
<file path=[Content_Types].xml><?xml version="1.0" encoding="utf-8"?>
<Types xmlns="http://schemas.openxmlformats.org/package/2006/content-types">
  <Default Extension="png" ContentType="image/png"/>
  <Default Extension="mp3" ContentType="audio/mpeg"/>
  <Default Extension="jpeg" ContentType="image/jpeg"/>
  <Default Extension="rels" ContentType="application/vnd.openxmlformats-package.relationships+xml"/>
  <Default Extension="xml" ContentType="application/xml"/>
  <Default Extension="wav" ContentType="audio/x-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8" r:id="rId2"/>
  </p:sldMasterIdLst>
  <p:notesMasterIdLst>
    <p:notesMasterId r:id="rId14"/>
  </p:notesMasterIdLst>
  <p:handoutMasterIdLst>
    <p:handoutMasterId r:id="rId15"/>
  </p:handoutMasterIdLst>
  <p:sldIdLst>
    <p:sldId id="258" r:id="rId3"/>
    <p:sldId id="302" r:id="rId4"/>
    <p:sldId id="303" r:id="rId5"/>
    <p:sldId id="257" r:id="rId6"/>
    <p:sldId id="287" r:id="rId7"/>
    <p:sldId id="269" r:id="rId8"/>
    <p:sldId id="300" r:id="rId9"/>
    <p:sldId id="307" r:id="rId10"/>
    <p:sldId id="308" r:id="rId11"/>
    <p:sldId id="309" r:id="rId12"/>
    <p:sldId id="30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3" d="100"/>
          <a:sy n="63" d="100"/>
        </p:scale>
        <p:origin x="824" y="56"/>
      </p:cViewPr>
      <p:guideLst/>
    </p:cSldViewPr>
  </p:slideViewPr>
  <p:notesTextViewPr>
    <p:cViewPr>
      <p:scale>
        <a:sx n="1" d="1"/>
        <a:sy n="1" d="1"/>
      </p:scale>
      <p:origin x="0" y="0"/>
    </p:cViewPr>
  </p:notesTextViewPr>
  <p:notesViewPr>
    <p:cSldViewPr snapToGrid="0">
      <p:cViewPr varScale="1">
        <p:scale>
          <a:sx n="51" d="100"/>
          <a:sy n="51" d="100"/>
        </p:scale>
        <p:origin x="2692"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D963413-4D84-4DF6-7152-236B1C130F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6E3FD93-7D19-FBF2-0FB0-437DF249AA7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A85838-9419-40E6-B835-68AEFD147550}" type="datetimeFigureOut">
              <a:rPr lang="en-US" smtClean="0"/>
              <a:t>4/16/2026</a:t>
            </a:fld>
            <a:endParaRPr lang="en-US"/>
          </a:p>
        </p:txBody>
      </p:sp>
      <p:sp>
        <p:nvSpPr>
          <p:cNvPr id="4" name="Footer Placeholder 3">
            <a:extLst>
              <a:ext uri="{FF2B5EF4-FFF2-40B4-BE49-F238E27FC236}">
                <a16:creationId xmlns:a16="http://schemas.microsoft.com/office/drawing/2014/main" id="{0766C4AD-D590-E03D-3B7B-2F700B8B39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F691AF9-82B2-A009-7981-58FC8B67FD5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3B34812-F1D4-4B03-851A-0A10D984EB9C}" type="slidenum">
              <a:rPr lang="en-US" smtClean="0"/>
              <a:t>‹#›</a:t>
            </a:fld>
            <a:endParaRPr lang="en-US"/>
          </a:p>
        </p:txBody>
      </p:sp>
    </p:spTree>
    <p:extLst>
      <p:ext uri="{BB962C8B-B14F-4D97-AF65-F5344CB8AC3E}">
        <p14:creationId xmlns:p14="http://schemas.microsoft.com/office/powerpoint/2010/main" val="17957223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26ECCE-2A9C-4503-BFB5-B577240B5497}" type="datetimeFigureOut">
              <a:rPr lang="en-US" smtClean="0"/>
              <a:t>4/16/2026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AC618-D448-471E-B3FE-B554E8A7FB95}" type="slidenum">
              <a:rPr lang="en-US" smtClean="0"/>
              <a:t>‹#›</a:t>
            </a:fld>
            <a:endParaRPr lang="en-US"/>
          </a:p>
        </p:txBody>
      </p:sp>
    </p:spTree>
    <p:extLst>
      <p:ext uri="{BB962C8B-B14F-4D97-AF65-F5344CB8AC3E}">
        <p14:creationId xmlns:p14="http://schemas.microsoft.com/office/powerpoint/2010/main" val="1645874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733"/>
        <p:cNvGrpSpPr/>
        <p:nvPr/>
      </p:nvGrpSpPr>
      <p:grpSpPr>
        <a:xfrm>
          <a:off x="0" y="0"/>
          <a:ext cx="0" cy="0"/>
          <a:chOff x="0" y="0"/>
          <a:chExt cx="0" cy="0"/>
        </a:xfrm>
      </p:grpSpPr>
      <p:sp>
        <p:nvSpPr>
          <p:cNvPr id="72734" name="Google Shape;72734;gc8111b2f2b_3_3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735" name="Google Shape;72735;gc8111b2f2b_3_3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55049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733"/>
        <p:cNvGrpSpPr/>
        <p:nvPr/>
      </p:nvGrpSpPr>
      <p:grpSpPr>
        <a:xfrm>
          <a:off x="0" y="0"/>
          <a:ext cx="0" cy="0"/>
          <a:chOff x="0" y="0"/>
          <a:chExt cx="0" cy="0"/>
        </a:xfrm>
      </p:grpSpPr>
      <p:sp>
        <p:nvSpPr>
          <p:cNvPr id="72734" name="Google Shape;72734;gc8111b2f2b_3_3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735" name="Google Shape;72735;gc8111b2f2b_3_3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10440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err="1"/>
              <a:t>Thiết</a:t>
            </a:r>
            <a:r>
              <a:rPr lang="en-US" altLang="zh-CN" dirty="0"/>
              <a:t> </a:t>
            </a:r>
            <a:r>
              <a:rPr lang="en-US" altLang="zh-CN" dirty="0" err="1"/>
              <a:t>kế</a:t>
            </a:r>
            <a:r>
              <a:rPr lang="en-US" altLang="zh-CN" dirty="0"/>
              <a:t>: </a:t>
            </a:r>
            <a:r>
              <a:rPr lang="en-US" altLang="zh-CN" dirty="0" err="1"/>
              <a:t>Hương</a:t>
            </a:r>
            <a:r>
              <a:rPr lang="en-US" altLang="zh-CN" dirty="0"/>
              <a:t> </a:t>
            </a:r>
            <a:r>
              <a:rPr lang="en-US" altLang="zh-CN" dirty="0" err="1"/>
              <a:t>Thảo</a:t>
            </a:r>
            <a:r>
              <a:rPr lang="en-US" altLang="zh-CN" dirty="0"/>
              <a:t> – </a:t>
            </a:r>
            <a:r>
              <a:rPr lang="en-US" altLang="zh-CN" dirty="0" err="1"/>
              <a:t>Zalo</a:t>
            </a:r>
            <a:r>
              <a:rPr lang="en-US" altLang="zh-CN" dirty="0"/>
              <a:t> 0972115126. </a:t>
            </a:r>
            <a:r>
              <a:rPr lang="en-US" altLang="zh-CN" dirty="0" err="1"/>
              <a:t>Các</a:t>
            </a:r>
            <a:r>
              <a:rPr lang="en-US" altLang="zh-CN" dirty="0"/>
              <a:t> nick </a:t>
            </a:r>
            <a:r>
              <a:rPr lang="en-US" altLang="zh-CN" dirty="0" err="1"/>
              <a:t>khác</a:t>
            </a:r>
            <a:r>
              <a:rPr lang="en-US" altLang="zh-CN" dirty="0"/>
              <a:t> </a:t>
            </a:r>
            <a:r>
              <a:rPr lang="en-US" altLang="zh-CN" dirty="0" err="1"/>
              <a:t>đều</a:t>
            </a:r>
            <a:r>
              <a:rPr lang="en-US" altLang="zh-CN" dirty="0"/>
              <a:t> </a:t>
            </a:r>
            <a:r>
              <a:rPr lang="en-US" altLang="zh-CN" dirty="0" err="1"/>
              <a:t>là</a:t>
            </a:r>
            <a:r>
              <a:rPr lang="en-US" altLang="zh-CN" dirty="0"/>
              <a:t> </a:t>
            </a:r>
            <a:r>
              <a:rPr lang="en-US" altLang="zh-CN" dirty="0" err="1"/>
              <a:t>giả</a:t>
            </a:r>
            <a:r>
              <a:rPr lang="en-US" altLang="zh-CN" dirty="0"/>
              <a:t> </a:t>
            </a:r>
            <a:r>
              <a:rPr lang="en-US" altLang="zh-CN" dirty="0" err="1"/>
              <a:t>mạo</a:t>
            </a:r>
            <a:endParaRPr lang="zh-CN" altLang="en-US" dirty="0"/>
          </a:p>
          <a:p>
            <a:endParaRPr lang="en-US" dirty="0"/>
          </a:p>
        </p:txBody>
      </p:sp>
      <p:sp>
        <p:nvSpPr>
          <p:cNvPr id="4" name="Slide Number Placeholder 3"/>
          <p:cNvSpPr>
            <a:spLocks noGrp="1"/>
          </p:cNvSpPr>
          <p:nvPr>
            <p:ph type="sldNum" sz="quarter" idx="5"/>
          </p:nvPr>
        </p:nvSpPr>
        <p:spPr/>
        <p:txBody>
          <a:bodyPr/>
          <a:lstStyle/>
          <a:p>
            <a:fld id="{217AC618-D448-471E-B3FE-B554E8A7FB95}" type="slidenum">
              <a:rPr lang="en-US" smtClean="0"/>
              <a:t>4</a:t>
            </a:fld>
            <a:endParaRPr lang="en-US"/>
          </a:p>
        </p:txBody>
      </p:sp>
    </p:spTree>
    <p:extLst>
      <p:ext uri="{BB962C8B-B14F-4D97-AF65-F5344CB8AC3E}">
        <p14:creationId xmlns:p14="http://schemas.microsoft.com/office/powerpoint/2010/main" val="3966553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478E3A-777C-486B-87AD-E554272DC11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24108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311657403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3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14817037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2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7478145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1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276746825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0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193954974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9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246351804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30717653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131993266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1991259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40888537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360647650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223779180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398018667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5A7301A-A133-D3F7-F81C-1CD53154F0D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10074"/>
          <a:stretch/>
        </p:blipFill>
        <p:spPr>
          <a:xfrm>
            <a:off x="0" y="1197173"/>
            <a:ext cx="12192000" cy="5660827"/>
          </a:xfrm>
          <a:prstGeom prst="rect">
            <a:avLst/>
          </a:prstGeom>
        </p:spPr>
      </p:pic>
      <p:pic>
        <p:nvPicPr>
          <p:cNvPr id="10" name="图片 9">
            <a:extLst>
              <a:ext uri="{FF2B5EF4-FFF2-40B4-BE49-F238E27FC236}">
                <a16:creationId xmlns:a16="http://schemas.microsoft.com/office/drawing/2014/main" id="{98549F52-CB56-7342-EEF3-4AAC7C8DAE4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95522" y="0"/>
            <a:ext cx="6096478" cy="2815771"/>
          </a:xfrm>
          <a:prstGeom prst="rect">
            <a:avLst/>
          </a:prstGeom>
        </p:spPr>
      </p:pic>
    </p:spTree>
    <p:extLst>
      <p:ext uri="{BB962C8B-B14F-4D97-AF65-F5344CB8AC3E}">
        <p14:creationId xmlns:p14="http://schemas.microsoft.com/office/powerpoint/2010/main" val="15560610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710425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342925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6927D2A-A625-E93A-522E-78AC6564F08A}"/>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AB18F80F-64A4-01BC-0322-1CB056582485}"/>
              </a:ext>
            </a:extLst>
          </p:cNvPr>
          <p:cNvSpPr>
            <a:spLocks noGrp="1"/>
          </p:cNvSpPr>
          <p:nvPr>
            <p:ph sz="half" idx="1"/>
          </p:nvPr>
        </p:nvSpPr>
        <p:spPr>
          <a:xfrm>
            <a:off x="838200" y="1825625"/>
            <a:ext cx="51816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5455195F-E1BF-6BCB-35B2-52A27C6BB550}"/>
              </a:ext>
            </a:extLst>
          </p:cNvPr>
          <p:cNvSpPr>
            <a:spLocks noGrp="1"/>
          </p:cNvSpPr>
          <p:nvPr>
            <p:ph sz="half" idx="2"/>
          </p:nvPr>
        </p:nvSpPr>
        <p:spPr>
          <a:xfrm>
            <a:off x="6172200" y="1825625"/>
            <a:ext cx="51816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73AB1E69-22DD-3EAE-2E5A-E9143BC76284}"/>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2026/4/16</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6" name="页脚占位符 5">
            <a:extLst>
              <a:ext uri="{FF2B5EF4-FFF2-40B4-BE49-F238E27FC236}">
                <a16:creationId xmlns:a16="http://schemas.microsoft.com/office/drawing/2014/main" id="{86007518-0DC7-315E-99EA-A05037DE019C}"/>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7" name="灯片编号占位符 6">
            <a:extLst>
              <a:ext uri="{FF2B5EF4-FFF2-40B4-BE49-F238E27FC236}">
                <a16:creationId xmlns:a16="http://schemas.microsoft.com/office/drawing/2014/main" id="{014F27BE-40C7-95AA-4226-3A5518845673}"/>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40383993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6A1E01C-30DB-D02F-5786-C400591A0FFF}"/>
              </a:ext>
            </a:extLst>
          </p:cNvPr>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B579C4A-1C6A-35FD-1731-CD093A5EEF4E}"/>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89456575-977D-06B1-974C-170D6B85593F}"/>
              </a:ext>
            </a:extLst>
          </p:cNvPr>
          <p:cNvSpPr>
            <a:spLocks noGrp="1"/>
          </p:cNvSpPr>
          <p:nvPr>
            <p:ph sz="half" idx="2"/>
          </p:nvPr>
        </p:nvSpPr>
        <p:spPr>
          <a:xfrm>
            <a:off x="839788" y="2505075"/>
            <a:ext cx="5157787" cy="36845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873FE106-DC9E-56EE-1510-2ED44D61526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69F573F0-537F-6D9A-47F4-EE09B954E94E}"/>
              </a:ext>
            </a:extLst>
          </p:cNvPr>
          <p:cNvSpPr>
            <a:spLocks noGrp="1"/>
          </p:cNvSpPr>
          <p:nvPr>
            <p:ph sz="quarter" idx="4"/>
          </p:nvPr>
        </p:nvSpPr>
        <p:spPr>
          <a:xfrm>
            <a:off x="6172200" y="2505075"/>
            <a:ext cx="5183188" cy="36845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2041ABCC-6AA3-F215-B19F-65B72E795DFC}"/>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2026/4/16</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8" name="页脚占位符 7">
            <a:extLst>
              <a:ext uri="{FF2B5EF4-FFF2-40B4-BE49-F238E27FC236}">
                <a16:creationId xmlns:a16="http://schemas.microsoft.com/office/drawing/2014/main" id="{5DC27E86-9898-4D0B-F595-F789ED3DED4F}"/>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9" name="灯片编号占位符 8">
            <a:extLst>
              <a:ext uri="{FF2B5EF4-FFF2-40B4-BE49-F238E27FC236}">
                <a16:creationId xmlns:a16="http://schemas.microsoft.com/office/drawing/2014/main" id="{04604E58-8B4D-E88E-8FD9-CDCE6B4CDEB4}"/>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13407043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3FD48B5-B27C-0EDD-E538-0CBB7A659E70}"/>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B92FCE1A-6F89-EB5E-DA6A-275844336979}"/>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2026/4/16</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4" name="页脚占位符 3">
            <a:extLst>
              <a:ext uri="{FF2B5EF4-FFF2-40B4-BE49-F238E27FC236}">
                <a16:creationId xmlns:a16="http://schemas.microsoft.com/office/drawing/2014/main" id="{9DBED116-E29E-131E-A608-AD942EBD98F7}"/>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5" name="灯片编号占位符 4">
            <a:extLst>
              <a:ext uri="{FF2B5EF4-FFF2-40B4-BE49-F238E27FC236}">
                <a16:creationId xmlns:a16="http://schemas.microsoft.com/office/drawing/2014/main" id="{F0D5F057-0386-123A-D54B-77D0B0376A9F}"/>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190131906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E5D7F4D-08D1-DC28-5C05-287AF6A36547}"/>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2026/4/16</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3" name="页脚占位符 2">
            <a:extLst>
              <a:ext uri="{FF2B5EF4-FFF2-40B4-BE49-F238E27FC236}">
                <a16:creationId xmlns:a16="http://schemas.microsoft.com/office/drawing/2014/main" id="{A2054F3E-10E4-406F-1459-F6E13692DC44}"/>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4" name="灯片编号占位符 3">
            <a:extLst>
              <a:ext uri="{FF2B5EF4-FFF2-40B4-BE49-F238E27FC236}">
                <a16:creationId xmlns:a16="http://schemas.microsoft.com/office/drawing/2014/main" id="{BB1B1E70-3A65-2995-14A4-8135E46B1AC4}"/>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11638617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660F07E-B3AD-FFFF-F292-78B5558A361E}"/>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4F27CBFF-5347-7F36-BE92-AEDBC637D403}"/>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D167A8EF-07BB-83D8-C324-DF1E22845684}"/>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581F748A-8F65-B035-3C77-84A109EC799B}"/>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2026/4/16</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6" name="页脚占位符 5">
            <a:extLst>
              <a:ext uri="{FF2B5EF4-FFF2-40B4-BE49-F238E27FC236}">
                <a16:creationId xmlns:a16="http://schemas.microsoft.com/office/drawing/2014/main" id="{F9A1CB0E-715C-4C15-47BF-7609B9997407}"/>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7" name="灯片编号占位符 6">
            <a:extLst>
              <a:ext uri="{FF2B5EF4-FFF2-40B4-BE49-F238E27FC236}">
                <a16:creationId xmlns:a16="http://schemas.microsoft.com/office/drawing/2014/main" id="{25CA68BB-6118-D933-45D8-99BA56FCD9D6}"/>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21236368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4C3B283-3C2C-D1B8-92EB-C688C28889A1}"/>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0148692E-4731-FCA4-9194-8FEDC8744BEC}"/>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A48D24CE-BDC3-0AAF-CD50-DF865B42EC26}"/>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F5D3168A-F7F9-7238-25D2-6D7A018AF11B}"/>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2026/4/16</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6" name="页脚占位符 5">
            <a:extLst>
              <a:ext uri="{FF2B5EF4-FFF2-40B4-BE49-F238E27FC236}">
                <a16:creationId xmlns:a16="http://schemas.microsoft.com/office/drawing/2014/main" id="{4E67CECB-816F-0178-08DF-1E1EC0781439}"/>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7" name="灯片编号占位符 6">
            <a:extLst>
              <a:ext uri="{FF2B5EF4-FFF2-40B4-BE49-F238E27FC236}">
                <a16:creationId xmlns:a16="http://schemas.microsoft.com/office/drawing/2014/main" id="{D448FCD9-376F-8D7E-BF5F-D31C7E3C9F82}"/>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11366580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EC07079-C7D7-DF64-1B6C-01FF719CB824}"/>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7C1EAC6B-84C9-7A97-8BA6-7409527BCFBB}"/>
              </a:ext>
            </a:extLst>
          </p:cNvPr>
          <p:cNvSpPr>
            <a:spLocks noGrp="1"/>
          </p:cNvSpPr>
          <p:nvPr>
            <p:ph type="body" orient="vert" idx="1"/>
          </p:nvPr>
        </p:nvSpPr>
        <p:spPr>
          <a:xfrm>
            <a:off x="838200" y="1825625"/>
            <a:ext cx="10515600" cy="4351338"/>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85E4A42-0ADB-139C-2BD2-4357F5916978}"/>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2026/4/16</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5" name="页脚占位符 4">
            <a:extLst>
              <a:ext uri="{FF2B5EF4-FFF2-40B4-BE49-F238E27FC236}">
                <a16:creationId xmlns:a16="http://schemas.microsoft.com/office/drawing/2014/main" id="{5BC1B278-1D19-3DE8-5D7F-F6D93F747277}"/>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6" name="灯片编号占位符 5">
            <a:extLst>
              <a:ext uri="{FF2B5EF4-FFF2-40B4-BE49-F238E27FC236}">
                <a16:creationId xmlns:a16="http://schemas.microsoft.com/office/drawing/2014/main" id="{C4216288-BF07-97FC-D926-8F7B15B6D198}"/>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28819091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CFCD2C90-F262-8E8A-ACDD-B8C3488DD8B5}"/>
              </a:ext>
            </a:extLst>
          </p:cNvPr>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E13AA464-F51F-CD22-08BF-4EA503BCACCA}"/>
              </a:ext>
            </a:extLst>
          </p:cNvPr>
          <p:cNvSpPr>
            <a:spLocks noGrp="1"/>
          </p:cNvSpPr>
          <p:nvPr>
            <p:ph type="body" orient="vert" idx="1"/>
          </p:nvPr>
        </p:nvSpPr>
        <p:spPr>
          <a:xfrm>
            <a:off x="838200" y="365125"/>
            <a:ext cx="7734300" cy="5811838"/>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F271812-5BD9-C563-6CEC-137EBED769EC}"/>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EE6EA1-7CF2-4844-8058-98342AEF7E26}" type="datetimeFigureOut">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2026/4/16</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5" name="页脚占位符 4">
            <a:extLst>
              <a:ext uri="{FF2B5EF4-FFF2-40B4-BE49-F238E27FC236}">
                <a16:creationId xmlns:a16="http://schemas.microsoft.com/office/drawing/2014/main" id="{BA429526-509A-BA63-D0A0-4C5EB74E032E}"/>
              </a:ext>
            </a:extLst>
          </p:cNvPr>
          <p:cNvSpPr>
            <a:spLocks noGrp="1"/>
          </p:cNvSpPr>
          <p:nvPr>
            <p:ph type="ftr" sz="quarter" idx="11"/>
          </p:nvPr>
        </p:nvSpPr>
        <p:spPr>
          <a:xfrm>
            <a:off x="4038600" y="6356350"/>
            <a:ext cx="411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
        <p:nvSpPr>
          <p:cNvPr id="6" name="灯片编号占位符 5">
            <a:extLst>
              <a:ext uri="{FF2B5EF4-FFF2-40B4-BE49-F238E27FC236}">
                <a16:creationId xmlns:a16="http://schemas.microsoft.com/office/drawing/2014/main" id="{2E5C3050-DBF1-955F-2E01-8901398D3D0C}"/>
              </a:ext>
            </a:extLst>
          </p:cNvPr>
          <p:cNvSpPr>
            <a:spLocks noGrp="1"/>
          </p:cNvSpPr>
          <p:nvPr>
            <p:ph type="sldNum" sz="quarter" idx="12"/>
          </p:nvPr>
        </p:nvSpPr>
        <p:spPr>
          <a:xfrm>
            <a:off x="86106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B9622A8-93FD-4EA1-8653-DA454985F69D}" type="slidenum">
              <a:rPr kumimoji="0" lang="zh-CN" altLang="en-US" sz="1800" b="0" i="0" u="none" strike="noStrike" kern="1200" cap="none" spc="0" normalizeH="0" baseline="0" noProof="0" smtClean="0">
                <a:ln>
                  <a:noFill/>
                </a:ln>
                <a:solidFill>
                  <a:srgbClr val="3F3F3F"/>
                </a:solidFill>
                <a:effectLst/>
                <a:uLnTx/>
                <a:uFillTx/>
                <a:latin typeface="等线"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zh-CN" altLang="en-US" sz="1800" b="0" i="0" u="none" strike="noStrike" kern="1200" cap="none" spc="0" normalizeH="0" baseline="0" noProof="0">
              <a:ln>
                <a:noFill/>
              </a:ln>
              <a:solidFill>
                <a:srgbClr val="3F3F3F"/>
              </a:solidFill>
              <a:effectLst/>
              <a:uLnTx/>
              <a:uFillTx/>
              <a:latin typeface="等线" panose="020F0502020204030204"/>
              <a:cs typeface="+mn-cs"/>
            </a:endParaRPr>
          </a:p>
        </p:txBody>
      </p:sp>
    </p:spTree>
    <p:extLst>
      <p:ext uri="{BB962C8B-B14F-4D97-AF65-F5344CB8AC3E}">
        <p14:creationId xmlns:p14="http://schemas.microsoft.com/office/powerpoint/2010/main" val="119466149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4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108193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13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153496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12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08586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1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106076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10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07056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9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7139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8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582547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7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33084106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6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732341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5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71248538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4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92960509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3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639831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2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212266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8"/>
        <p:cNvGrpSpPr/>
        <p:nvPr/>
      </p:nvGrpSpPr>
      <p:grpSpPr>
        <a:xfrm>
          <a:off x="0" y="0"/>
          <a:ext cx="0" cy="0"/>
          <a:chOff x="0" y="0"/>
          <a:chExt cx="0" cy="0"/>
        </a:xfrm>
      </p:grpSpPr>
      <p:grpSp>
        <p:nvGrpSpPr>
          <p:cNvPr id="9" name="Google Shape;9;p2"/>
          <p:cNvGrpSpPr/>
          <p:nvPr/>
        </p:nvGrpSpPr>
        <p:grpSpPr>
          <a:xfrm>
            <a:off x="0" y="0"/>
            <a:ext cx="12192000" cy="6858000"/>
            <a:chOff x="0" y="0"/>
            <a:chExt cx="9144000" cy="5143500"/>
          </a:xfrm>
        </p:grpSpPr>
        <p:sp>
          <p:nvSpPr>
            <p:cNvPr id="10" name="Google Shape;10;p2"/>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 name="Google Shape;11;p2"/>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 name="Google Shape;12;p2"/>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 name="Google Shape;13;p2"/>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 name="Google Shape;14;p2"/>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 name="Google Shape;15;p2"/>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 name="Google Shape;16;p2"/>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 name="Google Shape;17;p2"/>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 name="Google Shape;18;p2"/>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 name="Google Shape;19;p2"/>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 name="Google Shape;20;p2"/>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 name="Google Shape;21;p2"/>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 name="Google Shape;22;p2"/>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 name="Google Shape;23;p2"/>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 name="Google Shape;24;p2"/>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 name="Google Shape;25;p2"/>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 name="Google Shape;26;p2"/>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 name="Google Shape;27;p2"/>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 name="Google Shape;28;p2"/>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 name="Google Shape;29;p2"/>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 name="Google Shape;30;p2"/>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 name="Google Shape;31;p2"/>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 name="Google Shape;32;p2"/>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 name="Google Shape;33;p2"/>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 name="Google Shape;34;p2"/>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 name="Google Shape;35;p2"/>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 name="Google Shape;36;p2"/>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 name="Google Shape;37;p2"/>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 name="Google Shape;38;p2"/>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 name="Google Shape;39;p2"/>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 name="Google Shape;40;p2"/>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 name="Google Shape;41;p2"/>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 name="Google Shape;42;p2"/>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 name="Google Shape;43;p2"/>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 name="Google Shape;44;p2"/>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 name="Google Shape;45;p2"/>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 name="Google Shape;46;p2"/>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 name="Google Shape;47;p2"/>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 name="Google Shape;48;p2"/>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 name="Google Shape;49;p2"/>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 name="Google Shape;50;p2"/>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 name="Google Shape;51;p2"/>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 name="Google Shape;52;p2"/>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 name="Google Shape;53;p2"/>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 name="Google Shape;54;p2"/>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 name="Google Shape;55;p2"/>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 name="Google Shape;56;p2"/>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 name="Google Shape;57;p2"/>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 name="Google Shape;58;p2"/>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 name="Google Shape;59;p2"/>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 name="Google Shape;60;p2"/>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 name="Google Shape;61;p2"/>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 name="Google Shape;62;p2"/>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 name="Google Shape;63;p2"/>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 name="Google Shape;64;p2"/>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 name="Google Shape;65;p2"/>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 name="Google Shape;66;p2"/>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 name="Google Shape;67;p2"/>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 name="Google Shape;68;p2"/>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 name="Google Shape;69;p2"/>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 name="Google Shape;70;p2"/>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 name="Google Shape;71;p2"/>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 name="Google Shape;72;p2"/>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 name="Google Shape;73;p2"/>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 name="Google Shape;74;p2"/>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 name="Google Shape;75;p2"/>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 name="Google Shape;76;p2"/>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 name="Google Shape;77;p2"/>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 name="Google Shape;78;p2"/>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 name="Google Shape;79;p2"/>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 name="Google Shape;80;p2"/>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 name="Google Shape;81;p2"/>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 name="Google Shape;82;p2"/>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 name="Google Shape;83;p2"/>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 name="Google Shape;84;p2"/>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 name="Google Shape;85;p2"/>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 name="Google Shape;86;p2"/>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 name="Google Shape;87;p2"/>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 name="Google Shape;88;p2"/>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 name="Google Shape;89;p2"/>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 name="Google Shape;90;p2"/>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 name="Google Shape;91;p2"/>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 name="Google Shape;92;p2"/>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 name="Google Shape;93;p2"/>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 name="Google Shape;94;p2"/>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 name="Google Shape;95;p2"/>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 name="Google Shape;96;p2"/>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 name="Google Shape;97;p2"/>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 name="Google Shape;98;p2"/>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 name="Google Shape;99;p2"/>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 name="Google Shape;100;p2"/>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 name="Google Shape;101;p2"/>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 name="Google Shape;102;p2"/>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 name="Google Shape;103;p2"/>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 name="Google Shape;104;p2"/>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 name="Google Shape;105;p2"/>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 name="Google Shape;106;p2"/>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 name="Google Shape;107;p2"/>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 name="Google Shape;108;p2"/>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 name="Google Shape;109;p2"/>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 name="Google Shape;110;p2"/>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 name="Google Shape;111;p2"/>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 name="Google Shape;112;p2"/>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 name="Google Shape;113;p2"/>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 name="Google Shape;114;p2"/>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 name="Google Shape;115;p2"/>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 name="Google Shape;116;p2"/>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 name="Google Shape;117;p2"/>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 name="Google Shape;118;p2"/>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 name="Google Shape;119;p2"/>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 name="Google Shape;120;p2"/>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 name="Google Shape;121;p2"/>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 name="Google Shape;122;p2"/>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 name="Google Shape;123;p2"/>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 name="Google Shape;124;p2"/>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 name="Google Shape;125;p2"/>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 name="Google Shape;126;p2"/>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 name="Google Shape;127;p2"/>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 name="Google Shape;128;p2"/>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 name="Google Shape;129;p2"/>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 name="Google Shape;130;p2"/>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 name="Google Shape;131;p2"/>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 name="Google Shape;132;p2"/>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 name="Google Shape;133;p2"/>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 name="Google Shape;134;p2"/>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 name="Google Shape;135;p2"/>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 name="Google Shape;136;p2"/>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 name="Google Shape;137;p2"/>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 name="Google Shape;138;p2"/>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 name="Google Shape;139;p2"/>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 name="Google Shape;140;p2"/>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 name="Google Shape;141;p2"/>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 name="Google Shape;142;p2"/>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 name="Google Shape;143;p2"/>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 name="Google Shape;144;p2"/>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 name="Google Shape;145;p2"/>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 name="Google Shape;146;p2"/>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 name="Google Shape;147;p2"/>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 name="Google Shape;148;p2"/>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 name="Google Shape;149;p2"/>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 name="Google Shape;150;p2"/>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 name="Google Shape;151;p2"/>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 name="Google Shape;152;p2"/>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 name="Google Shape;153;p2"/>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 name="Google Shape;154;p2"/>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 name="Google Shape;155;p2"/>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 name="Google Shape;156;p2"/>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 name="Google Shape;157;p2"/>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 name="Google Shape;158;p2"/>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 name="Google Shape;159;p2"/>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 name="Google Shape;160;p2"/>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 name="Google Shape;161;p2"/>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 name="Google Shape;162;p2"/>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 name="Google Shape;163;p2"/>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 name="Google Shape;164;p2"/>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 name="Google Shape;165;p2"/>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 name="Google Shape;166;p2"/>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 name="Google Shape;167;p2"/>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 name="Google Shape;168;p2"/>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 name="Google Shape;169;p2"/>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 name="Google Shape;170;p2"/>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 name="Google Shape;171;p2"/>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 name="Google Shape;172;p2"/>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 name="Google Shape;173;p2"/>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 name="Google Shape;174;p2"/>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 name="Google Shape;175;p2"/>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 name="Google Shape;176;p2"/>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 name="Google Shape;177;p2"/>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 name="Google Shape;178;p2"/>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 name="Google Shape;179;p2"/>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 name="Google Shape;180;p2"/>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 name="Google Shape;181;p2"/>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 name="Google Shape;182;p2"/>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 name="Google Shape;183;p2"/>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 name="Google Shape;184;p2"/>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 name="Google Shape;185;p2"/>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 name="Google Shape;186;p2"/>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 name="Google Shape;187;p2"/>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 name="Google Shape;188;p2"/>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 name="Google Shape;189;p2"/>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 name="Google Shape;190;p2"/>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 name="Google Shape;191;p2"/>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 name="Google Shape;192;p2"/>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 name="Google Shape;193;p2"/>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 name="Google Shape;194;p2"/>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 name="Google Shape;195;p2"/>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 name="Google Shape;196;p2"/>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 name="Google Shape;197;p2"/>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 name="Google Shape;198;p2"/>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 name="Google Shape;199;p2"/>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 name="Google Shape;200;p2"/>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 name="Google Shape;201;p2"/>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 name="Google Shape;202;p2"/>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 name="Google Shape;203;p2"/>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 name="Google Shape;204;p2"/>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 name="Google Shape;205;p2"/>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 name="Google Shape;206;p2"/>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 name="Google Shape;207;p2"/>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 name="Google Shape;208;p2"/>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 name="Google Shape;209;p2"/>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 name="Google Shape;210;p2"/>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 name="Google Shape;211;p2"/>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 name="Google Shape;212;p2"/>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 name="Google Shape;213;p2"/>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 name="Google Shape;214;p2"/>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 name="Google Shape;215;p2"/>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 name="Google Shape;216;p2"/>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 name="Google Shape;217;p2"/>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 name="Google Shape;218;p2"/>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 name="Google Shape;219;p2"/>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 name="Google Shape;220;p2"/>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 name="Google Shape;221;p2"/>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 name="Google Shape;222;p2"/>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 name="Google Shape;223;p2"/>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 name="Google Shape;224;p2"/>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 name="Google Shape;225;p2"/>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 name="Google Shape;226;p2"/>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 name="Google Shape;227;p2"/>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 name="Google Shape;228;p2"/>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 name="Google Shape;229;p2"/>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 name="Google Shape;230;p2"/>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 name="Google Shape;231;p2"/>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 name="Google Shape;232;p2"/>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 name="Google Shape;233;p2"/>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 name="Google Shape;234;p2"/>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 name="Google Shape;235;p2"/>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 name="Google Shape;236;p2"/>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 name="Google Shape;237;p2"/>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 name="Google Shape;238;p2"/>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 name="Google Shape;239;p2"/>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 name="Google Shape;240;p2"/>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 name="Google Shape;241;p2"/>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 name="Google Shape;242;p2"/>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 name="Google Shape;243;p2"/>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 name="Google Shape;244;p2"/>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 name="Google Shape;245;p2"/>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 name="Google Shape;246;p2"/>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 name="Google Shape;247;p2"/>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 name="Google Shape;248;p2"/>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 name="Google Shape;249;p2"/>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 name="Google Shape;250;p2"/>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 name="Google Shape;251;p2"/>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 name="Google Shape;252;p2"/>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 name="Google Shape;253;p2"/>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 name="Google Shape;254;p2"/>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 name="Google Shape;255;p2"/>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 name="Google Shape;256;p2"/>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 name="Google Shape;257;p2"/>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 name="Google Shape;258;p2"/>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 name="Google Shape;259;p2"/>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 name="Google Shape;260;p2"/>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 name="Google Shape;261;p2"/>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 name="Google Shape;262;p2"/>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 name="Google Shape;263;p2"/>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 name="Google Shape;264;p2"/>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 name="Google Shape;265;p2"/>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 name="Google Shape;266;p2"/>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 name="Google Shape;267;p2"/>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 name="Google Shape;268;p2"/>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 name="Google Shape;269;p2"/>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 name="Google Shape;270;p2"/>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 name="Google Shape;271;p2"/>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 name="Google Shape;272;p2"/>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 name="Google Shape;273;p2"/>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 name="Google Shape;274;p2"/>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 name="Google Shape;275;p2"/>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 name="Google Shape;276;p2"/>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 name="Google Shape;277;p2"/>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 name="Google Shape;278;p2"/>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 name="Google Shape;279;p2"/>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 name="Google Shape;280;p2"/>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 name="Google Shape;281;p2"/>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 name="Google Shape;282;p2"/>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 name="Google Shape;283;p2"/>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 name="Google Shape;284;p2"/>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 name="Google Shape;285;p2"/>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 name="Google Shape;286;p2"/>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 name="Google Shape;287;p2"/>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 name="Google Shape;288;p2"/>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 name="Google Shape;289;p2"/>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 name="Google Shape;290;p2"/>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 name="Google Shape;291;p2"/>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 name="Google Shape;292;p2"/>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 name="Google Shape;293;p2"/>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 name="Google Shape;294;p2"/>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 name="Google Shape;295;p2"/>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 name="Google Shape;296;p2"/>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 name="Google Shape;297;p2"/>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 name="Google Shape;298;p2"/>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 name="Google Shape;299;p2"/>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 name="Google Shape;300;p2"/>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 name="Google Shape;301;p2"/>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 name="Google Shape;302;p2"/>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 name="Google Shape;303;p2"/>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 name="Google Shape;304;p2"/>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 name="Google Shape;305;p2"/>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 name="Google Shape;306;p2"/>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 name="Google Shape;307;p2"/>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 name="Google Shape;308;p2"/>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 name="Google Shape;309;p2"/>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 name="Google Shape;310;p2"/>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 name="Google Shape;311;p2"/>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 name="Google Shape;312;p2"/>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 name="Google Shape;313;p2"/>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 name="Google Shape;314;p2"/>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 name="Google Shape;315;p2"/>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 name="Google Shape;316;p2"/>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 name="Google Shape;317;p2"/>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 name="Google Shape;318;p2"/>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 name="Google Shape;319;p2"/>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 name="Google Shape;320;p2"/>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 name="Google Shape;321;p2"/>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 name="Google Shape;322;p2"/>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 name="Google Shape;323;p2"/>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 name="Google Shape;324;p2"/>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 name="Google Shape;325;p2"/>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 name="Google Shape;326;p2"/>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 name="Google Shape;327;p2"/>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 name="Google Shape;328;p2"/>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 name="Google Shape;329;p2"/>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 name="Google Shape;330;p2"/>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 name="Google Shape;331;p2"/>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 name="Google Shape;332;p2"/>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 name="Google Shape;333;p2"/>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 name="Google Shape;334;p2"/>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 name="Google Shape;335;p2"/>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 name="Google Shape;336;p2"/>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 name="Google Shape;337;p2"/>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 name="Google Shape;338;p2"/>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 name="Google Shape;339;p2"/>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 name="Google Shape;340;p2"/>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 name="Google Shape;341;p2"/>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 name="Google Shape;342;p2"/>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 name="Google Shape;343;p2"/>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 name="Google Shape;344;p2"/>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 name="Google Shape;345;p2"/>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 name="Google Shape;346;p2"/>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 name="Google Shape;347;p2"/>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 name="Google Shape;348;p2"/>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 name="Google Shape;349;p2"/>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 name="Google Shape;350;p2"/>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 name="Google Shape;351;p2"/>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 name="Google Shape;352;p2"/>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 name="Google Shape;353;p2"/>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 name="Google Shape;354;p2"/>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 name="Google Shape;355;p2"/>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 name="Google Shape;356;p2"/>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 name="Google Shape;357;p2"/>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 name="Google Shape;358;p2"/>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 name="Google Shape;359;p2"/>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 name="Google Shape;360;p2"/>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 name="Google Shape;361;p2"/>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 name="Google Shape;362;p2"/>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 name="Google Shape;363;p2"/>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 name="Google Shape;364;p2"/>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 name="Google Shape;365;p2"/>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 name="Google Shape;366;p2"/>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 name="Google Shape;367;p2"/>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 name="Google Shape;368;p2"/>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 name="Google Shape;369;p2"/>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 name="Google Shape;370;p2"/>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 name="Google Shape;371;p2"/>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 name="Google Shape;372;p2"/>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 name="Google Shape;373;p2"/>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 name="Google Shape;374;p2"/>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 name="Google Shape;375;p2"/>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 name="Google Shape;376;p2"/>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 name="Google Shape;377;p2"/>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 name="Google Shape;378;p2"/>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 name="Google Shape;379;p2"/>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 name="Google Shape;380;p2"/>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 name="Google Shape;381;p2"/>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 name="Google Shape;382;p2"/>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 name="Google Shape;383;p2"/>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 name="Google Shape;384;p2"/>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 name="Google Shape;385;p2"/>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 name="Google Shape;386;p2"/>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 name="Google Shape;387;p2"/>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 name="Google Shape;388;p2"/>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 name="Google Shape;389;p2"/>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 name="Google Shape;390;p2"/>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 name="Google Shape;391;p2"/>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 name="Google Shape;392;p2"/>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 name="Google Shape;393;p2"/>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 name="Google Shape;394;p2"/>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 name="Google Shape;395;p2"/>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 name="Google Shape;396;p2"/>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 name="Google Shape;397;p2"/>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 name="Google Shape;398;p2"/>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 name="Google Shape;399;p2"/>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 name="Google Shape;400;p2"/>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 name="Google Shape;401;p2"/>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 name="Google Shape;402;p2"/>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 name="Google Shape;403;p2"/>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 name="Google Shape;404;p2"/>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 name="Google Shape;405;p2"/>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 name="Google Shape;406;p2"/>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 name="Google Shape;407;p2"/>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 name="Google Shape;408;p2"/>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 name="Google Shape;409;p2"/>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 name="Google Shape;410;p2"/>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 name="Google Shape;411;p2"/>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 name="Google Shape;412;p2"/>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 name="Google Shape;413;p2"/>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 name="Google Shape;414;p2"/>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 name="Google Shape;415;p2"/>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 name="Google Shape;416;p2"/>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 name="Google Shape;417;p2"/>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 name="Google Shape;418;p2"/>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 name="Google Shape;419;p2"/>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 name="Google Shape;420;p2"/>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 name="Google Shape;421;p2"/>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 name="Google Shape;422;p2"/>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 name="Google Shape;423;p2"/>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 name="Google Shape;424;p2"/>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 name="Google Shape;425;p2"/>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 name="Google Shape;426;p2"/>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 name="Google Shape;427;p2"/>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 name="Google Shape;428;p2"/>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 name="Google Shape;429;p2"/>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 name="Google Shape;430;p2"/>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 name="Google Shape;431;p2"/>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 name="Google Shape;432;p2"/>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 name="Google Shape;433;p2"/>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 name="Google Shape;434;p2"/>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 name="Google Shape;435;p2"/>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 name="Google Shape;436;p2"/>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 name="Google Shape;437;p2"/>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 name="Google Shape;438;p2"/>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 name="Google Shape;439;p2"/>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 name="Google Shape;440;p2"/>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 name="Google Shape;441;p2"/>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 name="Google Shape;442;p2"/>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 name="Google Shape;443;p2"/>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 name="Google Shape;444;p2"/>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 name="Google Shape;445;p2"/>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 name="Google Shape;446;p2"/>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 name="Google Shape;447;p2"/>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 name="Google Shape;448;p2"/>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 name="Google Shape;449;p2"/>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 name="Google Shape;450;p2"/>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 name="Google Shape;451;p2"/>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 name="Google Shape;452;p2"/>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 name="Google Shape;453;p2"/>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 name="Google Shape;454;p2"/>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 name="Google Shape;455;p2"/>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 name="Google Shape;456;p2"/>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 name="Google Shape;457;p2"/>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 name="Google Shape;458;p2"/>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 name="Google Shape;459;p2"/>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 name="Google Shape;460;p2"/>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 name="Google Shape;461;p2"/>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 name="Google Shape;462;p2"/>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 name="Google Shape;463;p2"/>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 name="Google Shape;464;p2"/>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 name="Google Shape;465;p2"/>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 name="Google Shape;466;p2"/>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 name="Google Shape;467;p2"/>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 name="Google Shape;468;p2"/>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 name="Google Shape;469;p2"/>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 name="Google Shape;470;p2"/>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 name="Google Shape;471;p2"/>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 name="Google Shape;472;p2"/>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 name="Google Shape;473;p2"/>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 name="Google Shape;474;p2"/>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 name="Google Shape;475;p2"/>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 name="Google Shape;476;p2"/>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 name="Google Shape;477;p2"/>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 name="Google Shape;478;p2"/>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 name="Google Shape;479;p2"/>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 name="Google Shape;480;p2"/>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 name="Google Shape;481;p2"/>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 name="Google Shape;482;p2"/>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 name="Google Shape;483;p2"/>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 name="Google Shape;484;p2"/>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 name="Google Shape;485;p2"/>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 name="Google Shape;486;p2"/>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 name="Google Shape;487;p2"/>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 name="Google Shape;488;p2"/>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 name="Google Shape;489;p2"/>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 name="Google Shape;490;p2"/>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 name="Google Shape;491;p2"/>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 name="Google Shape;492;p2"/>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 name="Google Shape;493;p2"/>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 name="Google Shape;494;p2"/>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 name="Google Shape;495;p2"/>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 name="Google Shape;496;p2"/>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 name="Google Shape;497;p2"/>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 name="Google Shape;498;p2"/>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 name="Google Shape;499;p2"/>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 name="Google Shape;500;p2"/>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 name="Google Shape;501;p2"/>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 name="Google Shape;502;p2"/>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 name="Google Shape;503;p2"/>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 name="Google Shape;504;p2"/>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 name="Google Shape;505;p2"/>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 name="Google Shape;506;p2"/>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 name="Google Shape;507;p2"/>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 name="Google Shape;508;p2"/>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 name="Google Shape;509;p2"/>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 name="Google Shape;510;p2"/>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 name="Google Shape;511;p2"/>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 name="Google Shape;512;p2"/>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 name="Google Shape;513;p2"/>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 name="Google Shape;514;p2"/>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 name="Google Shape;515;p2"/>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 name="Google Shape;516;p2"/>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 name="Google Shape;517;p2"/>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 name="Google Shape;518;p2"/>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 name="Google Shape;519;p2"/>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 name="Google Shape;520;p2"/>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 name="Google Shape;521;p2"/>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 name="Google Shape;522;p2"/>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 name="Google Shape;523;p2"/>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 name="Google Shape;524;p2"/>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 name="Google Shape;525;p2"/>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 name="Google Shape;526;p2"/>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 name="Google Shape;527;p2"/>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 name="Google Shape;528;p2"/>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 name="Google Shape;529;p2"/>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 name="Google Shape;530;p2"/>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 name="Google Shape;531;p2"/>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 name="Google Shape;532;p2"/>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 name="Google Shape;533;p2"/>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 name="Google Shape;534;p2"/>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 name="Google Shape;535;p2"/>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 name="Google Shape;536;p2"/>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 name="Google Shape;537;p2"/>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 name="Google Shape;538;p2"/>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 name="Google Shape;539;p2"/>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 name="Google Shape;540;p2"/>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 name="Google Shape;541;p2"/>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 name="Google Shape;542;p2"/>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 name="Google Shape;543;p2"/>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 name="Google Shape;544;p2"/>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 name="Google Shape;545;p2"/>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 name="Google Shape;546;p2"/>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 name="Google Shape;547;p2"/>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 name="Google Shape;548;p2"/>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 name="Google Shape;549;p2"/>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 name="Google Shape;550;p2"/>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 name="Google Shape;551;p2"/>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 name="Google Shape;552;p2"/>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 name="Google Shape;553;p2"/>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 name="Google Shape;554;p2"/>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 name="Google Shape;555;p2"/>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 name="Google Shape;556;p2"/>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 name="Google Shape;557;p2"/>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 name="Google Shape;558;p2"/>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 name="Google Shape;559;p2"/>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 name="Google Shape;560;p2"/>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 name="Google Shape;561;p2"/>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 name="Google Shape;562;p2"/>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 name="Google Shape;563;p2"/>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 name="Google Shape;564;p2"/>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 name="Google Shape;565;p2"/>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 name="Google Shape;566;p2"/>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 name="Google Shape;567;p2"/>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 name="Google Shape;568;p2"/>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 name="Google Shape;569;p2"/>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 name="Google Shape;570;p2"/>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 name="Google Shape;571;p2"/>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 name="Google Shape;572;p2"/>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 name="Google Shape;573;p2"/>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 name="Google Shape;574;p2"/>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 name="Google Shape;575;p2"/>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 name="Google Shape;576;p2"/>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 name="Google Shape;577;p2"/>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 name="Google Shape;578;p2"/>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 name="Google Shape;579;p2"/>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 name="Google Shape;580;p2"/>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 name="Google Shape;581;p2"/>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 name="Google Shape;582;p2"/>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 name="Google Shape;583;p2"/>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 name="Google Shape;584;p2"/>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 name="Google Shape;585;p2"/>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 name="Google Shape;586;p2"/>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 name="Google Shape;587;p2"/>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 name="Google Shape;588;p2"/>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 name="Google Shape;589;p2"/>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 name="Google Shape;590;p2"/>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 name="Google Shape;591;p2"/>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 name="Google Shape;592;p2"/>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 name="Google Shape;593;p2"/>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 name="Google Shape;594;p2"/>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 name="Google Shape;595;p2"/>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 name="Google Shape;596;p2"/>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 name="Google Shape;597;p2"/>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 name="Google Shape;598;p2"/>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 name="Google Shape;599;p2"/>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 name="Google Shape;600;p2"/>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 name="Google Shape;601;p2"/>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 name="Google Shape;602;p2"/>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 name="Google Shape;603;p2"/>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 name="Google Shape;604;p2"/>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 name="Google Shape;605;p2"/>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 name="Google Shape;606;p2"/>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 name="Google Shape;607;p2"/>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 name="Google Shape;608;p2"/>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 name="Google Shape;609;p2"/>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 name="Google Shape;610;p2"/>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 name="Google Shape;611;p2"/>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 name="Google Shape;612;p2"/>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 name="Google Shape;613;p2"/>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 name="Google Shape;614;p2"/>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 name="Google Shape;615;p2"/>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 name="Google Shape;616;p2"/>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 name="Google Shape;617;p2"/>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 name="Google Shape;618;p2"/>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 name="Google Shape;619;p2"/>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 name="Google Shape;620;p2"/>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 name="Google Shape;621;p2"/>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 name="Google Shape;622;p2"/>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 name="Google Shape;623;p2"/>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 name="Google Shape;624;p2"/>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 name="Google Shape;625;p2"/>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 name="Google Shape;626;p2"/>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 name="Google Shape;627;p2"/>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 name="Google Shape;628;p2"/>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 name="Google Shape;629;p2"/>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 name="Google Shape;630;p2"/>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 name="Google Shape;631;p2"/>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 name="Google Shape;632;p2"/>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 name="Google Shape;633;p2"/>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 name="Google Shape;634;p2"/>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 name="Google Shape;635;p2"/>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 name="Google Shape;636;p2"/>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 name="Google Shape;637;p2"/>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 name="Google Shape;638;p2"/>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 name="Google Shape;639;p2"/>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 name="Google Shape;640;p2"/>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 name="Google Shape;641;p2"/>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 name="Google Shape;642;p2"/>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 name="Google Shape;643;p2"/>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 name="Google Shape;644;p2"/>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 name="Google Shape;645;p2"/>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 name="Google Shape;646;p2"/>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 name="Google Shape;647;p2"/>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 name="Google Shape;648;p2"/>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 name="Google Shape;649;p2"/>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 name="Google Shape;650;p2"/>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 name="Google Shape;651;p2"/>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 name="Google Shape;652;p2"/>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 name="Google Shape;653;p2"/>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 name="Google Shape;654;p2"/>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 name="Google Shape;655;p2"/>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 name="Google Shape;656;p2"/>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 name="Google Shape;657;p2"/>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 name="Google Shape;658;p2"/>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 name="Google Shape;659;p2"/>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 name="Google Shape;660;p2"/>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 name="Google Shape;661;p2"/>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 name="Google Shape;662;p2"/>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 name="Google Shape;663;p2"/>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 name="Google Shape;664;p2"/>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 name="Google Shape;665;p2"/>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 name="Google Shape;666;p2"/>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 name="Google Shape;667;p2"/>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 name="Google Shape;668;p2"/>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 name="Google Shape;669;p2"/>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 name="Google Shape;670;p2"/>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 name="Google Shape;671;p2"/>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 name="Google Shape;672;p2"/>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 name="Google Shape;673;p2"/>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 name="Google Shape;674;p2"/>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 name="Google Shape;675;p2"/>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 name="Google Shape;676;p2"/>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 name="Google Shape;677;p2"/>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 name="Google Shape;678;p2"/>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 name="Google Shape;679;p2"/>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 name="Google Shape;680;p2"/>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 name="Google Shape;681;p2"/>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 name="Google Shape;682;p2"/>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 name="Google Shape;683;p2"/>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 name="Google Shape;684;p2"/>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 name="Google Shape;685;p2"/>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 name="Google Shape;686;p2"/>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 name="Google Shape;687;p2"/>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 name="Google Shape;688;p2"/>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 name="Google Shape;689;p2"/>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 name="Google Shape;690;p2"/>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 name="Google Shape;691;p2"/>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 name="Google Shape;692;p2"/>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 name="Google Shape;693;p2"/>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 name="Google Shape;694;p2"/>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 name="Google Shape;695;p2"/>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 name="Google Shape;696;p2"/>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 name="Google Shape;697;p2"/>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 name="Google Shape;698;p2"/>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 name="Google Shape;699;p2"/>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 name="Google Shape;700;p2"/>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 name="Google Shape;701;p2"/>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 name="Google Shape;702;p2"/>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 name="Google Shape;703;p2"/>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 name="Google Shape;704;p2"/>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 name="Google Shape;705;p2"/>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 name="Google Shape;706;p2"/>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 name="Google Shape;707;p2"/>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 name="Google Shape;708;p2"/>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 name="Google Shape;709;p2"/>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 name="Google Shape;710;p2"/>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 name="Google Shape;711;p2"/>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 name="Google Shape;712;p2"/>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 name="Google Shape;713;p2"/>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 name="Google Shape;714;p2"/>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 name="Google Shape;715;p2"/>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 name="Google Shape;716;p2"/>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 name="Google Shape;717;p2"/>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 name="Google Shape;718;p2"/>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 name="Google Shape;719;p2"/>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 name="Google Shape;720;p2"/>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 name="Google Shape;721;p2"/>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 name="Google Shape;722;p2"/>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 name="Google Shape;723;p2"/>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 name="Google Shape;724;p2"/>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 name="Google Shape;725;p2"/>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 name="Google Shape;726;p2"/>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 name="Google Shape;727;p2"/>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 name="Google Shape;728;p2"/>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 name="Google Shape;729;p2"/>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 name="Google Shape;730;p2"/>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 name="Google Shape;731;p2"/>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 name="Google Shape;732;p2"/>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 name="Google Shape;733;p2"/>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 name="Google Shape;734;p2"/>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 name="Google Shape;735;p2"/>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 name="Google Shape;736;p2"/>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 name="Google Shape;737;p2"/>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 name="Google Shape;738;p2"/>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 name="Google Shape;739;p2"/>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 name="Google Shape;740;p2"/>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 name="Google Shape;741;p2"/>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 name="Google Shape;742;p2"/>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 name="Google Shape;743;p2"/>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 name="Google Shape;744;p2"/>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 name="Google Shape;745;p2"/>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 name="Google Shape;746;p2"/>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 name="Google Shape;747;p2"/>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 name="Google Shape;748;p2"/>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 name="Google Shape;749;p2"/>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 name="Google Shape;750;p2"/>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 name="Google Shape;751;p2"/>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 name="Google Shape;752;p2"/>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 name="Google Shape;753;p2"/>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 name="Google Shape;754;p2"/>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 name="Google Shape;755;p2"/>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 name="Google Shape;756;p2"/>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 name="Google Shape;757;p2"/>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 name="Google Shape;758;p2"/>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 name="Google Shape;759;p2"/>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 name="Google Shape;760;p2"/>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 name="Google Shape;761;p2"/>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 name="Google Shape;762;p2"/>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 name="Google Shape;763;p2"/>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 name="Google Shape;764;p2"/>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 name="Google Shape;765;p2"/>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 name="Google Shape;766;p2"/>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 name="Google Shape;767;p2"/>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 name="Google Shape;768;p2"/>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 name="Google Shape;769;p2"/>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 name="Google Shape;770;p2"/>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 name="Google Shape;771;p2"/>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 name="Google Shape;772;p2"/>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 name="Google Shape;773;p2"/>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 name="Google Shape;774;p2"/>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 name="Google Shape;775;p2"/>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 name="Google Shape;776;p2"/>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 name="Google Shape;777;p2"/>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 name="Google Shape;778;p2"/>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 name="Google Shape;779;p2"/>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 name="Google Shape;780;p2"/>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 name="Google Shape;781;p2"/>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 name="Google Shape;782;p2"/>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 name="Google Shape;783;p2"/>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 name="Google Shape;784;p2"/>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 name="Google Shape;785;p2"/>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 name="Google Shape;786;p2"/>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 name="Google Shape;787;p2"/>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 name="Google Shape;788;p2"/>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 name="Google Shape;789;p2"/>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 name="Google Shape;790;p2"/>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 name="Google Shape;791;p2"/>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 name="Google Shape;792;p2"/>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 name="Google Shape;793;p2"/>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 name="Google Shape;794;p2"/>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 name="Google Shape;795;p2"/>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 name="Google Shape;796;p2"/>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 name="Google Shape;797;p2"/>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 name="Google Shape;798;p2"/>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 name="Google Shape;799;p2"/>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 name="Google Shape;800;p2"/>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 name="Google Shape;801;p2"/>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 name="Google Shape;802;p2"/>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 name="Google Shape;803;p2"/>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 name="Google Shape;804;p2"/>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 name="Google Shape;805;p2"/>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 name="Google Shape;806;p2"/>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 name="Google Shape;807;p2"/>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 name="Google Shape;808;p2"/>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 name="Google Shape;809;p2"/>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 name="Google Shape;810;p2"/>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 name="Google Shape;811;p2"/>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 name="Google Shape;812;p2"/>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 name="Google Shape;813;p2"/>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 name="Google Shape;814;p2"/>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 name="Google Shape;815;p2"/>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 name="Google Shape;816;p2"/>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 name="Google Shape;817;p2"/>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 name="Google Shape;818;p2"/>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 name="Google Shape;819;p2"/>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 name="Google Shape;820;p2"/>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 name="Google Shape;821;p2"/>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 name="Google Shape;822;p2"/>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 name="Google Shape;823;p2"/>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 name="Google Shape;824;p2"/>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 name="Google Shape;825;p2"/>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 name="Google Shape;826;p2"/>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 name="Google Shape;827;p2"/>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 name="Google Shape;828;p2"/>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 name="Google Shape;829;p2"/>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 name="Google Shape;830;p2"/>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 name="Google Shape;831;p2"/>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 name="Google Shape;832;p2"/>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 name="Google Shape;833;p2"/>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 name="Google Shape;834;p2"/>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 name="Google Shape;835;p2"/>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 name="Google Shape;836;p2"/>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 name="Google Shape;837;p2"/>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 name="Google Shape;838;p2"/>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 name="Google Shape;839;p2"/>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 name="Google Shape;840;p2"/>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 name="Google Shape;841;p2"/>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 name="Google Shape;842;p2"/>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 name="Google Shape;843;p2"/>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 name="Google Shape;844;p2"/>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 name="Google Shape;845;p2"/>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 name="Google Shape;846;p2"/>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 name="Google Shape;847;p2"/>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 name="Google Shape;848;p2"/>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 name="Google Shape;849;p2"/>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 name="Google Shape;850;p2"/>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 name="Google Shape;851;p2"/>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 name="Google Shape;852;p2"/>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 name="Google Shape;853;p2"/>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 name="Google Shape;854;p2"/>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 name="Google Shape;855;p2"/>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 name="Google Shape;856;p2"/>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 name="Google Shape;857;p2"/>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 name="Google Shape;858;p2"/>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 name="Google Shape;859;p2"/>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 name="Google Shape;860;p2"/>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 name="Google Shape;861;p2"/>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 name="Google Shape;862;p2"/>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 name="Google Shape;863;p2"/>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 name="Google Shape;864;p2"/>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 name="Google Shape;865;p2"/>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 name="Google Shape;866;p2"/>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 name="Google Shape;867;p2"/>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 name="Google Shape;868;p2"/>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 name="Google Shape;869;p2"/>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 name="Google Shape;870;p2"/>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 name="Google Shape;871;p2"/>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 name="Google Shape;872;p2"/>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 name="Google Shape;873;p2"/>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 name="Google Shape;874;p2"/>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 name="Google Shape;875;p2"/>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 name="Google Shape;876;p2"/>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 name="Google Shape;877;p2"/>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 name="Google Shape;878;p2"/>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 name="Google Shape;879;p2"/>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 name="Google Shape;880;p2"/>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 name="Google Shape;881;p2"/>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 name="Google Shape;882;p2"/>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 name="Google Shape;883;p2"/>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 name="Google Shape;884;p2"/>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 name="Google Shape;885;p2"/>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 name="Google Shape;886;p2"/>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 name="Google Shape;887;p2"/>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 name="Google Shape;888;p2"/>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 name="Google Shape;889;p2"/>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 name="Google Shape;890;p2"/>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 name="Google Shape;891;p2"/>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 name="Google Shape;892;p2"/>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 name="Google Shape;893;p2"/>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 name="Google Shape;894;p2"/>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 name="Google Shape;895;p2"/>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 name="Google Shape;896;p2"/>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 name="Google Shape;897;p2"/>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 name="Google Shape;898;p2"/>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 name="Google Shape;899;p2"/>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 name="Google Shape;900;p2"/>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 name="Google Shape;901;p2"/>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 name="Google Shape;902;p2"/>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 name="Google Shape;903;p2"/>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 name="Google Shape;904;p2"/>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 name="Google Shape;905;p2"/>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 name="Google Shape;906;p2"/>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 name="Google Shape;907;p2"/>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 name="Google Shape;908;p2"/>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 name="Google Shape;909;p2"/>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 name="Google Shape;910;p2"/>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 name="Google Shape;911;p2"/>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 name="Google Shape;912;p2"/>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 name="Google Shape;913;p2"/>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 name="Google Shape;914;p2"/>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 name="Google Shape;915;p2"/>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 name="Google Shape;916;p2"/>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 name="Google Shape;917;p2"/>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 name="Google Shape;918;p2"/>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 name="Google Shape;919;p2"/>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 name="Google Shape;920;p2"/>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 name="Google Shape;921;p2"/>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 name="Google Shape;922;p2"/>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 name="Google Shape;923;p2"/>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 name="Google Shape;924;p2"/>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 name="Google Shape;925;p2"/>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 name="Google Shape;926;p2"/>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 name="Google Shape;927;p2"/>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 name="Google Shape;928;p2"/>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 name="Google Shape;929;p2"/>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 name="Google Shape;930;p2"/>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 name="Google Shape;931;p2"/>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 name="Google Shape;932;p2"/>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 name="Google Shape;933;p2"/>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 name="Google Shape;934;p2"/>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 name="Google Shape;935;p2"/>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 name="Google Shape;936;p2"/>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 name="Google Shape;937;p2"/>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 name="Google Shape;938;p2"/>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 name="Google Shape;939;p2"/>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 name="Google Shape;940;p2"/>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 name="Google Shape;941;p2"/>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 name="Google Shape;942;p2"/>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 name="Google Shape;943;p2"/>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 name="Google Shape;944;p2"/>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 name="Google Shape;945;p2"/>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 name="Google Shape;946;p2"/>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 name="Google Shape;947;p2"/>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 name="Google Shape;948;p2"/>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 name="Google Shape;949;p2"/>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 name="Google Shape;950;p2"/>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 name="Google Shape;951;p2"/>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 name="Google Shape;952;p2"/>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 name="Google Shape;953;p2"/>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 name="Google Shape;954;p2"/>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 name="Google Shape;955;p2"/>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 name="Google Shape;956;p2"/>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 name="Google Shape;957;p2"/>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 name="Google Shape;958;p2"/>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 name="Google Shape;959;p2"/>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 name="Google Shape;960;p2"/>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 name="Google Shape;961;p2"/>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 name="Google Shape;962;p2"/>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 name="Google Shape;963;p2"/>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 name="Google Shape;964;p2"/>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 name="Google Shape;965;p2"/>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 name="Google Shape;966;p2"/>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 name="Google Shape;967;p2"/>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 name="Google Shape;968;p2"/>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 name="Google Shape;969;p2"/>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 name="Google Shape;970;p2"/>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 name="Google Shape;971;p2"/>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 name="Google Shape;972;p2"/>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 name="Google Shape;973;p2"/>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 name="Google Shape;974;p2"/>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 name="Google Shape;975;p2"/>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 name="Google Shape;976;p2"/>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 name="Google Shape;977;p2"/>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 name="Google Shape;978;p2"/>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 name="Google Shape;979;p2"/>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 name="Google Shape;980;p2"/>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 name="Google Shape;981;p2"/>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 name="Google Shape;982;p2"/>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 name="Google Shape;983;p2"/>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 name="Google Shape;984;p2"/>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 name="Google Shape;985;p2"/>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 name="Google Shape;986;p2"/>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 name="Google Shape;987;p2"/>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 name="Google Shape;988;p2"/>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 name="Google Shape;989;p2"/>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 name="Google Shape;990;p2"/>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 name="Google Shape;991;p2"/>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 name="Google Shape;992;p2"/>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 name="Google Shape;993;p2"/>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 name="Google Shape;994;p2"/>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 name="Google Shape;995;p2"/>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 name="Google Shape;996;p2"/>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 name="Google Shape;997;p2"/>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 name="Google Shape;998;p2"/>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 name="Google Shape;999;p2"/>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 name="Google Shape;1000;p2"/>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 name="Google Shape;1001;p2"/>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 name="Google Shape;1002;p2"/>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 name="Google Shape;1003;p2"/>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 name="Google Shape;1004;p2"/>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 name="Google Shape;1005;p2"/>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 name="Google Shape;1006;p2"/>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 name="Google Shape;1007;p2"/>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 name="Google Shape;1008;p2"/>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 name="Google Shape;1009;p2"/>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 name="Google Shape;1010;p2"/>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 name="Google Shape;1011;p2"/>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 name="Google Shape;1012;p2"/>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 name="Google Shape;1013;p2"/>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 name="Google Shape;1014;p2"/>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 name="Google Shape;1015;p2"/>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 name="Google Shape;1016;p2"/>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 name="Google Shape;1017;p2"/>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 name="Google Shape;1018;p2"/>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 name="Google Shape;1019;p2"/>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 name="Google Shape;1020;p2"/>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 name="Google Shape;1021;p2"/>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 name="Google Shape;1022;p2"/>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 name="Google Shape;1023;p2"/>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 name="Google Shape;1024;p2"/>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 name="Google Shape;1025;p2"/>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 name="Google Shape;1026;p2"/>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 name="Google Shape;1027;p2"/>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 name="Google Shape;1028;p2"/>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 name="Google Shape;1029;p2"/>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 name="Google Shape;1030;p2"/>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 name="Google Shape;1031;p2"/>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 name="Google Shape;1032;p2"/>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 name="Google Shape;1033;p2"/>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 name="Google Shape;1034;p2"/>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 name="Google Shape;1035;p2"/>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 name="Google Shape;1036;p2"/>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 name="Google Shape;1037;p2"/>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 name="Google Shape;1038;p2"/>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 name="Google Shape;1039;p2"/>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 name="Google Shape;1040;p2"/>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 name="Google Shape;1041;p2"/>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 name="Google Shape;1042;p2"/>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 name="Google Shape;1043;p2"/>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 name="Google Shape;1044;p2"/>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 name="Google Shape;1045;p2"/>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 name="Google Shape;1046;p2"/>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 name="Google Shape;1047;p2"/>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 name="Google Shape;1048;p2"/>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 name="Google Shape;1049;p2"/>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 name="Google Shape;1050;p2"/>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 name="Google Shape;1051;p2"/>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 name="Google Shape;1052;p2"/>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 name="Google Shape;1053;p2"/>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 name="Google Shape;1054;p2"/>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 name="Google Shape;1055;p2"/>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 name="Google Shape;1056;p2"/>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 name="Google Shape;1057;p2"/>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 name="Google Shape;1058;p2"/>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 name="Google Shape;1059;p2"/>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 name="Google Shape;1060;p2"/>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 name="Google Shape;1061;p2"/>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 name="Google Shape;1062;p2"/>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 name="Google Shape;1063;p2"/>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 name="Google Shape;1064;p2"/>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 name="Google Shape;1065;p2"/>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 name="Google Shape;1066;p2"/>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 name="Google Shape;1067;p2"/>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 name="Google Shape;1068;p2"/>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 name="Google Shape;1069;p2"/>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 name="Google Shape;1070;p2"/>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 name="Google Shape;1071;p2"/>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 name="Google Shape;1072;p2"/>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 name="Google Shape;1073;p2"/>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 name="Google Shape;1074;p2"/>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 name="Google Shape;1075;p2"/>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 name="Google Shape;1076;p2"/>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 name="Google Shape;1077;p2"/>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 name="Google Shape;1078;p2"/>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 name="Google Shape;1079;p2"/>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 name="Google Shape;1080;p2"/>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 name="Google Shape;1081;p2"/>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 name="Google Shape;1082;p2"/>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 name="Google Shape;1083;p2"/>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 name="Google Shape;1084;p2"/>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 name="Google Shape;1085;p2"/>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 name="Google Shape;1086;p2"/>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 name="Google Shape;1087;p2"/>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 name="Google Shape;1088;p2"/>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 name="Google Shape;1089;p2"/>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 name="Google Shape;1090;p2"/>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 name="Google Shape;1091;p2"/>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 name="Google Shape;1092;p2"/>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 name="Google Shape;1093;p2"/>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 name="Google Shape;1094;p2"/>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 name="Google Shape;1095;p2"/>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 name="Google Shape;1096;p2"/>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 name="Google Shape;1097;p2"/>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 name="Google Shape;1098;p2"/>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 name="Google Shape;1099;p2"/>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 name="Google Shape;1100;p2"/>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 name="Google Shape;1101;p2"/>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 name="Google Shape;1102;p2"/>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 name="Google Shape;1103;p2"/>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 name="Google Shape;1104;p2"/>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 name="Google Shape;1105;p2"/>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 name="Google Shape;1106;p2"/>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 name="Google Shape;1107;p2"/>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 name="Google Shape;1108;p2"/>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 name="Google Shape;1109;p2"/>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 name="Google Shape;1110;p2"/>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 name="Google Shape;1111;p2"/>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 name="Google Shape;1112;p2"/>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 name="Google Shape;1113;p2"/>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 name="Google Shape;1114;p2"/>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 name="Google Shape;1115;p2"/>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 name="Google Shape;1116;p2"/>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 name="Google Shape;1117;p2"/>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 name="Google Shape;1118;p2"/>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 name="Google Shape;1119;p2"/>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 name="Google Shape;1120;p2"/>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 name="Google Shape;1121;p2"/>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 name="Google Shape;1122;p2"/>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 name="Google Shape;1123;p2"/>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 name="Google Shape;1124;p2"/>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 name="Google Shape;1125;p2"/>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 name="Google Shape;1126;p2"/>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 name="Google Shape;1127;p2"/>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 name="Google Shape;1128;p2"/>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 name="Google Shape;1129;p2"/>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 name="Google Shape;1130;p2"/>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 name="Google Shape;1131;p2"/>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 name="Google Shape;1132;p2"/>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 name="Google Shape;1133;p2"/>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 name="Google Shape;1134;p2"/>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 name="Google Shape;1135;p2"/>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 name="Google Shape;1136;p2"/>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 name="Google Shape;1137;p2"/>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 name="Google Shape;1138;p2"/>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 name="Google Shape;1139;p2"/>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 name="Google Shape;1140;p2"/>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 name="Google Shape;1141;p2"/>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 name="Google Shape;1142;p2"/>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 name="Google Shape;1143;p2"/>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 name="Google Shape;1144;p2"/>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 name="Google Shape;1145;p2"/>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 name="Google Shape;1146;p2"/>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 name="Google Shape;1147;p2"/>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 name="Google Shape;1148;p2"/>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 name="Google Shape;1149;p2"/>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 name="Google Shape;1150;p2"/>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 name="Google Shape;1151;p2"/>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 name="Google Shape;1152;p2"/>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 name="Google Shape;1153;p2"/>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 name="Google Shape;1154;p2"/>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 name="Google Shape;1155;p2"/>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 name="Google Shape;1156;p2"/>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 name="Google Shape;1157;p2"/>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 name="Google Shape;1158;p2"/>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 name="Google Shape;1159;p2"/>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 name="Google Shape;1160;p2"/>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 name="Google Shape;1161;p2"/>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 name="Google Shape;1162;p2"/>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 name="Google Shape;1163;p2"/>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 name="Google Shape;1164;p2"/>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 name="Google Shape;1165;p2"/>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 name="Google Shape;1166;p2"/>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 name="Google Shape;1167;p2"/>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 name="Google Shape;1168;p2"/>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 name="Google Shape;1169;p2"/>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 name="Google Shape;1170;p2"/>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 name="Google Shape;1171;p2"/>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 name="Google Shape;1172;p2"/>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 name="Google Shape;1173;p2"/>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 name="Google Shape;1174;p2"/>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 name="Google Shape;1175;p2"/>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 name="Google Shape;1176;p2"/>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 name="Google Shape;1177;p2"/>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 name="Google Shape;1178;p2"/>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 name="Google Shape;1179;p2"/>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 name="Google Shape;1180;p2"/>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 name="Google Shape;1181;p2"/>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 name="Google Shape;1182;p2"/>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 name="Google Shape;1183;p2"/>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 name="Google Shape;1184;p2"/>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 name="Google Shape;1185;p2"/>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 name="Google Shape;1186;p2"/>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 name="Google Shape;1187;p2"/>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 name="Google Shape;1188;p2"/>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 name="Google Shape;1189;p2"/>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 name="Google Shape;1190;p2"/>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 name="Google Shape;1191;p2"/>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 name="Google Shape;1192;p2"/>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 name="Google Shape;1193;p2"/>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 name="Google Shape;1194;p2"/>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 name="Google Shape;1195;p2"/>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 name="Google Shape;1196;p2"/>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 name="Google Shape;1197;p2"/>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 name="Google Shape;1198;p2"/>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 name="Google Shape;1199;p2"/>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 name="Google Shape;1200;p2"/>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 name="Google Shape;1201;p2"/>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 name="Google Shape;1202;p2"/>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 name="Google Shape;1203;p2"/>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 name="Google Shape;1204;p2"/>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 name="Google Shape;1205;p2"/>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 name="Google Shape;1206;p2"/>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 name="Google Shape;1207;p2"/>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 name="Google Shape;1208;p2"/>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 name="Google Shape;1209;p2"/>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 name="Google Shape;1210;p2"/>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 name="Google Shape;1211;p2"/>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 name="Google Shape;1212;p2"/>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 name="Google Shape;1213;p2"/>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 name="Google Shape;1214;p2"/>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 name="Google Shape;1215;p2"/>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 name="Google Shape;1216;p2"/>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 name="Google Shape;1217;p2"/>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 name="Google Shape;1218;p2"/>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 name="Google Shape;1219;p2"/>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 name="Google Shape;1220;p2"/>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 name="Google Shape;1221;p2"/>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 name="Google Shape;1222;p2"/>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 name="Google Shape;1223;p2"/>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 name="Google Shape;1224;p2"/>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 name="Google Shape;1225;p2"/>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 name="Google Shape;1226;p2"/>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 name="Google Shape;1227;p2"/>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 name="Google Shape;1228;p2"/>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 name="Google Shape;1229;p2"/>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 name="Google Shape;1230;p2"/>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 name="Google Shape;1231;p2"/>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 name="Google Shape;1232;p2"/>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 name="Google Shape;1233;p2"/>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 name="Google Shape;1234;p2"/>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 name="Google Shape;1235;p2"/>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 name="Google Shape;1236;p2"/>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 name="Google Shape;1237;p2"/>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 name="Google Shape;1238;p2"/>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 name="Google Shape;1239;p2"/>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 name="Google Shape;1240;p2"/>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 name="Google Shape;1241;p2"/>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 name="Google Shape;1242;p2"/>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 name="Google Shape;1243;p2"/>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 name="Google Shape;1244;p2"/>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 name="Google Shape;1245;p2"/>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 name="Google Shape;1246;p2"/>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 name="Google Shape;1247;p2"/>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 name="Google Shape;1248;p2"/>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 name="Google Shape;1249;p2"/>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 name="Google Shape;1250;p2"/>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 name="Google Shape;1251;p2"/>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 name="Google Shape;1252;p2"/>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 name="Google Shape;1253;p2"/>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 name="Google Shape;1254;p2"/>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 name="Google Shape;1255;p2"/>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 name="Google Shape;1256;p2"/>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 name="Google Shape;1257;p2"/>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 name="Google Shape;1258;p2"/>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 name="Google Shape;1259;p2"/>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 name="Google Shape;1260;p2"/>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 name="Google Shape;1261;p2"/>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 name="Google Shape;1262;p2"/>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 name="Google Shape;1263;p2"/>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 name="Google Shape;1264;p2"/>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 name="Google Shape;1265;p2"/>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 name="Google Shape;1266;p2"/>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 name="Google Shape;1267;p2"/>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 name="Google Shape;1268;p2"/>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 name="Google Shape;1269;p2"/>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 name="Google Shape;1270;p2"/>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 name="Google Shape;1271;p2"/>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 name="Google Shape;1272;p2"/>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 name="Google Shape;1273;p2"/>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 name="Google Shape;1274;p2"/>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 name="Google Shape;1275;p2"/>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 name="Google Shape;1276;p2"/>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 name="Google Shape;1277;p2"/>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 name="Google Shape;1278;p2"/>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 name="Google Shape;1279;p2"/>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 name="Google Shape;1280;p2"/>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 name="Google Shape;1281;p2"/>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 name="Google Shape;1282;p2"/>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 name="Google Shape;1283;p2"/>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 name="Google Shape;1284;p2"/>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 name="Google Shape;1285;p2"/>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 name="Google Shape;1286;p2"/>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 name="Google Shape;1287;p2"/>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 name="Google Shape;1288;p2"/>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 name="Google Shape;1289;p2"/>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 name="Google Shape;1290;p2"/>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 name="Google Shape;1291;p2"/>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 name="Google Shape;1292;p2"/>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 name="Google Shape;1293;p2"/>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 name="Google Shape;1294;p2"/>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 name="Google Shape;1295;p2"/>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 name="Google Shape;1296;p2"/>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 name="Google Shape;1297;p2"/>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 name="Google Shape;1298;p2"/>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 name="Google Shape;1299;p2"/>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 name="Google Shape;1300;p2"/>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 name="Google Shape;1301;p2"/>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 name="Google Shape;1302;p2"/>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 name="Google Shape;1303;p2"/>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 name="Google Shape;1304;p2"/>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 name="Google Shape;1305;p2"/>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 name="Google Shape;1306;p2"/>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 name="Google Shape;1307;p2"/>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 name="Google Shape;1308;p2"/>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 name="Google Shape;1309;p2"/>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 name="Google Shape;1310;p2"/>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 name="Google Shape;1311;p2"/>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 name="Google Shape;1312;p2"/>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 name="Google Shape;1313;p2"/>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 name="Google Shape;1314;p2"/>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 name="Google Shape;1315;p2"/>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 name="Google Shape;1316;p2"/>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 name="Google Shape;1317;p2"/>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 name="Google Shape;1318;p2"/>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 name="Google Shape;1319;p2"/>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 name="Google Shape;1320;p2"/>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 name="Google Shape;1321;p2"/>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 name="Google Shape;1322;p2"/>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 name="Google Shape;1323;p2"/>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 name="Google Shape;1324;p2"/>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 name="Google Shape;1325;p2"/>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 name="Google Shape;1326;p2"/>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 name="Google Shape;1327;p2"/>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 name="Google Shape;1328;p2"/>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 name="Google Shape;1329;p2"/>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 name="Google Shape;1330;p2"/>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 name="Google Shape;1331;p2"/>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 name="Google Shape;1332;p2"/>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 name="Google Shape;1333;p2"/>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 name="Google Shape;1334;p2"/>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 name="Google Shape;1335;p2"/>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 name="Google Shape;1336;p2"/>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 name="Google Shape;1337;p2"/>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 name="Google Shape;1338;p2"/>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 name="Google Shape;1339;p2"/>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 name="Google Shape;1340;p2"/>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 name="Google Shape;1341;p2"/>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 name="Google Shape;1342;p2"/>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 name="Google Shape;1343;p2"/>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 name="Google Shape;1344;p2"/>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 name="Google Shape;1345;p2"/>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 name="Google Shape;1346;p2"/>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7" name="Google Shape;1347;p2"/>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8" name="Google Shape;1348;p2"/>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9" name="Google Shape;1349;p2"/>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0" name="Google Shape;1350;p2"/>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1" name="Google Shape;1351;p2"/>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2" name="Google Shape;1352;p2"/>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3" name="Google Shape;1353;p2"/>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4" name="Google Shape;1354;p2"/>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5" name="Google Shape;1355;p2"/>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6" name="Google Shape;1356;p2"/>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7" name="Google Shape;1357;p2"/>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8" name="Google Shape;1358;p2"/>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59" name="Google Shape;1359;p2"/>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0" name="Google Shape;1360;p2"/>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1" name="Google Shape;1361;p2"/>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2" name="Google Shape;1362;p2"/>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3" name="Google Shape;1363;p2"/>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4" name="Google Shape;1364;p2"/>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5" name="Google Shape;1365;p2"/>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6" name="Google Shape;1366;p2"/>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7" name="Google Shape;1367;p2"/>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8" name="Google Shape;1368;p2"/>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69" name="Google Shape;1369;p2"/>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0" name="Google Shape;1370;p2"/>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1" name="Google Shape;1371;p2"/>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2" name="Google Shape;1372;p2"/>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3" name="Google Shape;1373;p2"/>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4" name="Google Shape;1374;p2"/>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5" name="Google Shape;1375;p2"/>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6" name="Google Shape;1376;p2"/>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7" name="Google Shape;1377;p2"/>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8" name="Google Shape;1378;p2"/>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79" name="Google Shape;1379;p2"/>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0" name="Google Shape;1380;p2"/>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1" name="Google Shape;1381;p2"/>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2" name="Google Shape;1382;p2"/>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3" name="Google Shape;1383;p2"/>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4" name="Google Shape;1384;p2"/>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5" name="Google Shape;1385;p2"/>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6" name="Google Shape;1386;p2"/>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7" name="Google Shape;1387;p2"/>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8" name="Google Shape;1388;p2"/>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89" name="Google Shape;1389;p2"/>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0" name="Google Shape;1390;p2"/>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1" name="Google Shape;1391;p2"/>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2" name="Google Shape;1392;p2"/>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3" name="Google Shape;1393;p2"/>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4" name="Google Shape;1394;p2"/>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5" name="Google Shape;1395;p2"/>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6" name="Google Shape;1396;p2"/>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7" name="Google Shape;1397;p2"/>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8" name="Google Shape;1398;p2"/>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99" name="Google Shape;1399;p2"/>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0" name="Google Shape;1400;p2"/>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1" name="Google Shape;1401;p2"/>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2" name="Google Shape;1402;p2"/>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3" name="Google Shape;1403;p2"/>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4" name="Google Shape;1404;p2"/>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5" name="Google Shape;1405;p2"/>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6" name="Google Shape;1406;p2"/>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7" name="Google Shape;1407;p2"/>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8" name="Google Shape;1408;p2"/>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09" name="Google Shape;1409;p2"/>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0" name="Google Shape;1410;p2"/>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1" name="Google Shape;1411;p2"/>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2" name="Google Shape;1412;p2"/>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3" name="Google Shape;1413;p2"/>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4" name="Google Shape;1414;p2"/>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5" name="Google Shape;1415;p2"/>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6" name="Google Shape;1416;p2"/>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7" name="Google Shape;1417;p2"/>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8" name="Google Shape;1418;p2"/>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19" name="Google Shape;1419;p2"/>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0" name="Google Shape;1420;p2"/>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1" name="Google Shape;1421;p2"/>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2" name="Google Shape;1422;p2"/>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3" name="Google Shape;1423;p2"/>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4" name="Google Shape;1424;p2"/>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5" name="Google Shape;1425;p2"/>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6" name="Google Shape;1426;p2"/>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7" name="Google Shape;1427;p2"/>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8" name="Google Shape;1428;p2"/>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29" name="Google Shape;1429;p2"/>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0" name="Google Shape;1430;p2"/>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1" name="Google Shape;1431;p2"/>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2" name="Google Shape;1432;p2"/>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3" name="Google Shape;1433;p2"/>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4" name="Google Shape;1434;p2"/>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5" name="Google Shape;1435;p2"/>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6" name="Google Shape;1436;p2"/>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7" name="Google Shape;1437;p2"/>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8" name="Google Shape;1438;p2"/>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39" name="Google Shape;1439;p2"/>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0" name="Google Shape;1440;p2"/>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1" name="Google Shape;1441;p2"/>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2" name="Google Shape;1442;p2"/>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3" name="Google Shape;1443;p2"/>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4" name="Google Shape;1444;p2"/>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5" name="Google Shape;1445;p2"/>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6" name="Google Shape;1446;p2"/>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7" name="Google Shape;1447;p2"/>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8" name="Google Shape;1448;p2"/>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49" name="Google Shape;1449;p2"/>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0" name="Google Shape;1450;p2"/>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1" name="Google Shape;1451;p2"/>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2" name="Google Shape;1452;p2"/>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3" name="Google Shape;1453;p2"/>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4" name="Google Shape;1454;p2"/>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5" name="Google Shape;1455;p2"/>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6" name="Google Shape;1456;p2"/>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7" name="Google Shape;1457;p2"/>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8" name="Google Shape;1458;p2"/>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59" name="Google Shape;1459;p2"/>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0" name="Google Shape;1460;p2"/>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1" name="Google Shape;1461;p2"/>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2" name="Google Shape;1462;p2"/>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3" name="Google Shape;1463;p2"/>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4" name="Google Shape;1464;p2"/>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5" name="Google Shape;1465;p2"/>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6" name="Google Shape;1466;p2"/>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7" name="Google Shape;1467;p2"/>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8" name="Google Shape;1468;p2"/>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69" name="Google Shape;1469;p2"/>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0" name="Google Shape;1470;p2"/>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1" name="Google Shape;1471;p2"/>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2" name="Google Shape;1472;p2"/>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3" name="Google Shape;1473;p2"/>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4" name="Google Shape;1474;p2"/>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5" name="Google Shape;1475;p2"/>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6" name="Google Shape;1476;p2"/>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7" name="Google Shape;1477;p2"/>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8" name="Google Shape;1478;p2"/>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79" name="Google Shape;1479;p2"/>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0" name="Google Shape;1480;p2"/>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1" name="Google Shape;1481;p2"/>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2" name="Google Shape;1482;p2"/>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3" name="Google Shape;1483;p2"/>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4" name="Google Shape;1484;p2"/>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5" name="Google Shape;1485;p2"/>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6" name="Google Shape;1486;p2"/>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7" name="Google Shape;1487;p2"/>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8" name="Google Shape;1488;p2"/>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89" name="Google Shape;1489;p2"/>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0" name="Google Shape;1490;p2"/>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1" name="Google Shape;1491;p2"/>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2" name="Google Shape;1492;p2"/>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3" name="Google Shape;1493;p2"/>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4" name="Google Shape;1494;p2"/>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5" name="Google Shape;1495;p2"/>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6" name="Google Shape;1496;p2"/>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7" name="Google Shape;1497;p2"/>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8" name="Google Shape;1498;p2"/>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499" name="Google Shape;1499;p2"/>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0" name="Google Shape;1500;p2"/>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1" name="Google Shape;1501;p2"/>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2" name="Google Shape;1502;p2"/>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3" name="Google Shape;1503;p2"/>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4" name="Google Shape;1504;p2"/>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5" name="Google Shape;1505;p2"/>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6" name="Google Shape;1506;p2"/>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7" name="Google Shape;1507;p2"/>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8" name="Google Shape;1508;p2"/>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09" name="Google Shape;1509;p2"/>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0" name="Google Shape;1510;p2"/>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1" name="Google Shape;1511;p2"/>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2" name="Google Shape;1512;p2"/>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3" name="Google Shape;1513;p2"/>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4" name="Google Shape;1514;p2"/>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5" name="Google Shape;1515;p2"/>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6" name="Google Shape;1516;p2"/>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7" name="Google Shape;1517;p2"/>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8" name="Google Shape;1518;p2"/>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19" name="Google Shape;1519;p2"/>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0" name="Google Shape;1520;p2"/>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1" name="Google Shape;1521;p2"/>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2" name="Google Shape;1522;p2"/>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3" name="Google Shape;1523;p2"/>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4" name="Google Shape;1524;p2"/>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5" name="Google Shape;1525;p2"/>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6" name="Google Shape;1526;p2"/>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7" name="Google Shape;1527;p2"/>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8" name="Google Shape;1528;p2"/>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29" name="Google Shape;1529;p2"/>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0" name="Google Shape;1530;p2"/>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1" name="Google Shape;1531;p2"/>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2" name="Google Shape;1532;p2"/>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3" name="Google Shape;1533;p2"/>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4" name="Google Shape;1534;p2"/>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5" name="Google Shape;1535;p2"/>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6" name="Google Shape;1536;p2"/>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7" name="Google Shape;1537;p2"/>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8" name="Google Shape;1538;p2"/>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39" name="Google Shape;1539;p2"/>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0" name="Google Shape;1540;p2"/>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1" name="Google Shape;1541;p2"/>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2" name="Google Shape;1542;p2"/>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3" name="Google Shape;1543;p2"/>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4" name="Google Shape;1544;p2"/>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5" name="Google Shape;1545;p2"/>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6" name="Google Shape;1546;p2"/>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7" name="Google Shape;1547;p2"/>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8" name="Google Shape;1548;p2"/>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49" name="Google Shape;1549;p2"/>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0" name="Google Shape;1550;p2"/>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1" name="Google Shape;1551;p2"/>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2" name="Google Shape;1552;p2"/>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3" name="Google Shape;1553;p2"/>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4" name="Google Shape;1554;p2"/>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5" name="Google Shape;1555;p2"/>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6" name="Google Shape;1556;p2"/>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7" name="Google Shape;1557;p2"/>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8" name="Google Shape;1558;p2"/>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59" name="Google Shape;1559;p2"/>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0" name="Google Shape;1560;p2"/>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1" name="Google Shape;1561;p2"/>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2" name="Google Shape;1562;p2"/>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3" name="Google Shape;1563;p2"/>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4" name="Google Shape;1564;p2"/>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5" name="Google Shape;1565;p2"/>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6" name="Google Shape;1566;p2"/>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7" name="Google Shape;1567;p2"/>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8" name="Google Shape;1568;p2"/>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69" name="Google Shape;1569;p2"/>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0" name="Google Shape;1570;p2"/>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1" name="Google Shape;1571;p2"/>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2" name="Google Shape;1572;p2"/>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3" name="Google Shape;1573;p2"/>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4" name="Google Shape;1574;p2"/>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5" name="Google Shape;1575;p2"/>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6" name="Google Shape;1576;p2"/>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7" name="Google Shape;1577;p2"/>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8" name="Google Shape;1578;p2"/>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79" name="Google Shape;1579;p2"/>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0" name="Google Shape;1580;p2"/>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1" name="Google Shape;1581;p2"/>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2" name="Google Shape;1582;p2"/>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3" name="Google Shape;1583;p2"/>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4" name="Google Shape;1584;p2"/>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5" name="Google Shape;1585;p2"/>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6" name="Google Shape;1586;p2"/>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7" name="Google Shape;1587;p2"/>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8" name="Google Shape;1588;p2"/>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89" name="Google Shape;1589;p2"/>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0" name="Google Shape;1590;p2"/>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1" name="Google Shape;1591;p2"/>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2" name="Google Shape;1592;p2"/>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3" name="Google Shape;1593;p2"/>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4" name="Google Shape;1594;p2"/>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5" name="Google Shape;1595;p2"/>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6" name="Google Shape;1596;p2"/>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7" name="Google Shape;1597;p2"/>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8" name="Google Shape;1598;p2"/>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599" name="Google Shape;1599;p2"/>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0" name="Google Shape;1600;p2"/>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1" name="Google Shape;1601;p2"/>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2" name="Google Shape;1602;p2"/>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3" name="Google Shape;1603;p2"/>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4" name="Google Shape;1604;p2"/>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5" name="Google Shape;1605;p2"/>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6" name="Google Shape;1606;p2"/>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7" name="Google Shape;1607;p2"/>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8" name="Google Shape;1608;p2"/>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09" name="Google Shape;1609;p2"/>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0" name="Google Shape;1610;p2"/>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1" name="Google Shape;1611;p2"/>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2" name="Google Shape;1612;p2"/>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3" name="Google Shape;1613;p2"/>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4" name="Google Shape;1614;p2"/>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5" name="Google Shape;1615;p2"/>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6" name="Google Shape;1616;p2"/>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 name="Google Shape;1617;p2"/>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 name="Google Shape;1618;p2"/>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 name="Google Shape;1619;p2"/>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 name="Google Shape;1620;p2"/>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 name="Google Shape;1621;p2"/>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 name="Google Shape;1622;p2"/>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 name="Google Shape;1623;p2"/>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 name="Google Shape;1624;p2"/>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 name="Google Shape;1625;p2"/>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 name="Google Shape;1626;p2"/>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 name="Google Shape;1627;p2"/>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 name="Google Shape;1628;p2"/>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 name="Google Shape;1629;p2"/>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 name="Google Shape;1630;p2"/>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 name="Google Shape;1631;p2"/>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 name="Google Shape;1632;p2"/>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 name="Google Shape;1633;p2"/>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 name="Google Shape;1634;p2"/>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 name="Google Shape;1635;p2"/>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 name="Google Shape;1636;p2"/>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 name="Google Shape;1637;p2"/>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 name="Google Shape;1638;p2"/>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 name="Google Shape;1639;p2"/>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 name="Google Shape;1640;p2"/>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 name="Google Shape;1641;p2"/>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 name="Google Shape;1642;p2"/>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 name="Google Shape;1643;p2"/>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 name="Google Shape;1644;p2"/>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 name="Google Shape;1645;p2"/>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 name="Google Shape;1646;p2"/>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 name="Google Shape;1647;p2"/>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 name="Google Shape;1648;p2"/>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 name="Google Shape;1649;p2"/>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 name="Google Shape;1650;p2"/>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 name="Google Shape;1651;p2"/>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 name="Google Shape;1652;p2"/>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 name="Google Shape;1653;p2"/>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 name="Google Shape;1654;p2"/>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 name="Google Shape;1655;p2"/>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 name="Google Shape;1656;p2"/>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 name="Google Shape;1657;p2"/>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 name="Google Shape;1658;p2"/>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 name="Google Shape;1659;p2"/>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 name="Google Shape;1660;p2"/>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 name="Google Shape;1661;p2"/>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 name="Google Shape;1662;p2"/>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 name="Google Shape;1663;p2"/>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 name="Google Shape;1664;p2"/>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 name="Google Shape;1665;p2"/>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 name="Google Shape;1666;p2"/>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 name="Google Shape;1667;p2"/>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 name="Google Shape;1668;p2"/>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 name="Google Shape;1669;p2"/>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 name="Google Shape;1670;p2"/>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 name="Google Shape;1671;p2"/>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 name="Google Shape;1672;p2"/>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 name="Google Shape;1673;p2"/>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 name="Google Shape;1674;p2"/>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 name="Google Shape;1675;p2"/>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 name="Google Shape;1676;p2"/>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 name="Google Shape;1677;p2"/>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 name="Google Shape;1678;p2"/>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 name="Google Shape;1679;p2"/>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 name="Google Shape;1680;p2"/>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 name="Google Shape;1681;p2"/>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 name="Google Shape;1682;p2"/>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 name="Google Shape;1683;p2"/>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 name="Google Shape;1684;p2"/>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 name="Google Shape;1685;p2"/>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 name="Google Shape;1686;p2"/>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 name="Google Shape;1687;p2"/>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 name="Google Shape;1688;p2"/>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 name="Google Shape;1689;p2"/>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 name="Google Shape;1690;p2"/>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 name="Google Shape;1691;p2"/>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 name="Google Shape;1692;p2"/>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 name="Google Shape;1693;p2"/>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 name="Google Shape;1694;p2"/>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 name="Google Shape;1695;p2"/>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 name="Google Shape;1696;p2"/>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 name="Google Shape;1697;p2"/>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 name="Google Shape;1698;p2"/>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 name="Google Shape;1699;p2"/>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 name="Google Shape;1700;p2"/>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 name="Google Shape;1701;p2"/>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 name="Google Shape;1702;p2"/>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 name="Google Shape;1703;p2"/>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 name="Google Shape;1704;p2"/>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 name="Google Shape;1705;p2"/>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 name="Google Shape;1706;p2"/>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 name="Google Shape;1707;p2"/>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 name="Google Shape;1708;p2"/>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 name="Google Shape;1709;p2"/>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 name="Google Shape;1710;p2"/>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 name="Google Shape;1711;p2"/>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 name="Google Shape;1712;p2"/>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 name="Google Shape;1713;p2"/>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 name="Google Shape;1714;p2"/>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 name="Google Shape;1715;p2"/>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 name="Google Shape;1716;p2"/>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 name="Google Shape;1717;p2"/>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 name="Google Shape;1718;p2"/>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 name="Google Shape;1719;p2"/>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 name="Google Shape;1720;p2"/>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 name="Google Shape;1721;p2"/>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 name="Google Shape;1722;p2"/>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 name="Google Shape;1723;p2"/>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 name="Google Shape;1724;p2"/>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 name="Google Shape;1725;p2"/>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 name="Google Shape;1726;p2"/>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 name="Google Shape;1727;p2"/>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 name="Google Shape;1728;p2"/>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 name="Google Shape;1729;p2"/>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 name="Google Shape;1730;p2"/>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 name="Google Shape;1731;p2"/>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 name="Google Shape;1732;p2"/>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 name="Google Shape;1733;p2"/>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 name="Google Shape;1734;p2"/>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 name="Google Shape;1735;p2"/>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 name="Google Shape;1736;p2"/>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 name="Google Shape;1737;p2"/>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 name="Google Shape;1738;p2"/>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 name="Google Shape;1739;p2"/>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 name="Google Shape;1740;p2"/>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 name="Google Shape;1741;p2"/>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 name="Google Shape;1742;p2"/>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 name="Google Shape;1743;p2"/>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 name="Google Shape;1744;p2"/>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 name="Google Shape;1745;p2"/>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 name="Google Shape;1746;p2"/>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 name="Google Shape;1747;p2"/>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 name="Google Shape;1748;p2"/>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 name="Google Shape;1749;p2"/>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 name="Google Shape;1750;p2"/>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 name="Google Shape;1751;p2"/>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 name="Google Shape;1752;p2"/>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 name="Google Shape;1753;p2"/>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 name="Google Shape;1754;p2"/>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 name="Google Shape;1755;p2"/>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 name="Google Shape;1756;p2"/>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 name="Google Shape;1757;p2"/>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 name="Google Shape;1758;p2"/>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 name="Google Shape;1759;p2"/>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 name="Google Shape;1760;p2"/>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 name="Google Shape;1761;p2"/>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 name="Google Shape;1762;p2"/>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 name="Google Shape;1763;p2"/>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 name="Google Shape;1764;p2"/>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 name="Google Shape;1765;p2"/>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 name="Google Shape;1766;p2"/>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 name="Google Shape;1767;p2"/>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 name="Google Shape;1768;p2"/>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 name="Google Shape;1769;p2"/>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 name="Google Shape;1770;p2"/>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 name="Google Shape;1771;p2"/>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 name="Google Shape;1772;p2"/>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 name="Google Shape;1773;p2"/>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 name="Google Shape;1774;p2"/>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 name="Google Shape;1775;p2"/>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 name="Google Shape;1776;p2"/>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 name="Google Shape;1777;p2"/>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 name="Google Shape;1778;p2"/>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 name="Google Shape;1779;p2"/>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 name="Google Shape;1780;p2"/>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 name="Google Shape;1781;p2"/>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 name="Google Shape;1782;p2"/>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 name="Google Shape;1783;p2"/>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 name="Google Shape;1784;p2"/>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 name="Google Shape;1785;p2"/>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 name="Google Shape;1786;p2"/>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 name="Google Shape;1787;p2"/>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 name="Google Shape;1788;p2"/>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 name="Google Shape;1789;p2"/>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 name="Google Shape;1790;p2"/>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 name="Google Shape;1791;p2"/>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 name="Google Shape;1792;p2"/>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 name="Google Shape;1793;p2"/>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 name="Google Shape;1794;p2"/>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 name="Google Shape;1795;p2"/>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 name="Google Shape;1796;p2"/>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 name="Google Shape;1797;p2"/>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 name="Google Shape;1798;p2"/>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 name="Google Shape;1799;p2"/>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 name="Google Shape;1800;p2"/>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 name="Google Shape;1801;p2"/>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 name="Google Shape;1802;p2"/>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 name="Google Shape;1803;p2"/>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 name="Google Shape;1804;p2"/>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 name="Google Shape;1805;p2"/>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 name="Google Shape;1806;p2"/>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 name="Google Shape;1807;p2"/>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 name="Google Shape;1808;p2"/>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 name="Google Shape;1809;p2"/>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 name="Google Shape;1810;p2"/>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 name="Google Shape;1811;p2"/>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 name="Google Shape;1812;p2"/>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 name="Google Shape;1813;p2"/>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 name="Google Shape;1814;p2"/>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 name="Google Shape;1815;p2"/>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 name="Google Shape;1816;p2"/>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 name="Google Shape;1817;p2"/>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 name="Google Shape;1818;p2"/>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 name="Google Shape;1819;p2"/>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 name="Google Shape;1820;p2"/>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 name="Google Shape;1821;p2"/>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 name="Google Shape;1822;p2"/>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 name="Google Shape;1823;p2"/>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 name="Google Shape;1824;p2"/>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 name="Google Shape;1825;p2"/>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 name="Google Shape;1826;p2"/>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 name="Google Shape;1827;p2"/>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 name="Google Shape;1828;p2"/>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 name="Google Shape;1829;p2"/>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 name="Google Shape;1830;p2"/>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 name="Google Shape;1831;p2"/>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 name="Google Shape;1832;p2"/>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 name="Google Shape;1833;p2"/>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 name="Google Shape;1834;p2"/>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 name="Google Shape;1835;p2"/>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 name="Google Shape;1836;p2"/>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 name="Google Shape;1837;p2"/>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 name="Google Shape;1838;p2"/>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 name="Google Shape;1839;p2"/>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 name="Google Shape;1840;p2"/>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 name="Google Shape;1841;p2"/>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 name="Google Shape;1842;p2"/>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 name="Google Shape;1843;p2"/>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 name="Google Shape;1844;p2"/>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 name="Google Shape;1845;p2"/>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 name="Google Shape;1846;p2"/>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 name="Google Shape;1847;p2"/>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 name="Google Shape;1848;p2"/>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 name="Google Shape;1849;p2"/>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 name="Google Shape;1850;p2"/>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 name="Google Shape;1851;p2"/>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 name="Google Shape;1852;p2"/>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 name="Google Shape;1853;p2"/>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 name="Google Shape;1854;p2"/>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 name="Google Shape;1855;p2"/>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 name="Google Shape;1856;p2"/>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 name="Google Shape;1857;p2"/>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 name="Google Shape;1858;p2"/>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 name="Google Shape;1859;p2"/>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 name="Google Shape;1860;p2"/>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 name="Google Shape;1861;p2"/>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 name="Google Shape;1862;p2"/>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 name="Google Shape;1863;p2"/>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 name="Google Shape;1864;p2"/>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 name="Google Shape;1865;p2"/>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 name="Google Shape;1866;p2"/>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 name="Google Shape;1867;p2"/>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 name="Google Shape;1868;p2"/>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 name="Google Shape;1869;p2"/>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 name="Google Shape;1870;p2"/>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 name="Google Shape;1871;p2"/>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 name="Google Shape;1872;p2"/>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 name="Google Shape;1873;p2"/>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 name="Google Shape;1874;p2"/>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 name="Google Shape;1875;p2"/>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 name="Google Shape;1876;p2"/>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 name="Google Shape;1877;p2"/>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 name="Google Shape;1878;p2"/>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 name="Google Shape;1879;p2"/>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 name="Google Shape;1880;p2"/>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 name="Google Shape;1881;p2"/>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 name="Google Shape;1882;p2"/>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 name="Google Shape;1883;p2"/>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 name="Google Shape;1884;p2"/>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 name="Google Shape;1885;p2"/>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6" name="Google Shape;1886;p2"/>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7" name="Google Shape;1887;p2"/>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8" name="Google Shape;1888;p2"/>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9" name="Google Shape;1889;p2"/>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0" name="Google Shape;1890;p2"/>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1" name="Google Shape;1891;p2"/>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2" name="Google Shape;1892;p2"/>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3" name="Google Shape;1893;p2"/>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4" name="Google Shape;1894;p2"/>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5" name="Google Shape;1895;p2"/>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6" name="Google Shape;1896;p2"/>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7" name="Google Shape;1897;p2"/>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8" name="Google Shape;1898;p2"/>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99" name="Google Shape;1899;p2"/>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0" name="Google Shape;1900;p2"/>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1" name="Google Shape;1901;p2"/>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2" name="Google Shape;1902;p2"/>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3" name="Google Shape;1903;p2"/>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4" name="Google Shape;1904;p2"/>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5" name="Google Shape;1905;p2"/>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6" name="Google Shape;1906;p2"/>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7" name="Google Shape;1907;p2"/>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8" name="Google Shape;1908;p2"/>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09" name="Google Shape;1909;p2"/>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0" name="Google Shape;1910;p2"/>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1" name="Google Shape;1911;p2"/>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2" name="Google Shape;1912;p2"/>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3" name="Google Shape;1913;p2"/>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4" name="Google Shape;1914;p2"/>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5" name="Google Shape;1915;p2"/>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6" name="Google Shape;1916;p2"/>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7" name="Google Shape;1917;p2"/>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8" name="Google Shape;1918;p2"/>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19" name="Google Shape;1919;p2"/>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0" name="Google Shape;1920;p2"/>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1" name="Google Shape;1921;p2"/>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2" name="Google Shape;1922;p2"/>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3" name="Google Shape;1923;p2"/>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4" name="Google Shape;1924;p2"/>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5" name="Google Shape;1925;p2"/>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6" name="Google Shape;1926;p2"/>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7" name="Google Shape;1927;p2"/>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8" name="Google Shape;1928;p2"/>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29" name="Google Shape;1929;p2"/>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0" name="Google Shape;1930;p2"/>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1" name="Google Shape;1931;p2"/>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2" name="Google Shape;1932;p2"/>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3" name="Google Shape;1933;p2"/>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4" name="Google Shape;1934;p2"/>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5" name="Google Shape;1935;p2"/>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6" name="Google Shape;1936;p2"/>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7" name="Google Shape;1937;p2"/>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8" name="Google Shape;1938;p2"/>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39" name="Google Shape;1939;p2"/>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0" name="Google Shape;1940;p2"/>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1" name="Google Shape;1941;p2"/>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2" name="Google Shape;1942;p2"/>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3" name="Google Shape;1943;p2"/>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4" name="Google Shape;1944;p2"/>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5" name="Google Shape;1945;p2"/>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6" name="Google Shape;1946;p2"/>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7" name="Google Shape;1947;p2"/>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8" name="Google Shape;1948;p2"/>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49" name="Google Shape;1949;p2"/>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0" name="Google Shape;1950;p2"/>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1" name="Google Shape;1951;p2"/>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2" name="Google Shape;1952;p2"/>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3" name="Google Shape;1953;p2"/>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4" name="Google Shape;1954;p2"/>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5" name="Google Shape;1955;p2"/>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6" name="Google Shape;1956;p2"/>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7" name="Google Shape;1957;p2"/>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8" name="Google Shape;1958;p2"/>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59" name="Google Shape;1959;p2"/>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0" name="Google Shape;1960;p2"/>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1" name="Google Shape;1961;p2"/>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2" name="Google Shape;1962;p2"/>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3" name="Google Shape;1963;p2"/>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4" name="Google Shape;1964;p2"/>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5" name="Google Shape;1965;p2"/>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6" name="Google Shape;1966;p2"/>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7" name="Google Shape;1967;p2"/>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8" name="Google Shape;1968;p2"/>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69" name="Google Shape;1969;p2"/>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0" name="Google Shape;1970;p2"/>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1" name="Google Shape;1971;p2"/>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2" name="Google Shape;1972;p2"/>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3" name="Google Shape;1973;p2"/>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4" name="Google Shape;1974;p2"/>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5" name="Google Shape;1975;p2"/>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6" name="Google Shape;1976;p2"/>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7" name="Google Shape;1977;p2"/>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8" name="Google Shape;1978;p2"/>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79" name="Google Shape;1979;p2"/>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0" name="Google Shape;1980;p2"/>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1" name="Google Shape;1981;p2"/>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2" name="Google Shape;1982;p2"/>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3" name="Google Shape;1983;p2"/>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4" name="Google Shape;1984;p2"/>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5" name="Google Shape;1985;p2"/>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6" name="Google Shape;1986;p2"/>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7" name="Google Shape;1987;p2"/>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8" name="Google Shape;1988;p2"/>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89" name="Google Shape;1989;p2"/>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0" name="Google Shape;1990;p2"/>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1" name="Google Shape;1991;p2"/>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2" name="Google Shape;1992;p2"/>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3" name="Google Shape;1993;p2"/>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4" name="Google Shape;1994;p2"/>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5" name="Google Shape;1995;p2"/>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6" name="Google Shape;1996;p2"/>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7" name="Google Shape;1997;p2"/>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8" name="Google Shape;1998;p2"/>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999" name="Google Shape;1999;p2"/>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0" name="Google Shape;2000;p2"/>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1" name="Google Shape;2001;p2"/>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2" name="Google Shape;2002;p2"/>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3" name="Google Shape;2003;p2"/>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4" name="Google Shape;2004;p2"/>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5" name="Google Shape;2005;p2"/>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6" name="Google Shape;2006;p2"/>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7" name="Google Shape;2007;p2"/>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8" name="Google Shape;2008;p2"/>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09" name="Google Shape;2009;p2"/>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0" name="Google Shape;2010;p2"/>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1" name="Google Shape;2011;p2"/>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2" name="Google Shape;2012;p2"/>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3" name="Google Shape;2013;p2"/>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4" name="Google Shape;2014;p2"/>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5" name="Google Shape;2015;p2"/>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6" name="Google Shape;2016;p2"/>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7" name="Google Shape;2017;p2"/>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8" name="Google Shape;2018;p2"/>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19" name="Google Shape;2019;p2"/>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0" name="Google Shape;2020;p2"/>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1" name="Google Shape;2021;p2"/>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2" name="Google Shape;2022;p2"/>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3" name="Google Shape;2023;p2"/>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4" name="Google Shape;2024;p2"/>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5" name="Google Shape;2025;p2"/>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6" name="Google Shape;2026;p2"/>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7" name="Google Shape;2027;p2"/>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8" name="Google Shape;2028;p2"/>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29" name="Google Shape;2029;p2"/>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0" name="Google Shape;2030;p2"/>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1" name="Google Shape;2031;p2"/>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2" name="Google Shape;2032;p2"/>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3" name="Google Shape;2033;p2"/>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4" name="Google Shape;2034;p2"/>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5" name="Google Shape;2035;p2"/>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6" name="Google Shape;2036;p2"/>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7" name="Google Shape;2037;p2"/>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8" name="Google Shape;2038;p2"/>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39" name="Google Shape;2039;p2"/>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0" name="Google Shape;2040;p2"/>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1" name="Google Shape;2041;p2"/>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2" name="Google Shape;2042;p2"/>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3" name="Google Shape;2043;p2"/>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4" name="Google Shape;2044;p2"/>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5" name="Google Shape;2045;p2"/>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6" name="Google Shape;2046;p2"/>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7" name="Google Shape;2047;p2"/>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8" name="Google Shape;2048;p2"/>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49" name="Google Shape;2049;p2"/>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0" name="Google Shape;2050;p2"/>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1" name="Google Shape;2051;p2"/>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2" name="Google Shape;2052;p2"/>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3" name="Google Shape;2053;p2"/>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4" name="Google Shape;2054;p2"/>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5" name="Google Shape;2055;p2"/>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6" name="Google Shape;2056;p2"/>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7" name="Google Shape;2057;p2"/>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8" name="Google Shape;2058;p2"/>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59" name="Google Shape;2059;p2"/>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0" name="Google Shape;2060;p2"/>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1" name="Google Shape;2061;p2"/>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2" name="Google Shape;2062;p2"/>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3" name="Google Shape;2063;p2"/>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4" name="Google Shape;2064;p2"/>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5" name="Google Shape;2065;p2"/>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6" name="Google Shape;2066;p2"/>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7" name="Google Shape;2067;p2"/>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8" name="Google Shape;2068;p2"/>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69" name="Google Shape;2069;p2"/>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0" name="Google Shape;2070;p2"/>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1" name="Google Shape;2071;p2"/>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2" name="Google Shape;2072;p2"/>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3" name="Google Shape;2073;p2"/>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4" name="Google Shape;2074;p2"/>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5" name="Google Shape;2075;p2"/>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6" name="Google Shape;2076;p2"/>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7" name="Google Shape;2077;p2"/>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8" name="Google Shape;2078;p2"/>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79" name="Google Shape;2079;p2"/>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0" name="Google Shape;2080;p2"/>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1" name="Google Shape;2081;p2"/>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2" name="Google Shape;2082;p2"/>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3" name="Google Shape;2083;p2"/>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4" name="Google Shape;2084;p2"/>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5" name="Google Shape;2085;p2"/>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6" name="Google Shape;2086;p2"/>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7" name="Google Shape;2087;p2"/>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8" name="Google Shape;2088;p2"/>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89" name="Google Shape;2089;p2"/>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0" name="Google Shape;2090;p2"/>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1" name="Google Shape;2091;p2"/>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2" name="Google Shape;2092;p2"/>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3" name="Google Shape;2093;p2"/>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4" name="Google Shape;2094;p2"/>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5" name="Google Shape;2095;p2"/>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6" name="Google Shape;2096;p2"/>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7" name="Google Shape;2097;p2"/>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8" name="Google Shape;2098;p2"/>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099" name="Google Shape;2099;p2"/>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0" name="Google Shape;2100;p2"/>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1" name="Google Shape;2101;p2"/>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2" name="Google Shape;2102;p2"/>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3" name="Google Shape;2103;p2"/>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4" name="Google Shape;2104;p2"/>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5" name="Google Shape;2105;p2"/>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6" name="Google Shape;2106;p2"/>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7" name="Google Shape;2107;p2"/>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8" name="Google Shape;2108;p2"/>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09" name="Google Shape;2109;p2"/>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0" name="Google Shape;2110;p2"/>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1" name="Google Shape;2111;p2"/>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2" name="Google Shape;2112;p2"/>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3" name="Google Shape;2113;p2"/>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4" name="Google Shape;2114;p2"/>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5" name="Google Shape;2115;p2"/>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6" name="Google Shape;2116;p2"/>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7" name="Google Shape;2117;p2"/>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8" name="Google Shape;2118;p2"/>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19" name="Google Shape;2119;p2"/>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0" name="Google Shape;2120;p2"/>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1" name="Google Shape;2121;p2"/>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2" name="Google Shape;2122;p2"/>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3" name="Google Shape;2123;p2"/>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4" name="Google Shape;2124;p2"/>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5" name="Google Shape;2125;p2"/>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6" name="Google Shape;2126;p2"/>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7" name="Google Shape;2127;p2"/>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8" name="Google Shape;2128;p2"/>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29" name="Google Shape;2129;p2"/>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0" name="Google Shape;2130;p2"/>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1" name="Google Shape;2131;p2"/>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2" name="Google Shape;2132;p2"/>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3" name="Google Shape;2133;p2"/>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4" name="Google Shape;2134;p2"/>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5" name="Google Shape;2135;p2"/>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6" name="Google Shape;2136;p2"/>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7" name="Google Shape;2137;p2"/>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8" name="Google Shape;2138;p2"/>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39" name="Google Shape;2139;p2"/>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0" name="Google Shape;2140;p2"/>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1" name="Google Shape;2141;p2"/>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2" name="Google Shape;2142;p2"/>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3" name="Google Shape;2143;p2"/>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4" name="Google Shape;2144;p2"/>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5" name="Google Shape;2145;p2"/>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6" name="Google Shape;2146;p2"/>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7" name="Google Shape;2147;p2"/>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8" name="Google Shape;2148;p2"/>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49" name="Google Shape;2149;p2"/>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0" name="Google Shape;2150;p2"/>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1" name="Google Shape;2151;p2"/>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2" name="Google Shape;2152;p2"/>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3" name="Google Shape;2153;p2"/>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4" name="Google Shape;2154;p2"/>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 name="Google Shape;2155;p2"/>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 name="Google Shape;2156;p2"/>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 name="Google Shape;2157;p2"/>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 name="Google Shape;2158;p2"/>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 name="Google Shape;2159;p2"/>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 name="Google Shape;2160;p2"/>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 name="Google Shape;2161;p2"/>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 name="Google Shape;2162;p2"/>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 name="Google Shape;2163;p2"/>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 name="Google Shape;2164;p2"/>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 name="Google Shape;2165;p2"/>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 name="Google Shape;2166;p2"/>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 name="Google Shape;2167;p2"/>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 name="Google Shape;2168;p2"/>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 name="Google Shape;2169;p2"/>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 name="Google Shape;2170;p2"/>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 name="Google Shape;2171;p2"/>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 name="Google Shape;2172;p2"/>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 name="Google Shape;2173;p2"/>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 name="Google Shape;2174;p2"/>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 name="Google Shape;2175;p2"/>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 name="Google Shape;2176;p2"/>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 name="Google Shape;2177;p2"/>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 name="Google Shape;2178;p2"/>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 name="Google Shape;2179;p2"/>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 name="Google Shape;2180;p2"/>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 name="Google Shape;2181;p2"/>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 name="Google Shape;2182;p2"/>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 name="Google Shape;2183;p2"/>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 name="Google Shape;2184;p2"/>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 name="Google Shape;2185;p2"/>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 name="Google Shape;2186;p2"/>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 name="Google Shape;2187;p2"/>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 name="Google Shape;2188;p2"/>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 name="Google Shape;2189;p2"/>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 name="Google Shape;2190;p2"/>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 name="Google Shape;2191;p2"/>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 name="Google Shape;2192;p2"/>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 name="Google Shape;2193;p2"/>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 name="Google Shape;2194;p2"/>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 name="Google Shape;2195;p2"/>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 name="Google Shape;2196;p2"/>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 name="Google Shape;2197;p2"/>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 name="Google Shape;2198;p2"/>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 name="Google Shape;2199;p2"/>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 name="Google Shape;2200;p2"/>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 name="Google Shape;2201;p2"/>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 name="Google Shape;2202;p2"/>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 name="Google Shape;2203;p2"/>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 name="Google Shape;2204;p2"/>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 name="Google Shape;2205;p2"/>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 name="Google Shape;2206;p2"/>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 name="Google Shape;2207;p2"/>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 name="Google Shape;2208;p2"/>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 name="Google Shape;2209;p2"/>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 name="Google Shape;2210;p2"/>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 name="Google Shape;2211;p2"/>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 name="Google Shape;2212;p2"/>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 name="Google Shape;2213;p2"/>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 name="Google Shape;2214;p2"/>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 name="Google Shape;2215;p2"/>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 name="Google Shape;2216;p2"/>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 name="Google Shape;2217;p2"/>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 name="Google Shape;2218;p2"/>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 name="Google Shape;2219;p2"/>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 name="Google Shape;2220;p2"/>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 name="Google Shape;2221;p2"/>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 name="Google Shape;2222;p2"/>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 name="Google Shape;2223;p2"/>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 name="Google Shape;2224;p2"/>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 name="Google Shape;2225;p2"/>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 name="Google Shape;2226;p2"/>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 name="Google Shape;2227;p2"/>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 name="Google Shape;2228;p2"/>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 name="Google Shape;2229;p2"/>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 name="Google Shape;2230;p2"/>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 name="Google Shape;2231;p2"/>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 name="Google Shape;2232;p2"/>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 name="Google Shape;2233;p2"/>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 name="Google Shape;2234;p2"/>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 name="Google Shape;2235;p2"/>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 name="Google Shape;2236;p2"/>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 name="Google Shape;2237;p2"/>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 name="Google Shape;2238;p2"/>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 name="Google Shape;2239;p2"/>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 name="Google Shape;2240;p2"/>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 name="Google Shape;2241;p2"/>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 name="Google Shape;2242;p2"/>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 name="Google Shape;2243;p2"/>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 name="Google Shape;2244;p2"/>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 name="Google Shape;2245;p2"/>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 name="Google Shape;2246;p2"/>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 name="Google Shape;2247;p2"/>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 name="Google Shape;2248;p2"/>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 name="Google Shape;2249;p2"/>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 name="Google Shape;2250;p2"/>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 name="Google Shape;2251;p2"/>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 name="Google Shape;2252;p2"/>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 name="Google Shape;2253;p2"/>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 name="Google Shape;2254;p2"/>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 name="Google Shape;2255;p2"/>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 name="Google Shape;2256;p2"/>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 name="Google Shape;2257;p2"/>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 name="Google Shape;2258;p2"/>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 name="Google Shape;2259;p2"/>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 name="Google Shape;2260;p2"/>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 name="Google Shape;2261;p2"/>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 name="Google Shape;2262;p2"/>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 name="Google Shape;2263;p2"/>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 name="Google Shape;2264;p2"/>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 name="Google Shape;2265;p2"/>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 name="Google Shape;2266;p2"/>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 name="Google Shape;2267;p2"/>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 name="Google Shape;2268;p2"/>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 name="Google Shape;2269;p2"/>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 name="Google Shape;2270;p2"/>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 name="Google Shape;2271;p2"/>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 name="Google Shape;2272;p2"/>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 name="Google Shape;2273;p2"/>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 name="Google Shape;2274;p2"/>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 name="Google Shape;2275;p2"/>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 name="Google Shape;2276;p2"/>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 name="Google Shape;2277;p2"/>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 name="Google Shape;2278;p2"/>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 name="Google Shape;2279;p2"/>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 name="Google Shape;2280;p2"/>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 name="Google Shape;2281;p2"/>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 name="Google Shape;2282;p2"/>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 name="Google Shape;2283;p2"/>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 name="Google Shape;2284;p2"/>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 name="Google Shape;2285;p2"/>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 name="Google Shape;2286;p2"/>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 name="Google Shape;2287;p2"/>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 name="Google Shape;2288;p2"/>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 name="Google Shape;2289;p2"/>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 name="Google Shape;2290;p2"/>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 name="Google Shape;2291;p2"/>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 name="Google Shape;2292;p2"/>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 name="Google Shape;2293;p2"/>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 name="Google Shape;2294;p2"/>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 name="Google Shape;2295;p2"/>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 name="Google Shape;2296;p2"/>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 name="Google Shape;2297;p2"/>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 name="Google Shape;2298;p2"/>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 name="Google Shape;2299;p2"/>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 name="Google Shape;2300;p2"/>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 name="Google Shape;2301;p2"/>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 name="Google Shape;2302;p2"/>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 name="Google Shape;2303;p2"/>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 name="Google Shape;2304;p2"/>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 name="Google Shape;2305;p2"/>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 name="Google Shape;2306;p2"/>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 name="Google Shape;2307;p2"/>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 name="Google Shape;2308;p2"/>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 name="Google Shape;2309;p2"/>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 name="Google Shape;2310;p2"/>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 name="Google Shape;2311;p2"/>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 name="Google Shape;2312;p2"/>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 name="Google Shape;2313;p2"/>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 name="Google Shape;2314;p2"/>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 name="Google Shape;2315;p2"/>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 name="Google Shape;2316;p2"/>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 name="Google Shape;2317;p2"/>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 name="Google Shape;2318;p2"/>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 name="Google Shape;2319;p2"/>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 name="Google Shape;2320;p2"/>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 name="Google Shape;2321;p2"/>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 name="Google Shape;2322;p2"/>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 name="Google Shape;2323;p2"/>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 name="Google Shape;2324;p2"/>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 name="Google Shape;2325;p2"/>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 name="Google Shape;2326;p2"/>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 name="Google Shape;2327;p2"/>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 name="Google Shape;2328;p2"/>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 name="Google Shape;2329;p2"/>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 name="Google Shape;2330;p2"/>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 name="Google Shape;2331;p2"/>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 name="Google Shape;2332;p2"/>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 name="Google Shape;2333;p2"/>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 name="Google Shape;2334;p2"/>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 name="Google Shape;2335;p2"/>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 name="Google Shape;2336;p2"/>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 name="Google Shape;2337;p2"/>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 name="Google Shape;2338;p2"/>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 name="Google Shape;2339;p2"/>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 name="Google Shape;2340;p2"/>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 name="Google Shape;2341;p2"/>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 name="Google Shape;2342;p2"/>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 name="Google Shape;2343;p2"/>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 name="Google Shape;2344;p2"/>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 name="Google Shape;2345;p2"/>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 name="Google Shape;2346;p2"/>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 name="Google Shape;2347;p2"/>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 name="Google Shape;2348;p2"/>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 name="Google Shape;2349;p2"/>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 name="Google Shape;2350;p2"/>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 name="Google Shape;2351;p2"/>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 name="Google Shape;2352;p2"/>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 name="Google Shape;2353;p2"/>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 name="Google Shape;2354;p2"/>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 name="Google Shape;2355;p2"/>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 name="Google Shape;2356;p2"/>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 name="Google Shape;2357;p2"/>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 name="Google Shape;2358;p2"/>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 name="Google Shape;2359;p2"/>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 name="Google Shape;2360;p2"/>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 name="Google Shape;2361;p2"/>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 name="Google Shape;2362;p2"/>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 name="Google Shape;2363;p2"/>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 name="Google Shape;2364;p2"/>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 name="Google Shape;2365;p2"/>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 name="Google Shape;2366;p2"/>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 name="Google Shape;2367;p2"/>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 name="Google Shape;2368;p2"/>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 name="Google Shape;2369;p2"/>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 name="Google Shape;2370;p2"/>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 name="Google Shape;2371;p2"/>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 name="Google Shape;2372;p2"/>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 name="Google Shape;2373;p2"/>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 name="Google Shape;2374;p2"/>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 name="Google Shape;2375;p2"/>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 name="Google Shape;2376;p2"/>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 name="Google Shape;2377;p2"/>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 name="Google Shape;2378;p2"/>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 name="Google Shape;2379;p2"/>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 name="Google Shape;2380;p2"/>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 name="Google Shape;2381;p2"/>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 name="Google Shape;2382;p2"/>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 name="Google Shape;2383;p2"/>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 name="Google Shape;2384;p2"/>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 name="Google Shape;2385;p2"/>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 name="Google Shape;2386;p2"/>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 name="Google Shape;2387;p2"/>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 name="Google Shape;2388;p2"/>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 name="Google Shape;2389;p2"/>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 name="Google Shape;2390;p2"/>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 name="Google Shape;2391;p2"/>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 name="Google Shape;2392;p2"/>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 name="Google Shape;2393;p2"/>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 name="Google Shape;2394;p2"/>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 name="Google Shape;2395;p2"/>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 name="Google Shape;2396;p2"/>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 name="Google Shape;2397;p2"/>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 name="Google Shape;2398;p2"/>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 name="Google Shape;2399;p2"/>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 name="Google Shape;2400;p2"/>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 name="Google Shape;2401;p2"/>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 name="Google Shape;2402;p2"/>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 name="Google Shape;2403;p2"/>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 name="Google Shape;2404;p2"/>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 name="Google Shape;2405;p2"/>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 name="Google Shape;2406;p2"/>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 name="Google Shape;2407;p2"/>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 name="Google Shape;2408;p2"/>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 name="Google Shape;2409;p2"/>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 name="Google Shape;2410;p2"/>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 name="Google Shape;2411;p2"/>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 name="Google Shape;2412;p2"/>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 name="Google Shape;2413;p2"/>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 name="Google Shape;2414;p2"/>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 name="Google Shape;2415;p2"/>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 name="Google Shape;2416;p2"/>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 name="Google Shape;2417;p2"/>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 name="Google Shape;2418;p2"/>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 name="Google Shape;2419;p2"/>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 name="Google Shape;2420;p2"/>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 name="Google Shape;2421;p2"/>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 name="Google Shape;2422;p2"/>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 name="Google Shape;2423;p2"/>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 name="Google Shape;2424;p2"/>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 name="Google Shape;2425;p2"/>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 name="Google Shape;2426;p2"/>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 name="Google Shape;2427;p2"/>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 name="Google Shape;2428;p2"/>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 name="Google Shape;2429;p2"/>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 name="Google Shape;2430;p2"/>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 name="Google Shape;2431;p2"/>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 name="Google Shape;2432;p2"/>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 name="Google Shape;2433;p2"/>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 name="Google Shape;2434;p2"/>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 name="Google Shape;2435;p2"/>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 name="Google Shape;2436;p2"/>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 name="Google Shape;2437;p2"/>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 name="Google Shape;2438;p2"/>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 name="Google Shape;2439;p2"/>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 name="Google Shape;2440;p2"/>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 name="Google Shape;2441;p2"/>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 name="Google Shape;2442;p2"/>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 name="Google Shape;2443;p2"/>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 name="Google Shape;2444;p2"/>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 name="Google Shape;2445;p2"/>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 name="Google Shape;2446;p2"/>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 name="Google Shape;2447;p2"/>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 name="Google Shape;2448;p2"/>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 name="Google Shape;2449;p2"/>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 name="Google Shape;2450;p2"/>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 name="Google Shape;2451;p2"/>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 name="Google Shape;2452;p2"/>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 name="Google Shape;2453;p2"/>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 name="Google Shape;2454;p2"/>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 name="Google Shape;2455;p2"/>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 name="Google Shape;2456;p2"/>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 name="Google Shape;2457;p2"/>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 name="Google Shape;2458;p2"/>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 name="Google Shape;2459;p2"/>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 name="Google Shape;2460;p2"/>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 name="Google Shape;2461;p2"/>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 name="Google Shape;2462;p2"/>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 name="Google Shape;2463;p2"/>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 name="Google Shape;2464;p2"/>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 name="Google Shape;2465;p2"/>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 name="Google Shape;2466;p2"/>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 name="Google Shape;2467;p2"/>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 name="Google Shape;2468;p2"/>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 name="Google Shape;2469;p2"/>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 name="Google Shape;2470;p2"/>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 name="Google Shape;2471;p2"/>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 name="Google Shape;2472;p2"/>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 name="Google Shape;2473;p2"/>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 name="Google Shape;2474;p2"/>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 name="Google Shape;2475;p2"/>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 name="Google Shape;2476;p2"/>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 name="Google Shape;2477;p2"/>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 name="Google Shape;2478;p2"/>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 name="Google Shape;2479;p2"/>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 name="Google Shape;2480;p2"/>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 name="Google Shape;2481;p2"/>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 name="Google Shape;2482;p2"/>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 name="Google Shape;2483;p2"/>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 name="Google Shape;2484;p2"/>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 name="Google Shape;2485;p2"/>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 name="Google Shape;2486;p2"/>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 name="Google Shape;2487;p2"/>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 name="Google Shape;2488;p2"/>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 name="Google Shape;2489;p2"/>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 name="Google Shape;2490;p2"/>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 name="Google Shape;2491;p2"/>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 name="Google Shape;2492;p2"/>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 name="Google Shape;2493;p2"/>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 name="Google Shape;2494;p2"/>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 name="Google Shape;2495;p2"/>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 name="Google Shape;2496;p2"/>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 name="Google Shape;2497;p2"/>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 name="Google Shape;2498;p2"/>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 name="Google Shape;2499;p2"/>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 name="Google Shape;2500;p2"/>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 name="Google Shape;2501;p2"/>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 name="Google Shape;2502;p2"/>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 name="Google Shape;2503;p2"/>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 name="Google Shape;2504;p2"/>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 name="Google Shape;2505;p2"/>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 name="Google Shape;2506;p2"/>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 name="Google Shape;2507;p2"/>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 name="Google Shape;2508;p2"/>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 name="Google Shape;2509;p2"/>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 name="Google Shape;2510;p2"/>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 name="Google Shape;2511;p2"/>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 name="Google Shape;2512;p2"/>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 name="Google Shape;2513;p2"/>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 name="Google Shape;2514;p2"/>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 name="Google Shape;2515;p2"/>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 name="Google Shape;2516;p2"/>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 name="Google Shape;2517;p2"/>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 name="Google Shape;2518;p2"/>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 name="Google Shape;2519;p2"/>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 name="Google Shape;2520;p2"/>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 name="Google Shape;2521;p2"/>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 name="Google Shape;2522;p2"/>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 name="Google Shape;2523;p2"/>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 name="Google Shape;2524;p2"/>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 name="Google Shape;2525;p2"/>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 name="Google Shape;2526;p2"/>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 name="Google Shape;2527;p2"/>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 name="Google Shape;2528;p2"/>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 name="Google Shape;2529;p2"/>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 name="Google Shape;2530;p2"/>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 name="Google Shape;2531;p2"/>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 name="Google Shape;2532;p2"/>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 name="Google Shape;2533;p2"/>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 name="Google Shape;2534;p2"/>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 name="Google Shape;2535;p2"/>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 name="Google Shape;2536;p2"/>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 name="Google Shape;2537;p2"/>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 name="Google Shape;2538;p2"/>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 name="Google Shape;2539;p2"/>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 name="Google Shape;2540;p2"/>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 name="Google Shape;2541;p2"/>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 name="Google Shape;2542;p2"/>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 name="Google Shape;2543;p2"/>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 name="Google Shape;2544;p2"/>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 name="Google Shape;2545;p2"/>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 name="Google Shape;2546;p2"/>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 name="Google Shape;2547;p2"/>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 name="Google Shape;2548;p2"/>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 name="Google Shape;2549;p2"/>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 name="Google Shape;2550;p2"/>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 name="Google Shape;2551;p2"/>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 name="Google Shape;2552;p2"/>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 name="Google Shape;2553;p2"/>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 name="Google Shape;2554;p2"/>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 name="Google Shape;2555;p2"/>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 name="Google Shape;2556;p2"/>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 name="Google Shape;2557;p2"/>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 name="Google Shape;2558;p2"/>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 name="Google Shape;2559;p2"/>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 name="Google Shape;2560;p2"/>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 name="Google Shape;2561;p2"/>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 name="Google Shape;2562;p2"/>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 name="Google Shape;2563;p2"/>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 name="Google Shape;2564;p2"/>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 name="Google Shape;2565;p2"/>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 name="Google Shape;2566;p2"/>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 name="Google Shape;2567;p2"/>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 name="Google Shape;2568;p2"/>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 name="Google Shape;2569;p2"/>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 name="Google Shape;2570;p2"/>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 name="Google Shape;2571;p2"/>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 name="Google Shape;2572;p2"/>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 name="Google Shape;2573;p2"/>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 name="Google Shape;2574;p2"/>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 name="Google Shape;2575;p2"/>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 name="Google Shape;2576;p2"/>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 name="Google Shape;2577;p2"/>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 name="Google Shape;2578;p2"/>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 name="Google Shape;2579;p2"/>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 name="Google Shape;2580;p2"/>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 name="Google Shape;2581;p2"/>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 name="Google Shape;2582;p2"/>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 name="Google Shape;2583;p2"/>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 name="Google Shape;2584;p2"/>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 name="Google Shape;2585;p2"/>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 name="Google Shape;2586;p2"/>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 name="Google Shape;2587;p2"/>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 name="Google Shape;2588;p2"/>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 name="Google Shape;2589;p2"/>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 name="Google Shape;2590;p2"/>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 name="Google Shape;2591;p2"/>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 name="Google Shape;2592;p2"/>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 name="Google Shape;2593;p2"/>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 name="Google Shape;2594;p2"/>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 name="Google Shape;2595;p2"/>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 name="Google Shape;2596;p2"/>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 name="Google Shape;2597;p2"/>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 name="Google Shape;2598;p2"/>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 name="Google Shape;2599;p2"/>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 name="Google Shape;2600;p2"/>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 name="Google Shape;2601;p2"/>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 name="Google Shape;2602;p2"/>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 name="Google Shape;2603;p2"/>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 name="Google Shape;2604;p2"/>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 name="Google Shape;2605;p2"/>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 name="Google Shape;2606;p2"/>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 name="Google Shape;2607;p2"/>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 name="Google Shape;2608;p2"/>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 name="Google Shape;2609;p2"/>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 name="Google Shape;2610;p2"/>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 name="Google Shape;2611;p2"/>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 name="Google Shape;2612;p2"/>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 name="Google Shape;2613;p2"/>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 name="Google Shape;2614;p2"/>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 name="Google Shape;2615;p2"/>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 name="Google Shape;2616;p2"/>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 name="Google Shape;2617;p2"/>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 name="Google Shape;2618;p2"/>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 name="Google Shape;2619;p2"/>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 name="Google Shape;2620;p2"/>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 name="Google Shape;2621;p2"/>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 name="Google Shape;2622;p2"/>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 name="Google Shape;2623;p2"/>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 name="Google Shape;2624;p2"/>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 name="Google Shape;2625;p2"/>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 name="Google Shape;2626;p2"/>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 name="Google Shape;2627;p2"/>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 name="Google Shape;2628;p2"/>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 name="Google Shape;2629;p2"/>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 name="Google Shape;2630;p2"/>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 name="Google Shape;2631;p2"/>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 name="Google Shape;2632;p2"/>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 name="Google Shape;2633;p2"/>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 name="Google Shape;2634;p2"/>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 name="Google Shape;2635;p2"/>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 name="Google Shape;2636;p2"/>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 name="Google Shape;2637;p2"/>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 name="Google Shape;2638;p2"/>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 name="Google Shape;2639;p2"/>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 name="Google Shape;2640;p2"/>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 name="Google Shape;2641;p2"/>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 name="Google Shape;2642;p2"/>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 name="Google Shape;2643;p2"/>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 name="Google Shape;2644;p2"/>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 name="Google Shape;2645;p2"/>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 name="Google Shape;2646;p2"/>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 name="Google Shape;2647;p2"/>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 name="Google Shape;2648;p2"/>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 name="Google Shape;2649;p2"/>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 name="Google Shape;2650;p2"/>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 name="Google Shape;2651;p2"/>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 name="Google Shape;2652;p2"/>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 name="Google Shape;2653;p2"/>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 name="Google Shape;2654;p2"/>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 name="Google Shape;2655;p2"/>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 name="Google Shape;2656;p2"/>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 name="Google Shape;2657;p2"/>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 name="Google Shape;2658;p2"/>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 name="Google Shape;2659;p2"/>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 name="Google Shape;2660;p2"/>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 name="Google Shape;2661;p2"/>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 name="Google Shape;2662;p2"/>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 name="Google Shape;2663;p2"/>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 name="Google Shape;2664;p2"/>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 name="Google Shape;2665;p2"/>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 name="Google Shape;2666;p2"/>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 name="Google Shape;2667;p2"/>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 name="Google Shape;2668;p2"/>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 name="Google Shape;2669;p2"/>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 name="Google Shape;2670;p2"/>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 name="Google Shape;2671;p2"/>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 name="Google Shape;2672;p2"/>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 name="Google Shape;2673;p2"/>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 name="Google Shape;2674;p2"/>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 name="Google Shape;2675;p2"/>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 name="Google Shape;2676;p2"/>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 name="Google Shape;2677;p2"/>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 name="Google Shape;2678;p2"/>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 name="Google Shape;2679;p2"/>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 name="Google Shape;2680;p2"/>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 name="Google Shape;2681;p2"/>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 name="Google Shape;2682;p2"/>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 name="Google Shape;2683;p2"/>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 name="Google Shape;2684;p2"/>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 name="Google Shape;2685;p2"/>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 name="Google Shape;2686;p2"/>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 name="Google Shape;2687;p2"/>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 name="Google Shape;2688;p2"/>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 name="Google Shape;2689;p2"/>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 name="Google Shape;2690;p2"/>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 name="Google Shape;2691;p2"/>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 name="Google Shape;2692;p2"/>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 name="Google Shape;2693;p2"/>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 name="Google Shape;2694;p2"/>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 name="Google Shape;2695;p2"/>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 name="Google Shape;2696;p2"/>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 name="Google Shape;2697;p2"/>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2698" name="Google Shape;2698;p2"/>
          <p:cNvSpPr txBox="1">
            <a:spLocks noGrp="1"/>
          </p:cNvSpPr>
          <p:nvPr>
            <p:ph type="ctrTitle"/>
          </p:nvPr>
        </p:nvSpPr>
        <p:spPr>
          <a:xfrm>
            <a:off x="3050600" y="1771723"/>
            <a:ext cx="6090800" cy="1942800"/>
          </a:xfrm>
          <a:prstGeom prst="rect">
            <a:avLst/>
          </a:prstGeom>
        </p:spPr>
        <p:txBody>
          <a:bodyPr spcFirstLastPara="1" wrap="square" lIns="91425" tIns="91425" rIns="91425" bIns="91425" anchor="t" anchorCtr="0">
            <a:noAutofit/>
          </a:bodyPr>
          <a:lstStyle>
            <a:lvl1pPr lvl="0" algn="ctr">
              <a:lnSpc>
                <a:spcPct val="80000"/>
              </a:lnSpc>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2699" name="Google Shape;2699;p2"/>
          <p:cNvSpPr txBox="1">
            <a:spLocks noGrp="1"/>
          </p:cNvSpPr>
          <p:nvPr>
            <p:ph type="subTitle" idx="1"/>
          </p:nvPr>
        </p:nvSpPr>
        <p:spPr>
          <a:xfrm>
            <a:off x="2692600" y="3804333"/>
            <a:ext cx="6806800" cy="1274800"/>
          </a:xfrm>
          <a:prstGeom prst="rect">
            <a:avLst/>
          </a:prstGeom>
          <a:solidFill>
            <a:schemeClr val="accent4"/>
          </a:solidFill>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3333"/>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25139484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and body" userDrawn="1">
  <p:cSld name="Title and body">
    <p:spTree>
      <p:nvGrpSpPr>
        <p:cNvPr id="1" name="Shape 5393"/>
        <p:cNvGrpSpPr/>
        <p:nvPr/>
      </p:nvGrpSpPr>
      <p:grpSpPr>
        <a:xfrm>
          <a:off x="0" y="0"/>
          <a:ext cx="0" cy="0"/>
          <a:chOff x="0" y="0"/>
          <a:chExt cx="0" cy="0"/>
        </a:xfrm>
      </p:grpSpPr>
      <p:grpSp>
        <p:nvGrpSpPr>
          <p:cNvPr id="5394" name="Google Shape;5394;p4"/>
          <p:cNvGrpSpPr/>
          <p:nvPr/>
        </p:nvGrpSpPr>
        <p:grpSpPr>
          <a:xfrm>
            <a:off x="0" y="0"/>
            <a:ext cx="12192000" cy="6858000"/>
            <a:chOff x="0" y="0"/>
            <a:chExt cx="9144000" cy="5143500"/>
          </a:xfrm>
        </p:grpSpPr>
        <p:sp>
          <p:nvSpPr>
            <p:cNvPr id="5395" name="Google Shape;5395;p4"/>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 name="Google Shape;5396;p4"/>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 name="Google Shape;5397;p4"/>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 name="Google Shape;5398;p4"/>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 name="Google Shape;5399;p4"/>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 name="Google Shape;5400;p4"/>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 name="Google Shape;5401;p4"/>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 name="Google Shape;5402;p4"/>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 name="Google Shape;5403;p4"/>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 name="Google Shape;5404;p4"/>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 name="Google Shape;5405;p4"/>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 name="Google Shape;5406;p4"/>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 name="Google Shape;5407;p4"/>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 name="Google Shape;5408;p4"/>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 name="Google Shape;5409;p4"/>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 name="Google Shape;5410;p4"/>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 name="Google Shape;5411;p4"/>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 name="Google Shape;5412;p4"/>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 name="Google Shape;5413;p4"/>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 name="Google Shape;5414;p4"/>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 name="Google Shape;5415;p4"/>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 name="Google Shape;5416;p4"/>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 name="Google Shape;5417;p4"/>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 name="Google Shape;5418;p4"/>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 name="Google Shape;5419;p4"/>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 name="Google Shape;5420;p4"/>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 name="Google Shape;5421;p4"/>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 name="Google Shape;5422;p4"/>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 name="Google Shape;5423;p4"/>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 name="Google Shape;5424;p4"/>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 name="Google Shape;5425;p4"/>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 name="Google Shape;5426;p4"/>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 name="Google Shape;5427;p4"/>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 name="Google Shape;5428;p4"/>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 name="Google Shape;5429;p4"/>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 name="Google Shape;5430;p4"/>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 name="Google Shape;5431;p4"/>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 name="Google Shape;5432;p4"/>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 name="Google Shape;5433;p4"/>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 name="Google Shape;5434;p4"/>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 name="Google Shape;5435;p4"/>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 name="Google Shape;5436;p4"/>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 name="Google Shape;5437;p4"/>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 name="Google Shape;5438;p4"/>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 name="Google Shape;5439;p4"/>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 name="Google Shape;5440;p4"/>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 name="Google Shape;5441;p4"/>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 name="Google Shape;5442;p4"/>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 name="Google Shape;5443;p4"/>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 name="Google Shape;5444;p4"/>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 name="Google Shape;5445;p4"/>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 name="Google Shape;5446;p4"/>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 name="Google Shape;5447;p4"/>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 name="Google Shape;5448;p4"/>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 name="Google Shape;5449;p4"/>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 name="Google Shape;5450;p4"/>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 name="Google Shape;5451;p4"/>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 name="Google Shape;5452;p4"/>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 name="Google Shape;5453;p4"/>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 name="Google Shape;5454;p4"/>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 name="Google Shape;5455;p4"/>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 name="Google Shape;5456;p4"/>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 name="Google Shape;5457;p4"/>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 name="Google Shape;5458;p4"/>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 name="Google Shape;5459;p4"/>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 name="Google Shape;5460;p4"/>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 name="Google Shape;5461;p4"/>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 name="Google Shape;5462;p4"/>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 name="Google Shape;5463;p4"/>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 name="Google Shape;5464;p4"/>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 name="Google Shape;5465;p4"/>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 name="Google Shape;5466;p4"/>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 name="Google Shape;5467;p4"/>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 name="Google Shape;5468;p4"/>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 name="Google Shape;5469;p4"/>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 name="Google Shape;5470;p4"/>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 name="Google Shape;5471;p4"/>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 name="Google Shape;5472;p4"/>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 name="Google Shape;5473;p4"/>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 name="Google Shape;5474;p4"/>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 name="Google Shape;5475;p4"/>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 name="Google Shape;5476;p4"/>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 name="Google Shape;5477;p4"/>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 name="Google Shape;5478;p4"/>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 name="Google Shape;5479;p4"/>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 name="Google Shape;5480;p4"/>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 name="Google Shape;5481;p4"/>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 name="Google Shape;5482;p4"/>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 name="Google Shape;5483;p4"/>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 name="Google Shape;5484;p4"/>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 name="Google Shape;5485;p4"/>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 name="Google Shape;5486;p4"/>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 name="Google Shape;5487;p4"/>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 name="Google Shape;5488;p4"/>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 name="Google Shape;5489;p4"/>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 name="Google Shape;5490;p4"/>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 name="Google Shape;5491;p4"/>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 name="Google Shape;5492;p4"/>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 name="Google Shape;5493;p4"/>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 name="Google Shape;5494;p4"/>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 name="Google Shape;5495;p4"/>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 name="Google Shape;5496;p4"/>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 name="Google Shape;5497;p4"/>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 name="Google Shape;5498;p4"/>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 name="Google Shape;5499;p4"/>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 name="Google Shape;5500;p4"/>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 name="Google Shape;5501;p4"/>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 name="Google Shape;5502;p4"/>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 name="Google Shape;5503;p4"/>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 name="Google Shape;5504;p4"/>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 name="Google Shape;5505;p4"/>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 name="Google Shape;5506;p4"/>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 name="Google Shape;5507;p4"/>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 name="Google Shape;5508;p4"/>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 name="Google Shape;5509;p4"/>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 name="Google Shape;5510;p4"/>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 name="Google Shape;5511;p4"/>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 name="Google Shape;5512;p4"/>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 name="Google Shape;5513;p4"/>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 name="Google Shape;5514;p4"/>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 name="Google Shape;5515;p4"/>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 name="Google Shape;5516;p4"/>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 name="Google Shape;5517;p4"/>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 name="Google Shape;5518;p4"/>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 name="Google Shape;5519;p4"/>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 name="Google Shape;5520;p4"/>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 name="Google Shape;5521;p4"/>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 name="Google Shape;5522;p4"/>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 name="Google Shape;5523;p4"/>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 name="Google Shape;5524;p4"/>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 name="Google Shape;5525;p4"/>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 name="Google Shape;5526;p4"/>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 name="Google Shape;5527;p4"/>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 name="Google Shape;5528;p4"/>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 name="Google Shape;5529;p4"/>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 name="Google Shape;5530;p4"/>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 name="Google Shape;5531;p4"/>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 name="Google Shape;5532;p4"/>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 name="Google Shape;5533;p4"/>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 name="Google Shape;5534;p4"/>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 name="Google Shape;5535;p4"/>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 name="Google Shape;5536;p4"/>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 name="Google Shape;5537;p4"/>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 name="Google Shape;5538;p4"/>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 name="Google Shape;5539;p4"/>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 name="Google Shape;5540;p4"/>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 name="Google Shape;5541;p4"/>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 name="Google Shape;5542;p4"/>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 name="Google Shape;5543;p4"/>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 name="Google Shape;5544;p4"/>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 name="Google Shape;5545;p4"/>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 name="Google Shape;5546;p4"/>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 name="Google Shape;5547;p4"/>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 name="Google Shape;5548;p4"/>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 name="Google Shape;5549;p4"/>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 name="Google Shape;5550;p4"/>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 name="Google Shape;5551;p4"/>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 name="Google Shape;5552;p4"/>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 name="Google Shape;5553;p4"/>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 name="Google Shape;5554;p4"/>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 name="Google Shape;5555;p4"/>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 name="Google Shape;5556;p4"/>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 name="Google Shape;5557;p4"/>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 name="Google Shape;5558;p4"/>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 name="Google Shape;5559;p4"/>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 name="Google Shape;5560;p4"/>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 name="Google Shape;5561;p4"/>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 name="Google Shape;5562;p4"/>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 name="Google Shape;5563;p4"/>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 name="Google Shape;5564;p4"/>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 name="Google Shape;5565;p4"/>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 name="Google Shape;5566;p4"/>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 name="Google Shape;5567;p4"/>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 name="Google Shape;5568;p4"/>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 name="Google Shape;5569;p4"/>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 name="Google Shape;5570;p4"/>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 name="Google Shape;5571;p4"/>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 name="Google Shape;5572;p4"/>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 name="Google Shape;5573;p4"/>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 name="Google Shape;5574;p4"/>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 name="Google Shape;5575;p4"/>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 name="Google Shape;5576;p4"/>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 name="Google Shape;5577;p4"/>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 name="Google Shape;5578;p4"/>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 name="Google Shape;5579;p4"/>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 name="Google Shape;5580;p4"/>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 name="Google Shape;5581;p4"/>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 name="Google Shape;5582;p4"/>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 name="Google Shape;5583;p4"/>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 name="Google Shape;5584;p4"/>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 name="Google Shape;5585;p4"/>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 name="Google Shape;5586;p4"/>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 name="Google Shape;5587;p4"/>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 name="Google Shape;5588;p4"/>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 name="Google Shape;5589;p4"/>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 name="Google Shape;5590;p4"/>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 name="Google Shape;5591;p4"/>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 name="Google Shape;5592;p4"/>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 name="Google Shape;5593;p4"/>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 name="Google Shape;5594;p4"/>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 name="Google Shape;5595;p4"/>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 name="Google Shape;5596;p4"/>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 name="Google Shape;5597;p4"/>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 name="Google Shape;5598;p4"/>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 name="Google Shape;5599;p4"/>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 name="Google Shape;5600;p4"/>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 name="Google Shape;5601;p4"/>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 name="Google Shape;5602;p4"/>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 name="Google Shape;5603;p4"/>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 name="Google Shape;5604;p4"/>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 name="Google Shape;5605;p4"/>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 name="Google Shape;5606;p4"/>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 name="Google Shape;5607;p4"/>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 name="Google Shape;5608;p4"/>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 name="Google Shape;5609;p4"/>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 name="Google Shape;5610;p4"/>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 name="Google Shape;5611;p4"/>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 name="Google Shape;5612;p4"/>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 name="Google Shape;5613;p4"/>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 name="Google Shape;5614;p4"/>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 name="Google Shape;5615;p4"/>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 name="Google Shape;5616;p4"/>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 name="Google Shape;5617;p4"/>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 name="Google Shape;5618;p4"/>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 name="Google Shape;5619;p4"/>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 name="Google Shape;5620;p4"/>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 name="Google Shape;5621;p4"/>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 name="Google Shape;5622;p4"/>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 name="Google Shape;5623;p4"/>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 name="Google Shape;5624;p4"/>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 name="Google Shape;5625;p4"/>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 name="Google Shape;5626;p4"/>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 name="Google Shape;5627;p4"/>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 name="Google Shape;5628;p4"/>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 name="Google Shape;5629;p4"/>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 name="Google Shape;5630;p4"/>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 name="Google Shape;5631;p4"/>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 name="Google Shape;5632;p4"/>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 name="Google Shape;5633;p4"/>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 name="Google Shape;5634;p4"/>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 name="Google Shape;5635;p4"/>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 name="Google Shape;5636;p4"/>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 name="Google Shape;5637;p4"/>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 name="Google Shape;5638;p4"/>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 name="Google Shape;5639;p4"/>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 name="Google Shape;5640;p4"/>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 name="Google Shape;5641;p4"/>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 name="Google Shape;5642;p4"/>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 name="Google Shape;5643;p4"/>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 name="Google Shape;5644;p4"/>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 name="Google Shape;5645;p4"/>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 name="Google Shape;5646;p4"/>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 name="Google Shape;5647;p4"/>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 name="Google Shape;5648;p4"/>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 name="Google Shape;5649;p4"/>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 name="Google Shape;5650;p4"/>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 name="Google Shape;5651;p4"/>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 name="Google Shape;5652;p4"/>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 name="Google Shape;5653;p4"/>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 name="Google Shape;5654;p4"/>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 name="Google Shape;5655;p4"/>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 name="Google Shape;5656;p4"/>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 name="Google Shape;5657;p4"/>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 name="Google Shape;5658;p4"/>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 name="Google Shape;5659;p4"/>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 name="Google Shape;5660;p4"/>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1" name="Google Shape;5661;p4"/>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2" name="Google Shape;5662;p4"/>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3" name="Google Shape;5663;p4"/>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4" name="Google Shape;5664;p4"/>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5" name="Google Shape;5665;p4"/>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6" name="Google Shape;5666;p4"/>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7" name="Google Shape;5667;p4"/>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8" name="Google Shape;5668;p4"/>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9" name="Google Shape;5669;p4"/>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0" name="Google Shape;5670;p4"/>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1" name="Google Shape;5671;p4"/>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2" name="Google Shape;5672;p4"/>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3" name="Google Shape;5673;p4"/>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4" name="Google Shape;5674;p4"/>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5" name="Google Shape;5675;p4"/>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6" name="Google Shape;5676;p4"/>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7" name="Google Shape;5677;p4"/>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8" name="Google Shape;5678;p4"/>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79" name="Google Shape;5679;p4"/>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0" name="Google Shape;5680;p4"/>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1" name="Google Shape;5681;p4"/>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2" name="Google Shape;5682;p4"/>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3" name="Google Shape;5683;p4"/>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4" name="Google Shape;5684;p4"/>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5" name="Google Shape;5685;p4"/>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6" name="Google Shape;5686;p4"/>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7" name="Google Shape;5687;p4"/>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8" name="Google Shape;5688;p4"/>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89" name="Google Shape;5689;p4"/>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0" name="Google Shape;5690;p4"/>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1" name="Google Shape;5691;p4"/>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2" name="Google Shape;5692;p4"/>
            <p:cNvSpPr/>
            <p:nvPr/>
          </p:nvSpPr>
          <p:spPr>
            <a:xfrm>
              <a:off x="1111765" y="186974"/>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3" name="Google Shape;5693;p4"/>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4" name="Google Shape;5694;p4"/>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5" name="Google Shape;5695;p4"/>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6" name="Google Shape;5696;p4"/>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7" name="Google Shape;5697;p4"/>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8" name="Google Shape;5698;p4"/>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99" name="Google Shape;5699;p4"/>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0" name="Google Shape;5700;p4"/>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1" name="Google Shape;5701;p4"/>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2" name="Google Shape;5702;p4"/>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3" name="Google Shape;5703;p4"/>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4" name="Google Shape;5704;p4"/>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5" name="Google Shape;5705;p4"/>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6" name="Google Shape;5706;p4"/>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7" name="Google Shape;5707;p4"/>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8" name="Google Shape;5708;p4"/>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09" name="Google Shape;5709;p4"/>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0" name="Google Shape;5710;p4"/>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1" name="Google Shape;5711;p4"/>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2" name="Google Shape;5712;p4"/>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3" name="Google Shape;5713;p4"/>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4" name="Google Shape;5714;p4"/>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5" name="Google Shape;5715;p4"/>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6" name="Google Shape;5716;p4"/>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7" name="Google Shape;5717;p4"/>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8" name="Google Shape;5718;p4"/>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19" name="Google Shape;5719;p4"/>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0" name="Google Shape;5720;p4"/>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1" name="Google Shape;5721;p4"/>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2" name="Google Shape;5722;p4"/>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3" name="Google Shape;5723;p4"/>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4" name="Google Shape;5724;p4"/>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5" name="Google Shape;5725;p4"/>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6" name="Google Shape;5726;p4"/>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7" name="Google Shape;5727;p4"/>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8" name="Google Shape;5728;p4"/>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29" name="Google Shape;5729;p4"/>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0" name="Google Shape;5730;p4"/>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1" name="Google Shape;5731;p4"/>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2" name="Google Shape;5732;p4"/>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3" name="Google Shape;5733;p4"/>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4" name="Google Shape;5734;p4"/>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5" name="Google Shape;5735;p4"/>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6" name="Google Shape;5736;p4"/>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7" name="Google Shape;5737;p4"/>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8" name="Google Shape;5738;p4"/>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39" name="Google Shape;5739;p4"/>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0" name="Google Shape;5740;p4"/>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1" name="Google Shape;5741;p4"/>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2" name="Google Shape;5742;p4"/>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3" name="Google Shape;5743;p4"/>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4" name="Google Shape;5744;p4"/>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5" name="Google Shape;5745;p4"/>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6" name="Google Shape;5746;p4"/>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7" name="Google Shape;5747;p4"/>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8" name="Google Shape;5748;p4"/>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49" name="Google Shape;5749;p4"/>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0" name="Google Shape;5750;p4"/>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1" name="Google Shape;5751;p4"/>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2" name="Google Shape;5752;p4"/>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3" name="Google Shape;5753;p4"/>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4" name="Google Shape;5754;p4"/>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5" name="Google Shape;5755;p4"/>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6" name="Google Shape;5756;p4"/>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7" name="Google Shape;5757;p4"/>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8" name="Google Shape;5758;p4"/>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59" name="Google Shape;5759;p4"/>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0" name="Google Shape;5760;p4"/>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1" name="Google Shape;5761;p4"/>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2" name="Google Shape;5762;p4"/>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3" name="Google Shape;5763;p4"/>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4" name="Google Shape;5764;p4"/>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5" name="Google Shape;5765;p4"/>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6" name="Google Shape;5766;p4"/>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7" name="Google Shape;5767;p4"/>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8" name="Google Shape;5768;p4"/>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69" name="Google Shape;5769;p4"/>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0" name="Google Shape;5770;p4"/>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1" name="Google Shape;5771;p4"/>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2" name="Google Shape;5772;p4"/>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3" name="Google Shape;5773;p4"/>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4" name="Google Shape;5774;p4"/>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5" name="Google Shape;5775;p4"/>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6" name="Google Shape;5776;p4"/>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7" name="Google Shape;5777;p4"/>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8" name="Google Shape;5778;p4"/>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79" name="Google Shape;5779;p4"/>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0" name="Google Shape;5780;p4"/>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1" name="Google Shape;5781;p4"/>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2" name="Google Shape;5782;p4"/>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3" name="Google Shape;5783;p4"/>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4" name="Google Shape;5784;p4"/>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5" name="Google Shape;5785;p4"/>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6" name="Google Shape;5786;p4"/>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7" name="Google Shape;5787;p4"/>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8" name="Google Shape;5788;p4"/>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89" name="Google Shape;5789;p4"/>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0" name="Google Shape;5790;p4"/>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1" name="Google Shape;5791;p4"/>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2" name="Google Shape;5792;p4"/>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3" name="Google Shape;5793;p4"/>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4" name="Google Shape;5794;p4"/>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5" name="Google Shape;5795;p4"/>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6" name="Google Shape;5796;p4"/>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7" name="Google Shape;5797;p4"/>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8" name="Google Shape;5798;p4"/>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799" name="Google Shape;5799;p4"/>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0" name="Google Shape;5800;p4"/>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1" name="Google Shape;5801;p4"/>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2" name="Google Shape;5802;p4"/>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3" name="Google Shape;5803;p4"/>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4" name="Google Shape;5804;p4"/>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5" name="Google Shape;5805;p4"/>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6" name="Google Shape;5806;p4"/>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7" name="Google Shape;5807;p4"/>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8" name="Google Shape;5808;p4"/>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09" name="Google Shape;5809;p4"/>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0" name="Google Shape;5810;p4"/>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1" name="Google Shape;5811;p4"/>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2" name="Google Shape;5812;p4"/>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3" name="Google Shape;5813;p4"/>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4" name="Google Shape;5814;p4"/>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5" name="Google Shape;5815;p4"/>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6" name="Google Shape;5816;p4"/>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7" name="Google Shape;5817;p4"/>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8" name="Google Shape;5818;p4"/>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19" name="Google Shape;5819;p4"/>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0" name="Google Shape;5820;p4"/>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1" name="Google Shape;5821;p4"/>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2" name="Google Shape;5822;p4"/>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3" name="Google Shape;5823;p4"/>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4" name="Google Shape;5824;p4"/>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5" name="Google Shape;5825;p4"/>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6" name="Google Shape;5826;p4"/>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7" name="Google Shape;5827;p4"/>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8" name="Google Shape;5828;p4"/>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29" name="Google Shape;5829;p4"/>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0" name="Google Shape;5830;p4"/>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1" name="Google Shape;5831;p4"/>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2" name="Google Shape;5832;p4"/>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3" name="Google Shape;5833;p4"/>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4" name="Google Shape;5834;p4"/>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5" name="Google Shape;5835;p4"/>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6" name="Google Shape;5836;p4"/>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7" name="Google Shape;5837;p4"/>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8" name="Google Shape;5838;p4"/>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39" name="Google Shape;5839;p4"/>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0" name="Google Shape;5840;p4"/>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1" name="Google Shape;5841;p4"/>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2" name="Google Shape;5842;p4"/>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3" name="Google Shape;5843;p4"/>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4" name="Google Shape;5844;p4"/>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5" name="Google Shape;5845;p4"/>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6" name="Google Shape;5846;p4"/>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7" name="Google Shape;5847;p4"/>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8" name="Google Shape;5848;p4"/>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49" name="Google Shape;5849;p4"/>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0" name="Google Shape;5850;p4"/>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1" name="Google Shape;5851;p4"/>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2" name="Google Shape;5852;p4"/>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3" name="Google Shape;5853;p4"/>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4" name="Google Shape;5854;p4"/>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5" name="Google Shape;5855;p4"/>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6" name="Google Shape;5856;p4"/>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7" name="Google Shape;5857;p4"/>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8" name="Google Shape;5858;p4"/>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59" name="Google Shape;5859;p4"/>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0" name="Google Shape;5860;p4"/>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1" name="Google Shape;5861;p4"/>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2" name="Google Shape;5862;p4"/>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3" name="Google Shape;5863;p4"/>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4" name="Google Shape;5864;p4"/>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5" name="Google Shape;5865;p4"/>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6" name="Google Shape;5866;p4"/>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7" name="Google Shape;5867;p4"/>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8" name="Google Shape;5868;p4"/>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69" name="Google Shape;5869;p4"/>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0" name="Google Shape;5870;p4"/>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1" name="Google Shape;5871;p4"/>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2" name="Google Shape;5872;p4"/>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3" name="Google Shape;5873;p4"/>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4" name="Google Shape;5874;p4"/>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5" name="Google Shape;5875;p4"/>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6" name="Google Shape;5876;p4"/>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7" name="Google Shape;5877;p4"/>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8" name="Google Shape;5878;p4"/>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79" name="Google Shape;5879;p4"/>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0" name="Google Shape;5880;p4"/>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1" name="Google Shape;5881;p4"/>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2" name="Google Shape;5882;p4"/>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3" name="Google Shape;5883;p4"/>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4" name="Google Shape;5884;p4"/>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5" name="Google Shape;5885;p4"/>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6" name="Google Shape;5886;p4"/>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7" name="Google Shape;5887;p4"/>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8" name="Google Shape;5888;p4"/>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89" name="Google Shape;5889;p4"/>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0" name="Google Shape;5890;p4"/>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1" name="Google Shape;5891;p4"/>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2" name="Google Shape;5892;p4"/>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3" name="Google Shape;5893;p4"/>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4" name="Google Shape;5894;p4"/>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5" name="Google Shape;5895;p4"/>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6" name="Google Shape;5896;p4"/>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7" name="Google Shape;5897;p4"/>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8" name="Google Shape;5898;p4"/>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899" name="Google Shape;5899;p4"/>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0" name="Google Shape;5900;p4"/>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1" name="Google Shape;5901;p4"/>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2" name="Google Shape;5902;p4"/>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3" name="Google Shape;5903;p4"/>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4" name="Google Shape;5904;p4"/>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5" name="Google Shape;5905;p4"/>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6" name="Google Shape;5906;p4"/>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7" name="Google Shape;5907;p4"/>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8" name="Google Shape;5908;p4"/>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09" name="Google Shape;5909;p4"/>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0" name="Google Shape;5910;p4"/>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1" name="Google Shape;5911;p4"/>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2" name="Google Shape;5912;p4"/>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3" name="Google Shape;5913;p4"/>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4" name="Google Shape;5914;p4"/>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5" name="Google Shape;5915;p4"/>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6" name="Google Shape;5916;p4"/>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7" name="Google Shape;5917;p4"/>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8" name="Google Shape;5918;p4"/>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19" name="Google Shape;5919;p4"/>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0" name="Google Shape;5920;p4"/>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1" name="Google Shape;5921;p4"/>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2" name="Google Shape;5922;p4"/>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3" name="Google Shape;5923;p4"/>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4" name="Google Shape;5924;p4"/>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5" name="Google Shape;5925;p4"/>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6" name="Google Shape;5926;p4"/>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7" name="Google Shape;5927;p4"/>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8" name="Google Shape;5928;p4"/>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29" name="Google Shape;5929;p4"/>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 name="Google Shape;5930;p4"/>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 name="Google Shape;5931;p4"/>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 name="Google Shape;5932;p4"/>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 name="Google Shape;5933;p4"/>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 name="Google Shape;5934;p4"/>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 name="Google Shape;5935;p4"/>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 name="Google Shape;5936;p4"/>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 name="Google Shape;5937;p4"/>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 name="Google Shape;5938;p4"/>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 name="Google Shape;5939;p4"/>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 name="Google Shape;5940;p4"/>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 name="Google Shape;5941;p4"/>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 name="Google Shape;5942;p4"/>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 name="Google Shape;5943;p4"/>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 name="Google Shape;5944;p4"/>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 name="Google Shape;5945;p4"/>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 name="Google Shape;5946;p4"/>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 name="Google Shape;5947;p4"/>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 name="Google Shape;5948;p4"/>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 name="Google Shape;5949;p4"/>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 name="Google Shape;5950;p4"/>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 name="Google Shape;5951;p4"/>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 name="Google Shape;5952;p4"/>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 name="Google Shape;5953;p4"/>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 name="Google Shape;5954;p4"/>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 name="Google Shape;5955;p4"/>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 name="Google Shape;5956;p4"/>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 name="Google Shape;5957;p4"/>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 name="Google Shape;5958;p4"/>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 name="Google Shape;5959;p4"/>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 name="Google Shape;5960;p4"/>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 name="Google Shape;5961;p4"/>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 name="Google Shape;5962;p4"/>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 name="Google Shape;5963;p4"/>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 name="Google Shape;5964;p4"/>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 name="Google Shape;5965;p4"/>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 name="Google Shape;5966;p4"/>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 name="Google Shape;5967;p4"/>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 name="Google Shape;5968;p4"/>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 name="Google Shape;5969;p4"/>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 name="Google Shape;5970;p4"/>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 name="Google Shape;5971;p4"/>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 name="Google Shape;5972;p4"/>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 name="Google Shape;5973;p4"/>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 name="Google Shape;5974;p4"/>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 name="Google Shape;5975;p4"/>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 name="Google Shape;5976;p4"/>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 name="Google Shape;5977;p4"/>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 name="Google Shape;5978;p4"/>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 name="Google Shape;5979;p4"/>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 name="Google Shape;5980;p4"/>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 name="Google Shape;5981;p4"/>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 name="Google Shape;5982;p4"/>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 name="Google Shape;5983;p4"/>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 name="Google Shape;5984;p4"/>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 name="Google Shape;5985;p4"/>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 name="Google Shape;5986;p4"/>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 name="Google Shape;5987;p4"/>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 name="Google Shape;5988;p4"/>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 name="Google Shape;5989;p4"/>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 name="Google Shape;5990;p4"/>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 name="Google Shape;5991;p4"/>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 name="Google Shape;5992;p4"/>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 name="Google Shape;5993;p4"/>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 name="Google Shape;5994;p4"/>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 name="Google Shape;5995;p4"/>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 name="Google Shape;5996;p4"/>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 name="Google Shape;5997;p4"/>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 name="Google Shape;5998;p4"/>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 name="Google Shape;5999;p4"/>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 name="Google Shape;6000;p4"/>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 name="Google Shape;6001;p4"/>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 name="Google Shape;6002;p4"/>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 name="Google Shape;6003;p4"/>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 name="Google Shape;6004;p4"/>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 name="Google Shape;6005;p4"/>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 name="Google Shape;6006;p4"/>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 name="Google Shape;6007;p4"/>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 name="Google Shape;6008;p4"/>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 name="Google Shape;6009;p4"/>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 name="Google Shape;6010;p4"/>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 name="Google Shape;6011;p4"/>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 name="Google Shape;6012;p4"/>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 name="Google Shape;6013;p4"/>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 name="Google Shape;6014;p4"/>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 name="Google Shape;6015;p4"/>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 name="Google Shape;6016;p4"/>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 name="Google Shape;6017;p4"/>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 name="Google Shape;6018;p4"/>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 name="Google Shape;6019;p4"/>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 name="Google Shape;6020;p4"/>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 name="Google Shape;6021;p4"/>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 name="Google Shape;6022;p4"/>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 name="Google Shape;6023;p4"/>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 name="Google Shape;6024;p4"/>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 name="Google Shape;6025;p4"/>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 name="Google Shape;6026;p4"/>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 name="Google Shape;6027;p4"/>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 name="Google Shape;6028;p4"/>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 name="Google Shape;6029;p4"/>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 name="Google Shape;6030;p4"/>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 name="Google Shape;6031;p4"/>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 name="Google Shape;6032;p4"/>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 name="Google Shape;6033;p4"/>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 name="Google Shape;6034;p4"/>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 name="Google Shape;6035;p4"/>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 name="Google Shape;6036;p4"/>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 name="Google Shape;6037;p4"/>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 name="Google Shape;6038;p4"/>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 name="Google Shape;6039;p4"/>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 name="Google Shape;6040;p4"/>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 name="Google Shape;6041;p4"/>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 name="Google Shape;6042;p4"/>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 name="Google Shape;6043;p4"/>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 name="Google Shape;6044;p4"/>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 name="Google Shape;6045;p4"/>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 name="Google Shape;6046;p4"/>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 name="Google Shape;6047;p4"/>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 name="Google Shape;6048;p4"/>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 name="Google Shape;6049;p4"/>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 name="Google Shape;6050;p4"/>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 name="Google Shape;6051;p4"/>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 name="Google Shape;6052;p4"/>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 name="Google Shape;6053;p4"/>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 name="Google Shape;6054;p4"/>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 name="Google Shape;6055;p4"/>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 name="Google Shape;6056;p4"/>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 name="Google Shape;6057;p4"/>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 name="Google Shape;6058;p4"/>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 name="Google Shape;6059;p4"/>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 name="Google Shape;6060;p4"/>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 name="Google Shape;6061;p4"/>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 name="Google Shape;6062;p4"/>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 name="Google Shape;6063;p4"/>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 name="Google Shape;6064;p4"/>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 name="Google Shape;6065;p4"/>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 name="Google Shape;6066;p4"/>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 name="Google Shape;6067;p4"/>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 name="Google Shape;6068;p4"/>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 name="Google Shape;6069;p4"/>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 name="Google Shape;6070;p4"/>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 name="Google Shape;6071;p4"/>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 name="Google Shape;6072;p4"/>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 name="Google Shape;6073;p4"/>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 name="Google Shape;6074;p4"/>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 name="Google Shape;6075;p4"/>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 name="Google Shape;6076;p4"/>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 name="Google Shape;6077;p4"/>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 name="Google Shape;6078;p4"/>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 name="Google Shape;6079;p4"/>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 name="Google Shape;6080;p4"/>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 name="Google Shape;6081;p4"/>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 name="Google Shape;6082;p4"/>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 name="Google Shape;6083;p4"/>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 name="Google Shape;6084;p4"/>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 name="Google Shape;6085;p4"/>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 name="Google Shape;6086;p4"/>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 name="Google Shape;6087;p4"/>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 name="Google Shape;6088;p4"/>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 name="Google Shape;6089;p4"/>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 name="Google Shape;6090;p4"/>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 name="Google Shape;6091;p4"/>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 name="Google Shape;6092;p4"/>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 name="Google Shape;6093;p4"/>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 name="Google Shape;6094;p4"/>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 name="Google Shape;6095;p4"/>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 name="Google Shape;6096;p4"/>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 name="Google Shape;6097;p4"/>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 name="Google Shape;6098;p4"/>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 name="Google Shape;6099;p4"/>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 name="Google Shape;6100;p4"/>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 name="Google Shape;6101;p4"/>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 name="Google Shape;6102;p4"/>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 name="Google Shape;6103;p4"/>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 name="Google Shape;6104;p4"/>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 name="Google Shape;6105;p4"/>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 name="Google Shape;6106;p4"/>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 name="Google Shape;6107;p4"/>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 name="Google Shape;6108;p4"/>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 name="Google Shape;6109;p4"/>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 name="Google Shape;6110;p4"/>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 name="Google Shape;6111;p4"/>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 name="Google Shape;6112;p4"/>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 name="Google Shape;6113;p4"/>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 name="Google Shape;6114;p4"/>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 name="Google Shape;6115;p4"/>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 name="Google Shape;6116;p4"/>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 name="Google Shape;6117;p4"/>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 name="Google Shape;6118;p4"/>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 name="Google Shape;6119;p4"/>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 name="Google Shape;6120;p4"/>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 name="Google Shape;6121;p4"/>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 name="Google Shape;6122;p4"/>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 name="Google Shape;6123;p4"/>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 name="Google Shape;6124;p4"/>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 name="Google Shape;6125;p4"/>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 name="Google Shape;6126;p4"/>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 name="Google Shape;6127;p4"/>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 name="Google Shape;6128;p4"/>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 name="Google Shape;6129;p4"/>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 name="Google Shape;6130;p4"/>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 name="Google Shape;6131;p4"/>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 name="Google Shape;6132;p4"/>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 name="Google Shape;6133;p4"/>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 name="Google Shape;6134;p4"/>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 name="Google Shape;6135;p4"/>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 name="Google Shape;6136;p4"/>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 name="Google Shape;6137;p4"/>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 name="Google Shape;6138;p4"/>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 name="Google Shape;6139;p4"/>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 name="Google Shape;6140;p4"/>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 name="Google Shape;6141;p4"/>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 name="Google Shape;6142;p4"/>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 name="Google Shape;6143;p4"/>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 name="Google Shape;6144;p4"/>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 name="Google Shape;6145;p4"/>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 name="Google Shape;6146;p4"/>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 name="Google Shape;6147;p4"/>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 name="Google Shape;6148;p4"/>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 name="Google Shape;6149;p4"/>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 name="Google Shape;6150;p4"/>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 name="Google Shape;6151;p4"/>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 name="Google Shape;6152;p4"/>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 name="Google Shape;6153;p4"/>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 name="Google Shape;6154;p4"/>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 name="Google Shape;6155;p4"/>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 name="Google Shape;6156;p4"/>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 name="Google Shape;6157;p4"/>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 name="Google Shape;6158;p4"/>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 name="Google Shape;6159;p4"/>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 name="Google Shape;6160;p4"/>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 name="Google Shape;6161;p4"/>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 name="Google Shape;6162;p4"/>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 name="Google Shape;6163;p4"/>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 name="Google Shape;6164;p4"/>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 name="Google Shape;6165;p4"/>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 name="Google Shape;6166;p4"/>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 name="Google Shape;6167;p4"/>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 name="Google Shape;6168;p4"/>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 name="Google Shape;6169;p4"/>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 name="Google Shape;6170;p4"/>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 name="Google Shape;6171;p4"/>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 name="Google Shape;6172;p4"/>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 name="Google Shape;6173;p4"/>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 name="Google Shape;6174;p4"/>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 name="Google Shape;6175;p4"/>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 name="Google Shape;6176;p4"/>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 name="Google Shape;6177;p4"/>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 name="Google Shape;6178;p4"/>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 name="Google Shape;6179;p4"/>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 name="Google Shape;6180;p4"/>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 name="Google Shape;6181;p4"/>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 name="Google Shape;6182;p4"/>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 name="Google Shape;6183;p4"/>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 name="Google Shape;6184;p4"/>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 name="Google Shape;6185;p4"/>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 name="Google Shape;6186;p4"/>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 name="Google Shape;6187;p4"/>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 name="Google Shape;6188;p4"/>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 name="Google Shape;6189;p4"/>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 name="Google Shape;6190;p4"/>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 name="Google Shape;6191;p4"/>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 name="Google Shape;6192;p4"/>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 name="Google Shape;6193;p4"/>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 name="Google Shape;6194;p4"/>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 name="Google Shape;6195;p4"/>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 name="Google Shape;6196;p4"/>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 name="Google Shape;6197;p4"/>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 name="Google Shape;6198;p4"/>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 name="Google Shape;6199;p4"/>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 name="Google Shape;6200;p4"/>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 name="Google Shape;6201;p4"/>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 name="Google Shape;6202;p4"/>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 name="Google Shape;6203;p4"/>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 name="Google Shape;6204;p4"/>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 name="Google Shape;6205;p4"/>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 name="Google Shape;6206;p4"/>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 name="Google Shape;6207;p4"/>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 name="Google Shape;6208;p4"/>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 name="Google Shape;6209;p4"/>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 name="Google Shape;6210;p4"/>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 name="Google Shape;6211;p4"/>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 name="Google Shape;6212;p4"/>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 name="Google Shape;6213;p4"/>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 name="Google Shape;6214;p4"/>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 name="Google Shape;6215;p4"/>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 name="Google Shape;6216;p4"/>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 name="Google Shape;6217;p4"/>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 name="Google Shape;6218;p4"/>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 name="Google Shape;6219;p4"/>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 name="Google Shape;6220;p4"/>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 name="Google Shape;6221;p4"/>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 name="Google Shape;6222;p4"/>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 name="Google Shape;6223;p4"/>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 name="Google Shape;6224;p4"/>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 name="Google Shape;6225;p4"/>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 name="Google Shape;6226;p4"/>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 name="Google Shape;6227;p4"/>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 name="Google Shape;6228;p4"/>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 name="Google Shape;6229;p4"/>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 name="Google Shape;6230;p4"/>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 name="Google Shape;6231;p4"/>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 name="Google Shape;6232;p4"/>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 name="Google Shape;6233;p4"/>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 name="Google Shape;6234;p4"/>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 name="Google Shape;6235;p4"/>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 name="Google Shape;6236;p4"/>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 name="Google Shape;6237;p4"/>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 name="Google Shape;6238;p4"/>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 name="Google Shape;6239;p4"/>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 name="Google Shape;6240;p4"/>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 name="Google Shape;6241;p4"/>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 name="Google Shape;6242;p4"/>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 name="Google Shape;6243;p4"/>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 name="Google Shape;6244;p4"/>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 name="Google Shape;6245;p4"/>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 name="Google Shape;6246;p4"/>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 name="Google Shape;6247;p4"/>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 name="Google Shape;6248;p4"/>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 name="Google Shape;6249;p4"/>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 name="Google Shape;6250;p4"/>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 name="Google Shape;6251;p4"/>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 name="Google Shape;6252;p4"/>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 name="Google Shape;6253;p4"/>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 name="Google Shape;6254;p4"/>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 name="Google Shape;6255;p4"/>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 name="Google Shape;6256;p4"/>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 name="Google Shape;6257;p4"/>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 name="Google Shape;6258;p4"/>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 name="Google Shape;6259;p4"/>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 name="Google Shape;6260;p4"/>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 name="Google Shape;6261;p4"/>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 name="Google Shape;6262;p4"/>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 name="Google Shape;6263;p4"/>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 name="Google Shape;6264;p4"/>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 name="Google Shape;6265;p4"/>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 name="Google Shape;6266;p4"/>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 name="Google Shape;6267;p4"/>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 name="Google Shape;6268;p4"/>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 name="Google Shape;6269;p4"/>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 name="Google Shape;6270;p4"/>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 name="Google Shape;6271;p4"/>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 name="Google Shape;6272;p4"/>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 name="Google Shape;6273;p4"/>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 name="Google Shape;6274;p4"/>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 name="Google Shape;6275;p4"/>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 name="Google Shape;6276;p4"/>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 name="Google Shape;6277;p4"/>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 name="Google Shape;6278;p4"/>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 name="Google Shape;6279;p4"/>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 name="Google Shape;6280;p4"/>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 name="Google Shape;6281;p4"/>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 name="Google Shape;6282;p4"/>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 name="Google Shape;6283;p4"/>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 name="Google Shape;6284;p4"/>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 name="Google Shape;6285;p4"/>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 name="Google Shape;6286;p4"/>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 name="Google Shape;6287;p4"/>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 name="Google Shape;6288;p4"/>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 name="Google Shape;6289;p4"/>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 name="Google Shape;6290;p4"/>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 name="Google Shape;6291;p4"/>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 name="Google Shape;6292;p4"/>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 name="Google Shape;6293;p4"/>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 name="Google Shape;6294;p4"/>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 name="Google Shape;6295;p4"/>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 name="Google Shape;6296;p4"/>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 name="Google Shape;6297;p4"/>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 name="Google Shape;6298;p4"/>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 name="Google Shape;6299;p4"/>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 name="Google Shape;6300;p4"/>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 name="Google Shape;6301;p4"/>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 name="Google Shape;6302;p4"/>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 name="Google Shape;6303;p4"/>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 name="Google Shape;6304;p4"/>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 name="Google Shape;6305;p4"/>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 name="Google Shape;6306;p4"/>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 name="Google Shape;6307;p4"/>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 name="Google Shape;6308;p4"/>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 name="Google Shape;6309;p4"/>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 name="Google Shape;6310;p4"/>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 name="Google Shape;6311;p4"/>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 name="Google Shape;6312;p4"/>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 name="Google Shape;6313;p4"/>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 name="Google Shape;6314;p4"/>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 name="Google Shape;6315;p4"/>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 name="Google Shape;6316;p4"/>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 name="Google Shape;6317;p4"/>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 name="Google Shape;6318;p4"/>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 name="Google Shape;6319;p4"/>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 name="Google Shape;6320;p4"/>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 name="Google Shape;6321;p4"/>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 name="Google Shape;6322;p4"/>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 name="Google Shape;6323;p4"/>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 name="Google Shape;6324;p4"/>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 name="Google Shape;6325;p4"/>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 name="Google Shape;6326;p4"/>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 name="Google Shape;6327;p4"/>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 name="Google Shape;6328;p4"/>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 name="Google Shape;6329;p4"/>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 name="Google Shape;6330;p4"/>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 name="Google Shape;6331;p4"/>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 name="Google Shape;6332;p4"/>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 name="Google Shape;6333;p4"/>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 name="Google Shape;6334;p4"/>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 name="Google Shape;6335;p4"/>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 name="Google Shape;6336;p4"/>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 name="Google Shape;6337;p4"/>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 name="Google Shape;6338;p4"/>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 name="Google Shape;6339;p4"/>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 name="Google Shape;6340;p4"/>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 name="Google Shape;6341;p4"/>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 name="Google Shape;6342;p4"/>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 name="Google Shape;6343;p4"/>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 name="Google Shape;6344;p4"/>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 name="Google Shape;6345;p4"/>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 name="Google Shape;6346;p4"/>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 name="Google Shape;6347;p4"/>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 name="Google Shape;6348;p4"/>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 name="Google Shape;6349;p4"/>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 name="Google Shape;6350;p4"/>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 name="Google Shape;6351;p4"/>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 name="Google Shape;6352;p4"/>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 name="Google Shape;6353;p4"/>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 name="Google Shape;6354;p4"/>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 name="Google Shape;6355;p4"/>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 name="Google Shape;6356;p4"/>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 name="Google Shape;6357;p4"/>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 name="Google Shape;6358;p4"/>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 name="Google Shape;6359;p4"/>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 name="Google Shape;6360;p4"/>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 name="Google Shape;6361;p4"/>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 name="Google Shape;6362;p4"/>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 name="Google Shape;6363;p4"/>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 name="Google Shape;6364;p4"/>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 name="Google Shape;6365;p4"/>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 name="Google Shape;6366;p4"/>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 name="Google Shape;6367;p4"/>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 name="Google Shape;6368;p4"/>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 name="Google Shape;6369;p4"/>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 name="Google Shape;6370;p4"/>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 name="Google Shape;6371;p4"/>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 name="Google Shape;6372;p4"/>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 name="Google Shape;6373;p4"/>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 name="Google Shape;6374;p4"/>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 name="Google Shape;6375;p4"/>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 name="Google Shape;6376;p4"/>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 name="Google Shape;6377;p4"/>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 name="Google Shape;6378;p4"/>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 name="Google Shape;6379;p4"/>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 name="Google Shape;6380;p4"/>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 name="Google Shape;6381;p4"/>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 name="Google Shape;6382;p4"/>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 name="Google Shape;6383;p4"/>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 name="Google Shape;6384;p4"/>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 name="Google Shape;6385;p4"/>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 name="Google Shape;6386;p4"/>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 name="Google Shape;6387;p4"/>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 name="Google Shape;6388;p4"/>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 name="Google Shape;6389;p4"/>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 name="Google Shape;6390;p4"/>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 name="Google Shape;6391;p4"/>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 name="Google Shape;6392;p4"/>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 name="Google Shape;6393;p4"/>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 name="Google Shape;6394;p4"/>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 name="Google Shape;6395;p4"/>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 name="Google Shape;6396;p4"/>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 name="Google Shape;6397;p4"/>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 name="Google Shape;6398;p4"/>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 name="Google Shape;6399;p4"/>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 name="Google Shape;6400;p4"/>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 name="Google Shape;6401;p4"/>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 name="Google Shape;6402;p4"/>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 name="Google Shape;6403;p4"/>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 name="Google Shape;6404;p4"/>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 name="Google Shape;6405;p4"/>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 name="Google Shape;6406;p4"/>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 name="Google Shape;6407;p4"/>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 name="Google Shape;6408;p4"/>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 name="Google Shape;6409;p4"/>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 name="Google Shape;6410;p4"/>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 name="Google Shape;6411;p4"/>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 name="Google Shape;6412;p4"/>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 name="Google Shape;6413;p4"/>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 name="Google Shape;6414;p4"/>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 name="Google Shape;6415;p4"/>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 name="Google Shape;6416;p4"/>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 name="Google Shape;6417;p4"/>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 name="Google Shape;6418;p4"/>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 name="Google Shape;6419;p4"/>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 name="Google Shape;6420;p4"/>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 name="Google Shape;6421;p4"/>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 name="Google Shape;6422;p4"/>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 name="Google Shape;6423;p4"/>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 name="Google Shape;6424;p4"/>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 name="Google Shape;6425;p4"/>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 name="Google Shape;6426;p4"/>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 name="Google Shape;6427;p4"/>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 name="Google Shape;6428;p4"/>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 name="Google Shape;6429;p4"/>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 name="Google Shape;6430;p4"/>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 name="Google Shape;6431;p4"/>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 name="Google Shape;6432;p4"/>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 name="Google Shape;6433;p4"/>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 name="Google Shape;6434;p4"/>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 name="Google Shape;6435;p4"/>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 name="Google Shape;6436;p4"/>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 name="Google Shape;6437;p4"/>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 name="Google Shape;6438;p4"/>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 name="Google Shape;6439;p4"/>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 name="Google Shape;6440;p4"/>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 name="Google Shape;6441;p4"/>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 name="Google Shape;6442;p4"/>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 name="Google Shape;6443;p4"/>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 name="Google Shape;6444;p4"/>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 name="Google Shape;6445;p4"/>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 name="Google Shape;6446;p4"/>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 name="Google Shape;6447;p4"/>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 name="Google Shape;6448;p4"/>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 name="Google Shape;6449;p4"/>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 name="Google Shape;6450;p4"/>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 name="Google Shape;6451;p4"/>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 name="Google Shape;6452;p4"/>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 name="Google Shape;6453;p4"/>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 name="Google Shape;6454;p4"/>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 name="Google Shape;6455;p4"/>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 name="Google Shape;6456;p4"/>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 name="Google Shape;6457;p4"/>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 name="Google Shape;6458;p4"/>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 name="Google Shape;6459;p4"/>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 name="Google Shape;6460;p4"/>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 name="Google Shape;6461;p4"/>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 name="Google Shape;6462;p4"/>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 name="Google Shape;6463;p4"/>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 name="Google Shape;6464;p4"/>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 name="Google Shape;6465;p4"/>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 name="Google Shape;6466;p4"/>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 name="Google Shape;6467;p4"/>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 name="Google Shape;6468;p4"/>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 name="Google Shape;6469;p4"/>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 name="Google Shape;6470;p4"/>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 name="Google Shape;6471;p4"/>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 name="Google Shape;6472;p4"/>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 name="Google Shape;6473;p4"/>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 name="Google Shape;6474;p4"/>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 name="Google Shape;6475;p4"/>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 name="Google Shape;6476;p4"/>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 name="Google Shape;6477;p4"/>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 name="Google Shape;6478;p4"/>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 name="Google Shape;6479;p4"/>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 name="Google Shape;6480;p4"/>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 name="Google Shape;6481;p4"/>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 name="Google Shape;6482;p4"/>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 name="Google Shape;6483;p4"/>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 name="Google Shape;6484;p4"/>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 name="Google Shape;6485;p4"/>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 name="Google Shape;6486;p4"/>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 name="Google Shape;6487;p4"/>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 name="Google Shape;6488;p4"/>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 name="Google Shape;6489;p4"/>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 name="Google Shape;6490;p4"/>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 name="Google Shape;6491;p4"/>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 name="Google Shape;6492;p4"/>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 name="Google Shape;6493;p4"/>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 name="Google Shape;6494;p4"/>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 name="Google Shape;6495;p4"/>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 name="Google Shape;6496;p4"/>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 name="Google Shape;6497;p4"/>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 name="Google Shape;6498;p4"/>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 name="Google Shape;6499;p4"/>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 name="Google Shape;6500;p4"/>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 name="Google Shape;6501;p4"/>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 name="Google Shape;6502;p4"/>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 name="Google Shape;6503;p4"/>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 name="Google Shape;6504;p4"/>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 name="Google Shape;6505;p4"/>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 name="Google Shape;6506;p4"/>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 name="Google Shape;6507;p4"/>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 name="Google Shape;6508;p4"/>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 name="Google Shape;6509;p4"/>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 name="Google Shape;6510;p4"/>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 name="Google Shape;6511;p4"/>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 name="Google Shape;6512;p4"/>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 name="Google Shape;6513;p4"/>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 name="Google Shape;6514;p4"/>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 name="Google Shape;6515;p4"/>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 name="Google Shape;6516;p4"/>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 name="Google Shape;6517;p4"/>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 name="Google Shape;6518;p4"/>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 name="Google Shape;6519;p4"/>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 name="Google Shape;6520;p4"/>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 name="Google Shape;6521;p4"/>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 name="Google Shape;6522;p4"/>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 name="Google Shape;6523;p4"/>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 name="Google Shape;6524;p4"/>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 name="Google Shape;6525;p4"/>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 name="Google Shape;6526;p4"/>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 name="Google Shape;6527;p4"/>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 name="Google Shape;6528;p4"/>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 name="Google Shape;6529;p4"/>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 name="Google Shape;6530;p4"/>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 name="Google Shape;6531;p4"/>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 name="Google Shape;6532;p4"/>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 name="Google Shape;6533;p4"/>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 name="Google Shape;6534;p4"/>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 name="Google Shape;6535;p4"/>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 name="Google Shape;6536;p4"/>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 name="Google Shape;6537;p4"/>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 name="Google Shape;6538;p4"/>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 name="Google Shape;6539;p4"/>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 name="Google Shape;6540;p4"/>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 name="Google Shape;6541;p4"/>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 name="Google Shape;6542;p4"/>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 name="Google Shape;6543;p4"/>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 name="Google Shape;6544;p4"/>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 name="Google Shape;6545;p4"/>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 name="Google Shape;6546;p4"/>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 name="Google Shape;6547;p4"/>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 name="Google Shape;6548;p4"/>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 name="Google Shape;6549;p4"/>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 name="Google Shape;6550;p4"/>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 name="Google Shape;6551;p4"/>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 name="Google Shape;6552;p4"/>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 name="Google Shape;6553;p4"/>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 name="Google Shape;6554;p4"/>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 name="Google Shape;6555;p4"/>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 name="Google Shape;6556;p4"/>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 name="Google Shape;6557;p4"/>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 name="Google Shape;6558;p4"/>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 name="Google Shape;6559;p4"/>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 name="Google Shape;6560;p4"/>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 name="Google Shape;6561;p4"/>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 name="Google Shape;6562;p4"/>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 name="Google Shape;6563;p4"/>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 name="Google Shape;6564;p4"/>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 name="Google Shape;6565;p4"/>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 name="Google Shape;6566;p4"/>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 name="Google Shape;6567;p4"/>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 name="Google Shape;6568;p4"/>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 name="Google Shape;6569;p4"/>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 name="Google Shape;6570;p4"/>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 name="Google Shape;6571;p4"/>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 name="Google Shape;6572;p4"/>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 name="Google Shape;6573;p4"/>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 name="Google Shape;6574;p4"/>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 name="Google Shape;6575;p4"/>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 name="Google Shape;6576;p4"/>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 name="Google Shape;6577;p4"/>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 name="Google Shape;6578;p4"/>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 name="Google Shape;6579;p4"/>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 name="Google Shape;6580;p4"/>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 name="Google Shape;6581;p4"/>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 name="Google Shape;6582;p4"/>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 name="Google Shape;6583;p4"/>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 name="Google Shape;6584;p4"/>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 name="Google Shape;6585;p4"/>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 name="Google Shape;6586;p4"/>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 name="Google Shape;6587;p4"/>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 name="Google Shape;6588;p4"/>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 name="Google Shape;6589;p4"/>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 name="Google Shape;6590;p4"/>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 name="Google Shape;6591;p4"/>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 name="Google Shape;6592;p4"/>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 name="Google Shape;6593;p4"/>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 name="Google Shape;6594;p4"/>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 name="Google Shape;6595;p4"/>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 name="Google Shape;6596;p4"/>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 name="Google Shape;6597;p4"/>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 name="Google Shape;6598;p4"/>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 name="Google Shape;6599;p4"/>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 name="Google Shape;6600;p4"/>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 name="Google Shape;6601;p4"/>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 name="Google Shape;6602;p4"/>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 name="Google Shape;6603;p4"/>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 name="Google Shape;6604;p4"/>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 name="Google Shape;6605;p4"/>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 name="Google Shape;6606;p4"/>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 name="Google Shape;6607;p4"/>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 name="Google Shape;6608;p4"/>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 name="Google Shape;6609;p4"/>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 name="Google Shape;6610;p4"/>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 name="Google Shape;6611;p4"/>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 name="Google Shape;6612;p4"/>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 name="Google Shape;6613;p4"/>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 name="Google Shape;6614;p4"/>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 name="Google Shape;6615;p4"/>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 name="Google Shape;6616;p4"/>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 name="Google Shape;6617;p4"/>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 name="Google Shape;6618;p4"/>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 name="Google Shape;6619;p4"/>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 name="Google Shape;6620;p4"/>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 name="Google Shape;6621;p4"/>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 name="Google Shape;6622;p4"/>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 name="Google Shape;6623;p4"/>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 name="Google Shape;6624;p4"/>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 name="Google Shape;6625;p4"/>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 name="Google Shape;6626;p4"/>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 name="Google Shape;6627;p4"/>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 name="Google Shape;6628;p4"/>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 name="Google Shape;6629;p4"/>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 name="Google Shape;6630;p4"/>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 name="Google Shape;6631;p4"/>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 name="Google Shape;6632;p4"/>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 name="Google Shape;6633;p4"/>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 name="Google Shape;6634;p4"/>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 name="Google Shape;6635;p4"/>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 name="Google Shape;6636;p4"/>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 name="Google Shape;6637;p4"/>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 name="Google Shape;6638;p4"/>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 name="Google Shape;6639;p4"/>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 name="Google Shape;6640;p4"/>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 name="Google Shape;6641;p4"/>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 name="Google Shape;6642;p4"/>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 name="Google Shape;6643;p4"/>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 name="Google Shape;6644;p4"/>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 name="Google Shape;6645;p4"/>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 name="Google Shape;6646;p4"/>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 name="Google Shape;6647;p4"/>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 name="Google Shape;6648;p4"/>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 name="Google Shape;6649;p4"/>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 name="Google Shape;6650;p4"/>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 name="Google Shape;6651;p4"/>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 name="Google Shape;6652;p4"/>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 name="Google Shape;6653;p4"/>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 name="Google Shape;6654;p4"/>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 name="Google Shape;6655;p4"/>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 name="Google Shape;6656;p4"/>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 name="Google Shape;6657;p4"/>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 name="Google Shape;6658;p4"/>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 name="Google Shape;6659;p4"/>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 name="Google Shape;6660;p4"/>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 name="Google Shape;6661;p4"/>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 name="Google Shape;6662;p4"/>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 name="Google Shape;6663;p4"/>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 name="Google Shape;6664;p4"/>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 name="Google Shape;6665;p4"/>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 name="Google Shape;6666;p4"/>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 name="Google Shape;6667;p4"/>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 name="Google Shape;6668;p4"/>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 name="Google Shape;6669;p4"/>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 name="Google Shape;6670;p4"/>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 name="Google Shape;6671;p4"/>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 name="Google Shape;6672;p4"/>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 name="Google Shape;6673;p4"/>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 name="Google Shape;6674;p4"/>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 name="Google Shape;6675;p4"/>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 name="Google Shape;6676;p4"/>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 name="Google Shape;6677;p4"/>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 name="Google Shape;6678;p4"/>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 name="Google Shape;6679;p4"/>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 name="Google Shape;6680;p4"/>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 name="Google Shape;6681;p4"/>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 name="Google Shape;6682;p4"/>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 name="Google Shape;6683;p4"/>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 name="Google Shape;6684;p4"/>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 name="Google Shape;6685;p4"/>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 name="Google Shape;6686;p4"/>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 name="Google Shape;6687;p4"/>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 name="Google Shape;6688;p4"/>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 name="Google Shape;6689;p4"/>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 name="Google Shape;6690;p4"/>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 name="Google Shape;6691;p4"/>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 name="Google Shape;6692;p4"/>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 name="Google Shape;6693;p4"/>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 name="Google Shape;6694;p4"/>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 name="Google Shape;6695;p4"/>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 name="Google Shape;6696;p4"/>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 name="Google Shape;6697;p4"/>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 name="Google Shape;6698;p4"/>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 name="Google Shape;6699;p4"/>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 name="Google Shape;6700;p4"/>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 name="Google Shape;6701;p4"/>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 name="Google Shape;6702;p4"/>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 name="Google Shape;6703;p4"/>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 name="Google Shape;6704;p4"/>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 name="Google Shape;6705;p4"/>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 name="Google Shape;6706;p4"/>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 name="Google Shape;6707;p4"/>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 name="Google Shape;6708;p4"/>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 name="Google Shape;6709;p4"/>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 name="Google Shape;6710;p4"/>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 name="Google Shape;6711;p4"/>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 name="Google Shape;6712;p4"/>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 name="Google Shape;6713;p4"/>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 name="Google Shape;6714;p4"/>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 name="Google Shape;6715;p4"/>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 name="Google Shape;6716;p4"/>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 name="Google Shape;6717;p4"/>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 name="Google Shape;6718;p4"/>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 name="Google Shape;6719;p4"/>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 name="Google Shape;6720;p4"/>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 name="Google Shape;6721;p4"/>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 name="Google Shape;6722;p4"/>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 name="Google Shape;6723;p4"/>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 name="Google Shape;6724;p4"/>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 name="Google Shape;6725;p4"/>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 name="Google Shape;6726;p4"/>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 name="Google Shape;6727;p4"/>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 name="Google Shape;6728;p4"/>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 name="Google Shape;6729;p4"/>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 name="Google Shape;6730;p4"/>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 name="Google Shape;6731;p4"/>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 name="Google Shape;6732;p4"/>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 name="Google Shape;6733;p4"/>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 name="Google Shape;6734;p4"/>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 name="Google Shape;6735;p4"/>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 name="Google Shape;6736;p4"/>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 name="Google Shape;6737;p4"/>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 name="Google Shape;6738;p4"/>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 name="Google Shape;6739;p4"/>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 name="Google Shape;6740;p4"/>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 name="Google Shape;6741;p4"/>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 name="Google Shape;6742;p4"/>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 name="Google Shape;6743;p4"/>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 name="Google Shape;6744;p4"/>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 name="Google Shape;6745;p4"/>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 name="Google Shape;6746;p4"/>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 name="Google Shape;6747;p4"/>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 name="Google Shape;6748;p4"/>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 name="Google Shape;6749;p4"/>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 name="Google Shape;6750;p4"/>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 name="Google Shape;6751;p4"/>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 name="Google Shape;6752;p4"/>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 name="Google Shape;6753;p4"/>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 name="Google Shape;6754;p4"/>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 name="Google Shape;6755;p4"/>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 name="Google Shape;6756;p4"/>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 name="Google Shape;6757;p4"/>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 name="Google Shape;6758;p4"/>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 name="Google Shape;6759;p4"/>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 name="Google Shape;6760;p4"/>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 name="Google Shape;6761;p4"/>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 name="Google Shape;6762;p4"/>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 name="Google Shape;6763;p4"/>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 name="Google Shape;6764;p4"/>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 name="Google Shape;6765;p4"/>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 name="Google Shape;6766;p4"/>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 name="Google Shape;6767;p4"/>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 name="Google Shape;6768;p4"/>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 name="Google Shape;6769;p4"/>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 name="Google Shape;6770;p4"/>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 name="Google Shape;6771;p4"/>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 name="Google Shape;6772;p4"/>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 name="Google Shape;6773;p4"/>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 name="Google Shape;6774;p4"/>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 name="Google Shape;6775;p4"/>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 name="Google Shape;6776;p4"/>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 name="Google Shape;6777;p4"/>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 name="Google Shape;6778;p4"/>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 name="Google Shape;6779;p4"/>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 name="Google Shape;6780;p4"/>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 name="Google Shape;6781;p4"/>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 name="Google Shape;6782;p4"/>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 name="Google Shape;6783;p4"/>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 name="Google Shape;6784;p4"/>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 name="Google Shape;6785;p4"/>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 name="Google Shape;6786;p4"/>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 name="Google Shape;6787;p4"/>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 name="Google Shape;6788;p4"/>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 name="Google Shape;6789;p4"/>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 name="Google Shape;6790;p4"/>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 name="Google Shape;6791;p4"/>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 name="Google Shape;6792;p4"/>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 name="Google Shape;6793;p4"/>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 name="Google Shape;6794;p4"/>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 name="Google Shape;6795;p4"/>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 name="Google Shape;6796;p4"/>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 name="Google Shape;6797;p4"/>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 name="Google Shape;6798;p4"/>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 name="Google Shape;6799;p4"/>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 name="Google Shape;6800;p4"/>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 name="Google Shape;6801;p4"/>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 name="Google Shape;6802;p4"/>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 name="Google Shape;6803;p4"/>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 name="Google Shape;6804;p4"/>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 name="Google Shape;6805;p4"/>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 name="Google Shape;6806;p4"/>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 name="Google Shape;6807;p4"/>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 name="Google Shape;6808;p4"/>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 name="Google Shape;6809;p4"/>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 name="Google Shape;6810;p4"/>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 name="Google Shape;6811;p4"/>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 name="Google Shape;6812;p4"/>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 name="Google Shape;6813;p4"/>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 name="Google Shape;6814;p4"/>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 name="Google Shape;6815;p4"/>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 name="Google Shape;6816;p4"/>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 name="Google Shape;6817;p4"/>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 name="Google Shape;6818;p4"/>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 name="Google Shape;6819;p4"/>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 name="Google Shape;6820;p4"/>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 name="Google Shape;6821;p4"/>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 name="Google Shape;6822;p4"/>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 name="Google Shape;6823;p4"/>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 name="Google Shape;6824;p4"/>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 name="Google Shape;6825;p4"/>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 name="Google Shape;6826;p4"/>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 name="Google Shape;6827;p4"/>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 name="Google Shape;6828;p4"/>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 name="Google Shape;6829;p4"/>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 name="Google Shape;6830;p4"/>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 name="Google Shape;6831;p4"/>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 name="Google Shape;6832;p4"/>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 name="Google Shape;6833;p4"/>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 name="Google Shape;6834;p4"/>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 name="Google Shape;6835;p4"/>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 name="Google Shape;6836;p4"/>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 name="Google Shape;6837;p4"/>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 name="Google Shape;6838;p4"/>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 name="Google Shape;6839;p4"/>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 name="Google Shape;6840;p4"/>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 name="Google Shape;6841;p4"/>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 name="Google Shape;6842;p4"/>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 name="Google Shape;6843;p4"/>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 name="Google Shape;6844;p4"/>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 name="Google Shape;6845;p4"/>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 name="Google Shape;6846;p4"/>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 name="Google Shape;6847;p4"/>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 name="Google Shape;6848;p4"/>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 name="Google Shape;6849;p4"/>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 name="Google Shape;6850;p4"/>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 name="Google Shape;6851;p4"/>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 name="Google Shape;6852;p4"/>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 name="Google Shape;6853;p4"/>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 name="Google Shape;6854;p4"/>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 name="Google Shape;6855;p4"/>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 name="Google Shape;6856;p4"/>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 name="Google Shape;6857;p4"/>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 name="Google Shape;6858;p4"/>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 name="Google Shape;6859;p4"/>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 name="Google Shape;6860;p4"/>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 name="Google Shape;6861;p4"/>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 name="Google Shape;6862;p4"/>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 name="Google Shape;6863;p4"/>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 name="Google Shape;6864;p4"/>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 name="Google Shape;6865;p4"/>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 name="Google Shape;6866;p4"/>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 name="Google Shape;6867;p4"/>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 name="Google Shape;6868;p4"/>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 name="Google Shape;6869;p4"/>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 name="Google Shape;6870;p4"/>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 name="Google Shape;6871;p4"/>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 name="Google Shape;6872;p4"/>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 name="Google Shape;6873;p4"/>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 name="Google Shape;6874;p4"/>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 name="Google Shape;6875;p4"/>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 name="Google Shape;6876;p4"/>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 name="Google Shape;6877;p4"/>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 name="Google Shape;6878;p4"/>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 name="Google Shape;6879;p4"/>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 name="Google Shape;6880;p4"/>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 name="Google Shape;6881;p4"/>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 name="Google Shape;6882;p4"/>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 name="Google Shape;6883;p4"/>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 name="Google Shape;6884;p4"/>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 name="Google Shape;6885;p4"/>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 name="Google Shape;6886;p4"/>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 name="Google Shape;6887;p4"/>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 name="Google Shape;6888;p4"/>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 name="Google Shape;6889;p4"/>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 name="Google Shape;6890;p4"/>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 name="Google Shape;6891;p4"/>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 name="Google Shape;6892;p4"/>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 name="Google Shape;6893;p4"/>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 name="Google Shape;6894;p4"/>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 name="Google Shape;6895;p4"/>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 name="Google Shape;6896;p4"/>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 name="Google Shape;6897;p4"/>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 name="Google Shape;6898;p4"/>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 name="Google Shape;6899;p4"/>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 name="Google Shape;6900;p4"/>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 name="Google Shape;6901;p4"/>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 name="Google Shape;6902;p4"/>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 name="Google Shape;6903;p4"/>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 name="Google Shape;6904;p4"/>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 name="Google Shape;6905;p4"/>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 name="Google Shape;6906;p4"/>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 name="Google Shape;6907;p4"/>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 name="Google Shape;6908;p4"/>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 name="Google Shape;6909;p4"/>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 name="Google Shape;6910;p4"/>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 name="Google Shape;6911;p4"/>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 name="Google Shape;6912;p4"/>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 name="Google Shape;6913;p4"/>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 name="Google Shape;6914;p4"/>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 name="Google Shape;6915;p4"/>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 name="Google Shape;6916;p4"/>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 name="Google Shape;6917;p4"/>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 name="Google Shape;6918;p4"/>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 name="Google Shape;6919;p4"/>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 name="Google Shape;6920;p4"/>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 name="Google Shape;6921;p4"/>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 name="Google Shape;6922;p4"/>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 name="Google Shape;6923;p4"/>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 name="Google Shape;6924;p4"/>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 name="Google Shape;6925;p4"/>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 name="Google Shape;6926;p4"/>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 name="Google Shape;6927;p4"/>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 name="Google Shape;6928;p4"/>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 name="Google Shape;6929;p4"/>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 name="Google Shape;6930;p4"/>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 name="Google Shape;6931;p4"/>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 name="Google Shape;6932;p4"/>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 name="Google Shape;6933;p4"/>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 name="Google Shape;6934;p4"/>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 name="Google Shape;6935;p4"/>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 name="Google Shape;6936;p4"/>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 name="Google Shape;6937;p4"/>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 name="Google Shape;6938;p4"/>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 name="Google Shape;6939;p4"/>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 name="Google Shape;6940;p4"/>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 name="Google Shape;6941;p4"/>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 name="Google Shape;6942;p4"/>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 name="Google Shape;6943;p4"/>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 name="Google Shape;6944;p4"/>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 name="Google Shape;6945;p4"/>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 name="Google Shape;6946;p4"/>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 name="Google Shape;6947;p4"/>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 name="Google Shape;6948;p4"/>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 name="Google Shape;6949;p4"/>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 name="Google Shape;6950;p4"/>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 name="Google Shape;6951;p4"/>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 name="Google Shape;6952;p4"/>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 name="Google Shape;6953;p4"/>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 name="Google Shape;6954;p4"/>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 name="Google Shape;6955;p4"/>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 name="Google Shape;6956;p4"/>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 name="Google Shape;6957;p4"/>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 name="Google Shape;6958;p4"/>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 name="Google Shape;6959;p4"/>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 name="Google Shape;6960;p4"/>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 name="Google Shape;6961;p4"/>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 name="Google Shape;6962;p4"/>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 name="Google Shape;6963;p4"/>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 name="Google Shape;6964;p4"/>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 name="Google Shape;6965;p4"/>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 name="Google Shape;6966;p4"/>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 name="Google Shape;6967;p4"/>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 name="Google Shape;6968;p4"/>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 name="Google Shape;6969;p4"/>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 name="Google Shape;6970;p4"/>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 name="Google Shape;6971;p4"/>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 name="Google Shape;6972;p4"/>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 name="Google Shape;6973;p4"/>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 name="Google Shape;6974;p4"/>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 name="Google Shape;6975;p4"/>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 name="Google Shape;6976;p4"/>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 name="Google Shape;6977;p4"/>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 name="Google Shape;6978;p4"/>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 name="Google Shape;6979;p4"/>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 name="Google Shape;6980;p4"/>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 name="Google Shape;6981;p4"/>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 name="Google Shape;6982;p4"/>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 name="Google Shape;6983;p4"/>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 name="Google Shape;6984;p4"/>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 name="Google Shape;6985;p4"/>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 name="Google Shape;6986;p4"/>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 name="Google Shape;6987;p4"/>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 name="Google Shape;6988;p4"/>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 name="Google Shape;6989;p4"/>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 name="Google Shape;6990;p4"/>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 name="Google Shape;6991;p4"/>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 name="Google Shape;6992;p4"/>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 name="Google Shape;6993;p4"/>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 name="Google Shape;6994;p4"/>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 name="Google Shape;6995;p4"/>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 name="Google Shape;6996;p4"/>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 name="Google Shape;6997;p4"/>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 name="Google Shape;6998;p4"/>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 name="Google Shape;6999;p4"/>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 name="Google Shape;7000;p4"/>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 name="Google Shape;7001;p4"/>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 name="Google Shape;7002;p4"/>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 name="Google Shape;7003;p4"/>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 name="Google Shape;7004;p4"/>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 name="Google Shape;7005;p4"/>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6" name="Google Shape;7006;p4"/>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7" name="Google Shape;7007;p4"/>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8" name="Google Shape;7008;p4"/>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9" name="Google Shape;7009;p4"/>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0" name="Google Shape;7010;p4"/>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1" name="Google Shape;7011;p4"/>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2" name="Google Shape;7012;p4"/>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3" name="Google Shape;7013;p4"/>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4" name="Google Shape;7014;p4"/>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5" name="Google Shape;7015;p4"/>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6" name="Google Shape;7016;p4"/>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7" name="Google Shape;7017;p4"/>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8" name="Google Shape;7018;p4"/>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19" name="Google Shape;7019;p4"/>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0" name="Google Shape;7020;p4"/>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1" name="Google Shape;7021;p4"/>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2" name="Google Shape;7022;p4"/>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3" name="Google Shape;7023;p4"/>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4" name="Google Shape;7024;p4"/>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5" name="Google Shape;7025;p4"/>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6" name="Google Shape;7026;p4"/>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7" name="Google Shape;7027;p4"/>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8" name="Google Shape;7028;p4"/>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29" name="Google Shape;7029;p4"/>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0" name="Google Shape;7030;p4"/>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1" name="Google Shape;7031;p4"/>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2" name="Google Shape;7032;p4"/>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3" name="Google Shape;7033;p4"/>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4" name="Google Shape;7034;p4"/>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5" name="Google Shape;7035;p4"/>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6" name="Google Shape;7036;p4"/>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7" name="Google Shape;7037;p4"/>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8" name="Google Shape;7038;p4"/>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39" name="Google Shape;7039;p4"/>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0" name="Google Shape;7040;p4"/>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1" name="Google Shape;7041;p4"/>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2" name="Google Shape;7042;p4"/>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3" name="Google Shape;7043;p4"/>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4" name="Google Shape;7044;p4"/>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5" name="Google Shape;7045;p4"/>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6" name="Google Shape;7046;p4"/>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7" name="Google Shape;7047;p4"/>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8" name="Google Shape;7048;p4"/>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49" name="Google Shape;7049;p4"/>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0" name="Google Shape;7050;p4"/>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1" name="Google Shape;7051;p4"/>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2" name="Google Shape;7052;p4"/>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3" name="Google Shape;7053;p4"/>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4" name="Google Shape;7054;p4"/>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5" name="Google Shape;7055;p4"/>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6" name="Google Shape;7056;p4"/>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7" name="Google Shape;7057;p4"/>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8" name="Google Shape;7058;p4"/>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59" name="Google Shape;7059;p4"/>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0" name="Google Shape;7060;p4"/>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1" name="Google Shape;7061;p4"/>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2" name="Google Shape;7062;p4"/>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3" name="Google Shape;7063;p4"/>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4" name="Google Shape;7064;p4"/>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5" name="Google Shape;7065;p4"/>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6" name="Google Shape;7066;p4"/>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7" name="Google Shape;7067;p4"/>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8" name="Google Shape;7068;p4"/>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69" name="Google Shape;7069;p4"/>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0" name="Google Shape;7070;p4"/>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1" name="Google Shape;7071;p4"/>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2" name="Google Shape;7072;p4"/>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3" name="Google Shape;7073;p4"/>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4" name="Google Shape;7074;p4"/>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5" name="Google Shape;7075;p4"/>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6" name="Google Shape;7076;p4"/>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7" name="Google Shape;7077;p4"/>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8" name="Google Shape;7078;p4"/>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79" name="Google Shape;7079;p4"/>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0" name="Google Shape;7080;p4"/>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1" name="Google Shape;7081;p4"/>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2" name="Google Shape;7082;p4"/>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3" name="Google Shape;7083;p4"/>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4" name="Google Shape;7084;p4"/>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5" name="Google Shape;7085;p4"/>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6" name="Google Shape;7086;p4"/>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7" name="Google Shape;7087;p4"/>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8" name="Google Shape;7088;p4"/>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89" name="Google Shape;7089;p4"/>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0" name="Google Shape;7090;p4"/>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1" name="Google Shape;7091;p4"/>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2" name="Google Shape;7092;p4"/>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3" name="Google Shape;7093;p4"/>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4" name="Google Shape;7094;p4"/>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5" name="Google Shape;7095;p4"/>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6" name="Google Shape;7096;p4"/>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7" name="Google Shape;7097;p4"/>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8" name="Google Shape;7098;p4"/>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99" name="Google Shape;7099;p4"/>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0" name="Google Shape;7100;p4"/>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1" name="Google Shape;7101;p4"/>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2" name="Google Shape;7102;p4"/>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3" name="Google Shape;7103;p4"/>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4" name="Google Shape;7104;p4"/>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5" name="Google Shape;7105;p4"/>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6" name="Google Shape;7106;p4"/>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7" name="Google Shape;7107;p4"/>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8" name="Google Shape;7108;p4"/>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09" name="Google Shape;7109;p4"/>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0" name="Google Shape;7110;p4"/>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1" name="Google Shape;7111;p4"/>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2" name="Google Shape;7112;p4"/>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3" name="Google Shape;7113;p4"/>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4" name="Google Shape;7114;p4"/>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5" name="Google Shape;7115;p4"/>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6" name="Google Shape;7116;p4"/>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7" name="Google Shape;7117;p4"/>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8" name="Google Shape;7118;p4"/>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19" name="Google Shape;7119;p4"/>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0" name="Google Shape;7120;p4"/>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1" name="Google Shape;7121;p4"/>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2" name="Google Shape;7122;p4"/>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3" name="Google Shape;7123;p4"/>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4" name="Google Shape;7124;p4"/>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5" name="Google Shape;7125;p4"/>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6" name="Google Shape;7126;p4"/>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7" name="Google Shape;7127;p4"/>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8" name="Google Shape;7128;p4"/>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29" name="Google Shape;7129;p4"/>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0" name="Google Shape;7130;p4"/>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1" name="Google Shape;7131;p4"/>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2" name="Google Shape;7132;p4"/>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3" name="Google Shape;7133;p4"/>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4" name="Google Shape;7134;p4"/>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5" name="Google Shape;7135;p4"/>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6" name="Google Shape;7136;p4"/>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7" name="Google Shape;7137;p4"/>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8" name="Google Shape;7138;p4"/>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39" name="Google Shape;7139;p4"/>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0" name="Google Shape;7140;p4"/>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1" name="Google Shape;7141;p4"/>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2" name="Google Shape;7142;p4"/>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3" name="Google Shape;7143;p4"/>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4" name="Google Shape;7144;p4"/>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5" name="Google Shape;7145;p4"/>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6" name="Google Shape;7146;p4"/>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7" name="Google Shape;7147;p4"/>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8" name="Google Shape;7148;p4"/>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49" name="Google Shape;7149;p4"/>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0" name="Google Shape;7150;p4"/>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1" name="Google Shape;7151;p4"/>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2" name="Google Shape;7152;p4"/>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3" name="Google Shape;7153;p4"/>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4" name="Google Shape;7154;p4"/>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5" name="Google Shape;7155;p4"/>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6" name="Google Shape;7156;p4"/>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7" name="Google Shape;7157;p4"/>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8" name="Google Shape;7158;p4"/>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59" name="Google Shape;7159;p4"/>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0" name="Google Shape;7160;p4"/>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1" name="Google Shape;7161;p4"/>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2" name="Google Shape;7162;p4"/>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3" name="Google Shape;7163;p4"/>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4" name="Google Shape;7164;p4"/>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5" name="Google Shape;7165;p4"/>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6" name="Google Shape;7166;p4"/>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7" name="Google Shape;7167;p4"/>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8" name="Google Shape;7168;p4"/>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69" name="Google Shape;7169;p4"/>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0" name="Google Shape;7170;p4"/>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1" name="Google Shape;7171;p4"/>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2" name="Google Shape;7172;p4"/>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3" name="Google Shape;7173;p4"/>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4" name="Google Shape;7174;p4"/>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5" name="Google Shape;7175;p4"/>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6" name="Google Shape;7176;p4"/>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7" name="Google Shape;7177;p4"/>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8" name="Google Shape;7178;p4"/>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79" name="Google Shape;7179;p4"/>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0" name="Google Shape;7180;p4"/>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1" name="Google Shape;7181;p4"/>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2" name="Google Shape;7182;p4"/>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3" name="Google Shape;7183;p4"/>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4" name="Google Shape;7184;p4"/>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5" name="Google Shape;7185;p4"/>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6" name="Google Shape;7186;p4"/>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7" name="Google Shape;7187;p4"/>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8" name="Google Shape;7188;p4"/>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89" name="Google Shape;7189;p4"/>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0" name="Google Shape;7190;p4"/>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1" name="Google Shape;7191;p4"/>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2" name="Google Shape;7192;p4"/>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3" name="Google Shape;7193;p4"/>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4" name="Google Shape;7194;p4"/>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5" name="Google Shape;7195;p4"/>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6" name="Google Shape;7196;p4"/>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7" name="Google Shape;7197;p4"/>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8" name="Google Shape;7198;p4"/>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199" name="Google Shape;7199;p4"/>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0" name="Google Shape;7200;p4"/>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1" name="Google Shape;7201;p4"/>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2" name="Google Shape;7202;p4"/>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3" name="Google Shape;7203;p4"/>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4" name="Google Shape;7204;p4"/>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5" name="Google Shape;7205;p4"/>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6" name="Google Shape;7206;p4"/>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7" name="Google Shape;7207;p4"/>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8" name="Google Shape;7208;p4"/>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09" name="Google Shape;7209;p4"/>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0" name="Google Shape;7210;p4"/>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1" name="Google Shape;7211;p4"/>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2" name="Google Shape;7212;p4"/>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3" name="Google Shape;7213;p4"/>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4" name="Google Shape;7214;p4"/>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5" name="Google Shape;7215;p4"/>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6" name="Google Shape;7216;p4"/>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7" name="Google Shape;7217;p4"/>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8" name="Google Shape;7218;p4"/>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19" name="Google Shape;7219;p4"/>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0" name="Google Shape;7220;p4"/>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1" name="Google Shape;7221;p4"/>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2" name="Google Shape;7222;p4"/>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3" name="Google Shape;7223;p4"/>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4" name="Google Shape;7224;p4"/>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5" name="Google Shape;7225;p4"/>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6" name="Google Shape;7226;p4"/>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7" name="Google Shape;7227;p4"/>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8" name="Google Shape;7228;p4"/>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29" name="Google Shape;7229;p4"/>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0" name="Google Shape;7230;p4"/>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1" name="Google Shape;7231;p4"/>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2" name="Google Shape;7232;p4"/>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3" name="Google Shape;7233;p4"/>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4" name="Google Shape;7234;p4"/>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5" name="Google Shape;7235;p4"/>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6" name="Google Shape;7236;p4"/>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7" name="Google Shape;7237;p4"/>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8" name="Google Shape;7238;p4"/>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39" name="Google Shape;7239;p4"/>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0" name="Google Shape;7240;p4"/>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1" name="Google Shape;7241;p4"/>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2" name="Google Shape;7242;p4"/>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3" name="Google Shape;7243;p4"/>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4" name="Google Shape;7244;p4"/>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5" name="Google Shape;7245;p4"/>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6" name="Google Shape;7246;p4"/>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7" name="Google Shape;7247;p4"/>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8" name="Google Shape;7248;p4"/>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49" name="Google Shape;7249;p4"/>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0" name="Google Shape;7250;p4"/>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1" name="Google Shape;7251;p4"/>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2" name="Google Shape;7252;p4"/>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3" name="Google Shape;7253;p4"/>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4" name="Google Shape;7254;p4"/>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5" name="Google Shape;7255;p4"/>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6" name="Google Shape;7256;p4"/>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7" name="Google Shape;7257;p4"/>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8" name="Google Shape;7258;p4"/>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59" name="Google Shape;7259;p4"/>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0" name="Google Shape;7260;p4"/>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1" name="Google Shape;7261;p4"/>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2" name="Google Shape;7262;p4"/>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3" name="Google Shape;7263;p4"/>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4" name="Google Shape;7264;p4"/>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5" name="Google Shape;7265;p4"/>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6" name="Google Shape;7266;p4"/>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7" name="Google Shape;7267;p4"/>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8" name="Google Shape;7268;p4"/>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69" name="Google Shape;7269;p4"/>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0" name="Google Shape;7270;p4"/>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1" name="Google Shape;7271;p4"/>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2" name="Google Shape;7272;p4"/>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3" name="Google Shape;7273;p4"/>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4" name="Google Shape;7274;p4"/>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5" name="Google Shape;7275;p4"/>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6" name="Google Shape;7276;p4"/>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7" name="Google Shape;7277;p4"/>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8" name="Google Shape;7278;p4"/>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79" name="Google Shape;7279;p4"/>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0" name="Google Shape;7280;p4"/>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1" name="Google Shape;7281;p4"/>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2" name="Google Shape;7282;p4"/>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3" name="Google Shape;7283;p4"/>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4" name="Google Shape;7284;p4"/>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5" name="Google Shape;7285;p4"/>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6" name="Google Shape;7286;p4"/>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7" name="Google Shape;7287;p4"/>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8" name="Google Shape;7288;p4"/>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89" name="Google Shape;7289;p4"/>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0" name="Google Shape;7290;p4"/>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1" name="Google Shape;7291;p4"/>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2" name="Google Shape;7292;p4"/>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3" name="Google Shape;7293;p4"/>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4" name="Google Shape;7294;p4"/>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5" name="Google Shape;7295;p4"/>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6" name="Google Shape;7296;p4"/>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7" name="Google Shape;7297;p4"/>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8" name="Google Shape;7298;p4"/>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299" name="Google Shape;7299;p4"/>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0" name="Google Shape;7300;p4"/>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1" name="Google Shape;7301;p4"/>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2" name="Google Shape;7302;p4"/>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3" name="Google Shape;7303;p4"/>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4" name="Google Shape;7304;p4"/>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5" name="Google Shape;7305;p4"/>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6" name="Google Shape;7306;p4"/>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7" name="Google Shape;7307;p4"/>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8" name="Google Shape;7308;p4"/>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09" name="Google Shape;7309;p4"/>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0" name="Google Shape;7310;p4"/>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1" name="Google Shape;7311;p4"/>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2" name="Google Shape;7312;p4"/>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3" name="Google Shape;7313;p4"/>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4" name="Google Shape;7314;p4"/>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5" name="Google Shape;7315;p4"/>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6" name="Google Shape;7316;p4"/>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7" name="Google Shape;7317;p4"/>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8" name="Google Shape;7318;p4"/>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19" name="Google Shape;7319;p4"/>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0" name="Google Shape;7320;p4"/>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1" name="Google Shape;7321;p4"/>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2" name="Google Shape;7322;p4"/>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3" name="Google Shape;7323;p4"/>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4" name="Google Shape;7324;p4"/>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5" name="Google Shape;7325;p4"/>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6" name="Google Shape;7326;p4"/>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7" name="Google Shape;7327;p4"/>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8" name="Google Shape;7328;p4"/>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29" name="Google Shape;7329;p4"/>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0" name="Google Shape;7330;p4"/>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1" name="Google Shape;7331;p4"/>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2" name="Google Shape;7332;p4"/>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3" name="Google Shape;7333;p4"/>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4" name="Google Shape;7334;p4"/>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5" name="Google Shape;7335;p4"/>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6" name="Google Shape;7336;p4"/>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7" name="Google Shape;7337;p4"/>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8" name="Google Shape;7338;p4"/>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39" name="Google Shape;7339;p4"/>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0" name="Google Shape;7340;p4"/>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1" name="Google Shape;7341;p4"/>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2" name="Google Shape;7342;p4"/>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3" name="Google Shape;7343;p4"/>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4" name="Google Shape;7344;p4"/>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5" name="Google Shape;7345;p4"/>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6" name="Google Shape;7346;p4"/>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7" name="Google Shape;7347;p4"/>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8" name="Google Shape;7348;p4"/>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49" name="Google Shape;7349;p4"/>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0" name="Google Shape;7350;p4"/>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1" name="Google Shape;7351;p4"/>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2" name="Google Shape;7352;p4"/>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3" name="Google Shape;7353;p4"/>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4" name="Google Shape;7354;p4"/>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5" name="Google Shape;7355;p4"/>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6" name="Google Shape;7356;p4"/>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7" name="Google Shape;7357;p4"/>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8" name="Google Shape;7358;p4"/>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59" name="Google Shape;7359;p4"/>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0" name="Google Shape;7360;p4"/>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1" name="Google Shape;7361;p4"/>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2" name="Google Shape;7362;p4"/>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3" name="Google Shape;7363;p4"/>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4" name="Google Shape;7364;p4"/>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5" name="Google Shape;7365;p4"/>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6" name="Google Shape;7366;p4"/>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7" name="Google Shape;7367;p4"/>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8" name="Google Shape;7368;p4"/>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69" name="Google Shape;7369;p4"/>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0" name="Google Shape;7370;p4"/>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1" name="Google Shape;7371;p4"/>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2" name="Google Shape;7372;p4"/>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3" name="Google Shape;7373;p4"/>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4" name="Google Shape;7374;p4"/>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5" name="Google Shape;7375;p4"/>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6" name="Google Shape;7376;p4"/>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7" name="Google Shape;7377;p4"/>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8" name="Google Shape;7378;p4"/>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79" name="Google Shape;7379;p4"/>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0" name="Google Shape;7380;p4"/>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1" name="Google Shape;7381;p4"/>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2" name="Google Shape;7382;p4"/>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3" name="Google Shape;7383;p4"/>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4" name="Google Shape;7384;p4"/>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5" name="Google Shape;7385;p4"/>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6" name="Google Shape;7386;p4"/>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7" name="Google Shape;7387;p4"/>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8" name="Google Shape;7388;p4"/>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89" name="Google Shape;7389;p4"/>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0" name="Google Shape;7390;p4"/>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1" name="Google Shape;7391;p4"/>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2" name="Google Shape;7392;p4"/>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3" name="Google Shape;7393;p4"/>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4" name="Google Shape;7394;p4"/>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5" name="Google Shape;7395;p4"/>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6" name="Google Shape;7396;p4"/>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7" name="Google Shape;7397;p4"/>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8" name="Google Shape;7398;p4"/>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399" name="Google Shape;7399;p4"/>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0" name="Google Shape;7400;p4"/>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1" name="Google Shape;7401;p4"/>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2" name="Google Shape;7402;p4"/>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3" name="Google Shape;7403;p4"/>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4" name="Google Shape;7404;p4"/>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5" name="Google Shape;7405;p4"/>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6" name="Google Shape;7406;p4"/>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7" name="Google Shape;7407;p4"/>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8" name="Google Shape;7408;p4"/>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09" name="Google Shape;7409;p4"/>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0" name="Google Shape;7410;p4"/>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1" name="Google Shape;7411;p4"/>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2" name="Google Shape;7412;p4"/>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3" name="Google Shape;7413;p4"/>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4" name="Google Shape;7414;p4"/>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5" name="Google Shape;7415;p4"/>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6" name="Google Shape;7416;p4"/>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7" name="Google Shape;7417;p4"/>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8" name="Google Shape;7418;p4"/>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19" name="Google Shape;7419;p4"/>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0" name="Google Shape;7420;p4"/>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1" name="Google Shape;7421;p4"/>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2" name="Google Shape;7422;p4"/>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3" name="Google Shape;7423;p4"/>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4" name="Google Shape;7424;p4"/>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5" name="Google Shape;7425;p4"/>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6" name="Google Shape;7426;p4"/>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7" name="Google Shape;7427;p4"/>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8" name="Google Shape;7428;p4"/>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29" name="Google Shape;7429;p4"/>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0" name="Google Shape;7430;p4"/>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1" name="Google Shape;7431;p4"/>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2" name="Google Shape;7432;p4"/>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3" name="Google Shape;7433;p4"/>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4" name="Google Shape;7434;p4"/>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5" name="Google Shape;7435;p4"/>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6" name="Google Shape;7436;p4"/>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7" name="Google Shape;7437;p4"/>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8" name="Google Shape;7438;p4"/>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39" name="Google Shape;7439;p4"/>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0" name="Google Shape;7440;p4"/>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1" name="Google Shape;7441;p4"/>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2" name="Google Shape;7442;p4"/>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3" name="Google Shape;7443;p4"/>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4" name="Google Shape;7444;p4"/>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5" name="Google Shape;7445;p4"/>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6" name="Google Shape;7446;p4"/>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7" name="Google Shape;7447;p4"/>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8" name="Google Shape;7448;p4"/>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49" name="Google Shape;7449;p4"/>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0" name="Google Shape;7450;p4"/>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1" name="Google Shape;7451;p4"/>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2" name="Google Shape;7452;p4"/>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3" name="Google Shape;7453;p4"/>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4" name="Google Shape;7454;p4"/>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5" name="Google Shape;7455;p4"/>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6" name="Google Shape;7456;p4"/>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7" name="Google Shape;7457;p4"/>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8" name="Google Shape;7458;p4"/>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59" name="Google Shape;7459;p4"/>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0" name="Google Shape;7460;p4"/>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1" name="Google Shape;7461;p4"/>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2" name="Google Shape;7462;p4"/>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3" name="Google Shape;7463;p4"/>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4" name="Google Shape;7464;p4"/>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5" name="Google Shape;7465;p4"/>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6" name="Google Shape;7466;p4"/>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7" name="Google Shape;7467;p4"/>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8" name="Google Shape;7468;p4"/>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69" name="Google Shape;7469;p4"/>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0" name="Google Shape;7470;p4"/>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1" name="Google Shape;7471;p4"/>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2" name="Google Shape;7472;p4"/>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3" name="Google Shape;7473;p4"/>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4" name="Google Shape;7474;p4"/>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5" name="Google Shape;7475;p4"/>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6" name="Google Shape;7476;p4"/>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7" name="Google Shape;7477;p4"/>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8" name="Google Shape;7478;p4"/>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79" name="Google Shape;7479;p4"/>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0" name="Google Shape;7480;p4"/>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1" name="Google Shape;7481;p4"/>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2" name="Google Shape;7482;p4"/>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3" name="Google Shape;7483;p4"/>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4" name="Google Shape;7484;p4"/>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5" name="Google Shape;7485;p4"/>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6" name="Google Shape;7486;p4"/>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7" name="Google Shape;7487;p4"/>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8" name="Google Shape;7488;p4"/>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89" name="Google Shape;7489;p4"/>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0" name="Google Shape;7490;p4"/>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1" name="Google Shape;7491;p4"/>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2" name="Google Shape;7492;p4"/>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3" name="Google Shape;7493;p4"/>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4" name="Google Shape;7494;p4"/>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5" name="Google Shape;7495;p4"/>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6" name="Google Shape;7496;p4"/>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7" name="Google Shape;7497;p4"/>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8" name="Google Shape;7498;p4"/>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499" name="Google Shape;7499;p4"/>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0" name="Google Shape;7500;p4"/>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1" name="Google Shape;7501;p4"/>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2" name="Google Shape;7502;p4"/>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3" name="Google Shape;7503;p4"/>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4" name="Google Shape;7504;p4"/>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5" name="Google Shape;7505;p4"/>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6" name="Google Shape;7506;p4"/>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7" name="Google Shape;7507;p4"/>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8" name="Google Shape;7508;p4"/>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09" name="Google Shape;7509;p4"/>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0" name="Google Shape;7510;p4"/>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1" name="Google Shape;7511;p4"/>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2" name="Google Shape;7512;p4"/>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3" name="Google Shape;7513;p4"/>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4" name="Google Shape;7514;p4"/>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5" name="Google Shape;7515;p4"/>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6" name="Google Shape;7516;p4"/>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7" name="Google Shape;7517;p4"/>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8" name="Google Shape;7518;p4"/>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19" name="Google Shape;7519;p4"/>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0" name="Google Shape;7520;p4"/>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1" name="Google Shape;7521;p4"/>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2" name="Google Shape;7522;p4"/>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3" name="Google Shape;7523;p4"/>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4" name="Google Shape;7524;p4"/>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5" name="Google Shape;7525;p4"/>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6" name="Google Shape;7526;p4"/>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7" name="Google Shape;7527;p4"/>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8" name="Google Shape;7528;p4"/>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29" name="Google Shape;7529;p4"/>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0" name="Google Shape;7530;p4"/>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1" name="Google Shape;7531;p4"/>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2" name="Google Shape;7532;p4"/>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3" name="Google Shape;7533;p4"/>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4" name="Google Shape;7534;p4"/>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5" name="Google Shape;7535;p4"/>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6" name="Google Shape;7536;p4"/>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7" name="Google Shape;7537;p4"/>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8" name="Google Shape;7538;p4"/>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39" name="Google Shape;7539;p4"/>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0" name="Google Shape;7540;p4"/>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1" name="Google Shape;7541;p4"/>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2" name="Google Shape;7542;p4"/>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3" name="Google Shape;7543;p4"/>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4" name="Google Shape;7544;p4"/>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5" name="Google Shape;7545;p4"/>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6" name="Google Shape;7546;p4"/>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7" name="Google Shape;7547;p4"/>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8" name="Google Shape;7548;p4"/>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49" name="Google Shape;7549;p4"/>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0" name="Google Shape;7550;p4"/>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1" name="Google Shape;7551;p4"/>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2" name="Google Shape;7552;p4"/>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3" name="Google Shape;7553;p4"/>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4" name="Google Shape;7554;p4"/>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5" name="Google Shape;7555;p4"/>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6" name="Google Shape;7556;p4"/>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7" name="Google Shape;7557;p4"/>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8" name="Google Shape;7558;p4"/>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59" name="Google Shape;7559;p4"/>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0" name="Google Shape;7560;p4"/>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1" name="Google Shape;7561;p4"/>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2" name="Google Shape;7562;p4"/>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3" name="Google Shape;7563;p4"/>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4" name="Google Shape;7564;p4"/>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5" name="Google Shape;7565;p4"/>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6" name="Google Shape;7566;p4"/>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7" name="Google Shape;7567;p4"/>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8" name="Google Shape;7568;p4"/>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69" name="Google Shape;7569;p4"/>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0" name="Google Shape;7570;p4"/>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1" name="Google Shape;7571;p4"/>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2" name="Google Shape;7572;p4"/>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3" name="Google Shape;7573;p4"/>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4" name="Google Shape;7574;p4"/>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5" name="Google Shape;7575;p4"/>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6" name="Google Shape;7576;p4"/>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7" name="Google Shape;7577;p4"/>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8" name="Google Shape;7578;p4"/>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79" name="Google Shape;7579;p4"/>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0" name="Google Shape;7580;p4"/>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1" name="Google Shape;7581;p4"/>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2" name="Google Shape;7582;p4"/>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3" name="Google Shape;7583;p4"/>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4" name="Google Shape;7584;p4"/>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5" name="Google Shape;7585;p4"/>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6" name="Google Shape;7586;p4"/>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7" name="Google Shape;7587;p4"/>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8" name="Google Shape;7588;p4"/>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89" name="Google Shape;7589;p4"/>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0" name="Google Shape;7590;p4"/>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1" name="Google Shape;7591;p4"/>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2" name="Google Shape;7592;p4"/>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3" name="Google Shape;7593;p4"/>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4" name="Google Shape;7594;p4"/>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5" name="Google Shape;7595;p4"/>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6" name="Google Shape;7596;p4"/>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7" name="Google Shape;7597;p4"/>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8" name="Google Shape;7598;p4"/>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599" name="Google Shape;7599;p4"/>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0" name="Google Shape;7600;p4"/>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1" name="Google Shape;7601;p4"/>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2" name="Google Shape;7602;p4"/>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3" name="Google Shape;7603;p4"/>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4" name="Google Shape;7604;p4"/>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5" name="Google Shape;7605;p4"/>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6" name="Google Shape;7606;p4"/>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7" name="Google Shape;7607;p4"/>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8" name="Google Shape;7608;p4"/>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09" name="Google Shape;7609;p4"/>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0" name="Google Shape;7610;p4"/>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1" name="Google Shape;7611;p4"/>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2" name="Google Shape;7612;p4"/>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3" name="Google Shape;7613;p4"/>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4" name="Google Shape;7614;p4"/>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5" name="Google Shape;7615;p4"/>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6" name="Google Shape;7616;p4"/>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7" name="Google Shape;7617;p4"/>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8" name="Google Shape;7618;p4"/>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19" name="Google Shape;7619;p4"/>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0" name="Google Shape;7620;p4"/>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1" name="Google Shape;7621;p4"/>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2" name="Google Shape;7622;p4"/>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3" name="Google Shape;7623;p4"/>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4" name="Google Shape;7624;p4"/>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5" name="Google Shape;7625;p4"/>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6" name="Google Shape;7626;p4"/>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7" name="Google Shape;7627;p4"/>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8" name="Google Shape;7628;p4"/>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29" name="Google Shape;7629;p4"/>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0" name="Google Shape;7630;p4"/>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1" name="Google Shape;7631;p4"/>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2" name="Google Shape;7632;p4"/>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3" name="Google Shape;7633;p4"/>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4" name="Google Shape;7634;p4"/>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5" name="Google Shape;7635;p4"/>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6" name="Google Shape;7636;p4"/>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7" name="Google Shape;7637;p4"/>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8" name="Google Shape;7638;p4"/>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39" name="Google Shape;7639;p4"/>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0" name="Google Shape;7640;p4"/>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1" name="Google Shape;7641;p4"/>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2" name="Google Shape;7642;p4"/>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3" name="Google Shape;7643;p4"/>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4" name="Google Shape;7644;p4"/>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5" name="Google Shape;7645;p4"/>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6" name="Google Shape;7646;p4"/>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7" name="Google Shape;7647;p4"/>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8" name="Google Shape;7648;p4"/>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49" name="Google Shape;7649;p4"/>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0" name="Google Shape;7650;p4"/>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1" name="Google Shape;7651;p4"/>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2" name="Google Shape;7652;p4"/>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3" name="Google Shape;7653;p4"/>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4" name="Google Shape;7654;p4"/>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5" name="Google Shape;7655;p4"/>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6" name="Google Shape;7656;p4"/>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7" name="Google Shape;7657;p4"/>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8" name="Google Shape;7658;p4"/>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59" name="Google Shape;7659;p4"/>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0" name="Google Shape;7660;p4"/>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1" name="Google Shape;7661;p4"/>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2" name="Google Shape;7662;p4"/>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3" name="Google Shape;7663;p4"/>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4" name="Google Shape;7664;p4"/>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5" name="Google Shape;7665;p4"/>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6" name="Google Shape;7666;p4"/>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7" name="Google Shape;7667;p4"/>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8" name="Google Shape;7668;p4"/>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69" name="Google Shape;7669;p4"/>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0" name="Google Shape;7670;p4"/>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1" name="Google Shape;7671;p4"/>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2" name="Google Shape;7672;p4"/>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3" name="Google Shape;7673;p4"/>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4" name="Google Shape;7674;p4"/>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5" name="Google Shape;7675;p4"/>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6" name="Google Shape;7676;p4"/>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7" name="Google Shape;7677;p4"/>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8" name="Google Shape;7678;p4"/>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79" name="Google Shape;7679;p4"/>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0" name="Google Shape;7680;p4"/>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1" name="Google Shape;7681;p4"/>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2" name="Google Shape;7682;p4"/>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3" name="Google Shape;7683;p4"/>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4" name="Google Shape;7684;p4"/>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5" name="Google Shape;7685;p4"/>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6" name="Google Shape;7686;p4"/>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7" name="Google Shape;7687;p4"/>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8" name="Google Shape;7688;p4"/>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89" name="Google Shape;7689;p4"/>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0" name="Google Shape;7690;p4"/>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1" name="Google Shape;7691;p4"/>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2" name="Google Shape;7692;p4"/>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3" name="Google Shape;7693;p4"/>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4" name="Google Shape;7694;p4"/>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5" name="Google Shape;7695;p4"/>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6" name="Google Shape;7696;p4"/>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7" name="Google Shape;7697;p4"/>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8" name="Google Shape;7698;p4"/>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699" name="Google Shape;7699;p4"/>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0" name="Google Shape;7700;p4"/>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1" name="Google Shape;7701;p4"/>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2" name="Google Shape;7702;p4"/>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3" name="Google Shape;7703;p4"/>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4" name="Google Shape;7704;p4"/>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5" name="Google Shape;7705;p4"/>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6" name="Google Shape;7706;p4"/>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7" name="Google Shape;7707;p4"/>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8" name="Google Shape;7708;p4"/>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09" name="Google Shape;7709;p4"/>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0" name="Google Shape;7710;p4"/>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1" name="Google Shape;7711;p4"/>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2" name="Google Shape;7712;p4"/>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3" name="Google Shape;7713;p4"/>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4" name="Google Shape;7714;p4"/>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5" name="Google Shape;7715;p4"/>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6" name="Google Shape;7716;p4"/>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7" name="Google Shape;7717;p4"/>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8" name="Google Shape;7718;p4"/>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19" name="Google Shape;7719;p4"/>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0" name="Google Shape;7720;p4"/>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1" name="Google Shape;7721;p4"/>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2" name="Google Shape;7722;p4"/>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3" name="Google Shape;7723;p4"/>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4" name="Google Shape;7724;p4"/>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5" name="Google Shape;7725;p4"/>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6" name="Google Shape;7726;p4"/>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7" name="Google Shape;7727;p4"/>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8" name="Google Shape;7728;p4"/>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29" name="Google Shape;7729;p4"/>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0" name="Google Shape;7730;p4"/>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1" name="Google Shape;7731;p4"/>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2" name="Google Shape;7732;p4"/>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3" name="Google Shape;7733;p4"/>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4" name="Google Shape;7734;p4"/>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5" name="Google Shape;7735;p4"/>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6" name="Google Shape;7736;p4"/>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7" name="Google Shape;7737;p4"/>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8" name="Google Shape;7738;p4"/>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39" name="Google Shape;7739;p4"/>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0" name="Google Shape;7740;p4"/>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1" name="Google Shape;7741;p4"/>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2" name="Google Shape;7742;p4"/>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3" name="Google Shape;7743;p4"/>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4" name="Google Shape;7744;p4"/>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5" name="Google Shape;7745;p4"/>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6" name="Google Shape;7746;p4"/>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7" name="Google Shape;7747;p4"/>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8" name="Google Shape;7748;p4"/>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49" name="Google Shape;7749;p4"/>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0" name="Google Shape;7750;p4"/>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1" name="Google Shape;7751;p4"/>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2" name="Google Shape;7752;p4"/>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3" name="Google Shape;7753;p4"/>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4" name="Google Shape;7754;p4"/>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5" name="Google Shape;7755;p4"/>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6" name="Google Shape;7756;p4"/>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7" name="Google Shape;7757;p4"/>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8" name="Google Shape;7758;p4"/>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59" name="Google Shape;7759;p4"/>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0" name="Google Shape;7760;p4"/>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1" name="Google Shape;7761;p4"/>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2" name="Google Shape;7762;p4"/>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3" name="Google Shape;7763;p4"/>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4" name="Google Shape;7764;p4"/>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5" name="Google Shape;7765;p4"/>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6" name="Google Shape;7766;p4"/>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7" name="Google Shape;7767;p4"/>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8" name="Google Shape;7768;p4"/>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69" name="Google Shape;7769;p4"/>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0" name="Google Shape;7770;p4"/>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1" name="Google Shape;7771;p4"/>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2" name="Google Shape;7772;p4"/>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3" name="Google Shape;7773;p4"/>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4" name="Google Shape;7774;p4"/>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5" name="Google Shape;7775;p4"/>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6" name="Google Shape;7776;p4"/>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7" name="Google Shape;7777;p4"/>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8" name="Google Shape;7778;p4"/>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79" name="Google Shape;7779;p4"/>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0" name="Google Shape;7780;p4"/>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1" name="Google Shape;7781;p4"/>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2" name="Google Shape;7782;p4"/>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3" name="Google Shape;7783;p4"/>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4" name="Google Shape;7784;p4"/>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5" name="Google Shape;7785;p4"/>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6" name="Google Shape;7786;p4"/>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7" name="Google Shape;7787;p4"/>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8" name="Google Shape;7788;p4"/>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89" name="Google Shape;7789;p4"/>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0" name="Google Shape;7790;p4"/>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1" name="Google Shape;7791;p4"/>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2" name="Google Shape;7792;p4"/>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3" name="Google Shape;7793;p4"/>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4" name="Google Shape;7794;p4"/>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5" name="Google Shape;7795;p4"/>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6" name="Google Shape;7796;p4"/>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7" name="Google Shape;7797;p4"/>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8" name="Google Shape;7798;p4"/>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799" name="Google Shape;7799;p4"/>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0" name="Google Shape;7800;p4"/>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1" name="Google Shape;7801;p4"/>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2" name="Google Shape;7802;p4"/>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3" name="Google Shape;7803;p4"/>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4" name="Google Shape;7804;p4"/>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5" name="Google Shape;7805;p4"/>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6" name="Google Shape;7806;p4"/>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7" name="Google Shape;7807;p4"/>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8" name="Google Shape;7808;p4"/>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09" name="Google Shape;7809;p4"/>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0" name="Google Shape;7810;p4"/>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1" name="Google Shape;7811;p4"/>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2" name="Google Shape;7812;p4"/>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3" name="Google Shape;7813;p4"/>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4" name="Google Shape;7814;p4"/>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5" name="Google Shape;7815;p4"/>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6" name="Google Shape;7816;p4"/>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7" name="Google Shape;7817;p4"/>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8" name="Google Shape;7818;p4"/>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19" name="Google Shape;7819;p4"/>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0" name="Google Shape;7820;p4"/>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1" name="Google Shape;7821;p4"/>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2" name="Google Shape;7822;p4"/>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3" name="Google Shape;7823;p4"/>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4" name="Google Shape;7824;p4"/>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5" name="Google Shape;7825;p4"/>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6" name="Google Shape;7826;p4"/>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7" name="Google Shape;7827;p4"/>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8" name="Google Shape;7828;p4"/>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29" name="Google Shape;7829;p4"/>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0" name="Google Shape;7830;p4"/>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1" name="Google Shape;7831;p4"/>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2" name="Google Shape;7832;p4"/>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3" name="Google Shape;7833;p4"/>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4" name="Google Shape;7834;p4"/>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5" name="Google Shape;7835;p4"/>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6" name="Google Shape;7836;p4"/>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7" name="Google Shape;7837;p4"/>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8" name="Google Shape;7838;p4"/>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39" name="Google Shape;7839;p4"/>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0" name="Google Shape;7840;p4"/>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1" name="Google Shape;7841;p4"/>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2" name="Google Shape;7842;p4"/>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3" name="Google Shape;7843;p4"/>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4" name="Google Shape;7844;p4"/>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5" name="Google Shape;7845;p4"/>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6" name="Google Shape;7846;p4"/>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7" name="Google Shape;7847;p4"/>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8" name="Google Shape;7848;p4"/>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49" name="Google Shape;7849;p4"/>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0" name="Google Shape;7850;p4"/>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1" name="Google Shape;7851;p4"/>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2" name="Google Shape;7852;p4"/>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3" name="Google Shape;7853;p4"/>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4" name="Google Shape;7854;p4"/>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5" name="Google Shape;7855;p4"/>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6" name="Google Shape;7856;p4"/>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7" name="Google Shape;7857;p4"/>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8" name="Google Shape;7858;p4"/>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59" name="Google Shape;7859;p4"/>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0" name="Google Shape;7860;p4"/>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1" name="Google Shape;7861;p4"/>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2" name="Google Shape;7862;p4"/>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3" name="Google Shape;7863;p4"/>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4" name="Google Shape;7864;p4"/>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5" name="Google Shape;7865;p4"/>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6" name="Google Shape;7866;p4"/>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7" name="Google Shape;7867;p4"/>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8" name="Google Shape;7868;p4"/>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69" name="Google Shape;7869;p4"/>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0" name="Google Shape;7870;p4"/>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1" name="Google Shape;7871;p4"/>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2" name="Google Shape;7872;p4"/>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3" name="Google Shape;7873;p4"/>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4" name="Google Shape;7874;p4"/>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5" name="Google Shape;7875;p4"/>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6" name="Google Shape;7876;p4"/>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7" name="Google Shape;7877;p4"/>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8" name="Google Shape;7878;p4"/>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79" name="Google Shape;7879;p4"/>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0" name="Google Shape;7880;p4"/>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1" name="Google Shape;7881;p4"/>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2" name="Google Shape;7882;p4"/>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3" name="Google Shape;7883;p4"/>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4" name="Google Shape;7884;p4"/>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5" name="Google Shape;7885;p4"/>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6" name="Google Shape;7886;p4"/>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7" name="Google Shape;7887;p4"/>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8" name="Google Shape;7888;p4"/>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89" name="Google Shape;7889;p4"/>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0" name="Google Shape;7890;p4"/>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1" name="Google Shape;7891;p4"/>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2" name="Google Shape;7892;p4"/>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3" name="Google Shape;7893;p4"/>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4" name="Google Shape;7894;p4"/>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5" name="Google Shape;7895;p4"/>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6" name="Google Shape;7896;p4"/>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7" name="Google Shape;7897;p4"/>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8" name="Google Shape;7898;p4"/>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899" name="Google Shape;7899;p4"/>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0" name="Google Shape;7900;p4"/>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1" name="Google Shape;7901;p4"/>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2" name="Google Shape;7902;p4"/>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3" name="Google Shape;7903;p4"/>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4" name="Google Shape;7904;p4"/>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5" name="Google Shape;7905;p4"/>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6" name="Google Shape;7906;p4"/>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7" name="Google Shape;7907;p4"/>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8" name="Google Shape;7908;p4"/>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09" name="Google Shape;7909;p4"/>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0" name="Google Shape;7910;p4"/>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1" name="Google Shape;7911;p4"/>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2" name="Google Shape;7912;p4"/>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3" name="Google Shape;7913;p4"/>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4" name="Google Shape;7914;p4"/>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5" name="Google Shape;7915;p4"/>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6" name="Google Shape;7916;p4"/>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7" name="Google Shape;7917;p4"/>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8" name="Google Shape;7918;p4"/>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19" name="Google Shape;7919;p4"/>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0" name="Google Shape;7920;p4"/>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1" name="Google Shape;7921;p4"/>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2" name="Google Shape;7922;p4"/>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3" name="Google Shape;7923;p4"/>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4" name="Google Shape;7924;p4"/>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5" name="Google Shape;7925;p4"/>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6" name="Google Shape;7926;p4"/>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7" name="Google Shape;7927;p4"/>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8" name="Google Shape;7928;p4"/>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29" name="Google Shape;7929;p4"/>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0" name="Google Shape;7930;p4"/>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1" name="Google Shape;7931;p4"/>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2" name="Google Shape;7932;p4"/>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3" name="Google Shape;7933;p4"/>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4" name="Google Shape;7934;p4"/>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5" name="Google Shape;7935;p4"/>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6" name="Google Shape;7936;p4"/>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7" name="Google Shape;7937;p4"/>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8" name="Google Shape;7938;p4"/>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39" name="Google Shape;7939;p4"/>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0" name="Google Shape;7940;p4"/>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1" name="Google Shape;7941;p4"/>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2" name="Google Shape;7942;p4"/>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3" name="Google Shape;7943;p4"/>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4" name="Google Shape;7944;p4"/>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5" name="Google Shape;7945;p4"/>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6" name="Google Shape;7946;p4"/>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7" name="Google Shape;7947;p4"/>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8" name="Google Shape;7948;p4"/>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49" name="Google Shape;7949;p4"/>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0" name="Google Shape;7950;p4"/>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1" name="Google Shape;7951;p4"/>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2" name="Google Shape;7952;p4"/>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3" name="Google Shape;7953;p4"/>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4" name="Google Shape;7954;p4"/>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5" name="Google Shape;7955;p4"/>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6" name="Google Shape;7956;p4"/>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7" name="Google Shape;7957;p4"/>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8" name="Google Shape;7958;p4"/>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59" name="Google Shape;7959;p4"/>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0" name="Google Shape;7960;p4"/>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1" name="Google Shape;7961;p4"/>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2" name="Google Shape;7962;p4"/>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3" name="Google Shape;7963;p4"/>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4" name="Google Shape;7964;p4"/>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5" name="Google Shape;7965;p4"/>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6" name="Google Shape;7966;p4"/>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7" name="Google Shape;7967;p4"/>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8" name="Google Shape;7968;p4"/>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69" name="Google Shape;7969;p4"/>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0" name="Google Shape;7970;p4"/>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1" name="Google Shape;7971;p4"/>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2" name="Google Shape;7972;p4"/>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3" name="Google Shape;7973;p4"/>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4" name="Google Shape;7974;p4"/>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5" name="Google Shape;7975;p4"/>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6" name="Google Shape;7976;p4"/>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7" name="Google Shape;7977;p4"/>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8" name="Google Shape;7978;p4"/>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79" name="Google Shape;7979;p4"/>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0" name="Google Shape;7980;p4"/>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1" name="Google Shape;7981;p4"/>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2" name="Google Shape;7982;p4"/>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3" name="Google Shape;7983;p4"/>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4" name="Google Shape;7984;p4"/>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5" name="Google Shape;7985;p4"/>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6" name="Google Shape;7986;p4"/>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7" name="Google Shape;7987;p4"/>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8" name="Google Shape;7988;p4"/>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89" name="Google Shape;7989;p4"/>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0" name="Google Shape;7990;p4"/>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1" name="Google Shape;7991;p4"/>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2" name="Google Shape;7992;p4"/>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3" name="Google Shape;7993;p4"/>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4" name="Google Shape;7994;p4"/>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5" name="Google Shape;7995;p4"/>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6" name="Google Shape;7996;p4"/>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7" name="Google Shape;7997;p4"/>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8" name="Google Shape;7998;p4"/>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999" name="Google Shape;7999;p4"/>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0" name="Google Shape;8000;p4"/>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1" name="Google Shape;8001;p4"/>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2" name="Google Shape;8002;p4"/>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3" name="Google Shape;8003;p4"/>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4" name="Google Shape;8004;p4"/>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5" name="Google Shape;8005;p4"/>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6" name="Google Shape;8006;p4"/>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7" name="Google Shape;8007;p4"/>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8" name="Google Shape;8008;p4"/>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09" name="Google Shape;8009;p4"/>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0" name="Google Shape;8010;p4"/>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1" name="Google Shape;8011;p4"/>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2" name="Google Shape;8012;p4"/>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3" name="Google Shape;8013;p4"/>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4" name="Google Shape;8014;p4"/>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5" name="Google Shape;8015;p4"/>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6" name="Google Shape;8016;p4"/>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7" name="Google Shape;8017;p4"/>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8" name="Google Shape;8018;p4"/>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19" name="Google Shape;8019;p4"/>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0" name="Google Shape;8020;p4"/>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1" name="Google Shape;8021;p4"/>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2" name="Google Shape;8022;p4"/>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3" name="Google Shape;8023;p4"/>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4" name="Google Shape;8024;p4"/>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5" name="Google Shape;8025;p4"/>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6" name="Google Shape;8026;p4"/>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7" name="Google Shape;8027;p4"/>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8" name="Google Shape;8028;p4"/>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29" name="Google Shape;8029;p4"/>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0" name="Google Shape;8030;p4"/>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1" name="Google Shape;8031;p4"/>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2" name="Google Shape;8032;p4"/>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3" name="Google Shape;8033;p4"/>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4" name="Google Shape;8034;p4"/>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5" name="Google Shape;8035;p4"/>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6" name="Google Shape;8036;p4"/>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7" name="Google Shape;8037;p4"/>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8" name="Google Shape;8038;p4"/>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39" name="Google Shape;8039;p4"/>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0" name="Google Shape;8040;p4"/>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1" name="Google Shape;8041;p4"/>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2" name="Google Shape;8042;p4"/>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3" name="Google Shape;8043;p4"/>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4" name="Google Shape;8044;p4"/>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5" name="Google Shape;8045;p4"/>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6" name="Google Shape;8046;p4"/>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7" name="Google Shape;8047;p4"/>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8" name="Google Shape;8048;p4"/>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49" name="Google Shape;8049;p4"/>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0" name="Google Shape;8050;p4"/>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1" name="Google Shape;8051;p4"/>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2" name="Google Shape;8052;p4"/>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3" name="Google Shape;8053;p4"/>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4" name="Google Shape;8054;p4"/>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5" name="Google Shape;8055;p4"/>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6" name="Google Shape;8056;p4"/>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7" name="Google Shape;8057;p4"/>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8" name="Google Shape;8058;p4"/>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59" name="Google Shape;8059;p4"/>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0" name="Google Shape;8060;p4"/>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1" name="Google Shape;8061;p4"/>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2" name="Google Shape;8062;p4"/>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3" name="Google Shape;8063;p4"/>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4" name="Google Shape;8064;p4"/>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5" name="Google Shape;8065;p4"/>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6" name="Google Shape;8066;p4"/>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7" name="Google Shape;8067;p4"/>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8" name="Google Shape;8068;p4"/>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69" name="Google Shape;8069;p4"/>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0" name="Google Shape;8070;p4"/>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1" name="Google Shape;8071;p4"/>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2" name="Google Shape;8072;p4"/>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3" name="Google Shape;8073;p4"/>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4" name="Google Shape;8074;p4"/>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5" name="Google Shape;8075;p4"/>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6" name="Google Shape;8076;p4"/>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7" name="Google Shape;8077;p4"/>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8" name="Google Shape;8078;p4"/>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79" name="Google Shape;8079;p4"/>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0" name="Google Shape;8080;p4"/>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1" name="Google Shape;8081;p4"/>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2" name="Google Shape;8082;p4"/>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116658334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two columns" userDrawn="1">
  <p:cSld name="Title and two columns">
    <p:spTree>
      <p:nvGrpSpPr>
        <p:cNvPr id="1" name="Shape 8086"/>
        <p:cNvGrpSpPr/>
        <p:nvPr/>
      </p:nvGrpSpPr>
      <p:grpSpPr>
        <a:xfrm>
          <a:off x="0" y="0"/>
          <a:ext cx="0" cy="0"/>
          <a:chOff x="0" y="0"/>
          <a:chExt cx="0" cy="0"/>
        </a:xfrm>
      </p:grpSpPr>
      <p:grpSp>
        <p:nvGrpSpPr>
          <p:cNvPr id="8087" name="Google Shape;8087;p5"/>
          <p:cNvGrpSpPr/>
          <p:nvPr/>
        </p:nvGrpSpPr>
        <p:grpSpPr>
          <a:xfrm>
            <a:off x="0" y="0"/>
            <a:ext cx="12192000" cy="6858000"/>
            <a:chOff x="0" y="0"/>
            <a:chExt cx="9144000" cy="5143500"/>
          </a:xfrm>
        </p:grpSpPr>
        <p:sp>
          <p:nvSpPr>
            <p:cNvPr id="8088" name="Google Shape;8088;p5"/>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89" name="Google Shape;8089;p5"/>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0" name="Google Shape;8090;p5"/>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1" name="Google Shape;8091;p5"/>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2" name="Google Shape;8092;p5"/>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3" name="Google Shape;8093;p5"/>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4" name="Google Shape;8094;p5"/>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5" name="Google Shape;8095;p5"/>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6" name="Google Shape;8096;p5"/>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7" name="Google Shape;8097;p5"/>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8" name="Google Shape;8098;p5"/>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099" name="Google Shape;8099;p5"/>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0" name="Google Shape;8100;p5"/>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1" name="Google Shape;8101;p5"/>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2" name="Google Shape;8102;p5"/>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3" name="Google Shape;8103;p5"/>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4" name="Google Shape;8104;p5"/>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5" name="Google Shape;8105;p5"/>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6" name="Google Shape;8106;p5"/>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7" name="Google Shape;8107;p5"/>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8" name="Google Shape;8108;p5"/>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09" name="Google Shape;8109;p5"/>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0" name="Google Shape;8110;p5"/>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1" name="Google Shape;8111;p5"/>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2" name="Google Shape;8112;p5"/>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3" name="Google Shape;8113;p5"/>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4" name="Google Shape;8114;p5"/>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5" name="Google Shape;8115;p5"/>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6" name="Google Shape;8116;p5"/>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7" name="Google Shape;8117;p5"/>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8" name="Google Shape;8118;p5"/>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19" name="Google Shape;8119;p5"/>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0" name="Google Shape;8120;p5"/>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1" name="Google Shape;8121;p5"/>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2" name="Google Shape;8122;p5"/>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3" name="Google Shape;8123;p5"/>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4" name="Google Shape;8124;p5"/>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5" name="Google Shape;8125;p5"/>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6" name="Google Shape;8126;p5"/>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7" name="Google Shape;8127;p5"/>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8" name="Google Shape;8128;p5"/>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29" name="Google Shape;8129;p5"/>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0" name="Google Shape;8130;p5"/>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1" name="Google Shape;8131;p5"/>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2" name="Google Shape;8132;p5"/>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3" name="Google Shape;8133;p5"/>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4" name="Google Shape;8134;p5"/>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5" name="Google Shape;8135;p5"/>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6" name="Google Shape;8136;p5"/>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7" name="Google Shape;8137;p5"/>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8" name="Google Shape;8138;p5"/>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39" name="Google Shape;8139;p5"/>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0" name="Google Shape;8140;p5"/>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1" name="Google Shape;8141;p5"/>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2" name="Google Shape;8142;p5"/>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3" name="Google Shape;8143;p5"/>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4" name="Google Shape;8144;p5"/>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5" name="Google Shape;8145;p5"/>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6" name="Google Shape;8146;p5"/>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7" name="Google Shape;8147;p5"/>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8" name="Google Shape;8148;p5"/>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49" name="Google Shape;8149;p5"/>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0" name="Google Shape;8150;p5"/>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1" name="Google Shape;8151;p5"/>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2" name="Google Shape;8152;p5"/>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3" name="Google Shape;8153;p5"/>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4" name="Google Shape;8154;p5"/>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5" name="Google Shape;8155;p5"/>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6" name="Google Shape;8156;p5"/>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7" name="Google Shape;8157;p5"/>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8" name="Google Shape;8158;p5"/>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59" name="Google Shape;8159;p5"/>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0" name="Google Shape;8160;p5"/>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1" name="Google Shape;8161;p5"/>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2" name="Google Shape;8162;p5"/>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3" name="Google Shape;8163;p5"/>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4" name="Google Shape;8164;p5"/>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5" name="Google Shape;8165;p5"/>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6" name="Google Shape;8166;p5"/>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7" name="Google Shape;8167;p5"/>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8" name="Google Shape;8168;p5"/>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69" name="Google Shape;8169;p5"/>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0" name="Google Shape;8170;p5"/>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1" name="Google Shape;8171;p5"/>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2" name="Google Shape;8172;p5"/>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3" name="Google Shape;8173;p5"/>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4" name="Google Shape;8174;p5"/>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5" name="Google Shape;8175;p5"/>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6" name="Google Shape;8176;p5"/>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7" name="Google Shape;8177;p5"/>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8" name="Google Shape;8178;p5"/>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79" name="Google Shape;8179;p5"/>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0" name="Google Shape;8180;p5"/>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1" name="Google Shape;8181;p5"/>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2" name="Google Shape;8182;p5"/>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3" name="Google Shape;8183;p5"/>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4" name="Google Shape;8184;p5"/>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5" name="Google Shape;8185;p5"/>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6" name="Google Shape;8186;p5"/>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7" name="Google Shape;8187;p5"/>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8" name="Google Shape;8188;p5"/>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89" name="Google Shape;8189;p5"/>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0" name="Google Shape;8190;p5"/>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1" name="Google Shape;8191;p5"/>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2" name="Google Shape;8192;p5"/>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3" name="Google Shape;8193;p5"/>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4" name="Google Shape;8194;p5"/>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5" name="Google Shape;8195;p5"/>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6" name="Google Shape;8196;p5"/>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7" name="Google Shape;8197;p5"/>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8" name="Google Shape;8198;p5"/>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199" name="Google Shape;8199;p5"/>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0" name="Google Shape;8200;p5"/>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1" name="Google Shape;8201;p5"/>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2" name="Google Shape;8202;p5"/>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3" name="Google Shape;8203;p5"/>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4" name="Google Shape;8204;p5"/>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5" name="Google Shape;8205;p5"/>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6" name="Google Shape;8206;p5"/>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7" name="Google Shape;8207;p5"/>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8" name="Google Shape;8208;p5"/>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09" name="Google Shape;8209;p5"/>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0" name="Google Shape;8210;p5"/>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1" name="Google Shape;8211;p5"/>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2" name="Google Shape;8212;p5"/>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3" name="Google Shape;8213;p5"/>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4" name="Google Shape;8214;p5"/>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5" name="Google Shape;8215;p5"/>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6" name="Google Shape;8216;p5"/>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7" name="Google Shape;8217;p5"/>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8" name="Google Shape;8218;p5"/>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19" name="Google Shape;8219;p5"/>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0" name="Google Shape;8220;p5"/>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1" name="Google Shape;8221;p5"/>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2" name="Google Shape;8222;p5"/>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3" name="Google Shape;8223;p5"/>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4" name="Google Shape;8224;p5"/>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5" name="Google Shape;8225;p5"/>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6" name="Google Shape;8226;p5"/>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7" name="Google Shape;8227;p5"/>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8" name="Google Shape;8228;p5"/>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29" name="Google Shape;8229;p5"/>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0" name="Google Shape;8230;p5"/>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1" name="Google Shape;8231;p5"/>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2" name="Google Shape;8232;p5"/>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3" name="Google Shape;8233;p5"/>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4" name="Google Shape;8234;p5"/>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5" name="Google Shape;8235;p5"/>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6" name="Google Shape;8236;p5"/>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7" name="Google Shape;8237;p5"/>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8" name="Google Shape;8238;p5"/>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39" name="Google Shape;8239;p5"/>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0" name="Google Shape;8240;p5"/>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1" name="Google Shape;8241;p5"/>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2" name="Google Shape;8242;p5"/>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3" name="Google Shape;8243;p5"/>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4" name="Google Shape;8244;p5"/>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5" name="Google Shape;8245;p5"/>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6" name="Google Shape;8246;p5"/>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7" name="Google Shape;8247;p5"/>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8" name="Google Shape;8248;p5"/>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49" name="Google Shape;8249;p5"/>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0" name="Google Shape;8250;p5"/>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1" name="Google Shape;8251;p5"/>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2" name="Google Shape;8252;p5"/>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3" name="Google Shape;8253;p5"/>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4" name="Google Shape;8254;p5"/>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5" name="Google Shape;8255;p5"/>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6" name="Google Shape;8256;p5"/>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7" name="Google Shape;8257;p5"/>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8" name="Google Shape;8258;p5"/>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59" name="Google Shape;8259;p5"/>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0" name="Google Shape;8260;p5"/>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1" name="Google Shape;8261;p5"/>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2" name="Google Shape;8262;p5"/>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3" name="Google Shape;8263;p5"/>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4" name="Google Shape;8264;p5"/>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5" name="Google Shape;8265;p5"/>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6" name="Google Shape;8266;p5"/>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7" name="Google Shape;8267;p5"/>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8" name="Google Shape;8268;p5"/>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69" name="Google Shape;8269;p5"/>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0" name="Google Shape;8270;p5"/>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1" name="Google Shape;8271;p5"/>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2" name="Google Shape;8272;p5"/>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3" name="Google Shape;8273;p5"/>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4" name="Google Shape;8274;p5"/>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5" name="Google Shape;8275;p5"/>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6" name="Google Shape;8276;p5"/>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7" name="Google Shape;8277;p5"/>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8" name="Google Shape;8278;p5"/>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79" name="Google Shape;8279;p5"/>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0" name="Google Shape;8280;p5"/>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1" name="Google Shape;8281;p5"/>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2" name="Google Shape;8282;p5"/>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3" name="Google Shape;8283;p5"/>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4" name="Google Shape;8284;p5"/>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5" name="Google Shape;8285;p5"/>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6" name="Google Shape;8286;p5"/>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7" name="Google Shape;8287;p5"/>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8" name="Google Shape;8288;p5"/>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89" name="Google Shape;8289;p5"/>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0" name="Google Shape;8290;p5"/>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1" name="Google Shape;8291;p5"/>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2" name="Google Shape;8292;p5"/>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3" name="Google Shape;8293;p5"/>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4" name="Google Shape;8294;p5"/>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5" name="Google Shape;8295;p5"/>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6" name="Google Shape;8296;p5"/>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7" name="Google Shape;8297;p5"/>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8" name="Google Shape;8298;p5"/>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299" name="Google Shape;8299;p5"/>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0" name="Google Shape;8300;p5"/>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1" name="Google Shape;8301;p5"/>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2" name="Google Shape;8302;p5"/>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3" name="Google Shape;8303;p5"/>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4" name="Google Shape;8304;p5"/>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5" name="Google Shape;8305;p5"/>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6" name="Google Shape;8306;p5"/>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7" name="Google Shape;8307;p5"/>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8" name="Google Shape;8308;p5"/>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09" name="Google Shape;8309;p5"/>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0" name="Google Shape;8310;p5"/>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1" name="Google Shape;8311;p5"/>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2" name="Google Shape;8312;p5"/>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3" name="Google Shape;8313;p5"/>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4" name="Google Shape;8314;p5"/>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5" name="Google Shape;8315;p5"/>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6" name="Google Shape;8316;p5"/>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7" name="Google Shape;8317;p5"/>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8" name="Google Shape;8318;p5"/>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19" name="Google Shape;8319;p5"/>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0" name="Google Shape;8320;p5"/>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1" name="Google Shape;8321;p5"/>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2" name="Google Shape;8322;p5"/>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3" name="Google Shape;8323;p5"/>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4" name="Google Shape;8324;p5"/>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5" name="Google Shape;8325;p5"/>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6" name="Google Shape;8326;p5"/>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7" name="Google Shape;8327;p5"/>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8" name="Google Shape;8328;p5"/>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29" name="Google Shape;8329;p5"/>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0" name="Google Shape;8330;p5"/>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1" name="Google Shape;8331;p5"/>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2" name="Google Shape;8332;p5"/>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3" name="Google Shape;8333;p5"/>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4" name="Google Shape;8334;p5"/>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5" name="Google Shape;8335;p5"/>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6" name="Google Shape;8336;p5"/>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7" name="Google Shape;8337;p5"/>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8" name="Google Shape;8338;p5"/>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39" name="Google Shape;8339;p5"/>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0" name="Google Shape;8340;p5"/>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1" name="Google Shape;8341;p5"/>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2" name="Google Shape;8342;p5"/>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3" name="Google Shape;8343;p5"/>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4" name="Google Shape;8344;p5"/>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5" name="Google Shape;8345;p5"/>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6" name="Google Shape;8346;p5"/>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7" name="Google Shape;8347;p5"/>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8" name="Google Shape;8348;p5"/>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49" name="Google Shape;8349;p5"/>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0" name="Google Shape;8350;p5"/>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1" name="Google Shape;8351;p5"/>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2" name="Google Shape;8352;p5"/>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3" name="Google Shape;8353;p5"/>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4" name="Google Shape;8354;p5"/>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5" name="Google Shape;8355;p5"/>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6" name="Google Shape;8356;p5"/>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7" name="Google Shape;8357;p5"/>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8" name="Google Shape;8358;p5"/>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59" name="Google Shape;8359;p5"/>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0" name="Google Shape;8360;p5"/>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1" name="Google Shape;8361;p5"/>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2" name="Google Shape;8362;p5"/>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3" name="Google Shape;8363;p5"/>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4" name="Google Shape;8364;p5"/>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5" name="Google Shape;8365;p5"/>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6" name="Google Shape;8366;p5"/>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7" name="Google Shape;8367;p5"/>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8" name="Google Shape;8368;p5"/>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69" name="Google Shape;8369;p5"/>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0" name="Google Shape;8370;p5"/>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1" name="Google Shape;8371;p5"/>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2" name="Google Shape;8372;p5"/>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3" name="Google Shape;8373;p5"/>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4" name="Google Shape;8374;p5"/>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5" name="Google Shape;8375;p5"/>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6" name="Google Shape;8376;p5"/>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7" name="Google Shape;8377;p5"/>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8" name="Google Shape;8378;p5"/>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79" name="Google Shape;8379;p5"/>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0" name="Google Shape;8380;p5"/>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1" name="Google Shape;8381;p5"/>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2" name="Google Shape;8382;p5"/>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3" name="Google Shape;8383;p5"/>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4" name="Google Shape;8384;p5"/>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5" name="Google Shape;8385;p5"/>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6" name="Google Shape;8386;p5"/>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7" name="Google Shape;8387;p5"/>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8" name="Google Shape;8388;p5"/>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89" name="Google Shape;8389;p5"/>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0" name="Google Shape;8390;p5"/>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1" name="Google Shape;8391;p5"/>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2" name="Google Shape;8392;p5"/>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3" name="Google Shape;8393;p5"/>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4" name="Google Shape;8394;p5"/>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5" name="Google Shape;8395;p5"/>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6" name="Google Shape;8396;p5"/>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7" name="Google Shape;8397;p5"/>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8" name="Google Shape;8398;p5"/>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399" name="Google Shape;8399;p5"/>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0" name="Google Shape;8400;p5"/>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1" name="Google Shape;8401;p5"/>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2" name="Google Shape;8402;p5"/>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3" name="Google Shape;8403;p5"/>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4" name="Google Shape;8404;p5"/>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5" name="Google Shape;8405;p5"/>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6" name="Google Shape;8406;p5"/>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7" name="Google Shape;8407;p5"/>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8" name="Google Shape;8408;p5"/>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09" name="Google Shape;8409;p5"/>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0" name="Google Shape;8410;p5"/>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1" name="Google Shape;8411;p5"/>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2" name="Google Shape;8412;p5"/>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3" name="Google Shape;8413;p5"/>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4" name="Google Shape;8414;p5"/>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5" name="Google Shape;8415;p5"/>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6" name="Google Shape;8416;p5"/>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7" name="Google Shape;8417;p5"/>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8" name="Google Shape;8418;p5"/>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19" name="Google Shape;8419;p5"/>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0" name="Google Shape;8420;p5"/>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1" name="Google Shape;8421;p5"/>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2" name="Google Shape;8422;p5"/>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3" name="Google Shape;8423;p5"/>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4" name="Google Shape;8424;p5"/>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5" name="Google Shape;8425;p5"/>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6" name="Google Shape;8426;p5"/>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7" name="Google Shape;8427;p5"/>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8" name="Google Shape;8428;p5"/>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29" name="Google Shape;8429;p5"/>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0" name="Google Shape;8430;p5"/>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1" name="Google Shape;8431;p5"/>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2" name="Google Shape;8432;p5"/>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3" name="Google Shape;8433;p5"/>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4" name="Google Shape;8434;p5"/>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5" name="Google Shape;8435;p5"/>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6" name="Google Shape;8436;p5"/>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7" name="Google Shape;8437;p5"/>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8" name="Google Shape;8438;p5"/>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39" name="Google Shape;8439;p5"/>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0" name="Google Shape;8440;p5"/>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1" name="Google Shape;8441;p5"/>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2" name="Google Shape;8442;p5"/>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3" name="Google Shape;8443;p5"/>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4" name="Google Shape;8444;p5"/>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5" name="Google Shape;8445;p5"/>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6" name="Google Shape;8446;p5"/>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7" name="Google Shape;8447;p5"/>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8" name="Google Shape;8448;p5"/>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49" name="Google Shape;8449;p5"/>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0" name="Google Shape;8450;p5"/>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1" name="Google Shape;8451;p5"/>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2" name="Google Shape;8452;p5"/>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3" name="Google Shape;8453;p5"/>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4" name="Google Shape;8454;p5"/>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5" name="Google Shape;8455;p5"/>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6" name="Google Shape;8456;p5"/>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7" name="Google Shape;8457;p5"/>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8" name="Google Shape;8458;p5"/>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59" name="Google Shape;8459;p5"/>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0" name="Google Shape;8460;p5"/>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1" name="Google Shape;8461;p5"/>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2" name="Google Shape;8462;p5"/>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3" name="Google Shape;8463;p5"/>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4" name="Google Shape;8464;p5"/>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5" name="Google Shape;8465;p5"/>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6" name="Google Shape;8466;p5"/>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7" name="Google Shape;8467;p5"/>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8" name="Google Shape;8468;p5"/>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69" name="Google Shape;8469;p5"/>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0" name="Google Shape;8470;p5"/>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1" name="Google Shape;8471;p5"/>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2" name="Google Shape;8472;p5"/>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3" name="Google Shape;8473;p5"/>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4" name="Google Shape;8474;p5"/>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5" name="Google Shape;8475;p5"/>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6" name="Google Shape;8476;p5"/>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7" name="Google Shape;8477;p5"/>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8" name="Google Shape;8478;p5"/>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79" name="Google Shape;8479;p5"/>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0" name="Google Shape;8480;p5"/>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1" name="Google Shape;8481;p5"/>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2" name="Google Shape;8482;p5"/>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3" name="Google Shape;8483;p5"/>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4" name="Google Shape;8484;p5"/>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5" name="Google Shape;8485;p5"/>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6" name="Google Shape;8486;p5"/>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7" name="Google Shape;8487;p5"/>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8" name="Google Shape;8488;p5"/>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89" name="Google Shape;8489;p5"/>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0" name="Google Shape;8490;p5"/>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1" name="Google Shape;8491;p5"/>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2" name="Google Shape;8492;p5"/>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3" name="Google Shape;8493;p5"/>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4" name="Google Shape;8494;p5"/>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5" name="Google Shape;8495;p5"/>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6" name="Google Shape;8496;p5"/>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7" name="Google Shape;8497;p5"/>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8" name="Google Shape;8498;p5"/>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499" name="Google Shape;8499;p5"/>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0" name="Google Shape;8500;p5"/>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1" name="Google Shape;8501;p5"/>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2" name="Google Shape;8502;p5"/>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3" name="Google Shape;8503;p5"/>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4" name="Google Shape;8504;p5"/>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5" name="Google Shape;8505;p5"/>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6" name="Google Shape;8506;p5"/>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7" name="Google Shape;8507;p5"/>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8" name="Google Shape;8508;p5"/>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09" name="Google Shape;8509;p5"/>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0" name="Google Shape;8510;p5"/>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1" name="Google Shape;8511;p5"/>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2" name="Google Shape;8512;p5"/>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3" name="Google Shape;8513;p5"/>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4" name="Google Shape;8514;p5"/>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5" name="Google Shape;8515;p5"/>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6" name="Google Shape;8516;p5"/>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7" name="Google Shape;8517;p5"/>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8" name="Google Shape;8518;p5"/>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19" name="Google Shape;8519;p5"/>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0" name="Google Shape;8520;p5"/>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1" name="Google Shape;8521;p5"/>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2" name="Google Shape;8522;p5"/>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3" name="Google Shape;8523;p5"/>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4" name="Google Shape;8524;p5"/>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5" name="Google Shape;8525;p5"/>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6" name="Google Shape;8526;p5"/>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7" name="Google Shape;8527;p5"/>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8" name="Google Shape;8528;p5"/>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29" name="Google Shape;8529;p5"/>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0" name="Google Shape;8530;p5"/>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1" name="Google Shape;8531;p5"/>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2" name="Google Shape;8532;p5"/>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3" name="Google Shape;8533;p5"/>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4" name="Google Shape;8534;p5"/>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5" name="Google Shape;8535;p5"/>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6" name="Google Shape;8536;p5"/>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7" name="Google Shape;8537;p5"/>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8" name="Google Shape;8538;p5"/>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39" name="Google Shape;8539;p5"/>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0" name="Google Shape;8540;p5"/>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1" name="Google Shape;8541;p5"/>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2" name="Google Shape;8542;p5"/>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3" name="Google Shape;8543;p5"/>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4" name="Google Shape;8544;p5"/>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5" name="Google Shape;8545;p5"/>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6" name="Google Shape;8546;p5"/>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7" name="Google Shape;8547;p5"/>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8" name="Google Shape;8548;p5"/>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49" name="Google Shape;8549;p5"/>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0" name="Google Shape;8550;p5"/>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1" name="Google Shape;8551;p5"/>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2" name="Google Shape;8552;p5"/>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3" name="Google Shape;8553;p5"/>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4" name="Google Shape;8554;p5"/>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5" name="Google Shape;8555;p5"/>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6" name="Google Shape;8556;p5"/>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7" name="Google Shape;8557;p5"/>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8" name="Google Shape;8558;p5"/>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59" name="Google Shape;8559;p5"/>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0" name="Google Shape;8560;p5"/>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1" name="Google Shape;8561;p5"/>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2" name="Google Shape;8562;p5"/>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3" name="Google Shape;8563;p5"/>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4" name="Google Shape;8564;p5"/>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5" name="Google Shape;8565;p5"/>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6" name="Google Shape;8566;p5"/>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7" name="Google Shape;8567;p5"/>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8" name="Google Shape;8568;p5"/>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69" name="Google Shape;8569;p5"/>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0" name="Google Shape;8570;p5"/>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1" name="Google Shape;8571;p5"/>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2" name="Google Shape;8572;p5"/>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3" name="Google Shape;8573;p5"/>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4" name="Google Shape;8574;p5"/>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5" name="Google Shape;8575;p5"/>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6" name="Google Shape;8576;p5"/>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7" name="Google Shape;8577;p5"/>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8" name="Google Shape;8578;p5"/>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79" name="Google Shape;8579;p5"/>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0" name="Google Shape;8580;p5"/>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1" name="Google Shape;8581;p5"/>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2" name="Google Shape;8582;p5"/>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3" name="Google Shape;8583;p5"/>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4" name="Google Shape;8584;p5"/>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5" name="Google Shape;8585;p5"/>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6" name="Google Shape;8586;p5"/>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7" name="Google Shape;8587;p5"/>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8" name="Google Shape;8588;p5"/>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89" name="Google Shape;8589;p5"/>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0" name="Google Shape;8590;p5"/>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1" name="Google Shape;8591;p5"/>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2" name="Google Shape;8592;p5"/>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3" name="Google Shape;8593;p5"/>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4" name="Google Shape;8594;p5"/>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5" name="Google Shape;8595;p5"/>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6" name="Google Shape;8596;p5"/>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7" name="Google Shape;8597;p5"/>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8" name="Google Shape;8598;p5"/>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599" name="Google Shape;8599;p5"/>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0" name="Google Shape;8600;p5"/>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1" name="Google Shape;8601;p5"/>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2" name="Google Shape;8602;p5"/>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3" name="Google Shape;8603;p5"/>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4" name="Google Shape;8604;p5"/>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5" name="Google Shape;8605;p5"/>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6" name="Google Shape;8606;p5"/>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7" name="Google Shape;8607;p5"/>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8" name="Google Shape;8608;p5"/>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09" name="Google Shape;8609;p5"/>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0" name="Google Shape;8610;p5"/>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1" name="Google Shape;8611;p5"/>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2" name="Google Shape;8612;p5"/>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3" name="Google Shape;8613;p5"/>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4" name="Google Shape;8614;p5"/>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5" name="Google Shape;8615;p5"/>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6" name="Google Shape;8616;p5"/>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7" name="Google Shape;8617;p5"/>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8" name="Google Shape;8618;p5"/>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19" name="Google Shape;8619;p5"/>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0" name="Google Shape;8620;p5"/>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1" name="Google Shape;8621;p5"/>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2" name="Google Shape;8622;p5"/>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3" name="Google Shape;8623;p5"/>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4" name="Google Shape;8624;p5"/>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5" name="Google Shape;8625;p5"/>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6" name="Google Shape;8626;p5"/>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7" name="Google Shape;8627;p5"/>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8" name="Google Shape;8628;p5"/>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29" name="Google Shape;8629;p5"/>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0" name="Google Shape;8630;p5"/>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1" name="Google Shape;8631;p5"/>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2" name="Google Shape;8632;p5"/>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3" name="Google Shape;8633;p5"/>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4" name="Google Shape;8634;p5"/>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5" name="Google Shape;8635;p5"/>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6" name="Google Shape;8636;p5"/>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7" name="Google Shape;8637;p5"/>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8" name="Google Shape;8638;p5"/>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39" name="Google Shape;8639;p5"/>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0" name="Google Shape;8640;p5"/>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1" name="Google Shape;8641;p5"/>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2" name="Google Shape;8642;p5"/>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3" name="Google Shape;8643;p5"/>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4" name="Google Shape;8644;p5"/>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5" name="Google Shape;8645;p5"/>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6" name="Google Shape;8646;p5"/>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7" name="Google Shape;8647;p5"/>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8" name="Google Shape;8648;p5"/>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49" name="Google Shape;8649;p5"/>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0" name="Google Shape;8650;p5"/>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1" name="Google Shape;8651;p5"/>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2" name="Google Shape;8652;p5"/>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3" name="Google Shape;8653;p5"/>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4" name="Google Shape;8654;p5"/>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5" name="Google Shape;8655;p5"/>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6" name="Google Shape;8656;p5"/>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7" name="Google Shape;8657;p5"/>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8" name="Google Shape;8658;p5"/>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59" name="Google Shape;8659;p5"/>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0" name="Google Shape;8660;p5"/>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1" name="Google Shape;8661;p5"/>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2" name="Google Shape;8662;p5"/>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3" name="Google Shape;8663;p5"/>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4" name="Google Shape;8664;p5"/>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5" name="Google Shape;8665;p5"/>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6" name="Google Shape;8666;p5"/>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7" name="Google Shape;8667;p5"/>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8" name="Google Shape;8668;p5"/>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69" name="Google Shape;8669;p5"/>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0" name="Google Shape;8670;p5"/>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1" name="Google Shape;8671;p5"/>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2" name="Google Shape;8672;p5"/>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3" name="Google Shape;8673;p5"/>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4" name="Google Shape;8674;p5"/>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5" name="Google Shape;8675;p5"/>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6" name="Google Shape;8676;p5"/>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7" name="Google Shape;8677;p5"/>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8" name="Google Shape;8678;p5"/>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79" name="Google Shape;8679;p5"/>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0" name="Google Shape;8680;p5"/>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1" name="Google Shape;8681;p5"/>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2" name="Google Shape;8682;p5"/>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3" name="Google Shape;8683;p5"/>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4" name="Google Shape;8684;p5"/>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5" name="Google Shape;8685;p5"/>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6" name="Google Shape;8686;p5"/>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7" name="Google Shape;8687;p5"/>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8" name="Google Shape;8688;p5"/>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89" name="Google Shape;8689;p5"/>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0" name="Google Shape;8690;p5"/>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1" name="Google Shape;8691;p5"/>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2" name="Google Shape;8692;p5"/>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3" name="Google Shape;8693;p5"/>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4" name="Google Shape;8694;p5"/>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5" name="Google Shape;8695;p5"/>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6" name="Google Shape;8696;p5"/>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7" name="Google Shape;8697;p5"/>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8" name="Google Shape;8698;p5"/>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699" name="Google Shape;8699;p5"/>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0" name="Google Shape;8700;p5"/>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1" name="Google Shape;8701;p5"/>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2" name="Google Shape;8702;p5"/>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3" name="Google Shape;8703;p5"/>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4" name="Google Shape;8704;p5"/>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5" name="Google Shape;8705;p5"/>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6" name="Google Shape;8706;p5"/>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7" name="Google Shape;8707;p5"/>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8" name="Google Shape;8708;p5"/>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09" name="Google Shape;8709;p5"/>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0" name="Google Shape;8710;p5"/>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1" name="Google Shape;8711;p5"/>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2" name="Google Shape;8712;p5"/>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3" name="Google Shape;8713;p5"/>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4" name="Google Shape;8714;p5"/>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5" name="Google Shape;8715;p5"/>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6" name="Google Shape;8716;p5"/>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7" name="Google Shape;8717;p5"/>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8" name="Google Shape;8718;p5"/>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19" name="Google Shape;8719;p5"/>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0" name="Google Shape;8720;p5"/>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1" name="Google Shape;8721;p5"/>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2" name="Google Shape;8722;p5"/>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3" name="Google Shape;8723;p5"/>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4" name="Google Shape;8724;p5"/>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5" name="Google Shape;8725;p5"/>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6" name="Google Shape;8726;p5"/>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7" name="Google Shape;8727;p5"/>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8" name="Google Shape;8728;p5"/>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29" name="Google Shape;8729;p5"/>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0" name="Google Shape;8730;p5"/>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1" name="Google Shape;8731;p5"/>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2" name="Google Shape;8732;p5"/>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3" name="Google Shape;8733;p5"/>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4" name="Google Shape;8734;p5"/>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5" name="Google Shape;8735;p5"/>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6" name="Google Shape;8736;p5"/>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7" name="Google Shape;8737;p5"/>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8" name="Google Shape;8738;p5"/>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39" name="Google Shape;8739;p5"/>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0" name="Google Shape;8740;p5"/>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1" name="Google Shape;8741;p5"/>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2" name="Google Shape;8742;p5"/>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3" name="Google Shape;8743;p5"/>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4" name="Google Shape;8744;p5"/>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5" name="Google Shape;8745;p5"/>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6" name="Google Shape;8746;p5"/>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7" name="Google Shape;8747;p5"/>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8" name="Google Shape;8748;p5"/>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49" name="Google Shape;8749;p5"/>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0" name="Google Shape;8750;p5"/>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1" name="Google Shape;8751;p5"/>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2" name="Google Shape;8752;p5"/>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3" name="Google Shape;8753;p5"/>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4" name="Google Shape;8754;p5"/>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5" name="Google Shape;8755;p5"/>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6" name="Google Shape;8756;p5"/>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7" name="Google Shape;8757;p5"/>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8" name="Google Shape;8758;p5"/>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59" name="Google Shape;8759;p5"/>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0" name="Google Shape;8760;p5"/>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1" name="Google Shape;8761;p5"/>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2" name="Google Shape;8762;p5"/>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3" name="Google Shape;8763;p5"/>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4" name="Google Shape;8764;p5"/>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5" name="Google Shape;8765;p5"/>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6" name="Google Shape;8766;p5"/>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7" name="Google Shape;8767;p5"/>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8" name="Google Shape;8768;p5"/>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69" name="Google Shape;8769;p5"/>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0" name="Google Shape;8770;p5"/>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1" name="Google Shape;8771;p5"/>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2" name="Google Shape;8772;p5"/>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3" name="Google Shape;8773;p5"/>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4" name="Google Shape;8774;p5"/>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5" name="Google Shape;8775;p5"/>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6" name="Google Shape;8776;p5"/>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7" name="Google Shape;8777;p5"/>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8" name="Google Shape;8778;p5"/>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79" name="Google Shape;8779;p5"/>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0" name="Google Shape;8780;p5"/>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1" name="Google Shape;8781;p5"/>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2" name="Google Shape;8782;p5"/>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3" name="Google Shape;8783;p5"/>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4" name="Google Shape;8784;p5"/>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5" name="Google Shape;8785;p5"/>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6" name="Google Shape;8786;p5"/>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7" name="Google Shape;8787;p5"/>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8" name="Google Shape;8788;p5"/>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89" name="Google Shape;8789;p5"/>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0" name="Google Shape;8790;p5"/>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1" name="Google Shape;8791;p5"/>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2" name="Google Shape;8792;p5"/>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3" name="Google Shape;8793;p5"/>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4" name="Google Shape;8794;p5"/>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5" name="Google Shape;8795;p5"/>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6" name="Google Shape;8796;p5"/>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7" name="Google Shape;8797;p5"/>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8" name="Google Shape;8798;p5"/>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799" name="Google Shape;8799;p5"/>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0" name="Google Shape;8800;p5"/>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1" name="Google Shape;8801;p5"/>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2" name="Google Shape;8802;p5"/>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3" name="Google Shape;8803;p5"/>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4" name="Google Shape;8804;p5"/>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5" name="Google Shape;8805;p5"/>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6" name="Google Shape;8806;p5"/>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7" name="Google Shape;8807;p5"/>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8" name="Google Shape;8808;p5"/>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09" name="Google Shape;8809;p5"/>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0" name="Google Shape;8810;p5"/>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1" name="Google Shape;8811;p5"/>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2" name="Google Shape;8812;p5"/>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3" name="Google Shape;8813;p5"/>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4" name="Google Shape;8814;p5"/>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5" name="Google Shape;8815;p5"/>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6" name="Google Shape;8816;p5"/>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7" name="Google Shape;8817;p5"/>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8" name="Google Shape;8818;p5"/>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19" name="Google Shape;8819;p5"/>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0" name="Google Shape;8820;p5"/>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1" name="Google Shape;8821;p5"/>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2" name="Google Shape;8822;p5"/>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3" name="Google Shape;8823;p5"/>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4" name="Google Shape;8824;p5"/>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5" name="Google Shape;8825;p5"/>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6" name="Google Shape;8826;p5"/>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7" name="Google Shape;8827;p5"/>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8" name="Google Shape;8828;p5"/>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29" name="Google Shape;8829;p5"/>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0" name="Google Shape;8830;p5"/>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1" name="Google Shape;8831;p5"/>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2" name="Google Shape;8832;p5"/>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3" name="Google Shape;8833;p5"/>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4" name="Google Shape;8834;p5"/>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5" name="Google Shape;8835;p5"/>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6" name="Google Shape;8836;p5"/>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7" name="Google Shape;8837;p5"/>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8" name="Google Shape;8838;p5"/>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39" name="Google Shape;8839;p5"/>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0" name="Google Shape;8840;p5"/>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1" name="Google Shape;8841;p5"/>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2" name="Google Shape;8842;p5"/>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3" name="Google Shape;8843;p5"/>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4" name="Google Shape;8844;p5"/>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5" name="Google Shape;8845;p5"/>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6" name="Google Shape;8846;p5"/>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7" name="Google Shape;8847;p5"/>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8" name="Google Shape;8848;p5"/>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49" name="Google Shape;8849;p5"/>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0" name="Google Shape;8850;p5"/>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1" name="Google Shape;8851;p5"/>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2" name="Google Shape;8852;p5"/>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3" name="Google Shape;8853;p5"/>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4" name="Google Shape;8854;p5"/>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5" name="Google Shape;8855;p5"/>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6" name="Google Shape;8856;p5"/>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7" name="Google Shape;8857;p5"/>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8" name="Google Shape;8858;p5"/>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59" name="Google Shape;8859;p5"/>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0" name="Google Shape;8860;p5"/>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1" name="Google Shape;8861;p5"/>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2" name="Google Shape;8862;p5"/>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3" name="Google Shape;8863;p5"/>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4" name="Google Shape;8864;p5"/>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5" name="Google Shape;8865;p5"/>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6" name="Google Shape;8866;p5"/>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7" name="Google Shape;8867;p5"/>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8" name="Google Shape;8868;p5"/>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69" name="Google Shape;8869;p5"/>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0" name="Google Shape;8870;p5"/>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1" name="Google Shape;8871;p5"/>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2" name="Google Shape;8872;p5"/>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3" name="Google Shape;8873;p5"/>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4" name="Google Shape;8874;p5"/>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5" name="Google Shape;8875;p5"/>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6" name="Google Shape;8876;p5"/>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7" name="Google Shape;8877;p5"/>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8" name="Google Shape;8878;p5"/>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79" name="Google Shape;8879;p5"/>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0" name="Google Shape;8880;p5"/>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1" name="Google Shape;8881;p5"/>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2" name="Google Shape;8882;p5"/>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3" name="Google Shape;8883;p5"/>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4" name="Google Shape;8884;p5"/>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5" name="Google Shape;8885;p5"/>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6" name="Google Shape;8886;p5"/>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7" name="Google Shape;8887;p5"/>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8" name="Google Shape;8888;p5"/>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89" name="Google Shape;8889;p5"/>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0" name="Google Shape;8890;p5"/>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1" name="Google Shape;8891;p5"/>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2" name="Google Shape;8892;p5"/>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3" name="Google Shape;8893;p5"/>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4" name="Google Shape;8894;p5"/>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5" name="Google Shape;8895;p5"/>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6" name="Google Shape;8896;p5"/>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7" name="Google Shape;8897;p5"/>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8" name="Google Shape;8898;p5"/>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899" name="Google Shape;8899;p5"/>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0" name="Google Shape;8900;p5"/>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1" name="Google Shape;8901;p5"/>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2" name="Google Shape;8902;p5"/>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3" name="Google Shape;8903;p5"/>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4" name="Google Shape;8904;p5"/>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5" name="Google Shape;8905;p5"/>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6" name="Google Shape;8906;p5"/>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7" name="Google Shape;8907;p5"/>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8" name="Google Shape;8908;p5"/>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09" name="Google Shape;8909;p5"/>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0" name="Google Shape;8910;p5"/>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1" name="Google Shape;8911;p5"/>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2" name="Google Shape;8912;p5"/>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3" name="Google Shape;8913;p5"/>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4" name="Google Shape;8914;p5"/>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5" name="Google Shape;8915;p5"/>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6" name="Google Shape;8916;p5"/>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7" name="Google Shape;8917;p5"/>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8" name="Google Shape;8918;p5"/>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19" name="Google Shape;8919;p5"/>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0" name="Google Shape;8920;p5"/>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1" name="Google Shape;8921;p5"/>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2" name="Google Shape;8922;p5"/>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3" name="Google Shape;8923;p5"/>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4" name="Google Shape;8924;p5"/>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5" name="Google Shape;8925;p5"/>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6" name="Google Shape;8926;p5"/>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7" name="Google Shape;8927;p5"/>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8" name="Google Shape;8928;p5"/>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29" name="Google Shape;8929;p5"/>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0" name="Google Shape;8930;p5"/>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1" name="Google Shape;8931;p5"/>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2" name="Google Shape;8932;p5"/>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3" name="Google Shape;8933;p5"/>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4" name="Google Shape;8934;p5"/>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5" name="Google Shape;8935;p5"/>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6" name="Google Shape;8936;p5"/>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7" name="Google Shape;8937;p5"/>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8" name="Google Shape;8938;p5"/>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39" name="Google Shape;8939;p5"/>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0" name="Google Shape;8940;p5"/>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1" name="Google Shape;8941;p5"/>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2" name="Google Shape;8942;p5"/>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3" name="Google Shape;8943;p5"/>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4" name="Google Shape;8944;p5"/>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5" name="Google Shape;8945;p5"/>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6" name="Google Shape;8946;p5"/>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7" name="Google Shape;8947;p5"/>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8" name="Google Shape;8948;p5"/>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49" name="Google Shape;8949;p5"/>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0" name="Google Shape;8950;p5"/>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1" name="Google Shape;8951;p5"/>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2" name="Google Shape;8952;p5"/>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3" name="Google Shape;8953;p5"/>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4" name="Google Shape;8954;p5"/>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5" name="Google Shape;8955;p5"/>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6" name="Google Shape;8956;p5"/>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7" name="Google Shape;8957;p5"/>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8" name="Google Shape;8958;p5"/>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59" name="Google Shape;8959;p5"/>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0" name="Google Shape;8960;p5"/>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1" name="Google Shape;8961;p5"/>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2" name="Google Shape;8962;p5"/>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3" name="Google Shape;8963;p5"/>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4" name="Google Shape;8964;p5"/>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5" name="Google Shape;8965;p5"/>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6" name="Google Shape;8966;p5"/>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7" name="Google Shape;8967;p5"/>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8" name="Google Shape;8968;p5"/>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69" name="Google Shape;8969;p5"/>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0" name="Google Shape;8970;p5"/>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1" name="Google Shape;8971;p5"/>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2" name="Google Shape;8972;p5"/>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3" name="Google Shape;8973;p5"/>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4" name="Google Shape;8974;p5"/>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5" name="Google Shape;8975;p5"/>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6" name="Google Shape;8976;p5"/>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7" name="Google Shape;8977;p5"/>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8" name="Google Shape;8978;p5"/>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79" name="Google Shape;8979;p5"/>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0" name="Google Shape;8980;p5"/>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1" name="Google Shape;8981;p5"/>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2" name="Google Shape;8982;p5"/>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3" name="Google Shape;8983;p5"/>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4" name="Google Shape;8984;p5"/>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5" name="Google Shape;8985;p5"/>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6" name="Google Shape;8986;p5"/>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7" name="Google Shape;8987;p5"/>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8" name="Google Shape;8988;p5"/>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89" name="Google Shape;8989;p5"/>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0" name="Google Shape;8990;p5"/>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1" name="Google Shape;8991;p5"/>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2" name="Google Shape;8992;p5"/>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3" name="Google Shape;8993;p5"/>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4" name="Google Shape;8994;p5"/>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5" name="Google Shape;8995;p5"/>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6" name="Google Shape;8996;p5"/>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7" name="Google Shape;8997;p5"/>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8" name="Google Shape;8998;p5"/>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8999" name="Google Shape;8999;p5"/>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0" name="Google Shape;9000;p5"/>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1" name="Google Shape;9001;p5"/>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2" name="Google Shape;9002;p5"/>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3" name="Google Shape;9003;p5"/>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4" name="Google Shape;9004;p5"/>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5" name="Google Shape;9005;p5"/>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6" name="Google Shape;9006;p5"/>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7" name="Google Shape;9007;p5"/>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8" name="Google Shape;9008;p5"/>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09" name="Google Shape;9009;p5"/>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0" name="Google Shape;9010;p5"/>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1" name="Google Shape;9011;p5"/>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2" name="Google Shape;9012;p5"/>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3" name="Google Shape;9013;p5"/>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4" name="Google Shape;9014;p5"/>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5" name="Google Shape;9015;p5"/>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6" name="Google Shape;9016;p5"/>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7" name="Google Shape;9017;p5"/>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8" name="Google Shape;9018;p5"/>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19" name="Google Shape;9019;p5"/>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0" name="Google Shape;9020;p5"/>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1" name="Google Shape;9021;p5"/>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2" name="Google Shape;9022;p5"/>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3" name="Google Shape;9023;p5"/>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4" name="Google Shape;9024;p5"/>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5" name="Google Shape;9025;p5"/>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6" name="Google Shape;9026;p5"/>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7" name="Google Shape;9027;p5"/>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8" name="Google Shape;9028;p5"/>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29" name="Google Shape;9029;p5"/>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0" name="Google Shape;9030;p5"/>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1" name="Google Shape;9031;p5"/>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2" name="Google Shape;9032;p5"/>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3" name="Google Shape;9033;p5"/>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4" name="Google Shape;9034;p5"/>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5" name="Google Shape;9035;p5"/>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6" name="Google Shape;9036;p5"/>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7" name="Google Shape;9037;p5"/>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8" name="Google Shape;9038;p5"/>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39" name="Google Shape;9039;p5"/>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0" name="Google Shape;9040;p5"/>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1" name="Google Shape;9041;p5"/>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2" name="Google Shape;9042;p5"/>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3" name="Google Shape;9043;p5"/>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4" name="Google Shape;9044;p5"/>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5" name="Google Shape;9045;p5"/>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6" name="Google Shape;9046;p5"/>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7" name="Google Shape;9047;p5"/>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8" name="Google Shape;9048;p5"/>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49" name="Google Shape;9049;p5"/>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0" name="Google Shape;9050;p5"/>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1" name="Google Shape;9051;p5"/>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2" name="Google Shape;9052;p5"/>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3" name="Google Shape;9053;p5"/>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4" name="Google Shape;9054;p5"/>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5" name="Google Shape;9055;p5"/>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6" name="Google Shape;9056;p5"/>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7" name="Google Shape;9057;p5"/>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8" name="Google Shape;9058;p5"/>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59" name="Google Shape;9059;p5"/>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0" name="Google Shape;9060;p5"/>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1" name="Google Shape;9061;p5"/>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2" name="Google Shape;9062;p5"/>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3" name="Google Shape;9063;p5"/>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4" name="Google Shape;9064;p5"/>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5" name="Google Shape;9065;p5"/>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6" name="Google Shape;9066;p5"/>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7" name="Google Shape;9067;p5"/>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8" name="Google Shape;9068;p5"/>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69" name="Google Shape;9069;p5"/>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0" name="Google Shape;9070;p5"/>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1" name="Google Shape;9071;p5"/>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2" name="Google Shape;9072;p5"/>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3" name="Google Shape;9073;p5"/>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4" name="Google Shape;9074;p5"/>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5" name="Google Shape;9075;p5"/>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6" name="Google Shape;9076;p5"/>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7" name="Google Shape;9077;p5"/>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8" name="Google Shape;9078;p5"/>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79" name="Google Shape;9079;p5"/>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0" name="Google Shape;9080;p5"/>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1" name="Google Shape;9081;p5"/>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2" name="Google Shape;9082;p5"/>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3" name="Google Shape;9083;p5"/>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4" name="Google Shape;9084;p5"/>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5" name="Google Shape;9085;p5"/>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6" name="Google Shape;9086;p5"/>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7" name="Google Shape;9087;p5"/>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8" name="Google Shape;9088;p5"/>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89" name="Google Shape;9089;p5"/>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0" name="Google Shape;9090;p5"/>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1" name="Google Shape;9091;p5"/>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2" name="Google Shape;9092;p5"/>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3" name="Google Shape;9093;p5"/>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4" name="Google Shape;9094;p5"/>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5" name="Google Shape;9095;p5"/>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6" name="Google Shape;9096;p5"/>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7" name="Google Shape;9097;p5"/>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8" name="Google Shape;9098;p5"/>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099" name="Google Shape;9099;p5"/>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0" name="Google Shape;9100;p5"/>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1" name="Google Shape;9101;p5"/>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2" name="Google Shape;9102;p5"/>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3" name="Google Shape;9103;p5"/>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4" name="Google Shape;9104;p5"/>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5" name="Google Shape;9105;p5"/>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6" name="Google Shape;9106;p5"/>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7" name="Google Shape;9107;p5"/>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8" name="Google Shape;9108;p5"/>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09" name="Google Shape;9109;p5"/>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0" name="Google Shape;9110;p5"/>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1" name="Google Shape;9111;p5"/>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2" name="Google Shape;9112;p5"/>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3" name="Google Shape;9113;p5"/>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4" name="Google Shape;9114;p5"/>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5" name="Google Shape;9115;p5"/>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6" name="Google Shape;9116;p5"/>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7" name="Google Shape;9117;p5"/>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8" name="Google Shape;9118;p5"/>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19" name="Google Shape;9119;p5"/>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0" name="Google Shape;9120;p5"/>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1" name="Google Shape;9121;p5"/>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2" name="Google Shape;9122;p5"/>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3" name="Google Shape;9123;p5"/>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4" name="Google Shape;9124;p5"/>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5" name="Google Shape;9125;p5"/>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6" name="Google Shape;9126;p5"/>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7" name="Google Shape;9127;p5"/>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8" name="Google Shape;9128;p5"/>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29" name="Google Shape;9129;p5"/>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0" name="Google Shape;9130;p5"/>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1" name="Google Shape;9131;p5"/>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2" name="Google Shape;9132;p5"/>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3" name="Google Shape;9133;p5"/>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4" name="Google Shape;9134;p5"/>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5" name="Google Shape;9135;p5"/>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6" name="Google Shape;9136;p5"/>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7" name="Google Shape;9137;p5"/>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8" name="Google Shape;9138;p5"/>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39" name="Google Shape;9139;p5"/>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0" name="Google Shape;9140;p5"/>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1" name="Google Shape;9141;p5"/>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2" name="Google Shape;9142;p5"/>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3" name="Google Shape;9143;p5"/>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4" name="Google Shape;9144;p5"/>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5" name="Google Shape;9145;p5"/>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6" name="Google Shape;9146;p5"/>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7" name="Google Shape;9147;p5"/>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8" name="Google Shape;9148;p5"/>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49" name="Google Shape;9149;p5"/>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0" name="Google Shape;9150;p5"/>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1" name="Google Shape;9151;p5"/>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2" name="Google Shape;9152;p5"/>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3" name="Google Shape;9153;p5"/>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4" name="Google Shape;9154;p5"/>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5" name="Google Shape;9155;p5"/>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6" name="Google Shape;9156;p5"/>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7" name="Google Shape;9157;p5"/>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8" name="Google Shape;9158;p5"/>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59" name="Google Shape;9159;p5"/>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0" name="Google Shape;9160;p5"/>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1" name="Google Shape;9161;p5"/>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2" name="Google Shape;9162;p5"/>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3" name="Google Shape;9163;p5"/>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4" name="Google Shape;9164;p5"/>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5" name="Google Shape;9165;p5"/>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6" name="Google Shape;9166;p5"/>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7" name="Google Shape;9167;p5"/>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8" name="Google Shape;9168;p5"/>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69" name="Google Shape;9169;p5"/>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0" name="Google Shape;9170;p5"/>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1" name="Google Shape;9171;p5"/>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2" name="Google Shape;9172;p5"/>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3" name="Google Shape;9173;p5"/>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4" name="Google Shape;9174;p5"/>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5" name="Google Shape;9175;p5"/>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6" name="Google Shape;9176;p5"/>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7" name="Google Shape;9177;p5"/>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8" name="Google Shape;9178;p5"/>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79" name="Google Shape;9179;p5"/>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0" name="Google Shape;9180;p5"/>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1" name="Google Shape;9181;p5"/>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2" name="Google Shape;9182;p5"/>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3" name="Google Shape;9183;p5"/>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4" name="Google Shape;9184;p5"/>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5" name="Google Shape;9185;p5"/>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6" name="Google Shape;9186;p5"/>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7" name="Google Shape;9187;p5"/>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8" name="Google Shape;9188;p5"/>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89" name="Google Shape;9189;p5"/>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0" name="Google Shape;9190;p5"/>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1" name="Google Shape;9191;p5"/>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2" name="Google Shape;9192;p5"/>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3" name="Google Shape;9193;p5"/>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4" name="Google Shape;9194;p5"/>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5" name="Google Shape;9195;p5"/>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6" name="Google Shape;9196;p5"/>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7" name="Google Shape;9197;p5"/>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8" name="Google Shape;9198;p5"/>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199" name="Google Shape;9199;p5"/>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0" name="Google Shape;9200;p5"/>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1" name="Google Shape;9201;p5"/>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2" name="Google Shape;9202;p5"/>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3" name="Google Shape;9203;p5"/>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4" name="Google Shape;9204;p5"/>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5" name="Google Shape;9205;p5"/>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6" name="Google Shape;9206;p5"/>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7" name="Google Shape;9207;p5"/>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8" name="Google Shape;9208;p5"/>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09" name="Google Shape;9209;p5"/>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0" name="Google Shape;9210;p5"/>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1" name="Google Shape;9211;p5"/>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2" name="Google Shape;9212;p5"/>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3" name="Google Shape;9213;p5"/>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4" name="Google Shape;9214;p5"/>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5" name="Google Shape;9215;p5"/>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6" name="Google Shape;9216;p5"/>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7" name="Google Shape;9217;p5"/>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8" name="Google Shape;9218;p5"/>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19" name="Google Shape;9219;p5"/>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0" name="Google Shape;9220;p5"/>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1" name="Google Shape;9221;p5"/>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2" name="Google Shape;9222;p5"/>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3" name="Google Shape;9223;p5"/>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4" name="Google Shape;9224;p5"/>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5" name="Google Shape;9225;p5"/>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6" name="Google Shape;9226;p5"/>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7" name="Google Shape;9227;p5"/>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8" name="Google Shape;9228;p5"/>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29" name="Google Shape;9229;p5"/>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0" name="Google Shape;9230;p5"/>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1" name="Google Shape;9231;p5"/>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2" name="Google Shape;9232;p5"/>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3" name="Google Shape;9233;p5"/>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4" name="Google Shape;9234;p5"/>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5" name="Google Shape;9235;p5"/>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6" name="Google Shape;9236;p5"/>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7" name="Google Shape;9237;p5"/>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8" name="Google Shape;9238;p5"/>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39" name="Google Shape;9239;p5"/>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0" name="Google Shape;9240;p5"/>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1" name="Google Shape;9241;p5"/>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2" name="Google Shape;9242;p5"/>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3" name="Google Shape;9243;p5"/>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4" name="Google Shape;9244;p5"/>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5" name="Google Shape;9245;p5"/>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6" name="Google Shape;9246;p5"/>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7" name="Google Shape;9247;p5"/>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8" name="Google Shape;9248;p5"/>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49" name="Google Shape;9249;p5"/>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0" name="Google Shape;9250;p5"/>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1" name="Google Shape;9251;p5"/>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2" name="Google Shape;9252;p5"/>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3" name="Google Shape;9253;p5"/>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4" name="Google Shape;9254;p5"/>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5" name="Google Shape;9255;p5"/>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6" name="Google Shape;9256;p5"/>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7" name="Google Shape;9257;p5"/>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8" name="Google Shape;9258;p5"/>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59" name="Google Shape;9259;p5"/>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0" name="Google Shape;9260;p5"/>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1" name="Google Shape;9261;p5"/>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2" name="Google Shape;9262;p5"/>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3" name="Google Shape;9263;p5"/>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4" name="Google Shape;9264;p5"/>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5" name="Google Shape;9265;p5"/>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6" name="Google Shape;9266;p5"/>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7" name="Google Shape;9267;p5"/>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8" name="Google Shape;9268;p5"/>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69" name="Google Shape;9269;p5"/>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0" name="Google Shape;9270;p5"/>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1" name="Google Shape;9271;p5"/>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2" name="Google Shape;9272;p5"/>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3" name="Google Shape;9273;p5"/>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4" name="Google Shape;9274;p5"/>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5" name="Google Shape;9275;p5"/>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6" name="Google Shape;9276;p5"/>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7" name="Google Shape;9277;p5"/>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8" name="Google Shape;9278;p5"/>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79" name="Google Shape;9279;p5"/>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0" name="Google Shape;9280;p5"/>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1" name="Google Shape;9281;p5"/>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2" name="Google Shape;9282;p5"/>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3" name="Google Shape;9283;p5"/>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4" name="Google Shape;9284;p5"/>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5" name="Google Shape;9285;p5"/>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6" name="Google Shape;9286;p5"/>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7" name="Google Shape;9287;p5"/>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8" name="Google Shape;9288;p5"/>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89" name="Google Shape;9289;p5"/>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0" name="Google Shape;9290;p5"/>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1" name="Google Shape;9291;p5"/>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2" name="Google Shape;9292;p5"/>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3" name="Google Shape;9293;p5"/>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4" name="Google Shape;9294;p5"/>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5" name="Google Shape;9295;p5"/>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6" name="Google Shape;9296;p5"/>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7" name="Google Shape;9297;p5"/>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8" name="Google Shape;9298;p5"/>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299" name="Google Shape;9299;p5"/>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0" name="Google Shape;9300;p5"/>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1" name="Google Shape;9301;p5"/>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2" name="Google Shape;9302;p5"/>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3" name="Google Shape;9303;p5"/>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4" name="Google Shape;9304;p5"/>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5" name="Google Shape;9305;p5"/>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6" name="Google Shape;9306;p5"/>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7" name="Google Shape;9307;p5"/>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8" name="Google Shape;9308;p5"/>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09" name="Google Shape;9309;p5"/>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0" name="Google Shape;9310;p5"/>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1" name="Google Shape;9311;p5"/>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2" name="Google Shape;9312;p5"/>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3" name="Google Shape;9313;p5"/>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4" name="Google Shape;9314;p5"/>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5" name="Google Shape;9315;p5"/>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6" name="Google Shape;9316;p5"/>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7" name="Google Shape;9317;p5"/>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8" name="Google Shape;9318;p5"/>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19" name="Google Shape;9319;p5"/>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0" name="Google Shape;9320;p5"/>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1" name="Google Shape;9321;p5"/>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2" name="Google Shape;9322;p5"/>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3" name="Google Shape;9323;p5"/>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4" name="Google Shape;9324;p5"/>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5" name="Google Shape;9325;p5"/>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6" name="Google Shape;9326;p5"/>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7" name="Google Shape;9327;p5"/>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8" name="Google Shape;9328;p5"/>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29" name="Google Shape;9329;p5"/>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0" name="Google Shape;9330;p5"/>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1" name="Google Shape;9331;p5"/>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2" name="Google Shape;9332;p5"/>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3" name="Google Shape;9333;p5"/>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4" name="Google Shape;9334;p5"/>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5" name="Google Shape;9335;p5"/>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6" name="Google Shape;9336;p5"/>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7" name="Google Shape;9337;p5"/>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8" name="Google Shape;9338;p5"/>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39" name="Google Shape;9339;p5"/>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0" name="Google Shape;9340;p5"/>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1" name="Google Shape;9341;p5"/>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2" name="Google Shape;9342;p5"/>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3" name="Google Shape;9343;p5"/>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4" name="Google Shape;9344;p5"/>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5" name="Google Shape;9345;p5"/>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6" name="Google Shape;9346;p5"/>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7" name="Google Shape;9347;p5"/>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8" name="Google Shape;9348;p5"/>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49" name="Google Shape;9349;p5"/>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0" name="Google Shape;9350;p5"/>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1" name="Google Shape;9351;p5"/>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2" name="Google Shape;9352;p5"/>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3" name="Google Shape;9353;p5"/>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4" name="Google Shape;9354;p5"/>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5" name="Google Shape;9355;p5"/>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6" name="Google Shape;9356;p5"/>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7" name="Google Shape;9357;p5"/>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8" name="Google Shape;9358;p5"/>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59" name="Google Shape;9359;p5"/>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0" name="Google Shape;9360;p5"/>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1" name="Google Shape;9361;p5"/>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2" name="Google Shape;9362;p5"/>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3" name="Google Shape;9363;p5"/>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4" name="Google Shape;9364;p5"/>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5" name="Google Shape;9365;p5"/>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6" name="Google Shape;9366;p5"/>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7" name="Google Shape;9367;p5"/>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8" name="Google Shape;9368;p5"/>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69" name="Google Shape;9369;p5"/>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0" name="Google Shape;9370;p5"/>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1" name="Google Shape;9371;p5"/>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2" name="Google Shape;9372;p5"/>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3" name="Google Shape;9373;p5"/>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4" name="Google Shape;9374;p5"/>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5" name="Google Shape;9375;p5"/>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6" name="Google Shape;9376;p5"/>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7" name="Google Shape;9377;p5"/>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8" name="Google Shape;9378;p5"/>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79" name="Google Shape;9379;p5"/>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0" name="Google Shape;9380;p5"/>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1" name="Google Shape;9381;p5"/>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2" name="Google Shape;9382;p5"/>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3" name="Google Shape;9383;p5"/>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4" name="Google Shape;9384;p5"/>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5" name="Google Shape;9385;p5"/>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6" name="Google Shape;9386;p5"/>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7" name="Google Shape;9387;p5"/>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8" name="Google Shape;9388;p5"/>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89" name="Google Shape;9389;p5"/>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0" name="Google Shape;9390;p5"/>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1" name="Google Shape;9391;p5"/>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2" name="Google Shape;9392;p5"/>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3" name="Google Shape;9393;p5"/>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4" name="Google Shape;9394;p5"/>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5" name="Google Shape;9395;p5"/>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6" name="Google Shape;9396;p5"/>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7" name="Google Shape;9397;p5"/>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8" name="Google Shape;9398;p5"/>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399" name="Google Shape;9399;p5"/>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0" name="Google Shape;9400;p5"/>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1" name="Google Shape;9401;p5"/>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2" name="Google Shape;9402;p5"/>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3" name="Google Shape;9403;p5"/>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4" name="Google Shape;9404;p5"/>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5" name="Google Shape;9405;p5"/>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6" name="Google Shape;9406;p5"/>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7" name="Google Shape;9407;p5"/>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8" name="Google Shape;9408;p5"/>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09" name="Google Shape;9409;p5"/>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0" name="Google Shape;9410;p5"/>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1" name="Google Shape;9411;p5"/>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2" name="Google Shape;9412;p5"/>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3" name="Google Shape;9413;p5"/>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4" name="Google Shape;9414;p5"/>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5" name="Google Shape;9415;p5"/>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6" name="Google Shape;9416;p5"/>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7" name="Google Shape;9417;p5"/>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8" name="Google Shape;9418;p5"/>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19" name="Google Shape;9419;p5"/>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0" name="Google Shape;9420;p5"/>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1" name="Google Shape;9421;p5"/>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2" name="Google Shape;9422;p5"/>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3" name="Google Shape;9423;p5"/>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4" name="Google Shape;9424;p5"/>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5" name="Google Shape;9425;p5"/>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6" name="Google Shape;9426;p5"/>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7" name="Google Shape;9427;p5"/>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8" name="Google Shape;9428;p5"/>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29" name="Google Shape;9429;p5"/>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0" name="Google Shape;9430;p5"/>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1" name="Google Shape;9431;p5"/>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2" name="Google Shape;9432;p5"/>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3" name="Google Shape;9433;p5"/>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4" name="Google Shape;9434;p5"/>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5" name="Google Shape;9435;p5"/>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6" name="Google Shape;9436;p5"/>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7" name="Google Shape;9437;p5"/>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8" name="Google Shape;9438;p5"/>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39" name="Google Shape;9439;p5"/>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0" name="Google Shape;9440;p5"/>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1" name="Google Shape;9441;p5"/>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2" name="Google Shape;9442;p5"/>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3" name="Google Shape;9443;p5"/>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4" name="Google Shape;9444;p5"/>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5" name="Google Shape;9445;p5"/>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6" name="Google Shape;9446;p5"/>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7" name="Google Shape;9447;p5"/>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8" name="Google Shape;9448;p5"/>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49" name="Google Shape;9449;p5"/>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0" name="Google Shape;9450;p5"/>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1" name="Google Shape;9451;p5"/>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2" name="Google Shape;9452;p5"/>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3" name="Google Shape;9453;p5"/>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4" name="Google Shape;9454;p5"/>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5" name="Google Shape;9455;p5"/>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6" name="Google Shape;9456;p5"/>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7" name="Google Shape;9457;p5"/>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8" name="Google Shape;9458;p5"/>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59" name="Google Shape;9459;p5"/>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0" name="Google Shape;9460;p5"/>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1" name="Google Shape;9461;p5"/>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2" name="Google Shape;9462;p5"/>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3" name="Google Shape;9463;p5"/>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4" name="Google Shape;9464;p5"/>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5" name="Google Shape;9465;p5"/>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6" name="Google Shape;9466;p5"/>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7" name="Google Shape;9467;p5"/>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8" name="Google Shape;9468;p5"/>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69" name="Google Shape;9469;p5"/>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0" name="Google Shape;9470;p5"/>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1" name="Google Shape;9471;p5"/>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2" name="Google Shape;9472;p5"/>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3" name="Google Shape;9473;p5"/>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4" name="Google Shape;9474;p5"/>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5" name="Google Shape;9475;p5"/>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6" name="Google Shape;9476;p5"/>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7" name="Google Shape;9477;p5"/>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8" name="Google Shape;9478;p5"/>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79" name="Google Shape;9479;p5"/>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0" name="Google Shape;9480;p5"/>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1" name="Google Shape;9481;p5"/>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2" name="Google Shape;9482;p5"/>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3" name="Google Shape;9483;p5"/>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4" name="Google Shape;9484;p5"/>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5" name="Google Shape;9485;p5"/>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6" name="Google Shape;9486;p5"/>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7" name="Google Shape;9487;p5"/>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8" name="Google Shape;9488;p5"/>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89" name="Google Shape;9489;p5"/>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0" name="Google Shape;9490;p5"/>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1" name="Google Shape;9491;p5"/>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2" name="Google Shape;9492;p5"/>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3" name="Google Shape;9493;p5"/>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4" name="Google Shape;9494;p5"/>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5" name="Google Shape;9495;p5"/>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6" name="Google Shape;9496;p5"/>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7" name="Google Shape;9497;p5"/>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8" name="Google Shape;9498;p5"/>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499" name="Google Shape;9499;p5"/>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0" name="Google Shape;9500;p5"/>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1" name="Google Shape;9501;p5"/>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2" name="Google Shape;9502;p5"/>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3" name="Google Shape;9503;p5"/>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4" name="Google Shape;9504;p5"/>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5" name="Google Shape;9505;p5"/>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6" name="Google Shape;9506;p5"/>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7" name="Google Shape;9507;p5"/>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8" name="Google Shape;9508;p5"/>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09" name="Google Shape;9509;p5"/>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0" name="Google Shape;9510;p5"/>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1" name="Google Shape;9511;p5"/>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2" name="Google Shape;9512;p5"/>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3" name="Google Shape;9513;p5"/>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4" name="Google Shape;9514;p5"/>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5" name="Google Shape;9515;p5"/>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6" name="Google Shape;9516;p5"/>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7" name="Google Shape;9517;p5"/>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8" name="Google Shape;9518;p5"/>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19" name="Google Shape;9519;p5"/>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0" name="Google Shape;9520;p5"/>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1" name="Google Shape;9521;p5"/>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2" name="Google Shape;9522;p5"/>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3" name="Google Shape;9523;p5"/>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4" name="Google Shape;9524;p5"/>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5" name="Google Shape;9525;p5"/>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6" name="Google Shape;9526;p5"/>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7" name="Google Shape;9527;p5"/>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8" name="Google Shape;9528;p5"/>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29" name="Google Shape;9529;p5"/>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0" name="Google Shape;9530;p5"/>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1" name="Google Shape;9531;p5"/>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2" name="Google Shape;9532;p5"/>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3" name="Google Shape;9533;p5"/>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4" name="Google Shape;9534;p5"/>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5" name="Google Shape;9535;p5"/>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6" name="Google Shape;9536;p5"/>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7" name="Google Shape;9537;p5"/>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8" name="Google Shape;9538;p5"/>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39" name="Google Shape;9539;p5"/>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0" name="Google Shape;9540;p5"/>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1" name="Google Shape;9541;p5"/>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2" name="Google Shape;9542;p5"/>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3" name="Google Shape;9543;p5"/>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4" name="Google Shape;9544;p5"/>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5" name="Google Shape;9545;p5"/>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6" name="Google Shape;9546;p5"/>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7" name="Google Shape;9547;p5"/>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8" name="Google Shape;9548;p5"/>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49" name="Google Shape;9549;p5"/>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0" name="Google Shape;9550;p5"/>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1" name="Google Shape;9551;p5"/>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2" name="Google Shape;9552;p5"/>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3" name="Google Shape;9553;p5"/>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4" name="Google Shape;9554;p5"/>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5" name="Google Shape;9555;p5"/>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6" name="Google Shape;9556;p5"/>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7" name="Google Shape;9557;p5"/>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8" name="Google Shape;9558;p5"/>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59" name="Google Shape;9559;p5"/>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0" name="Google Shape;9560;p5"/>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1" name="Google Shape;9561;p5"/>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2" name="Google Shape;9562;p5"/>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3" name="Google Shape;9563;p5"/>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4" name="Google Shape;9564;p5"/>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5" name="Google Shape;9565;p5"/>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6" name="Google Shape;9566;p5"/>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7" name="Google Shape;9567;p5"/>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8" name="Google Shape;9568;p5"/>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69" name="Google Shape;9569;p5"/>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0" name="Google Shape;9570;p5"/>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1" name="Google Shape;9571;p5"/>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2" name="Google Shape;9572;p5"/>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3" name="Google Shape;9573;p5"/>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4" name="Google Shape;9574;p5"/>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5" name="Google Shape;9575;p5"/>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6" name="Google Shape;9576;p5"/>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7" name="Google Shape;9577;p5"/>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8" name="Google Shape;9578;p5"/>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79" name="Google Shape;9579;p5"/>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0" name="Google Shape;9580;p5"/>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1" name="Google Shape;9581;p5"/>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2" name="Google Shape;9582;p5"/>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3" name="Google Shape;9583;p5"/>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4" name="Google Shape;9584;p5"/>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5" name="Google Shape;9585;p5"/>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6" name="Google Shape;9586;p5"/>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7" name="Google Shape;9587;p5"/>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8" name="Google Shape;9588;p5"/>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89" name="Google Shape;9589;p5"/>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0" name="Google Shape;9590;p5"/>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1" name="Google Shape;9591;p5"/>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2" name="Google Shape;9592;p5"/>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3" name="Google Shape;9593;p5"/>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4" name="Google Shape;9594;p5"/>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5" name="Google Shape;9595;p5"/>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6" name="Google Shape;9596;p5"/>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7" name="Google Shape;9597;p5"/>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8" name="Google Shape;9598;p5"/>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599" name="Google Shape;9599;p5"/>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0" name="Google Shape;9600;p5"/>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1" name="Google Shape;9601;p5"/>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2" name="Google Shape;9602;p5"/>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3" name="Google Shape;9603;p5"/>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4" name="Google Shape;9604;p5"/>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5" name="Google Shape;9605;p5"/>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6" name="Google Shape;9606;p5"/>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7" name="Google Shape;9607;p5"/>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8" name="Google Shape;9608;p5"/>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09" name="Google Shape;9609;p5"/>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0" name="Google Shape;9610;p5"/>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1" name="Google Shape;9611;p5"/>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2" name="Google Shape;9612;p5"/>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3" name="Google Shape;9613;p5"/>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4" name="Google Shape;9614;p5"/>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5" name="Google Shape;9615;p5"/>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6" name="Google Shape;9616;p5"/>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7" name="Google Shape;9617;p5"/>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8" name="Google Shape;9618;p5"/>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19" name="Google Shape;9619;p5"/>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0" name="Google Shape;9620;p5"/>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1" name="Google Shape;9621;p5"/>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2" name="Google Shape;9622;p5"/>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3" name="Google Shape;9623;p5"/>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4" name="Google Shape;9624;p5"/>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5" name="Google Shape;9625;p5"/>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6" name="Google Shape;9626;p5"/>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7" name="Google Shape;9627;p5"/>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8" name="Google Shape;9628;p5"/>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29" name="Google Shape;9629;p5"/>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0" name="Google Shape;9630;p5"/>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1" name="Google Shape;9631;p5"/>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2" name="Google Shape;9632;p5"/>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3" name="Google Shape;9633;p5"/>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4" name="Google Shape;9634;p5"/>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5" name="Google Shape;9635;p5"/>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6" name="Google Shape;9636;p5"/>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7" name="Google Shape;9637;p5"/>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8" name="Google Shape;9638;p5"/>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39" name="Google Shape;9639;p5"/>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0" name="Google Shape;9640;p5"/>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1" name="Google Shape;9641;p5"/>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2" name="Google Shape;9642;p5"/>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3" name="Google Shape;9643;p5"/>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4" name="Google Shape;9644;p5"/>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5" name="Google Shape;9645;p5"/>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6" name="Google Shape;9646;p5"/>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7" name="Google Shape;9647;p5"/>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8" name="Google Shape;9648;p5"/>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49" name="Google Shape;9649;p5"/>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0" name="Google Shape;9650;p5"/>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1" name="Google Shape;9651;p5"/>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2" name="Google Shape;9652;p5"/>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3" name="Google Shape;9653;p5"/>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4" name="Google Shape;9654;p5"/>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5" name="Google Shape;9655;p5"/>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6" name="Google Shape;9656;p5"/>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7" name="Google Shape;9657;p5"/>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8" name="Google Shape;9658;p5"/>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59" name="Google Shape;9659;p5"/>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0" name="Google Shape;9660;p5"/>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1" name="Google Shape;9661;p5"/>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2" name="Google Shape;9662;p5"/>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3" name="Google Shape;9663;p5"/>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4" name="Google Shape;9664;p5"/>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5" name="Google Shape;9665;p5"/>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6" name="Google Shape;9666;p5"/>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7" name="Google Shape;9667;p5"/>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8" name="Google Shape;9668;p5"/>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69" name="Google Shape;9669;p5"/>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0" name="Google Shape;9670;p5"/>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1" name="Google Shape;9671;p5"/>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2" name="Google Shape;9672;p5"/>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3" name="Google Shape;9673;p5"/>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4" name="Google Shape;9674;p5"/>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5" name="Google Shape;9675;p5"/>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6" name="Google Shape;9676;p5"/>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7" name="Google Shape;9677;p5"/>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8" name="Google Shape;9678;p5"/>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79" name="Google Shape;9679;p5"/>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0" name="Google Shape;9680;p5"/>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1" name="Google Shape;9681;p5"/>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2" name="Google Shape;9682;p5"/>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3" name="Google Shape;9683;p5"/>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4" name="Google Shape;9684;p5"/>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5" name="Google Shape;9685;p5"/>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6" name="Google Shape;9686;p5"/>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7" name="Google Shape;9687;p5"/>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8" name="Google Shape;9688;p5"/>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89" name="Google Shape;9689;p5"/>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0" name="Google Shape;9690;p5"/>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1" name="Google Shape;9691;p5"/>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2" name="Google Shape;9692;p5"/>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3" name="Google Shape;9693;p5"/>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4" name="Google Shape;9694;p5"/>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5" name="Google Shape;9695;p5"/>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6" name="Google Shape;9696;p5"/>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7" name="Google Shape;9697;p5"/>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8" name="Google Shape;9698;p5"/>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699" name="Google Shape;9699;p5"/>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0" name="Google Shape;9700;p5"/>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1" name="Google Shape;9701;p5"/>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2" name="Google Shape;9702;p5"/>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3" name="Google Shape;9703;p5"/>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4" name="Google Shape;9704;p5"/>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5" name="Google Shape;9705;p5"/>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6" name="Google Shape;9706;p5"/>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7" name="Google Shape;9707;p5"/>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8" name="Google Shape;9708;p5"/>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09" name="Google Shape;9709;p5"/>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0" name="Google Shape;9710;p5"/>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1" name="Google Shape;9711;p5"/>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2" name="Google Shape;9712;p5"/>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3" name="Google Shape;9713;p5"/>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4" name="Google Shape;9714;p5"/>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5" name="Google Shape;9715;p5"/>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6" name="Google Shape;9716;p5"/>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7" name="Google Shape;9717;p5"/>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8" name="Google Shape;9718;p5"/>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19" name="Google Shape;9719;p5"/>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0" name="Google Shape;9720;p5"/>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1" name="Google Shape;9721;p5"/>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2" name="Google Shape;9722;p5"/>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3" name="Google Shape;9723;p5"/>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4" name="Google Shape;9724;p5"/>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5" name="Google Shape;9725;p5"/>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6" name="Google Shape;9726;p5"/>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7" name="Google Shape;9727;p5"/>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8" name="Google Shape;9728;p5"/>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29" name="Google Shape;9729;p5"/>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0" name="Google Shape;9730;p5"/>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1" name="Google Shape;9731;p5"/>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2" name="Google Shape;9732;p5"/>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3" name="Google Shape;9733;p5"/>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4" name="Google Shape;9734;p5"/>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5" name="Google Shape;9735;p5"/>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6" name="Google Shape;9736;p5"/>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7" name="Google Shape;9737;p5"/>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8" name="Google Shape;9738;p5"/>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39" name="Google Shape;9739;p5"/>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0" name="Google Shape;9740;p5"/>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1" name="Google Shape;9741;p5"/>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2" name="Google Shape;9742;p5"/>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3" name="Google Shape;9743;p5"/>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4" name="Google Shape;9744;p5"/>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5" name="Google Shape;9745;p5"/>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6" name="Google Shape;9746;p5"/>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7" name="Google Shape;9747;p5"/>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8" name="Google Shape;9748;p5"/>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49" name="Google Shape;9749;p5"/>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0" name="Google Shape;9750;p5"/>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1" name="Google Shape;9751;p5"/>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2" name="Google Shape;9752;p5"/>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3" name="Google Shape;9753;p5"/>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4" name="Google Shape;9754;p5"/>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5" name="Google Shape;9755;p5"/>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6" name="Google Shape;9756;p5"/>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7" name="Google Shape;9757;p5"/>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8" name="Google Shape;9758;p5"/>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59" name="Google Shape;9759;p5"/>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0" name="Google Shape;9760;p5"/>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1" name="Google Shape;9761;p5"/>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2" name="Google Shape;9762;p5"/>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3" name="Google Shape;9763;p5"/>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4" name="Google Shape;9764;p5"/>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5" name="Google Shape;9765;p5"/>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6" name="Google Shape;9766;p5"/>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7" name="Google Shape;9767;p5"/>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8" name="Google Shape;9768;p5"/>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69" name="Google Shape;9769;p5"/>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0" name="Google Shape;9770;p5"/>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1" name="Google Shape;9771;p5"/>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2" name="Google Shape;9772;p5"/>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3" name="Google Shape;9773;p5"/>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4" name="Google Shape;9774;p5"/>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5" name="Google Shape;9775;p5"/>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6" name="Google Shape;9776;p5"/>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7" name="Google Shape;9777;p5"/>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8" name="Google Shape;9778;p5"/>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79" name="Google Shape;9779;p5"/>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0" name="Google Shape;9780;p5"/>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1" name="Google Shape;9781;p5"/>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2" name="Google Shape;9782;p5"/>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3" name="Google Shape;9783;p5"/>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4" name="Google Shape;9784;p5"/>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5" name="Google Shape;9785;p5"/>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6" name="Google Shape;9786;p5"/>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7" name="Google Shape;9787;p5"/>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8" name="Google Shape;9788;p5"/>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89" name="Google Shape;9789;p5"/>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0" name="Google Shape;9790;p5"/>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1" name="Google Shape;9791;p5"/>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2" name="Google Shape;9792;p5"/>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3" name="Google Shape;9793;p5"/>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4" name="Google Shape;9794;p5"/>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5" name="Google Shape;9795;p5"/>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6" name="Google Shape;9796;p5"/>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7" name="Google Shape;9797;p5"/>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8" name="Google Shape;9798;p5"/>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799" name="Google Shape;9799;p5"/>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0" name="Google Shape;9800;p5"/>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1" name="Google Shape;9801;p5"/>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2" name="Google Shape;9802;p5"/>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3" name="Google Shape;9803;p5"/>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4" name="Google Shape;9804;p5"/>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5" name="Google Shape;9805;p5"/>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6" name="Google Shape;9806;p5"/>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7" name="Google Shape;9807;p5"/>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8" name="Google Shape;9808;p5"/>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09" name="Google Shape;9809;p5"/>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0" name="Google Shape;9810;p5"/>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1" name="Google Shape;9811;p5"/>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2" name="Google Shape;9812;p5"/>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3" name="Google Shape;9813;p5"/>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4" name="Google Shape;9814;p5"/>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5" name="Google Shape;9815;p5"/>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6" name="Google Shape;9816;p5"/>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7" name="Google Shape;9817;p5"/>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8" name="Google Shape;9818;p5"/>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19" name="Google Shape;9819;p5"/>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0" name="Google Shape;9820;p5"/>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1" name="Google Shape;9821;p5"/>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2" name="Google Shape;9822;p5"/>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3" name="Google Shape;9823;p5"/>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4" name="Google Shape;9824;p5"/>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5" name="Google Shape;9825;p5"/>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6" name="Google Shape;9826;p5"/>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7" name="Google Shape;9827;p5"/>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8" name="Google Shape;9828;p5"/>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29" name="Google Shape;9829;p5"/>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0" name="Google Shape;9830;p5"/>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1" name="Google Shape;9831;p5"/>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2" name="Google Shape;9832;p5"/>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3" name="Google Shape;9833;p5"/>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4" name="Google Shape;9834;p5"/>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5" name="Google Shape;9835;p5"/>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6" name="Google Shape;9836;p5"/>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7" name="Google Shape;9837;p5"/>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8" name="Google Shape;9838;p5"/>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39" name="Google Shape;9839;p5"/>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0" name="Google Shape;9840;p5"/>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1" name="Google Shape;9841;p5"/>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2" name="Google Shape;9842;p5"/>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3" name="Google Shape;9843;p5"/>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4" name="Google Shape;9844;p5"/>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5" name="Google Shape;9845;p5"/>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6" name="Google Shape;9846;p5"/>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7" name="Google Shape;9847;p5"/>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8" name="Google Shape;9848;p5"/>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49" name="Google Shape;9849;p5"/>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0" name="Google Shape;9850;p5"/>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1" name="Google Shape;9851;p5"/>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2" name="Google Shape;9852;p5"/>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3" name="Google Shape;9853;p5"/>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4" name="Google Shape;9854;p5"/>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5" name="Google Shape;9855;p5"/>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6" name="Google Shape;9856;p5"/>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7" name="Google Shape;9857;p5"/>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8" name="Google Shape;9858;p5"/>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59" name="Google Shape;9859;p5"/>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0" name="Google Shape;9860;p5"/>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1" name="Google Shape;9861;p5"/>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2" name="Google Shape;9862;p5"/>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3" name="Google Shape;9863;p5"/>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4" name="Google Shape;9864;p5"/>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5" name="Google Shape;9865;p5"/>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6" name="Google Shape;9866;p5"/>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7" name="Google Shape;9867;p5"/>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8" name="Google Shape;9868;p5"/>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69" name="Google Shape;9869;p5"/>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0" name="Google Shape;9870;p5"/>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1" name="Google Shape;9871;p5"/>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2" name="Google Shape;9872;p5"/>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3" name="Google Shape;9873;p5"/>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4" name="Google Shape;9874;p5"/>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5" name="Google Shape;9875;p5"/>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6" name="Google Shape;9876;p5"/>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7" name="Google Shape;9877;p5"/>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8" name="Google Shape;9878;p5"/>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79" name="Google Shape;9879;p5"/>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0" name="Google Shape;9880;p5"/>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1" name="Google Shape;9881;p5"/>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2" name="Google Shape;9882;p5"/>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3" name="Google Shape;9883;p5"/>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4" name="Google Shape;9884;p5"/>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5" name="Google Shape;9885;p5"/>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6" name="Google Shape;9886;p5"/>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7" name="Google Shape;9887;p5"/>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8" name="Google Shape;9888;p5"/>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89" name="Google Shape;9889;p5"/>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0" name="Google Shape;9890;p5"/>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1" name="Google Shape;9891;p5"/>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2" name="Google Shape;9892;p5"/>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3" name="Google Shape;9893;p5"/>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4" name="Google Shape;9894;p5"/>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5" name="Google Shape;9895;p5"/>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6" name="Google Shape;9896;p5"/>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7" name="Google Shape;9897;p5"/>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8" name="Google Shape;9898;p5"/>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899" name="Google Shape;9899;p5"/>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0" name="Google Shape;9900;p5"/>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1" name="Google Shape;9901;p5"/>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2" name="Google Shape;9902;p5"/>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3" name="Google Shape;9903;p5"/>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4" name="Google Shape;9904;p5"/>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5" name="Google Shape;9905;p5"/>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6" name="Google Shape;9906;p5"/>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7" name="Google Shape;9907;p5"/>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8" name="Google Shape;9908;p5"/>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09" name="Google Shape;9909;p5"/>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0" name="Google Shape;9910;p5"/>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1" name="Google Shape;9911;p5"/>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2" name="Google Shape;9912;p5"/>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3" name="Google Shape;9913;p5"/>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4" name="Google Shape;9914;p5"/>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5" name="Google Shape;9915;p5"/>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6" name="Google Shape;9916;p5"/>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7" name="Google Shape;9917;p5"/>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8" name="Google Shape;9918;p5"/>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19" name="Google Shape;9919;p5"/>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0" name="Google Shape;9920;p5"/>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1" name="Google Shape;9921;p5"/>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2" name="Google Shape;9922;p5"/>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3" name="Google Shape;9923;p5"/>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4" name="Google Shape;9924;p5"/>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5" name="Google Shape;9925;p5"/>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6" name="Google Shape;9926;p5"/>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7" name="Google Shape;9927;p5"/>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8" name="Google Shape;9928;p5"/>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29" name="Google Shape;9929;p5"/>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0" name="Google Shape;9930;p5"/>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1" name="Google Shape;9931;p5"/>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2" name="Google Shape;9932;p5"/>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3" name="Google Shape;9933;p5"/>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4" name="Google Shape;9934;p5"/>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5" name="Google Shape;9935;p5"/>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6" name="Google Shape;9936;p5"/>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7" name="Google Shape;9937;p5"/>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8" name="Google Shape;9938;p5"/>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39" name="Google Shape;9939;p5"/>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0" name="Google Shape;9940;p5"/>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1" name="Google Shape;9941;p5"/>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2" name="Google Shape;9942;p5"/>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3" name="Google Shape;9943;p5"/>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4" name="Google Shape;9944;p5"/>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5" name="Google Shape;9945;p5"/>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6" name="Google Shape;9946;p5"/>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7" name="Google Shape;9947;p5"/>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8" name="Google Shape;9948;p5"/>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49" name="Google Shape;9949;p5"/>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0" name="Google Shape;9950;p5"/>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1" name="Google Shape;9951;p5"/>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2" name="Google Shape;9952;p5"/>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3" name="Google Shape;9953;p5"/>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4" name="Google Shape;9954;p5"/>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5" name="Google Shape;9955;p5"/>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6" name="Google Shape;9956;p5"/>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7" name="Google Shape;9957;p5"/>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8" name="Google Shape;9958;p5"/>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59" name="Google Shape;9959;p5"/>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0" name="Google Shape;9960;p5"/>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1" name="Google Shape;9961;p5"/>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2" name="Google Shape;9962;p5"/>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3" name="Google Shape;9963;p5"/>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4" name="Google Shape;9964;p5"/>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5" name="Google Shape;9965;p5"/>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6" name="Google Shape;9966;p5"/>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7" name="Google Shape;9967;p5"/>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8" name="Google Shape;9968;p5"/>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69" name="Google Shape;9969;p5"/>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0" name="Google Shape;9970;p5"/>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1" name="Google Shape;9971;p5"/>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2" name="Google Shape;9972;p5"/>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3" name="Google Shape;9973;p5"/>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4" name="Google Shape;9974;p5"/>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5" name="Google Shape;9975;p5"/>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6" name="Google Shape;9976;p5"/>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7" name="Google Shape;9977;p5"/>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8" name="Google Shape;9978;p5"/>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79" name="Google Shape;9979;p5"/>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0" name="Google Shape;9980;p5"/>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1" name="Google Shape;9981;p5"/>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2" name="Google Shape;9982;p5"/>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3" name="Google Shape;9983;p5"/>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4" name="Google Shape;9984;p5"/>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5" name="Google Shape;9985;p5"/>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6" name="Google Shape;9986;p5"/>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7" name="Google Shape;9987;p5"/>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8" name="Google Shape;9988;p5"/>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89" name="Google Shape;9989;p5"/>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0" name="Google Shape;9990;p5"/>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1" name="Google Shape;9991;p5"/>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2" name="Google Shape;9992;p5"/>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3" name="Google Shape;9993;p5"/>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4" name="Google Shape;9994;p5"/>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5" name="Google Shape;9995;p5"/>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6" name="Google Shape;9996;p5"/>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7" name="Google Shape;9997;p5"/>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8" name="Google Shape;9998;p5"/>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9999" name="Google Shape;9999;p5"/>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0" name="Google Shape;10000;p5"/>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1" name="Google Shape;10001;p5"/>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2" name="Google Shape;10002;p5"/>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3" name="Google Shape;10003;p5"/>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4" name="Google Shape;10004;p5"/>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5" name="Google Shape;10005;p5"/>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6" name="Google Shape;10006;p5"/>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7" name="Google Shape;10007;p5"/>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8" name="Google Shape;10008;p5"/>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09" name="Google Shape;10009;p5"/>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0" name="Google Shape;10010;p5"/>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1" name="Google Shape;10011;p5"/>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2" name="Google Shape;10012;p5"/>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3" name="Google Shape;10013;p5"/>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4" name="Google Shape;10014;p5"/>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5" name="Google Shape;10015;p5"/>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6" name="Google Shape;10016;p5"/>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7" name="Google Shape;10017;p5"/>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8" name="Google Shape;10018;p5"/>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19" name="Google Shape;10019;p5"/>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0" name="Google Shape;10020;p5"/>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1" name="Google Shape;10021;p5"/>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2" name="Google Shape;10022;p5"/>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3" name="Google Shape;10023;p5"/>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4" name="Google Shape;10024;p5"/>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5" name="Google Shape;10025;p5"/>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6" name="Google Shape;10026;p5"/>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7" name="Google Shape;10027;p5"/>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8" name="Google Shape;10028;p5"/>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29" name="Google Shape;10029;p5"/>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0" name="Google Shape;10030;p5"/>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1" name="Google Shape;10031;p5"/>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2" name="Google Shape;10032;p5"/>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3" name="Google Shape;10033;p5"/>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4" name="Google Shape;10034;p5"/>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5" name="Google Shape;10035;p5"/>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6" name="Google Shape;10036;p5"/>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7" name="Google Shape;10037;p5"/>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8" name="Google Shape;10038;p5"/>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39" name="Google Shape;10039;p5"/>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0" name="Google Shape;10040;p5"/>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1" name="Google Shape;10041;p5"/>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2" name="Google Shape;10042;p5"/>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3" name="Google Shape;10043;p5"/>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4" name="Google Shape;10044;p5"/>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5" name="Google Shape;10045;p5"/>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6" name="Google Shape;10046;p5"/>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7" name="Google Shape;10047;p5"/>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8" name="Google Shape;10048;p5"/>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49" name="Google Shape;10049;p5"/>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0" name="Google Shape;10050;p5"/>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1" name="Google Shape;10051;p5"/>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2" name="Google Shape;10052;p5"/>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3" name="Google Shape;10053;p5"/>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4" name="Google Shape;10054;p5"/>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5" name="Google Shape;10055;p5"/>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6" name="Google Shape;10056;p5"/>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7" name="Google Shape;10057;p5"/>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8" name="Google Shape;10058;p5"/>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59" name="Google Shape;10059;p5"/>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0" name="Google Shape;10060;p5"/>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1" name="Google Shape;10061;p5"/>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2" name="Google Shape;10062;p5"/>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3" name="Google Shape;10063;p5"/>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4" name="Google Shape;10064;p5"/>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5" name="Google Shape;10065;p5"/>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6" name="Google Shape;10066;p5"/>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7" name="Google Shape;10067;p5"/>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8" name="Google Shape;10068;p5"/>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69" name="Google Shape;10069;p5"/>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0" name="Google Shape;10070;p5"/>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1" name="Google Shape;10071;p5"/>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2" name="Google Shape;10072;p5"/>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3" name="Google Shape;10073;p5"/>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4" name="Google Shape;10074;p5"/>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5" name="Google Shape;10075;p5"/>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6" name="Google Shape;10076;p5"/>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7" name="Google Shape;10077;p5"/>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8" name="Google Shape;10078;p5"/>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79" name="Google Shape;10079;p5"/>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0" name="Google Shape;10080;p5"/>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1" name="Google Shape;10081;p5"/>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2" name="Google Shape;10082;p5"/>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3" name="Google Shape;10083;p5"/>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4" name="Google Shape;10084;p5"/>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5" name="Google Shape;10085;p5"/>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6" name="Google Shape;10086;p5"/>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7" name="Google Shape;10087;p5"/>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8" name="Google Shape;10088;p5"/>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89" name="Google Shape;10089;p5"/>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0" name="Google Shape;10090;p5"/>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1" name="Google Shape;10091;p5"/>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2" name="Google Shape;10092;p5"/>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3" name="Google Shape;10093;p5"/>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4" name="Google Shape;10094;p5"/>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5" name="Google Shape;10095;p5"/>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6" name="Google Shape;10096;p5"/>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7" name="Google Shape;10097;p5"/>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8" name="Google Shape;10098;p5"/>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099" name="Google Shape;10099;p5"/>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0" name="Google Shape;10100;p5"/>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1" name="Google Shape;10101;p5"/>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2" name="Google Shape;10102;p5"/>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3" name="Google Shape;10103;p5"/>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4" name="Google Shape;10104;p5"/>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5" name="Google Shape;10105;p5"/>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6" name="Google Shape;10106;p5"/>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7" name="Google Shape;10107;p5"/>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8" name="Google Shape;10108;p5"/>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09" name="Google Shape;10109;p5"/>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0" name="Google Shape;10110;p5"/>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1" name="Google Shape;10111;p5"/>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2" name="Google Shape;10112;p5"/>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3" name="Google Shape;10113;p5"/>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4" name="Google Shape;10114;p5"/>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5" name="Google Shape;10115;p5"/>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6" name="Google Shape;10116;p5"/>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7" name="Google Shape;10117;p5"/>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8" name="Google Shape;10118;p5"/>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19" name="Google Shape;10119;p5"/>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0" name="Google Shape;10120;p5"/>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1" name="Google Shape;10121;p5"/>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2" name="Google Shape;10122;p5"/>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3" name="Google Shape;10123;p5"/>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4" name="Google Shape;10124;p5"/>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5" name="Google Shape;10125;p5"/>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6" name="Google Shape;10126;p5"/>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7" name="Google Shape;10127;p5"/>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8" name="Google Shape;10128;p5"/>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29" name="Google Shape;10129;p5"/>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0" name="Google Shape;10130;p5"/>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1" name="Google Shape;10131;p5"/>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2" name="Google Shape;10132;p5"/>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3" name="Google Shape;10133;p5"/>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4" name="Google Shape;10134;p5"/>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5" name="Google Shape;10135;p5"/>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6" name="Google Shape;10136;p5"/>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7" name="Google Shape;10137;p5"/>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8" name="Google Shape;10138;p5"/>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39" name="Google Shape;10139;p5"/>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0" name="Google Shape;10140;p5"/>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1" name="Google Shape;10141;p5"/>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2" name="Google Shape;10142;p5"/>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3" name="Google Shape;10143;p5"/>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4" name="Google Shape;10144;p5"/>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5" name="Google Shape;10145;p5"/>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6" name="Google Shape;10146;p5"/>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7" name="Google Shape;10147;p5"/>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8" name="Google Shape;10148;p5"/>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49" name="Google Shape;10149;p5"/>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0" name="Google Shape;10150;p5"/>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1" name="Google Shape;10151;p5"/>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2" name="Google Shape;10152;p5"/>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3" name="Google Shape;10153;p5"/>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4" name="Google Shape;10154;p5"/>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5" name="Google Shape;10155;p5"/>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6" name="Google Shape;10156;p5"/>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7" name="Google Shape;10157;p5"/>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8" name="Google Shape;10158;p5"/>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59" name="Google Shape;10159;p5"/>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0" name="Google Shape;10160;p5"/>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1" name="Google Shape;10161;p5"/>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2" name="Google Shape;10162;p5"/>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3" name="Google Shape;10163;p5"/>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4" name="Google Shape;10164;p5"/>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5" name="Google Shape;10165;p5"/>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6" name="Google Shape;10166;p5"/>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7" name="Google Shape;10167;p5"/>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8" name="Google Shape;10168;p5"/>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69" name="Google Shape;10169;p5"/>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0" name="Google Shape;10170;p5"/>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1" name="Google Shape;10171;p5"/>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2" name="Google Shape;10172;p5"/>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3" name="Google Shape;10173;p5"/>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4" name="Google Shape;10174;p5"/>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5" name="Google Shape;10175;p5"/>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6" name="Google Shape;10176;p5"/>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7" name="Google Shape;10177;p5"/>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8" name="Google Shape;10178;p5"/>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79" name="Google Shape;10179;p5"/>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0" name="Google Shape;10180;p5"/>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1" name="Google Shape;10181;p5"/>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2" name="Google Shape;10182;p5"/>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3" name="Google Shape;10183;p5"/>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4" name="Google Shape;10184;p5"/>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5" name="Google Shape;10185;p5"/>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6" name="Google Shape;10186;p5"/>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7" name="Google Shape;10187;p5"/>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8" name="Google Shape;10188;p5"/>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89" name="Google Shape;10189;p5"/>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0" name="Google Shape;10190;p5"/>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1" name="Google Shape;10191;p5"/>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2" name="Google Shape;10192;p5"/>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3" name="Google Shape;10193;p5"/>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4" name="Google Shape;10194;p5"/>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5" name="Google Shape;10195;p5"/>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6" name="Google Shape;10196;p5"/>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7" name="Google Shape;10197;p5"/>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8" name="Google Shape;10198;p5"/>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199" name="Google Shape;10199;p5"/>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0" name="Google Shape;10200;p5"/>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1" name="Google Shape;10201;p5"/>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2" name="Google Shape;10202;p5"/>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3" name="Google Shape;10203;p5"/>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4" name="Google Shape;10204;p5"/>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5" name="Google Shape;10205;p5"/>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6" name="Google Shape;10206;p5"/>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7" name="Google Shape;10207;p5"/>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8" name="Google Shape;10208;p5"/>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09" name="Google Shape;10209;p5"/>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0" name="Google Shape;10210;p5"/>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1" name="Google Shape;10211;p5"/>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2" name="Google Shape;10212;p5"/>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3" name="Google Shape;10213;p5"/>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4" name="Google Shape;10214;p5"/>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5" name="Google Shape;10215;p5"/>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6" name="Google Shape;10216;p5"/>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7" name="Google Shape;10217;p5"/>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8" name="Google Shape;10218;p5"/>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19" name="Google Shape;10219;p5"/>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0" name="Google Shape;10220;p5"/>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1" name="Google Shape;10221;p5"/>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2" name="Google Shape;10222;p5"/>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3" name="Google Shape;10223;p5"/>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4" name="Google Shape;10224;p5"/>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5" name="Google Shape;10225;p5"/>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6" name="Google Shape;10226;p5"/>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7" name="Google Shape;10227;p5"/>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8" name="Google Shape;10228;p5"/>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29" name="Google Shape;10229;p5"/>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0" name="Google Shape;10230;p5"/>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1" name="Google Shape;10231;p5"/>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2" name="Google Shape;10232;p5"/>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3" name="Google Shape;10233;p5"/>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4" name="Google Shape;10234;p5"/>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5" name="Google Shape;10235;p5"/>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6" name="Google Shape;10236;p5"/>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7" name="Google Shape;10237;p5"/>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8" name="Google Shape;10238;p5"/>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39" name="Google Shape;10239;p5"/>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0" name="Google Shape;10240;p5"/>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1" name="Google Shape;10241;p5"/>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2" name="Google Shape;10242;p5"/>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3" name="Google Shape;10243;p5"/>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4" name="Google Shape;10244;p5"/>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5" name="Google Shape;10245;p5"/>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6" name="Google Shape;10246;p5"/>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7" name="Google Shape;10247;p5"/>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8" name="Google Shape;10248;p5"/>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49" name="Google Shape;10249;p5"/>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0" name="Google Shape;10250;p5"/>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1" name="Google Shape;10251;p5"/>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2" name="Google Shape;10252;p5"/>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3" name="Google Shape;10253;p5"/>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4" name="Google Shape;10254;p5"/>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5" name="Google Shape;10255;p5"/>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6" name="Google Shape;10256;p5"/>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7" name="Google Shape;10257;p5"/>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8" name="Google Shape;10258;p5"/>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59" name="Google Shape;10259;p5"/>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0" name="Google Shape;10260;p5"/>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1" name="Google Shape;10261;p5"/>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2" name="Google Shape;10262;p5"/>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3" name="Google Shape;10263;p5"/>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4" name="Google Shape;10264;p5"/>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5" name="Google Shape;10265;p5"/>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6" name="Google Shape;10266;p5"/>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7" name="Google Shape;10267;p5"/>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8" name="Google Shape;10268;p5"/>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69" name="Google Shape;10269;p5"/>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0" name="Google Shape;10270;p5"/>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1" name="Google Shape;10271;p5"/>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2" name="Google Shape;10272;p5"/>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3" name="Google Shape;10273;p5"/>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4" name="Google Shape;10274;p5"/>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5" name="Google Shape;10275;p5"/>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6" name="Google Shape;10276;p5"/>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7" name="Google Shape;10277;p5"/>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8" name="Google Shape;10278;p5"/>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79" name="Google Shape;10279;p5"/>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0" name="Google Shape;10280;p5"/>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1" name="Google Shape;10281;p5"/>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2" name="Google Shape;10282;p5"/>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3" name="Google Shape;10283;p5"/>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4" name="Google Shape;10284;p5"/>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5" name="Google Shape;10285;p5"/>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6" name="Google Shape;10286;p5"/>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7" name="Google Shape;10287;p5"/>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8" name="Google Shape;10288;p5"/>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89" name="Google Shape;10289;p5"/>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0" name="Google Shape;10290;p5"/>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1" name="Google Shape;10291;p5"/>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2" name="Google Shape;10292;p5"/>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3" name="Google Shape;10293;p5"/>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4" name="Google Shape;10294;p5"/>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5" name="Google Shape;10295;p5"/>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6" name="Google Shape;10296;p5"/>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7" name="Google Shape;10297;p5"/>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8" name="Google Shape;10298;p5"/>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299" name="Google Shape;10299;p5"/>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0" name="Google Shape;10300;p5"/>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1" name="Google Shape;10301;p5"/>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2" name="Google Shape;10302;p5"/>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3" name="Google Shape;10303;p5"/>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4" name="Google Shape;10304;p5"/>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5" name="Google Shape;10305;p5"/>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6" name="Google Shape;10306;p5"/>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7" name="Google Shape;10307;p5"/>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8" name="Google Shape;10308;p5"/>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09" name="Google Shape;10309;p5"/>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0" name="Google Shape;10310;p5"/>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1" name="Google Shape;10311;p5"/>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2" name="Google Shape;10312;p5"/>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3" name="Google Shape;10313;p5"/>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4" name="Google Shape;10314;p5"/>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5" name="Google Shape;10315;p5"/>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6" name="Google Shape;10316;p5"/>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7" name="Google Shape;10317;p5"/>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8" name="Google Shape;10318;p5"/>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19" name="Google Shape;10319;p5"/>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0" name="Google Shape;10320;p5"/>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1" name="Google Shape;10321;p5"/>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2" name="Google Shape;10322;p5"/>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3" name="Google Shape;10323;p5"/>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4" name="Google Shape;10324;p5"/>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5" name="Google Shape;10325;p5"/>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6" name="Google Shape;10326;p5"/>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7" name="Google Shape;10327;p5"/>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8" name="Google Shape;10328;p5"/>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29" name="Google Shape;10329;p5"/>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0" name="Google Shape;10330;p5"/>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1" name="Google Shape;10331;p5"/>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2" name="Google Shape;10332;p5"/>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3" name="Google Shape;10333;p5"/>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4" name="Google Shape;10334;p5"/>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5" name="Google Shape;10335;p5"/>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6" name="Google Shape;10336;p5"/>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7" name="Google Shape;10337;p5"/>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8" name="Google Shape;10338;p5"/>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39" name="Google Shape;10339;p5"/>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0" name="Google Shape;10340;p5"/>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1" name="Google Shape;10341;p5"/>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2" name="Google Shape;10342;p5"/>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3" name="Google Shape;10343;p5"/>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4" name="Google Shape;10344;p5"/>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5" name="Google Shape;10345;p5"/>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6" name="Google Shape;10346;p5"/>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7" name="Google Shape;10347;p5"/>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8" name="Google Shape;10348;p5"/>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49" name="Google Shape;10349;p5"/>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0" name="Google Shape;10350;p5"/>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1" name="Google Shape;10351;p5"/>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2" name="Google Shape;10352;p5"/>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3" name="Google Shape;10353;p5"/>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4" name="Google Shape;10354;p5"/>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5" name="Google Shape;10355;p5"/>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6" name="Google Shape;10356;p5"/>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7" name="Google Shape;10357;p5"/>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8" name="Google Shape;10358;p5"/>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59" name="Google Shape;10359;p5"/>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0" name="Google Shape;10360;p5"/>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1" name="Google Shape;10361;p5"/>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2" name="Google Shape;10362;p5"/>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3" name="Google Shape;10363;p5"/>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4" name="Google Shape;10364;p5"/>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5" name="Google Shape;10365;p5"/>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6" name="Google Shape;10366;p5"/>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7" name="Google Shape;10367;p5"/>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8" name="Google Shape;10368;p5"/>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69" name="Google Shape;10369;p5"/>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0" name="Google Shape;10370;p5"/>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1" name="Google Shape;10371;p5"/>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2" name="Google Shape;10372;p5"/>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3" name="Google Shape;10373;p5"/>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4" name="Google Shape;10374;p5"/>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5" name="Google Shape;10375;p5"/>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6" name="Google Shape;10376;p5"/>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7" name="Google Shape;10377;p5"/>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8" name="Google Shape;10378;p5"/>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79" name="Google Shape;10379;p5"/>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0" name="Google Shape;10380;p5"/>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1" name="Google Shape;10381;p5"/>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2" name="Google Shape;10382;p5"/>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3" name="Google Shape;10383;p5"/>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4" name="Google Shape;10384;p5"/>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5" name="Google Shape;10385;p5"/>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6" name="Google Shape;10386;p5"/>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7" name="Google Shape;10387;p5"/>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8" name="Google Shape;10388;p5"/>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89" name="Google Shape;10389;p5"/>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0" name="Google Shape;10390;p5"/>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1" name="Google Shape;10391;p5"/>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2" name="Google Shape;10392;p5"/>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3" name="Google Shape;10393;p5"/>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4" name="Google Shape;10394;p5"/>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5" name="Google Shape;10395;p5"/>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6" name="Google Shape;10396;p5"/>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7" name="Google Shape;10397;p5"/>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8" name="Google Shape;10398;p5"/>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399" name="Google Shape;10399;p5"/>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0" name="Google Shape;10400;p5"/>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1" name="Google Shape;10401;p5"/>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2" name="Google Shape;10402;p5"/>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3" name="Google Shape;10403;p5"/>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4" name="Google Shape;10404;p5"/>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5" name="Google Shape;10405;p5"/>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6" name="Google Shape;10406;p5"/>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7" name="Google Shape;10407;p5"/>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8" name="Google Shape;10408;p5"/>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09" name="Google Shape;10409;p5"/>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0" name="Google Shape;10410;p5"/>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1" name="Google Shape;10411;p5"/>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2" name="Google Shape;10412;p5"/>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3" name="Google Shape;10413;p5"/>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4" name="Google Shape;10414;p5"/>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5" name="Google Shape;10415;p5"/>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6" name="Google Shape;10416;p5"/>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7" name="Google Shape;10417;p5"/>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8" name="Google Shape;10418;p5"/>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19" name="Google Shape;10419;p5"/>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0" name="Google Shape;10420;p5"/>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1" name="Google Shape;10421;p5"/>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2" name="Google Shape;10422;p5"/>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3" name="Google Shape;10423;p5"/>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4" name="Google Shape;10424;p5"/>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5" name="Google Shape;10425;p5"/>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6" name="Google Shape;10426;p5"/>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7" name="Google Shape;10427;p5"/>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8" name="Google Shape;10428;p5"/>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29" name="Google Shape;10429;p5"/>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0" name="Google Shape;10430;p5"/>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1" name="Google Shape;10431;p5"/>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2" name="Google Shape;10432;p5"/>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3" name="Google Shape;10433;p5"/>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4" name="Google Shape;10434;p5"/>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5" name="Google Shape;10435;p5"/>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6" name="Google Shape;10436;p5"/>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7" name="Google Shape;10437;p5"/>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8" name="Google Shape;10438;p5"/>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39" name="Google Shape;10439;p5"/>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0" name="Google Shape;10440;p5"/>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1" name="Google Shape;10441;p5"/>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2" name="Google Shape;10442;p5"/>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3" name="Google Shape;10443;p5"/>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4" name="Google Shape;10444;p5"/>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5" name="Google Shape;10445;p5"/>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6" name="Google Shape;10446;p5"/>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7" name="Google Shape;10447;p5"/>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8" name="Google Shape;10448;p5"/>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49" name="Google Shape;10449;p5"/>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0" name="Google Shape;10450;p5"/>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1" name="Google Shape;10451;p5"/>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2" name="Google Shape;10452;p5"/>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3" name="Google Shape;10453;p5"/>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4" name="Google Shape;10454;p5"/>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5" name="Google Shape;10455;p5"/>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6" name="Google Shape;10456;p5"/>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7" name="Google Shape;10457;p5"/>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8" name="Google Shape;10458;p5"/>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59" name="Google Shape;10459;p5"/>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0" name="Google Shape;10460;p5"/>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1" name="Google Shape;10461;p5"/>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2" name="Google Shape;10462;p5"/>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3" name="Google Shape;10463;p5"/>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4" name="Google Shape;10464;p5"/>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5" name="Google Shape;10465;p5"/>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6" name="Google Shape;10466;p5"/>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7" name="Google Shape;10467;p5"/>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8" name="Google Shape;10468;p5"/>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69" name="Google Shape;10469;p5"/>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0" name="Google Shape;10470;p5"/>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1" name="Google Shape;10471;p5"/>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2" name="Google Shape;10472;p5"/>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3" name="Google Shape;10473;p5"/>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4" name="Google Shape;10474;p5"/>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5" name="Google Shape;10475;p5"/>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6" name="Google Shape;10476;p5"/>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7" name="Google Shape;10477;p5"/>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8" name="Google Shape;10478;p5"/>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79" name="Google Shape;10479;p5"/>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0" name="Google Shape;10480;p5"/>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1" name="Google Shape;10481;p5"/>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2" name="Google Shape;10482;p5"/>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3" name="Google Shape;10483;p5"/>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4" name="Google Shape;10484;p5"/>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5" name="Google Shape;10485;p5"/>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6" name="Google Shape;10486;p5"/>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7" name="Google Shape;10487;p5"/>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8" name="Google Shape;10488;p5"/>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89" name="Google Shape;10489;p5"/>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0" name="Google Shape;10490;p5"/>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1" name="Google Shape;10491;p5"/>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2" name="Google Shape;10492;p5"/>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3" name="Google Shape;10493;p5"/>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4" name="Google Shape;10494;p5"/>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5" name="Google Shape;10495;p5"/>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6" name="Google Shape;10496;p5"/>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7" name="Google Shape;10497;p5"/>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8" name="Google Shape;10498;p5"/>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499" name="Google Shape;10499;p5"/>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0" name="Google Shape;10500;p5"/>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1" name="Google Shape;10501;p5"/>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2" name="Google Shape;10502;p5"/>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3" name="Google Shape;10503;p5"/>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4" name="Google Shape;10504;p5"/>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5" name="Google Shape;10505;p5"/>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6" name="Google Shape;10506;p5"/>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7" name="Google Shape;10507;p5"/>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8" name="Google Shape;10508;p5"/>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09" name="Google Shape;10509;p5"/>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0" name="Google Shape;10510;p5"/>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1" name="Google Shape;10511;p5"/>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2" name="Google Shape;10512;p5"/>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3" name="Google Shape;10513;p5"/>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4" name="Google Shape;10514;p5"/>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5" name="Google Shape;10515;p5"/>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6" name="Google Shape;10516;p5"/>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7" name="Google Shape;10517;p5"/>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8" name="Google Shape;10518;p5"/>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19" name="Google Shape;10519;p5"/>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0" name="Google Shape;10520;p5"/>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1" name="Google Shape;10521;p5"/>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2" name="Google Shape;10522;p5"/>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3" name="Google Shape;10523;p5"/>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4" name="Google Shape;10524;p5"/>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5" name="Google Shape;10525;p5"/>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6" name="Google Shape;10526;p5"/>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7" name="Google Shape;10527;p5"/>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8" name="Google Shape;10528;p5"/>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29" name="Google Shape;10529;p5"/>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0" name="Google Shape;10530;p5"/>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1" name="Google Shape;10531;p5"/>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2" name="Google Shape;10532;p5"/>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3" name="Google Shape;10533;p5"/>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4" name="Google Shape;10534;p5"/>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5" name="Google Shape;10535;p5"/>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6" name="Google Shape;10536;p5"/>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7" name="Google Shape;10537;p5"/>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8" name="Google Shape;10538;p5"/>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39" name="Google Shape;10539;p5"/>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0" name="Google Shape;10540;p5"/>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1" name="Google Shape;10541;p5"/>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2" name="Google Shape;10542;p5"/>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3" name="Google Shape;10543;p5"/>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4" name="Google Shape;10544;p5"/>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5" name="Google Shape;10545;p5"/>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6" name="Google Shape;10546;p5"/>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7" name="Google Shape;10547;p5"/>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8" name="Google Shape;10548;p5"/>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49" name="Google Shape;10549;p5"/>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0" name="Google Shape;10550;p5"/>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1" name="Google Shape;10551;p5"/>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2" name="Google Shape;10552;p5"/>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3" name="Google Shape;10553;p5"/>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4" name="Google Shape;10554;p5"/>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5" name="Google Shape;10555;p5"/>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6" name="Google Shape;10556;p5"/>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7" name="Google Shape;10557;p5"/>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8" name="Google Shape;10558;p5"/>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59" name="Google Shape;10559;p5"/>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0" name="Google Shape;10560;p5"/>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1" name="Google Shape;10561;p5"/>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2" name="Google Shape;10562;p5"/>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3" name="Google Shape;10563;p5"/>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4" name="Google Shape;10564;p5"/>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5" name="Google Shape;10565;p5"/>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6" name="Google Shape;10566;p5"/>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7" name="Google Shape;10567;p5"/>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8" name="Google Shape;10568;p5"/>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69" name="Google Shape;10569;p5"/>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0" name="Google Shape;10570;p5"/>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1" name="Google Shape;10571;p5"/>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2" name="Google Shape;10572;p5"/>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3" name="Google Shape;10573;p5"/>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4" name="Google Shape;10574;p5"/>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5" name="Google Shape;10575;p5"/>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6" name="Google Shape;10576;p5"/>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7" name="Google Shape;10577;p5"/>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8" name="Google Shape;10578;p5"/>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79" name="Google Shape;10579;p5"/>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0" name="Google Shape;10580;p5"/>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1" name="Google Shape;10581;p5"/>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2" name="Google Shape;10582;p5"/>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3" name="Google Shape;10583;p5"/>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4" name="Google Shape;10584;p5"/>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5" name="Google Shape;10585;p5"/>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6" name="Google Shape;10586;p5"/>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7" name="Google Shape;10587;p5"/>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8" name="Google Shape;10588;p5"/>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89" name="Google Shape;10589;p5"/>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0" name="Google Shape;10590;p5"/>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1" name="Google Shape;10591;p5"/>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2" name="Google Shape;10592;p5"/>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3" name="Google Shape;10593;p5"/>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4" name="Google Shape;10594;p5"/>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5" name="Google Shape;10595;p5"/>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6" name="Google Shape;10596;p5"/>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7" name="Google Shape;10597;p5"/>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8" name="Google Shape;10598;p5"/>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599" name="Google Shape;10599;p5"/>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0" name="Google Shape;10600;p5"/>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1" name="Google Shape;10601;p5"/>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2" name="Google Shape;10602;p5"/>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3" name="Google Shape;10603;p5"/>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4" name="Google Shape;10604;p5"/>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5" name="Google Shape;10605;p5"/>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6" name="Google Shape;10606;p5"/>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7" name="Google Shape;10607;p5"/>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8" name="Google Shape;10608;p5"/>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09" name="Google Shape;10609;p5"/>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0" name="Google Shape;10610;p5"/>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1" name="Google Shape;10611;p5"/>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2" name="Google Shape;10612;p5"/>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3" name="Google Shape;10613;p5"/>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4" name="Google Shape;10614;p5"/>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5" name="Google Shape;10615;p5"/>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6" name="Google Shape;10616;p5"/>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7" name="Google Shape;10617;p5"/>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8" name="Google Shape;10618;p5"/>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19" name="Google Shape;10619;p5"/>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0" name="Google Shape;10620;p5"/>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1" name="Google Shape;10621;p5"/>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2" name="Google Shape;10622;p5"/>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3" name="Google Shape;10623;p5"/>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4" name="Google Shape;10624;p5"/>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5" name="Google Shape;10625;p5"/>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6" name="Google Shape;10626;p5"/>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7" name="Google Shape;10627;p5"/>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8" name="Google Shape;10628;p5"/>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29" name="Google Shape;10629;p5"/>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0" name="Google Shape;10630;p5"/>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1" name="Google Shape;10631;p5"/>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2" name="Google Shape;10632;p5"/>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3" name="Google Shape;10633;p5"/>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4" name="Google Shape;10634;p5"/>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5" name="Google Shape;10635;p5"/>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6" name="Google Shape;10636;p5"/>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7" name="Google Shape;10637;p5"/>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8" name="Google Shape;10638;p5"/>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39" name="Google Shape;10639;p5"/>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0" name="Google Shape;10640;p5"/>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1" name="Google Shape;10641;p5"/>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2" name="Google Shape;10642;p5"/>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3" name="Google Shape;10643;p5"/>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4" name="Google Shape;10644;p5"/>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5" name="Google Shape;10645;p5"/>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6" name="Google Shape;10646;p5"/>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7" name="Google Shape;10647;p5"/>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8" name="Google Shape;10648;p5"/>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49" name="Google Shape;10649;p5"/>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0" name="Google Shape;10650;p5"/>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1" name="Google Shape;10651;p5"/>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2" name="Google Shape;10652;p5"/>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3" name="Google Shape;10653;p5"/>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4" name="Google Shape;10654;p5"/>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5" name="Google Shape;10655;p5"/>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6" name="Google Shape;10656;p5"/>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7" name="Google Shape;10657;p5"/>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8" name="Google Shape;10658;p5"/>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59" name="Google Shape;10659;p5"/>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0" name="Google Shape;10660;p5"/>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1" name="Google Shape;10661;p5"/>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2" name="Google Shape;10662;p5"/>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3" name="Google Shape;10663;p5"/>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4" name="Google Shape;10664;p5"/>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5" name="Google Shape;10665;p5"/>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6" name="Google Shape;10666;p5"/>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7" name="Google Shape;10667;p5"/>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8" name="Google Shape;10668;p5"/>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69" name="Google Shape;10669;p5"/>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0" name="Google Shape;10670;p5"/>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1" name="Google Shape;10671;p5"/>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2" name="Google Shape;10672;p5"/>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3" name="Google Shape;10673;p5"/>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4" name="Google Shape;10674;p5"/>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5" name="Google Shape;10675;p5"/>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6" name="Google Shape;10676;p5"/>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7" name="Google Shape;10677;p5"/>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8" name="Google Shape;10678;p5"/>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79" name="Google Shape;10679;p5"/>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0" name="Google Shape;10680;p5"/>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1" name="Google Shape;10681;p5"/>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2" name="Google Shape;10682;p5"/>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3" name="Google Shape;10683;p5"/>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4" name="Google Shape;10684;p5"/>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5" name="Google Shape;10685;p5"/>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6" name="Google Shape;10686;p5"/>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7" name="Google Shape;10687;p5"/>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8" name="Google Shape;10688;p5"/>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89" name="Google Shape;10689;p5"/>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0" name="Google Shape;10690;p5"/>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1" name="Google Shape;10691;p5"/>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2" name="Google Shape;10692;p5"/>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3" name="Google Shape;10693;p5"/>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4" name="Google Shape;10694;p5"/>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5" name="Google Shape;10695;p5"/>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6" name="Google Shape;10696;p5"/>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7" name="Google Shape;10697;p5"/>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8" name="Google Shape;10698;p5"/>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699" name="Google Shape;10699;p5"/>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0" name="Google Shape;10700;p5"/>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1" name="Google Shape;10701;p5"/>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2" name="Google Shape;10702;p5"/>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3" name="Google Shape;10703;p5"/>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4" name="Google Shape;10704;p5"/>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5" name="Google Shape;10705;p5"/>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6" name="Google Shape;10706;p5"/>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7" name="Google Shape;10707;p5"/>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8" name="Google Shape;10708;p5"/>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09" name="Google Shape;10709;p5"/>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0" name="Google Shape;10710;p5"/>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1" name="Google Shape;10711;p5"/>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2" name="Google Shape;10712;p5"/>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3" name="Google Shape;10713;p5"/>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4" name="Google Shape;10714;p5"/>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5" name="Google Shape;10715;p5"/>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6" name="Google Shape;10716;p5"/>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7" name="Google Shape;10717;p5"/>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8" name="Google Shape;10718;p5"/>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19" name="Google Shape;10719;p5"/>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0" name="Google Shape;10720;p5"/>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1" name="Google Shape;10721;p5"/>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2" name="Google Shape;10722;p5"/>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3" name="Google Shape;10723;p5"/>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4" name="Google Shape;10724;p5"/>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5" name="Google Shape;10725;p5"/>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6" name="Google Shape;10726;p5"/>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7" name="Google Shape;10727;p5"/>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8" name="Google Shape;10728;p5"/>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29" name="Google Shape;10729;p5"/>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0" name="Google Shape;10730;p5"/>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1" name="Google Shape;10731;p5"/>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2" name="Google Shape;10732;p5"/>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3" name="Google Shape;10733;p5"/>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4" name="Google Shape;10734;p5"/>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5" name="Google Shape;10735;p5"/>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6" name="Google Shape;10736;p5"/>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7" name="Google Shape;10737;p5"/>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8" name="Google Shape;10738;p5"/>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39" name="Google Shape;10739;p5"/>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0" name="Google Shape;10740;p5"/>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1" name="Google Shape;10741;p5"/>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2" name="Google Shape;10742;p5"/>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3" name="Google Shape;10743;p5"/>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4" name="Google Shape;10744;p5"/>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5" name="Google Shape;10745;p5"/>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6" name="Google Shape;10746;p5"/>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7" name="Google Shape;10747;p5"/>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8" name="Google Shape;10748;p5"/>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49" name="Google Shape;10749;p5"/>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0" name="Google Shape;10750;p5"/>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1" name="Google Shape;10751;p5"/>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2" name="Google Shape;10752;p5"/>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3" name="Google Shape;10753;p5"/>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4" name="Google Shape;10754;p5"/>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5" name="Google Shape;10755;p5"/>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6" name="Google Shape;10756;p5"/>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7" name="Google Shape;10757;p5"/>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8" name="Google Shape;10758;p5"/>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59" name="Google Shape;10759;p5"/>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0" name="Google Shape;10760;p5"/>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1" name="Google Shape;10761;p5"/>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2" name="Google Shape;10762;p5"/>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3" name="Google Shape;10763;p5"/>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4" name="Google Shape;10764;p5"/>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5" name="Google Shape;10765;p5"/>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6" name="Google Shape;10766;p5"/>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7" name="Google Shape;10767;p5"/>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8" name="Google Shape;10768;p5"/>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69" name="Google Shape;10769;p5"/>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0" name="Google Shape;10770;p5"/>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1" name="Google Shape;10771;p5"/>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2" name="Google Shape;10772;p5"/>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3" name="Google Shape;10773;p5"/>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4" name="Google Shape;10774;p5"/>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75" name="Google Shape;10775;p5"/>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284951337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only" userDrawn="1">
  <p:cSld name="Title only">
    <p:spTree>
      <p:nvGrpSpPr>
        <p:cNvPr id="1" name="Shape 10783"/>
        <p:cNvGrpSpPr/>
        <p:nvPr/>
      </p:nvGrpSpPr>
      <p:grpSpPr>
        <a:xfrm>
          <a:off x="0" y="0"/>
          <a:ext cx="0" cy="0"/>
          <a:chOff x="0" y="0"/>
          <a:chExt cx="0" cy="0"/>
        </a:xfrm>
      </p:grpSpPr>
      <p:grpSp>
        <p:nvGrpSpPr>
          <p:cNvPr id="10784" name="Google Shape;10784;p6"/>
          <p:cNvGrpSpPr/>
          <p:nvPr/>
        </p:nvGrpSpPr>
        <p:grpSpPr>
          <a:xfrm>
            <a:off x="0" y="0"/>
            <a:ext cx="12192000" cy="6858000"/>
            <a:chOff x="0" y="0"/>
            <a:chExt cx="9144000" cy="5143500"/>
          </a:xfrm>
        </p:grpSpPr>
        <p:sp>
          <p:nvSpPr>
            <p:cNvPr id="10785" name="Google Shape;10785;p6"/>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6" name="Google Shape;10786;p6"/>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7" name="Google Shape;10787;p6"/>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8" name="Google Shape;10788;p6"/>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89" name="Google Shape;10789;p6"/>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0" name="Google Shape;10790;p6"/>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1" name="Google Shape;10791;p6"/>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2" name="Google Shape;10792;p6"/>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3" name="Google Shape;10793;p6"/>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4" name="Google Shape;10794;p6"/>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5" name="Google Shape;10795;p6"/>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6" name="Google Shape;10796;p6"/>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7" name="Google Shape;10797;p6"/>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8" name="Google Shape;10798;p6"/>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799" name="Google Shape;10799;p6"/>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0" name="Google Shape;10800;p6"/>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1" name="Google Shape;10801;p6"/>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2" name="Google Shape;10802;p6"/>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3" name="Google Shape;10803;p6"/>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4" name="Google Shape;10804;p6"/>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5" name="Google Shape;10805;p6"/>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6" name="Google Shape;10806;p6"/>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7" name="Google Shape;10807;p6"/>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8" name="Google Shape;10808;p6"/>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09" name="Google Shape;10809;p6"/>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0" name="Google Shape;10810;p6"/>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1" name="Google Shape;10811;p6"/>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2" name="Google Shape;10812;p6"/>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3" name="Google Shape;10813;p6"/>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4" name="Google Shape;10814;p6"/>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5" name="Google Shape;10815;p6"/>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6" name="Google Shape;10816;p6"/>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7" name="Google Shape;10817;p6"/>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8" name="Google Shape;10818;p6"/>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19" name="Google Shape;10819;p6"/>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0" name="Google Shape;10820;p6"/>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1" name="Google Shape;10821;p6"/>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2" name="Google Shape;10822;p6"/>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3" name="Google Shape;10823;p6"/>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4" name="Google Shape;10824;p6"/>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5" name="Google Shape;10825;p6"/>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6" name="Google Shape;10826;p6"/>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7" name="Google Shape;10827;p6"/>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8" name="Google Shape;10828;p6"/>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29" name="Google Shape;10829;p6"/>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0" name="Google Shape;10830;p6"/>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1" name="Google Shape;10831;p6"/>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2" name="Google Shape;10832;p6"/>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3" name="Google Shape;10833;p6"/>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4" name="Google Shape;10834;p6"/>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5" name="Google Shape;10835;p6"/>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6" name="Google Shape;10836;p6"/>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7" name="Google Shape;10837;p6"/>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8" name="Google Shape;10838;p6"/>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39" name="Google Shape;10839;p6"/>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0" name="Google Shape;10840;p6"/>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1" name="Google Shape;10841;p6"/>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2" name="Google Shape;10842;p6"/>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3" name="Google Shape;10843;p6"/>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4" name="Google Shape;10844;p6"/>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5" name="Google Shape;10845;p6"/>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6" name="Google Shape;10846;p6"/>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7" name="Google Shape;10847;p6"/>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8" name="Google Shape;10848;p6"/>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49" name="Google Shape;10849;p6"/>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0" name="Google Shape;10850;p6"/>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1" name="Google Shape;10851;p6"/>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2" name="Google Shape;10852;p6"/>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3" name="Google Shape;10853;p6"/>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4" name="Google Shape;10854;p6"/>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5" name="Google Shape;10855;p6"/>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6" name="Google Shape;10856;p6"/>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7" name="Google Shape;10857;p6"/>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8" name="Google Shape;10858;p6"/>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59" name="Google Shape;10859;p6"/>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0" name="Google Shape;10860;p6"/>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1" name="Google Shape;10861;p6"/>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2" name="Google Shape;10862;p6"/>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3" name="Google Shape;10863;p6"/>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4" name="Google Shape;10864;p6"/>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5" name="Google Shape;10865;p6"/>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6" name="Google Shape;10866;p6"/>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7" name="Google Shape;10867;p6"/>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8" name="Google Shape;10868;p6"/>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69" name="Google Shape;10869;p6"/>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0" name="Google Shape;10870;p6"/>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1" name="Google Shape;10871;p6"/>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2" name="Google Shape;10872;p6"/>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3" name="Google Shape;10873;p6"/>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4" name="Google Shape;10874;p6"/>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5" name="Google Shape;10875;p6"/>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6" name="Google Shape;10876;p6"/>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7" name="Google Shape;10877;p6"/>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8" name="Google Shape;10878;p6"/>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79" name="Google Shape;10879;p6"/>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0" name="Google Shape;10880;p6"/>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1" name="Google Shape;10881;p6"/>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2" name="Google Shape;10882;p6"/>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3" name="Google Shape;10883;p6"/>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4" name="Google Shape;10884;p6"/>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5" name="Google Shape;10885;p6"/>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6" name="Google Shape;10886;p6"/>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7" name="Google Shape;10887;p6"/>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8" name="Google Shape;10888;p6"/>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89" name="Google Shape;10889;p6"/>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0" name="Google Shape;10890;p6"/>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1" name="Google Shape;10891;p6"/>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2" name="Google Shape;10892;p6"/>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3" name="Google Shape;10893;p6"/>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4" name="Google Shape;10894;p6"/>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5" name="Google Shape;10895;p6"/>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6" name="Google Shape;10896;p6"/>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7" name="Google Shape;10897;p6"/>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8" name="Google Shape;10898;p6"/>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899" name="Google Shape;10899;p6"/>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0" name="Google Shape;10900;p6"/>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1" name="Google Shape;10901;p6"/>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2" name="Google Shape;10902;p6"/>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3" name="Google Shape;10903;p6"/>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4" name="Google Shape;10904;p6"/>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5" name="Google Shape;10905;p6"/>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6" name="Google Shape;10906;p6"/>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7" name="Google Shape;10907;p6"/>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8" name="Google Shape;10908;p6"/>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09" name="Google Shape;10909;p6"/>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0" name="Google Shape;10910;p6"/>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1" name="Google Shape;10911;p6"/>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2" name="Google Shape;10912;p6"/>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3" name="Google Shape;10913;p6"/>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4" name="Google Shape;10914;p6"/>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5" name="Google Shape;10915;p6"/>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6" name="Google Shape;10916;p6"/>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7" name="Google Shape;10917;p6"/>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8" name="Google Shape;10918;p6"/>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19" name="Google Shape;10919;p6"/>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0" name="Google Shape;10920;p6"/>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1" name="Google Shape;10921;p6"/>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2" name="Google Shape;10922;p6"/>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3" name="Google Shape;10923;p6"/>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4" name="Google Shape;10924;p6"/>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5" name="Google Shape;10925;p6"/>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6" name="Google Shape;10926;p6"/>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7" name="Google Shape;10927;p6"/>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8" name="Google Shape;10928;p6"/>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29" name="Google Shape;10929;p6"/>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0" name="Google Shape;10930;p6"/>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1" name="Google Shape;10931;p6"/>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2" name="Google Shape;10932;p6"/>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3" name="Google Shape;10933;p6"/>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4" name="Google Shape;10934;p6"/>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5" name="Google Shape;10935;p6"/>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6" name="Google Shape;10936;p6"/>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7" name="Google Shape;10937;p6"/>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8" name="Google Shape;10938;p6"/>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39" name="Google Shape;10939;p6"/>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0" name="Google Shape;10940;p6"/>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1" name="Google Shape;10941;p6"/>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2" name="Google Shape;10942;p6"/>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3" name="Google Shape;10943;p6"/>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4" name="Google Shape;10944;p6"/>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5" name="Google Shape;10945;p6"/>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6" name="Google Shape;10946;p6"/>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7" name="Google Shape;10947;p6"/>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8" name="Google Shape;10948;p6"/>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49" name="Google Shape;10949;p6"/>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0" name="Google Shape;10950;p6"/>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1" name="Google Shape;10951;p6"/>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2" name="Google Shape;10952;p6"/>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3" name="Google Shape;10953;p6"/>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4" name="Google Shape;10954;p6"/>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5" name="Google Shape;10955;p6"/>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6" name="Google Shape;10956;p6"/>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7" name="Google Shape;10957;p6"/>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8" name="Google Shape;10958;p6"/>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59" name="Google Shape;10959;p6"/>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0" name="Google Shape;10960;p6"/>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1" name="Google Shape;10961;p6"/>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2" name="Google Shape;10962;p6"/>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3" name="Google Shape;10963;p6"/>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4" name="Google Shape;10964;p6"/>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5" name="Google Shape;10965;p6"/>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6" name="Google Shape;10966;p6"/>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7" name="Google Shape;10967;p6"/>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8" name="Google Shape;10968;p6"/>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69" name="Google Shape;10969;p6"/>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0" name="Google Shape;10970;p6"/>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1" name="Google Shape;10971;p6"/>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2" name="Google Shape;10972;p6"/>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3" name="Google Shape;10973;p6"/>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4" name="Google Shape;10974;p6"/>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5" name="Google Shape;10975;p6"/>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6" name="Google Shape;10976;p6"/>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7" name="Google Shape;10977;p6"/>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8" name="Google Shape;10978;p6"/>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79" name="Google Shape;10979;p6"/>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0" name="Google Shape;10980;p6"/>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1" name="Google Shape;10981;p6"/>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2" name="Google Shape;10982;p6"/>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3" name="Google Shape;10983;p6"/>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4" name="Google Shape;10984;p6"/>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5" name="Google Shape;10985;p6"/>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6" name="Google Shape;10986;p6"/>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7" name="Google Shape;10987;p6"/>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8" name="Google Shape;10988;p6"/>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89" name="Google Shape;10989;p6"/>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0" name="Google Shape;10990;p6"/>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1" name="Google Shape;10991;p6"/>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2" name="Google Shape;10992;p6"/>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3" name="Google Shape;10993;p6"/>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4" name="Google Shape;10994;p6"/>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5" name="Google Shape;10995;p6"/>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6" name="Google Shape;10996;p6"/>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7" name="Google Shape;10997;p6"/>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8" name="Google Shape;10998;p6"/>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0999" name="Google Shape;10999;p6"/>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0" name="Google Shape;11000;p6"/>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1" name="Google Shape;11001;p6"/>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2" name="Google Shape;11002;p6"/>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3" name="Google Shape;11003;p6"/>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4" name="Google Shape;11004;p6"/>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5" name="Google Shape;11005;p6"/>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6" name="Google Shape;11006;p6"/>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7" name="Google Shape;11007;p6"/>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8" name="Google Shape;11008;p6"/>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09" name="Google Shape;11009;p6"/>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0" name="Google Shape;11010;p6"/>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1" name="Google Shape;11011;p6"/>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2" name="Google Shape;11012;p6"/>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3" name="Google Shape;11013;p6"/>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4" name="Google Shape;11014;p6"/>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5" name="Google Shape;11015;p6"/>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6" name="Google Shape;11016;p6"/>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7" name="Google Shape;11017;p6"/>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8" name="Google Shape;11018;p6"/>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19" name="Google Shape;11019;p6"/>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0" name="Google Shape;11020;p6"/>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1" name="Google Shape;11021;p6"/>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2" name="Google Shape;11022;p6"/>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3" name="Google Shape;11023;p6"/>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4" name="Google Shape;11024;p6"/>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5" name="Google Shape;11025;p6"/>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6" name="Google Shape;11026;p6"/>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7" name="Google Shape;11027;p6"/>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8" name="Google Shape;11028;p6"/>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29" name="Google Shape;11029;p6"/>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0" name="Google Shape;11030;p6"/>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1" name="Google Shape;11031;p6"/>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2" name="Google Shape;11032;p6"/>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3" name="Google Shape;11033;p6"/>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4" name="Google Shape;11034;p6"/>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5" name="Google Shape;11035;p6"/>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6" name="Google Shape;11036;p6"/>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7" name="Google Shape;11037;p6"/>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8" name="Google Shape;11038;p6"/>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39" name="Google Shape;11039;p6"/>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0" name="Google Shape;11040;p6"/>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1" name="Google Shape;11041;p6"/>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2" name="Google Shape;11042;p6"/>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3" name="Google Shape;11043;p6"/>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4" name="Google Shape;11044;p6"/>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5" name="Google Shape;11045;p6"/>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6" name="Google Shape;11046;p6"/>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7" name="Google Shape;11047;p6"/>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8" name="Google Shape;11048;p6"/>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49" name="Google Shape;11049;p6"/>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0" name="Google Shape;11050;p6"/>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1" name="Google Shape;11051;p6"/>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2" name="Google Shape;11052;p6"/>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3" name="Google Shape;11053;p6"/>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4" name="Google Shape;11054;p6"/>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5" name="Google Shape;11055;p6"/>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6" name="Google Shape;11056;p6"/>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7" name="Google Shape;11057;p6"/>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8" name="Google Shape;11058;p6"/>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59" name="Google Shape;11059;p6"/>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0" name="Google Shape;11060;p6"/>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1" name="Google Shape;11061;p6"/>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2" name="Google Shape;11062;p6"/>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3" name="Google Shape;11063;p6"/>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4" name="Google Shape;11064;p6"/>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5" name="Google Shape;11065;p6"/>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6" name="Google Shape;11066;p6"/>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7" name="Google Shape;11067;p6"/>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8" name="Google Shape;11068;p6"/>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69" name="Google Shape;11069;p6"/>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0" name="Google Shape;11070;p6"/>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1" name="Google Shape;11071;p6"/>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2" name="Google Shape;11072;p6"/>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3" name="Google Shape;11073;p6"/>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4" name="Google Shape;11074;p6"/>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5" name="Google Shape;11075;p6"/>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6" name="Google Shape;11076;p6"/>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7" name="Google Shape;11077;p6"/>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8" name="Google Shape;11078;p6"/>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79" name="Google Shape;11079;p6"/>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0" name="Google Shape;11080;p6"/>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1" name="Google Shape;11081;p6"/>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2" name="Google Shape;11082;p6"/>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3" name="Google Shape;11083;p6"/>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4" name="Google Shape;11084;p6"/>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5" name="Google Shape;11085;p6"/>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6" name="Google Shape;11086;p6"/>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7" name="Google Shape;11087;p6"/>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8" name="Google Shape;11088;p6"/>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89" name="Google Shape;11089;p6"/>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0" name="Google Shape;11090;p6"/>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1" name="Google Shape;11091;p6"/>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2" name="Google Shape;11092;p6"/>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3" name="Google Shape;11093;p6"/>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4" name="Google Shape;11094;p6"/>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5" name="Google Shape;11095;p6"/>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6" name="Google Shape;11096;p6"/>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7" name="Google Shape;11097;p6"/>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8" name="Google Shape;11098;p6"/>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099" name="Google Shape;11099;p6"/>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0" name="Google Shape;11100;p6"/>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1" name="Google Shape;11101;p6"/>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2" name="Google Shape;11102;p6"/>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3" name="Google Shape;11103;p6"/>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4" name="Google Shape;11104;p6"/>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5" name="Google Shape;11105;p6"/>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6" name="Google Shape;11106;p6"/>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7" name="Google Shape;11107;p6"/>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8" name="Google Shape;11108;p6"/>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09" name="Google Shape;11109;p6"/>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0" name="Google Shape;11110;p6"/>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1" name="Google Shape;11111;p6"/>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2" name="Google Shape;11112;p6"/>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3" name="Google Shape;11113;p6"/>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4" name="Google Shape;11114;p6"/>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5" name="Google Shape;11115;p6"/>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6" name="Google Shape;11116;p6"/>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7" name="Google Shape;11117;p6"/>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8" name="Google Shape;11118;p6"/>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19" name="Google Shape;11119;p6"/>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0" name="Google Shape;11120;p6"/>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1" name="Google Shape;11121;p6"/>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2" name="Google Shape;11122;p6"/>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3" name="Google Shape;11123;p6"/>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4" name="Google Shape;11124;p6"/>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5" name="Google Shape;11125;p6"/>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6" name="Google Shape;11126;p6"/>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7" name="Google Shape;11127;p6"/>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8" name="Google Shape;11128;p6"/>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29" name="Google Shape;11129;p6"/>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0" name="Google Shape;11130;p6"/>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1" name="Google Shape;11131;p6"/>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2" name="Google Shape;11132;p6"/>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3" name="Google Shape;11133;p6"/>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4" name="Google Shape;11134;p6"/>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5" name="Google Shape;11135;p6"/>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6" name="Google Shape;11136;p6"/>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7" name="Google Shape;11137;p6"/>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8" name="Google Shape;11138;p6"/>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39" name="Google Shape;11139;p6"/>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0" name="Google Shape;11140;p6"/>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1" name="Google Shape;11141;p6"/>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2" name="Google Shape;11142;p6"/>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3" name="Google Shape;11143;p6"/>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4" name="Google Shape;11144;p6"/>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5" name="Google Shape;11145;p6"/>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6" name="Google Shape;11146;p6"/>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7" name="Google Shape;11147;p6"/>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8" name="Google Shape;11148;p6"/>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49" name="Google Shape;11149;p6"/>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0" name="Google Shape;11150;p6"/>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1" name="Google Shape;11151;p6"/>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2" name="Google Shape;11152;p6"/>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3" name="Google Shape;11153;p6"/>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4" name="Google Shape;11154;p6"/>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5" name="Google Shape;11155;p6"/>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6" name="Google Shape;11156;p6"/>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7" name="Google Shape;11157;p6"/>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8" name="Google Shape;11158;p6"/>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59" name="Google Shape;11159;p6"/>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0" name="Google Shape;11160;p6"/>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1" name="Google Shape;11161;p6"/>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2" name="Google Shape;11162;p6"/>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3" name="Google Shape;11163;p6"/>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4" name="Google Shape;11164;p6"/>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5" name="Google Shape;11165;p6"/>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6" name="Google Shape;11166;p6"/>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7" name="Google Shape;11167;p6"/>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8" name="Google Shape;11168;p6"/>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69" name="Google Shape;11169;p6"/>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0" name="Google Shape;11170;p6"/>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1" name="Google Shape;11171;p6"/>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2" name="Google Shape;11172;p6"/>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3" name="Google Shape;11173;p6"/>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4" name="Google Shape;11174;p6"/>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5" name="Google Shape;11175;p6"/>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6" name="Google Shape;11176;p6"/>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7" name="Google Shape;11177;p6"/>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8" name="Google Shape;11178;p6"/>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79" name="Google Shape;11179;p6"/>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0" name="Google Shape;11180;p6"/>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1" name="Google Shape;11181;p6"/>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2" name="Google Shape;11182;p6"/>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3" name="Google Shape;11183;p6"/>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4" name="Google Shape;11184;p6"/>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5" name="Google Shape;11185;p6"/>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6" name="Google Shape;11186;p6"/>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7" name="Google Shape;11187;p6"/>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8" name="Google Shape;11188;p6"/>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89" name="Google Shape;11189;p6"/>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0" name="Google Shape;11190;p6"/>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1" name="Google Shape;11191;p6"/>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2" name="Google Shape;11192;p6"/>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3" name="Google Shape;11193;p6"/>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4" name="Google Shape;11194;p6"/>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5" name="Google Shape;11195;p6"/>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6" name="Google Shape;11196;p6"/>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7" name="Google Shape;11197;p6"/>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8" name="Google Shape;11198;p6"/>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199" name="Google Shape;11199;p6"/>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0" name="Google Shape;11200;p6"/>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1" name="Google Shape;11201;p6"/>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2" name="Google Shape;11202;p6"/>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3" name="Google Shape;11203;p6"/>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4" name="Google Shape;11204;p6"/>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5" name="Google Shape;11205;p6"/>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6" name="Google Shape;11206;p6"/>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7" name="Google Shape;11207;p6"/>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8" name="Google Shape;11208;p6"/>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09" name="Google Shape;11209;p6"/>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0" name="Google Shape;11210;p6"/>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1" name="Google Shape;11211;p6"/>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2" name="Google Shape;11212;p6"/>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3" name="Google Shape;11213;p6"/>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4" name="Google Shape;11214;p6"/>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5" name="Google Shape;11215;p6"/>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6" name="Google Shape;11216;p6"/>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7" name="Google Shape;11217;p6"/>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8" name="Google Shape;11218;p6"/>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19" name="Google Shape;11219;p6"/>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0" name="Google Shape;11220;p6"/>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1" name="Google Shape;11221;p6"/>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2" name="Google Shape;11222;p6"/>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3" name="Google Shape;11223;p6"/>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4" name="Google Shape;11224;p6"/>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5" name="Google Shape;11225;p6"/>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6" name="Google Shape;11226;p6"/>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7" name="Google Shape;11227;p6"/>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8" name="Google Shape;11228;p6"/>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29" name="Google Shape;11229;p6"/>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0" name="Google Shape;11230;p6"/>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1" name="Google Shape;11231;p6"/>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2" name="Google Shape;11232;p6"/>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3" name="Google Shape;11233;p6"/>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4" name="Google Shape;11234;p6"/>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5" name="Google Shape;11235;p6"/>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6" name="Google Shape;11236;p6"/>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7" name="Google Shape;11237;p6"/>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8" name="Google Shape;11238;p6"/>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39" name="Google Shape;11239;p6"/>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0" name="Google Shape;11240;p6"/>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1" name="Google Shape;11241;p6"/>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2" name="Google Shape;11242;p6"/>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3" name="Google Shape;11243;p6"/>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4" name="Google Shape;11244;p6"/>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5" name="Google Shape;11245;p6"/>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6" name="Google Shape;11246;p6"/>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7" name="Google Shape;11247;p6"/>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8" name="Google Shape;11248;p6"/>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49" name="Google Shape;11249;p6"/>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0" name="Google Shape;11250;p6"/>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1" name="Google Shape;11251;p6"/>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2" name="Google Shape;11252;p6"/>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3" name="Google Shape;11253;p6"/>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4" name="Google Shape;11254;p6"/>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5" name="Google Shape;11255;p6"/>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6" name="Google Shape;11256;p6"/>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7" name="Google Shape;11257;p6"/>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8" name="Google Shape;11258;p6"/>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59" name="Google Shape;11259;p6"/>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0" name="Google Shape;11260;p6"/>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1" name="Google Shape;11261;p6"/>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2" name="Google Shape;11262;p6"/>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3" name="Google Shape;11263;p6"/>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4" name="Google Shape;11264;p6"/>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5" name="Google Shape;11265;p6"/>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6" name="Google Shape;11266;p6"/>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7" name="Google Shape;11267;p6"/>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8" name="Google Shape;11268;p6"/>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69" name="Google Shape;11269;p6"/>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0" name="Google Shape;11270;p6"/>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1" name="Google Shape;11271;p6"/>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2" name="Google Shape;11272;p6"/>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3" name="Google Shape;11273;p6"/>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4" name="Google Shape;11274;p6"/>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5" name="Google Shape;11275;p6"/>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6" name="Google Shape;11276;p6"/>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7" name="Google Shape;11277;p6"/>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8" name="Google Shape;11278;p6"/>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79" name="Google Shape;11279;p6"/>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0" name="Google Shape;11280;p6"/>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1" name="Google Shape;11281;p6"/>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2" name="Google Shape;11282;p6"/>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3" name="Google Shape;11283;p6"/>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4" name="Google Shape;11284;p6"/>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5" name="Google Shape;11285;p6"/>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6" name="Google Shape;11286;p6"/>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7" name="Google Shape;11287;p6"/>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8" name="Google Shape;11288;p6"/>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89" name="Google Shape;11289;p6"/>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0" name="Google Shape;11290;p6"/>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1" name="Google Shape;11291;p6"/>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2" name="Google Shape;11292;p6"/>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3" name="Google Shape;11293;p6"/>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4" name="Google Shape;11294;p6"/>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5" name="Google Shape;11295;p6"/>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6" name="Google Shape;11296;p6"/>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7" name="Google Shape;11297;p6"/>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8" name="Google Shape;11298;p6"/>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299" name="Google Shape;11299;p6"/>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0" name="Google Shape;11300;p6"/>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1" name="Google Shape;11301;p6"/>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2" name="Google Shape;11302;p6"/>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3" name="Google Shape;11303;p6"/>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4" name="Google Shape;11304;p6"/>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5" name="Google Shape;11305;p6"/>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6" name="Google Shape;11306;p6"/>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7" name="Google Shape;11307;p6"/>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8" name="Google Shape;11308;p6"/>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09" name="Google Shape;11309;p6"/>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0" name="Google Shape;11310;p6"/>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1" name="Google Shape;11311;p6"/>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2" name="Google Shape;11312;p6"/>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3" name="Google Shape;11313;p6"/>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4" name="Google Shape;11314;p6"/>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5" name="Google Shape;11315;p6"/>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6" name="Google Shape;11316;p6"/>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7" name="Google Shape;11317;p6"/>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8" name="Google Shape;11318;p6"/>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19" name="Google Shape;11319;p6"/>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0" name="Google Shape;11320;p6"/>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1" name="Google Shape;11321;p6"/>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2" name="Google Shape;11322;p6"/>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3" name="Google Shape;11323;p6"/>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4" name="Google Shape;11324;p6"/>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5" name="Google Shape;11325;p6"/>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6" name="Google Shape;11326;p6"/>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7" name="Google Shape;11327;p6"/>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8" name="Google Shape;11328;p6"/>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29" name="Google Shape;11329;p6"/>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0" name="Google Shape;11330;p6"/>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1" name="Google Shape;11331;p6"/>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2" name="Google Shape;11332;p6"/>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3" name="Google Shape;11333;p6"/>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4" name="Google Shape;11334;p6"/>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5" name="Google Shape;11335;p6"/>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6" name="Google Shape;11336;p6"/>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7" name="Google Shape;11337;p6"/>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8" name="Google Shape;11338;p6"/>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39" name="Google Shape;11339;p6"/>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0" name="Google Shape;11340;p6"/>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1" name="Google Shape;11341;p6"/>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2" name="Google Shape;11342;p6"/>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3" name="Google Shape;11343;p6"/>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4" name="Google Shape;11344;p6"/>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5" name="Google Shape;11345;p6"/>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6" name="Google Shape;11346;p6"/>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7" name="Google Shape;11347;p6"/>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8" name="Google Shape;11348;p6"/>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49" name="Google Shape;11349;p6"/>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0" name="Google Shape;11350;p6"/>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1" name="Google Shape;11351;p6"/>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2" name="Google Shape;11352;p6"/>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3" name="Google Shape;11353;p6"/>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4" name="Google Shape;11354;p6"/>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5" name="Google Shape;11355;p6"/>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6" name="Google Shape;11356;p6"/>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7" name="Google Shape;11357;p6"/>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8" name="Google Shape;11358;p6"/>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59" name="Google Shape;11359;p6"/>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0" name="Google Shape;11360;p6"/>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1" name="Google Shape;11361;p6"/>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2" name="Google Shape;11362;p6"/>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3" name="Google Shape;11363;p6"/>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4" name="Google Shape;11364;p6"/>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5" name="Google Shape;11365;p6"/>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6" name="Google Shape;11366;p6"/>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7" name="Google Shape;11367;p6"/>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8" name="Google Shape;11368;p6"/>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69" name="Google Shape;11369;p6"/>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0" name="Google Shape;11370;p6"/>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1" name="Google Shape;11371;p6"/>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2" name="Google Shape;11372;p6"/>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3" name="Google Shape;11373;p6"/>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4" name="Google Shape;11374;p6"/>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5" name="Google Shape;11375;p6"/>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6" name="Google Shape;11376;p6"/>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7" name="Google Shape;11377;p6"/>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8" name="Google Shape;11378;p6"/>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79" name="Google Shape;11379;p6"/>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0" name="Google Shape;11380;p6"/>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1" name="Google Shape;11381;p6"/>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2" name="Google Shape;11382;p6"/>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3" name="Google Shape;11383;p6"/>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4" name="Google Shape;11384;p6"/>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5" name="Google Shape;11385;p6"/>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6" name="Google Shape;11386;p6"/>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7" name="Google Shape;11387;p6"/>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8" name="Google Shape;11388;p6"/>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89" name="Google Shape;11389;p6"/>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0" name="Google Shape;11390;p6"/>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1" name="Google Shape;11391;p6"/>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2" name="Google Shape;11392;p6"/>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3" name="Google Shape;11393;p6"/>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4" name="Google Shape;11394;p6"/>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5" name="Google Shape;11395;p6"/>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6" name="Google Shape;11396;p6"/>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7" name="Google Shape;11397;p6"/>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8" name="Google Shape;11398;p6"/>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399" name="Google Shape;11399;p6"/>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0" name="Google Shape;11400;p6"/>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1" name="Google Shape;11401;p6"/>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2" name="Google Shape;11402;p6"/>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3" name="Google Shape;11403;p6"/>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4" name="Google Shape;11404;p6"/>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5" name="Google Shape;11405;p6"/>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6" name="Google Shape;11406;p6"/>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7" name="Google Shape;11407;p6"/>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8" name="Google Shape;11408;p6"/>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09" name="Google Shape;11409;p6"/>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0" name="Google Shape;11410;p6"/>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1" name="Google Shape;11411;p6"/>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2" name="Google Shape;11412;p6"/>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3" name="Google Shape;11413;p6"/>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4" name="Google Shape;11414;p6"/>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5" name="Google Shape;11415;p6"/>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6" name="Google Shape;11416;p6"/>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7" name="Google Shape;11417;p6"/>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8" name="Google Shape;11418;p6"/>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19" name="Google Shape;11419;p6"/>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0" name="Google Shape;11420;p6"/>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1" name="Google Shape;11421;p6"/>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2" name="Google Shape;11422;p6"/>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3" name="Google Shape;11423;p6"/>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4" name="Google Shape;11424;p6"/>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5" name="Google Shape;11425;p6"/>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6" name="Google Shape;11426;p6"/>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7" name="Google Shape;11427;p6"/>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8" name="Google Shape;11428;p6"/>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29" name="Google Shape;11429;p6"/>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0" name="Google Shape;11430;p6"/>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1" name="Google Shape;11431;p6"/>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2" name="Google Shape;11432;p6"/>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3" name="Google Shape;11433;p6"/>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4" name="Google Shape;11434;p6"/>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5" name="Google Shape;11435;p6"/>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6" name="Google Shape;11436;p6"/>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7" name="Google Shape;11437;p6"/>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8" name="Google Shape;11438;p6"/>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39" name="Google Shape;11439;p6"/>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0" name="Google Shape;11440;p6"/>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1" name="Google Shape;11441;p6"/>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2" name="Google Shape;11442;p6"/>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3" name="Google Shape;11443;p6"/>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4" name="Google Shape;11444;p6"/>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5" name="Google Shape;11445;p6"/>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6" name="Google Shape;11446;p6"/>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7" name="Google Shape;11447;p6"/>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8" name="Google Shape;11448;p6"/>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49" name="Google Shape;11449;p6"/>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0" name="Google Shape;11450;p6"/>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1" name="Google Shape;11451;p6"/>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2" name="Google Shape;11452;p6"/>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3" name="Google Shape;11453;p6"/>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4" name="Google Shape;11454;p6"/>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5" name="Google Shape;11455;p6"/>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6" name="Google Shape;11456;p6"/>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7" name="Google Shape;11457;p6"/>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8" name="Google Shape;11458;p6"/>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59" name="Google Shape;11459;p6"/>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0" name="Google Shape;11460;p6"/>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1" name="Google Shape;11461;p6"/>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2" name="Google Shape;11462;p6"/>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3" name="Google Shape;11463;p6"/>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4" name="Google Shape;11464;p6"/>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5" name="Google Shape;11465;p6"/>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6" name="Google Shape;11466;p6"/>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7" name="Google Shape;11467;p6"/>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8" name="Google Shape;11468;p6"/>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69" name="Google Shape;11469;p6"/>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0" name="Google Shape;11470;p6"/>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1" name="Google Shape;11471;p6"/>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2" name="Google Shape;11472;p6"/>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3" name="Google Shape;11473;p6"/>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4" name="Google Shape;11474;p6"/>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5" name="Google Shape;11475;p6"/>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6" name="Google Shape;11476;p6"/>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7" name="Google Shape;11477;p6"/>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8" name="Google Shape;11478;p6"/>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79" name="Google Shape;11479;p6"/>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0" name="Google Shape;11480;p6"/>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1" name="Google Shape;11481;p6"/>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2" name="Google Shape;11482;p6"/>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3" name="Google Shape;11483;p6"/>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4" name="Google Shape;11484;p6"/>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5" name="Google Shape;11485;p6"/>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6" name="Google Shape;11486;p6"/>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7" name="Google Shape;11487;p6"/>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8" name="Google Shape;11488;p6"/>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89" name="Google Shape;11489;p6"/>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0" name="Google Shape;11490;p6"/>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1" name="Google Shape;11491;p6"/>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2" name="Google Shape;11492;p6"/>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3" name="Google Shape;11493;p6"/>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4" name="Google Shape;11494;p6"/>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5" name="Google Shape;11495;p6"/>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6" name="Google Shape;11496;p6"/>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7" name="Google Shape;11497;p6"/>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8" name="Google Shape;11498;p6"/>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499" name="Google Shape;11499;p6"/>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0" name="Google Shape;11500;p6"/>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1" name="Google Shape;11501;p6"/>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2" name="Google Shape;11502;p6"/>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3" name="Google Shape;11503;p6"/>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4" name="Google Shape;11504;p6"/>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5" name="Google Shape;11505;p6"/>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6" name="Google Shape;11506;p6"/>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7" name="Google Shape;11507;p6"/>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8" name="Google Shape;11508;p6"/>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09" name="Google Shape;11509;p6"/>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0" name="Google Shape;11510;p6"/>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1" name="Google Shape;11511;p6"/>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2" name="Google Shape;11512;p6"/>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3" name="Google Shape;11513;p6"/>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4" name="Google Shape;11514;p6"/>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5" name="Google Shape;11515;p6"/>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6" name="Google Shape;11516;p6"/>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7" name="Google Shape;11517;p6"/>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8" name="Google Shape;11518;p6"/>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19" name="Google Shape;11519;p6"/>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0" name="Google Shape;11520;p6"/>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1" name="Google Shape;11521;p6"/>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2" name="Google Shape;11522;p6"/>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3" name="Google Shape;11523;p6"/>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4" name="Google Shape;11524;p6"/>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5" name="Google Shape;11525;p6"/>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6" name="Google Shape;11526;p6"/>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7" name="Google Shape;11527;p6"/>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8" name="Google Shape;11528;p6"/>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29" name="Google Shape;11529;p6"/>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0" name="Google Shape;11530;p6"/>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1" name="Google Shape;11531;p6"/>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2" name="Google Shape;11532;p6"/>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3" name="Google Shape;11533;p6"/>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4" name="Google Shape;11534;p6"/>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5" name="Google Shape;11535;p6"/>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6" name="Google Shape;11536;p6"/>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7" name="Google Shape;11537;p6"/>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8" name="Google Shape;11538;p6"/>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39" name="Google Shape;11539;p6"/>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0" name="Google Shape;11540;p6"/>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1" name="Google Shape;11541;p6"/>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2" name="Google Shape;11542;p6"/>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3" name="Google Shape;11543;p6"/>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4" name="Google Shape;11544;p6"/>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5" name="Google Shape;11545;p6"/>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6" name="Google Shape;11546;p6"/>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7" name="Google Shape;11547;p6"/>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8" name="Google Shape;11548;p6"/>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49" name="Google Shape;11549;p6"/>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0" name="Google Shape;11550;p6"/>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1" name="Google Shape;11551;p6"/>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2" name="Google Shape;11552;p6"/>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3" name="Google Shape;11553;p6"/>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4" name="Google Shape;11554;p6"/>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5" name="Google Shape;11555;p6"/>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6" name="Google Shape;11556;p6"/>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7" name="Google Shape;11557;p6"/>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8" name="Google Shape;11558;p6"/>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59" name="Google Shape;11559;p6"/>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0" name="Google Shape;11560;p6"/>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1" name="Google Shape;11561;p6"/>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2" name="Google Shape;11562;p6"/>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3" name="Google Shape;11563;p6"/>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4" name="Google Shape;11564;p6"/>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5" name="Google Shape;11565;p6"/>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6" name="Google Shape;11566;p6"/>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7" name="Google Shape;11567;p6"/>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8" name="Google Shape;11568;p6"/>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69" name="Google Shape;11569;p6"/>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0" name="Google Shape;11570;p6"/>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1" name="Google Shape;11571;p6"/>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2" name="Google Shape;11572;p6"/>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3" name="Google Shape;11573;p6"/>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4" name="Google Shape;11574;p6"/>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5" name="Google Shape;11575;p6"/>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6" name="Google Shape;11576;p6"/>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7" name="Google Shape;11577;p6"/>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8" name="Google Shape;11578;p6"/>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79" name="Google Shape;11579;p6"/>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0" name="Google Shape;11580;p6"/>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1" name="Google Shape;11581;p6"/>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2" name="Google Shape;11582;p6"/>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3" name="Google Shape;11583;p6"/>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4" name="Google Shape;11584;p6"/>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5" name="Google Shape;11585;p6"/>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6" name="Google Shape;11586;p6"/>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7" name="Google Shape;11587;p6"/>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8" name="Google Shape;11588;p6"/>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89" name="Google Shape;11589;p6"/>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0" name="Google Shape;11590;p6"/>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1" name="Google Shape;11591;p6"/>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2" name="Google Shape;11592;p6"/>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3" name="Google Shape;11593;p6"/>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4" name="Google Shape;11594;p6"/>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5" name="Google Shape;11595;p6"/>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6" name="Google Shape;11596;p6"/>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7" name="Google Shape;11597;p6"/>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8" name="Google Shape;11598;p6"/>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599" name="Google Shape;11599;p6"/>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0" name="Google Shape;11600;p6"/>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1" name="Google Shape;11601;p6"/>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2" name="Google Shape;11602;p6"/>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3" name="Google Shape;11603;p6"/>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4" name="Google Shape;11604;p6"/>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5" name="Google Shape;11605;p6"/>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6" name="Google Shape;11606;p6"/>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7" name="Google Shape;11607;p6"/>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8" name="Google Shape;11608;p6"/>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09" name="Google Shape;11609;p6"/>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0" name="Google Shape;11610;p6"/>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1" name="Google Shape;11611;p6"/>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2" name="Google Shape;11612;p6"/>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3" name="Google Shape;11613;p6"/>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4" name="Google Shape;11614;p6"/>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5" name="Google Shape;11615;p6"/>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6" name="Google Shape;11616;p6"/>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7" name="Google Shape;11617;p6"/>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8" name="Google Shape;11618;p6"/>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19" name="Google Shape;11619;p6"/>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0" name="Google Shape;11620;p6"/>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1" name="Google Shape;11621;p6"/>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2" name="Google Shape;11622;p6"/>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3" name="Google Shape;11623;p6"/>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4" name="Google Shape;11624;p6"/>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5" name="Google Shape;11625;p6"/>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6" name="Google Shape;11626;p6"/>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7" name="Google Shape;11627;p6"/>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8" name="Google Shape;11628;p6"/>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29" name="Google Shape;11629;p6"/>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0" name="Google Shape;11630;p6"/>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1" name="Google Shape;11631;p6"/>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2" name="Google Shape;11632;p6"/>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3" name="Google Shape;11633;p6"/>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4" name="Google Shape;11634;p6"/>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5" name="Google Shape;11635;p6"/>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6" name="Google Shape;11636;p6"/>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7" name="Google Shape;11637;p6"/>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8" name="Google Shape;11638;p6"/>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39" name="Google Shape;11639;p6"/>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0" name="Google Shape;11640;p6"/>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1" name="Google Shape;11641;p6"/>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2" name="Google Shape;11642;p6"/>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3" name="Google Shape;11643;p6"/>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4" name="Google Shape;11644;p6"/>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5" name="Google Shape;11645;p6"/>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6" name="Google Shape;11646;p6"/>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7" name="Google Shape;11647;p6"/>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8" name="Google Shape;11648;p6"/>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49" name="Google Shape;11649;p6"/>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0" name="Google Shape;11650;p6"/>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1" name="Google Shape;11651;p6"/>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2" name="Google Shape;11652;p6"/>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3" name="Google Shape;11653;p6"/>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4" name="Google Shape;11654;p6"/>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5" name="Google Shape;11655;p6"/>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6" name="Google Shape;11656;p6"/>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7" name="Google Shape;11657;p6"/>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8" name="Google Shape;11658;p6"/>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59" name="Google Shape;11659;p6"/>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0" name="Google Shape;11660;p6"/>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1" name="Google Shape;11661;p6"/>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2" name="Google Shape;11662;p6"/>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3" name="Google Shape;11663;p6"/>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4" name="Google Shape;11664;p6"/>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5" name="Google Shape;11665;p6"/>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6" name="Google Shape;11666;p6"/>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7" name="Google Shape;11667;p6"/>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8" name="Google Shape;11668;p6"/>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69" name="Google Shape;11669;p6"/>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0" name="Google Shape;11670;p6"/>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1" name="Google Shape;11671;p6"/>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2" name="Google Shape;11672;p6"/>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3" name="Google Shape;11673;p6"/>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4" name="Google Shape;11674;p6"/>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5" name="Google Shape;11675;p6"/>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6" name="Google Shape;11676;p6"/>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7" name="Google Shape;11677;p6"/>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8" name="Google Shape;11678;p6"/>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79" name="Google Shape;11679;p6"/>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0" name="Google Shape;11680;p6"/>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1" name="Google Shape;11681;p6"/>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2" name="Google Shape;11682;p6"/>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3" name="Google Shape;11683;p6"/>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4" name="Google Shape;11684;p6"/>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5" name="Google Shape;11685;p6"/>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6" name="Google Shape;11686;p6"/>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7" name="Google Shape;11687;p6"/>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8" name="Google Shape;11688;p6"/>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89" name="Google Shape;11689;p6"/>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0" name="Google Shape;11690;p6"/>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1" name="Google Shape;11691;p6"/>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2" name="Google Shape;11692;p6"/>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3" name="Google Shape;11693;p6"/>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4" name="Google Shape;11694;p6"/>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5" name="Google Shape;11695;p6"/>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6" name="Google Shape;11696;p6"/>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7" name="Google Shape;11697;p6"/>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8" name="Google Shape;11698;p6"/>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699" name="Google Shape;11699;p6"/>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0" name="Google Shape;11700;p6"/>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1" name="Google Shape;11701;p6"/>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2" name="Google Shape;11702;p6"/>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3" name="Google Shape;11703;p6"/>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4" name="Google Shape;11704;p6"/>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5" name="Google Shape;11705;p6"/>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6" name="Google Shape;11706;p6"/>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7" name="Google Shape;11707;p6"/>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8" name="Google Shape;11708;p6"/>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09" name="Google Shape;11709;p6"/>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0" name="Google Shape;11710;p6"/>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1" name="Google Shape;11711;p6"/>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2" name="Google Shape;11712;p6"/>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3" name="Google Shape;11713;p6"/>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4" name="Google Shape;11714;p6"/>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5" name="Google Shape;11715;p6"/>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6" name="Google Shape;11716;p6"/>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7" name="Google Shape;11717;p6"/>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8" name="Google Shape;11718;p6"/>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19" name="Google Shape;11719;p6"/>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0" name="Google Shape;11720;p6"/>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1" name="Google Shape;11721;p6"/>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2" name="Google Shape;11722;p6"/>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3" name="Google Shape;11723;p6"/>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4" name="Google Shape;11724;p6"/>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5" name="Google Shape;11725;p6"/>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6" name="Google Shape;11726;p6"/>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7" name="Google Shape;11727;p6"/>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8" name="Google Shape;11728;p6"/>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29" name="Google Shape;11729;p6"/>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0" name="Google Shape;11730;p6"/>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1" name="Google Shape;11731;p6"/>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2" name="Google Shape;11732;p6"/>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3" name="Google Shape;11733;p6"/>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4" name="Google Shape;11734;p6"/>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5" name="Google Shape;11735;p6"/>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6" name="Google Shape;11736;p6"/>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7" name="Google Shape;11737;p6"/>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8" name="Google Shape;11738;p6"/>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39" name="Google Shape;11739;p6"/>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0" name="Google Shape;11740;p6"/>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1" name="Google Shape;11741;p6"/>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2" name="Google Shape;11742;p6"/>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3" name="Google Shape;11743;p6"/>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4" name="Google Shape;11744;p6"/>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5" name="Google Shape;11745;p6"/>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6" name="Google Shape;11746;p6"/>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7" name="Google Shape;11747;p6"/>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8" name="Google Shape;11748;p6"/>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49" name="Google Shape;11749;p6"/>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0" name="Google Shape;11750;p6"/>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1" name="Google Shape;11751;p6"/>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2" name="Google Shape;11752;p6"/>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3" name="Google Shape;11753;p6"/>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4" name="Google Shape;11754;p6"/>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5" name="Google Shape;11755;p6"/>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6" name="Google Shape;11756;p6"/>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7" name="Google Shape;11757;p6"/>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8" name="Google Shape;11758;p6"/>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59" name="Google Shape;11759;p6"/>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0" name="Google Shape;11760;p6"/>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1" name="Google Shape;11761;p6"/>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2" name="Google Shape;11762;p6"/>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3" name="Google Shape;11763;p6"/>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4" name="Google Shape;11764;p6"/>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5" name="Google Shape;11765;p6"/>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6" name="Google Shape;11766;p6"/>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7" name="Google Shape;11767;p6"/>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8" name="Google Shape;11768;p6"/>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69" name="Google Shape;11769;p6"/>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0" name="Google Shape;11770;p6"/>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1" name="Google Shape;11771;p6"/>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2" name="Google Shape;11772;p6"/>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3" name="Google Shape;11773;p6"/>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4" name="Google Shape;11774;p6"/>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5" name="Google Shape;11775;p6"/>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6" name="Google Shape;11776;p6"/>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7" name="Google Shape;11777;p6"/>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8" name="Google Shape;11778;p6"/>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79" name="Google Shape;11779;p6"/>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0" name="Google Shape;11780;p6"/>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1" name="Google Shape;11781;p6"/>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2" name="Google Shape;11782;p6"/>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3" name="Google Shape;11783;p6"/>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4" name="Google Shape;11784;p6"/>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5" name="Google Shape;11785;p6"/>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6" name="Google Shape;11786;p6"/>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7" name="Google Shape;11787;p6"/>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8" name="Google Shape;11788;p6"/>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89" name="Google Shape;11789;p6"/>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0" name="Google Shape;11790;p6"/>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1" name="Google Shape;11791;p6"/>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2" name="Google Shape;11792;p6"/>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3" name="Google Shape;11793;p6"/>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4" name="Google Shape;11794;p6"/>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5" name="Google Shape;11795;p6"/>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6" name="Google Shape;11796;p6"/>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7" name="Google Shape;11797;p6"/>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8" name="Google Shape;11798;p6"/>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799" name="Google Shape;11799;p6"/>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0" name="Google Shape;11800;p6"/>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1" name="Google Shape;11801;p6"/>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2" name="Google Shape;11802;p6"/>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3" name="Google Shape;11803;p6"/>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4" name="Google Shape;11804;p6"/>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5" name="Google Shape;11805;p6"/>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6" name="Google Shape;11806;p6"/>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7" name="Google Shape;11807;p6"/>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8" name="Google Shape;11808;p6"/>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09" name="Google Shape;11809;p6"/>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0" name="Google Shape;11810;p6"/>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1" name="Google Shape;11811;p6"/>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2" name="Google Shape;11812;p6"/>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3" name="Google Shape;11813;p6"/>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4" name="Google Shape;11814;p6"/>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5" name="Google Shape;11815;p6"/>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6" name="Google Shape;11816;p6"/>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7" name="Google Shape;11817;p6"/>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8" name="Google Shape;11818;p6"/>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19" name="Google Shape;11819;p6"/>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0" name="Google Shape;11820;p6"/>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1" name="Google Shape;11821;p6"/>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2" name="Google Shape;11822;p6"/>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3" name="Google Shape;11823;p6"/>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4" name="Google Shape;11824;p6"/>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5" name="Google Shape;11825;p6"/>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6" name="Google Shape;11826;p6"/>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7" name="Google Shape;11827;p6"/>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8" name="Google Shape;11828;p6"/>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29" name="Google Shape;11829;p6"/>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0" name="Google Shape;11830;p6"/>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1" name="Google Shape;11831;p6"/>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2" name="Google Shape;11832;p6"/>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3" name="Google Shape;11833;p6"/>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4" name="Google Shape;11834;p6"/>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5" name="Google Shape;11835;p6"/>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6" name="Google Shape;11836;p6"/>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7" name="Google Shape;11837;p6"/>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8" name="Google Shape;11838;p6"/>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39" name="Google Shape;11839;p6"/>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0" name="Google Shape;11840;p6"/>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1" name="Google Shape;11841;p6"/>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2" name="Google Shape;11842;p6"/>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3" name="Google Shape;11843;p6"/>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4" name="Google Shape;11844;p6"/>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5" name="Google Shape;11845;p6"/>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6" name="Google Shape;11846;p6"/>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7" name="Google Shape;11847;p6"/>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8" name="Google Shape;11848;p6"/>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49" name="Google Shape;11849;p6"/>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0" name="Google Shape;11850;p6"/>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1" name="Google Shape;11851;p6"/>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2" name="Google Shape;11852;p6"/>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3" name="Google Shape;11853;p6"/>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4" name="Google Shape;11854;p6"/>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5" name="Google Shape;11855;p6"/>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6" name="Google Shape;11856;p6"/>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7" name="Google Shape;11857;p6"/>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8" name="Google Shape;11858;p6"/>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59" name="Google Shape;11859;p6"/>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0" name="Google Shape;11860;p6"/>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1" name="Google Shape;11861;p6"/>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2" name="Google Shape;11862;p6"/>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3" name="Google Shape;11863;p6"/>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4" name="Google Shape;11864;p6"/>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5" name="Google Shape;11865;p6"/>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6" name="Google Shape;11866;p6"/>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7" name="Google Shape;11867;p6"/>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8" name="Google Shape;11868;p6"/>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69" name="Google Shape;11869;p6"/>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0" name="Google Shape;11870;p6"/>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1" name="Google Shape;11871;p6"/>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2" name="Google Shape;11872;p6"/>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3" name="Google Shape;11873;p6"/>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4" name="Google Shape;11874;p6"/>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5" name="Google Shape;11875;p6"/>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6" name="Google Shape;11876;p6"/>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7" name="Google Shape;11877;p6"/>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8" name="Google Shape;11878;p6"/>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79" name="Google Shape;11879;p6"/>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0" name="Google Shape;11880;p6"/>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1" name="Google Shape;11881;p6"/>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2" name="Google Shape;11882;p6"/>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3" name="Google Shape;11883;p6"/>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4" name="Google Shape;11884;p6"/>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5" name="Google Shape;11885;p6"/>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6" name="Google Shape;11886;p6"/>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7" name="Google Shape;11887;p6"/>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8" name="Google Shape;11888;p6"/>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89" name="Google Shape;11889;p6"/>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0" name="Google Shape;11890;p6"/>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1" name="Google Shape;11891;p6"/>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2" name="Google Shape;11892;p6"/>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3" name="Google Shape;11893;p6"/>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4" name="Google Shape;11894;p6"/>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5" name="Google Shape;11895;p6"/>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6" name="Google Shape;11896;p6"/>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7" name="Google Shape;11897;p6"/>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8" name="Google Shape;11898;p6"/>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899" name="Google Shape;11899;p6"/>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0" name="Google Shape;11900;p6"/>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1" name="Google Shape;11901;p6"/>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2" name="Google Shape;11902;p6"/>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3" name="Google Shape;11903;p6"/>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4" name="Google Shape;11904;p6"/>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5" name="Google Shape;11905;p6"/>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6" name="Google Shape;11906;p6"/>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7" name="Google Shape;11907;p6"/>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8" name="Google Shape;11908;p6"/>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09" name="Google Shape;11909;p6"/>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0" name="Google Shape;11910;p6"/>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1" name="Google Shape;11911;p6"/>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2" name="Google Shape;11912;p6"/>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3" name="Google Shape;11913;p6"/>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4" name="Google Shape;11914;p6"/>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5" name="Google Shape;11915;p6"/>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6" name="Google Shape;11916;p6"/>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7" name="Google Shape;11917;p6"/>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8" name="Google Shape;11918;p6"/>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19" name="Google Shape;11919;p6"/>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0" name="Google Shape;11920;p6"/>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1" name="Google Shape;11921;p6"/>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2" name="Google Shape;11922;p6"/>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3" name="Google Shape;11923;p6"/>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4" name="Google Shape;11924;p6"/>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5" name="Google Shape;11925;p6"/>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6" name="Google Shape;11926;p6"/>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7" name="Google Shape;11927;p6"/>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8" name="Google Shape;11928;p6"/>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29" name="Google Shape;11929;p6"/>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0" name="Google Shape;11930;p6"/>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1" name="Google Shape;11931;p6"/>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2" name="Google Shape;11932;p6"/>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3" name="Google Shape;11933;p6"/>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4" name="Google Shape;11934;p6"/>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5" name="Google Shape;11935;p6"/>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6" name="Google Shape;11936;p6"/>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7" name="Google Shape;11937;p6"/>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8" name="Google Shape;11938;p6"/>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39" name="Google Shape;11939;p6"/>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0" name="Google Shape;11940;p6"/>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1" name="Google Shape;11941;p6"/>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2" name="Google Shape;11942;p6"/>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3" name="Google Shape;11943;p6"/>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4" name="Google Shape;11944;p6"/>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5" name="Google Shape;11945;p6"/>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6" name="Google Shape;11946;p6"/>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7" name="Google Shape;11947;p6"/>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8" name="Google Shape;11948;p6"/>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49" name="Google Shape;11949;p6"/>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0" name="Google Shape;11950;p6"/>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1" name="Google Shape;11951;p6"/>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2" name="Google Shape;11952;p6"/>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3" name="Google Shape;11953;p6"/>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4" name="Google Shape;11954;p6"/>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5" name="Google Shape;11955;p6"/>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6" name="Google Shape;11956;p6"/>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7" name="Google Shape;11957;p6"/>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8" name="Google Shape;11958;p6"/>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59" name="Google Shape;11959;p6"/>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0" name="Google Shape;11960;p6"/>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1" name="Google Shape;11961;p6"/>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2" name="Google Shape;11962;p6"/>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3" name="Google Shape;11963;p6"/>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4" name="Google Shape;11964;p6"/>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5" name="Google Shape;11965;p6"/>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6" name="Google Shape;11966;p6"/>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7" name="Google Shape;11967;p6"/>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8" name="Google Shape;11968;p6"/>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69" name="Google Shape;11969;p6"/>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0" name="Google Shape;11970;p6"/>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1" name="Google Shape;11971;p6"/>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2" name="Google Shape;11972;p6"/>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3" name="Google Shape;11973;p6"/>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4" name="Google Shape;11974;p6"/>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5" name="Google Shape;11975;p6"/>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6" name="Google Shape;11976;p6"/>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7" name="Google Shape;11977;p6"/>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8" name="Google Shape;11978;p6"/>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79" name="Google Shape;11979;p6"/>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0" name="Google Shape;11980;p6"/>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1" name="Google Shape;11981;p6"/>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2" name="Google Shape;11982;p6"/>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3" name="Google Shape;11983;p6"/>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4" name="Google Shape;11984;p6"/>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5" name="Google Shape;11985;p6"/>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6" name="Google Shape;11986;p6"/>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7" name="Google Shape;11987;p6"/>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8" name="Google Shape;11988;p6"/>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89" name="Google Shape;11989;p6"/>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0" name="Google Shape;11990;p6"/>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1" name="Google Shape;11991;p6"/>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2" name="Google Shape;11992;p6"/>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3" name="Google Shape;11993;p6"/>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4" name="Google Shape;11994;p6"/>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5" name="Google Shape;11995;p6"/>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6" name="Google Shape;11996;p6"/>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7" name="Google Shape;11997;p6"/>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8" name="Google Shape;11998;p6"/>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1999" name="Google Shape;11999;p6"/>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0" name="Google Shape;12000;p6"/>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1" name="Google Shape;12001;p6"/>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2" name="Google Shape;12002;p6"/>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3" name="Google Shape;12003;p6"/>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4" name="Google Shape;12004;p6"/>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5" name="Google Shape;12005;p6"/>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6" name="Google Shape;12006;p6"/>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7" name="Google Shape;12007;p6"/>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8" name="Google Shape;12008;p6"/>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09" name="Google Shape;12009;p6"/>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0" name="Google Shape;12010;p6"/>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1" name="Google Shape;12011;p6"/>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2" name="Google Shape;12012;p6"/>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3" name="Google Shape;12013;p6"/>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4" name="Google Shape;12014;p6"/>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5" name="Google Shape;12015;p6"/>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6" name="Google Shape;12016;p6"/>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7" name="Google Shape;12017;p6"/>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8" name="Google Shape;12018;p6"/>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19" name="Google Shape;12019;p6"/>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0" name="Google Shape;12020;p6"/>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1" name="Google Shape;12021;p6"/>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2" name="Google Shape;12022;p6"/>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3" name="Google Shape;12023;p6"/>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4" name="Google Shape;12024;p6"/>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5" name="Google Shape;12025;p6"/>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6" name="Google Shape;12026;p6"/>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7" name="Google Shape;12027;p6"/>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8" name="Google Shape;12028;p6"/>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29" name="Google Shape;12029;p6"/>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0" name="Google Shape;12030;p6"/>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1" name="Google Shape;12031;p6"/>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2" name="Google Shape;12032;p6"/>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3" name="Google Shape;12033;p6"/>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4" name="Google Shape;12034;p6"/>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5" name="Google Shape;12035;p6"/>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6" name="Google Shape;12036;p6"/>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7" name="Google Shape;12037;p6"/>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8" name="Google Shape;12038;p6"/>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39" name="Google Shape;12039;p6"/>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0" name="Google Shape;12040;p6"/>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1" name="Google Shape;12041;p6"/>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2" name="Google Shape;12042;p6"/>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3" name="Google Shape;12043;p6"/>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4" name="Google Shape;12044;p6"/>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5" name="Google Shape;12045;p6"/>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6" name="Google Shape;12046;p6"/>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7" name="Google Shape;12047;p6"/>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8" name="Google Shape;12048;p6"/>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49" name="Google Shape;12049;p6"/>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0" name="Google Shape;12050;p6"/>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1" name="Google Shape;12051;p6"/>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2" name="Google Shape;12052;p6"/>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3" name="Google Shape;12053;p6"/>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4" name="Google Shape;12054;p6"/>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5" name="Google Shape;12055;p6"/>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6" name="Google Shape;12056;p6"/>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7" name="Google Shape;12057;p6"/>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8" name="Google Shape;12058;p6"/>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59" name="Google Shape;12059;p6"/>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0" name="Google Shape;12060;p6"/>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1" name="Google Shape;12061;p6"/>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2" name="Google Shape;12062;p6"/>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3" name="Google Shape;12063;p6"/>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4" name="Google Shape;12064;p6"/>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5" name="Google Shape;12065;p6"/>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6" name="Google Shape;12066;p6"/>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7" name="Google Shape;12067;p6"/>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8" name="Google Shape;12068;p6"/>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69" name="Google Shape;12069;p6"/>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0" name="Google Shape;12070;p6"/>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1" name="Google Shape;12071;p6"/>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2" name="Google Shape;12072;p6"/>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3" name="Google Shape;12073;p6"/>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4" name="Google Shape;12074;p6"/>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5" name="Google Shape;12075;p6"/>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6" name="Google Shape;12076;p6"/>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7" name="Google Shape;12077;p6"/>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8" name="Google Shape;12078;p6"/>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79" name="Google Shape;12079;p6"/>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0" name="Google Shape;12080;p6"/>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1" name="Google Shape;12081;p6"/>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2" name="Google Shape;12082;p6"/>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3" name="Google Shape;12083;p6"/>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4" name="Google Shape;12084;p6"/>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5" name="Google Shape;12085;p6"/>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6" name="Google Shape;12086;p6"/>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7" name="Google Shape;12087;p6"/>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8" name="Google Shape;12088;p6"/>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89" name="Google Shape;12089;p6"/>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0" name="Google Shape;12090;p6"/>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1" name="Google Shape;12091;p6"/>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2" name="Google Shape;12092;p6"/>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3" name="Google Shape;12093;p6"/>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4" name="Google Shape;12094;p6"/>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5" name="Google Shape;12095;p6"/>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6" name="Google Shape;12096;p6"/>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7" name="Google Shape;12097;p6"/>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8" name="Google Shape;12098;p6"/>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099" name="Google Shape;12099;p6"/>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0" name="Google Shape;12100;p6"/>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1" name="Google Shape;12101;p6"/>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2" name="Google Shape;12102;p6"/>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3" name="Google Shape;12103;p6"/>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4" name="Google Shape;12104;p6"/>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5" name="Google Shape;12105;p6"/>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6" name="Google Shape;12106;p6"/>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7" name="Google Shape;12107;p6"/>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8" name="Google Shape;12108;p6"/>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09" name="Google Shape;12109;p6"/>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0" name="Google Shape;12110;p6"/>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1" name="Google Shape;12111;p6"/>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2" name="Google Shape;12112;p6"/>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3" name="Google Shape;12113;p6"/>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4" name="Google Shape;12114;p6"/>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5" name="Google Shape;12115;p6"/>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6" name="Google Shape;12116;p6"/>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7" name="Google Shape;12117;p6"/>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8" name="Google Shape;12118;p6"/>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19" name="Google Shape;12119;p6"/>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0" name="Google Shape;12120;p6"/>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1" name="Google Shape;12121;p6"/>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2" name="Google Shape;12122;p6"/>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3" name="Google Shape;12123;p6"/>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4" name="Google Shape;12124;p6"/>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5" name="Google Shape;12125;p6"/>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6" name="Google Shape;12126;p6"/>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7" name="Google Shape;12127;p6"/>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8" name="Google Shape;12128;p6"/>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29" name="Google Shape;12129;p6"/>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0" name="Google Shape;12130;p6"/>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1" name="Google Shape;12131;p6"/>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2" name="Google Shape;12132;p6"/>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3" name="Google Shape;12133;p6"/>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4" name="Google Shape;12134;p6"/>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5" name="Google Shape;12135;p6"/>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6" name="Google Shape;12136;p6"/>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7" name="Google Shape;12137;p6"/>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8" name="Google Shape;12138;p6"/>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39" name="Google Shape;12139;p6"/>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0" name="Google Shape;12140;p6"/>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1" name="Google Shape;12141;p6"/>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2" name="Google Shape;12142;p6"/>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3" name="Google Shape;12143;p6"/>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4" name="Google Shape;12144;p6"/>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5" name="Google Shape;12145;p6"/>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6" name="Google Shape;12146;p6"/>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7" name="Google Shape;12147;p6"/>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8" name="Google Shape;12148;p6"/>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49" name="Google Shape;12149;p6"/>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0" name="Google Shape;12150;p6"/>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1" name="Google Shape;12151;p6"/>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2" name="Google Shape;12152;p6"/>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3" name="Google Shape;12153;p6"/>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4" name="Google Shape;12154;p6"/>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5" name="Google Shape;12155;p6"/>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6" name="Google Shape;12156;p6"/>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7" name="Google Shape;12157;p6"/>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8" name="Google Shape;12158;p6"/>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59" name="Google Shape;12159;p6"/>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0" name="Google Shape;12160;p6"/>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1" name="Google Shape;12161;p6"/>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2" name="Google Shape;12162;p6"/>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3" name="Google Shape;12163;p6"/>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4" name="Google Shape;12164;p6"/>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5" name="Google Shape;12165;p6"/>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6" name="Google Shape;12166;p6"/>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7" name="Google Shape;12167;p6"/>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8" name="Google Shape;12168;p6"/>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69" name="Google Shape;12169;p6"/>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0" name="Google Shape;12170;p6"/>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1" name="Google Shape;12171;p6"/>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2" name="Google Shape;12172;p6"/>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3" name="Google Shape;12173;p6"/>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4" name="Google Shape;12174;p6"/>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5" name="Google Shape;12175;p6"/>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6" name="Google Shape;12176;p6"/>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7" name="Google Shape;12177;p6"/>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8" name="Google Shape;12178;p6"/>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79" name="Google Shape;12179;p6"/>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0" name="Google Shape;12180;p6"/>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1" name="Google Shape;12181;p6"/>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2" name="Google Shape;12182;p6"/>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3" name="Google Shape;12183;p6"/>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4" name="Google Shape;12184;p6"/>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5" name="Google Shape;12185;p6"/>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6" name="Google Shape;12186;p6"/>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7" name="Google Shape;12187;p6"/>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8" name="Google Shape;12188;p6"/>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89" name="Google Shape;12189;p6"/>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0" name="Google Shape;12190;p6"/>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1" name="Google Shape;12191;p6"/>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2" name="Google Shape;12192;p6"/>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3" name="Google Shape;12193;p6"/>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4" name="Google Shape;12194;p6"/>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5" name="Google Shape;12195;p6"/>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6" name="Google Shape;12196;p6"/>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7" name="Google Shape;12197;p6"/>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8" name="Google Shape;12198;p6"/>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199" name="Google Shape;12199;p6"/>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0" name="Google Shape;12200;p6"/>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1" name="Google Shape;12201;p6"/>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2" name="Google Shape;12202;p6"/>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3" name="Google Shape;12203;p6"/>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4" name="Google Shape;12204;p6"/>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5" name="Google Shape;12205;p6"/>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6" name="Google Shape;12206;p6"/>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7" name="Google Shape;12207;p6"/>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8" name="Google Shape;12208;p6"/>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09" name="Google Shape;12209;p6"/>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0" name="Google Shape;12210;p6"/>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1" name="Google Shape;12211;p6"/>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2" name="Google Shape;12212;p6"/>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3" name="Google Shape;12213;p6"/>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4" name="Google Shape;12214;p6"/>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5" name="Google Shape;12215;p6"/>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6" name="Google Shape;12216;p6"/>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7" name="Google Shape;12217;p6"/>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8" name="Google Shape;12218;p6"/>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19" name="Google Shape;12219;p6"/>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0" name="Google Shape;12220;p6"/>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1" name="Google Shape;12221;p6"/>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2" name="Google Shape;12222;p6"/>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3" name="Google Shape;12223;p6"/>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4" name="Google Shape;12224;p6"/>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5" name="Google Shape;12225;p6"/>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6" name="Google Shape;12226;p6"/>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7" name="Google Shape;12227;p6"/>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8" name="Google Shape;12228;p6"/>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29" name="Google Shape;12229;p6"/>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0" name="Google Shape;12230;p6"/>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1" name="Google Shape;12231;p6"/>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2" name="Google Shape;12232;p6"/>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3" name="Google Shape;12233;p6"/>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4" name="Google Shape;12234;p6"/>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5" name="Google Shape;12235;p6"/>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6" name="Google Shape;12236;p6"/>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7" name="Google Shape;12237;p6"/>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8" name="Google Shape;12238;p6"/>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39" name="Google Shape;12239;p6"/>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0" name="Google Shape;12240;p6"/>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1" name="Google Shape;12241;p6"/>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2" name="Google Shape;12242;p6"/>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3" name="Google Shape;12243;p6"/>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4" name="Google Shape;12244;p6"/>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5" name="Google Shape;12245;p6"/>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6" name="Google Shape;12246;p6"/>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7" name="Google Shape;12247;p6"/>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8" name="Google Shape;12248;p6"/>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49" name="Google Shape;12249;p6"/>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0" name="Google Shape;12250;p6"/>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1" name="Google Shape;12251;p6"/>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2" name="Google Shape;12252;p6"/>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3" name="Google Shape;12253;p6"/>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4" name="Google Shape;12254;p6"/>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5" name="Google Shape;12255;p6"/>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6" name="Google Shape;12256;p6"/>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7" name="Google Shape;12257;p6"/>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8" name="Google Shape;12258;p6"/>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59" name="Google Shape;12259;p6"/>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0" name="Google Shape;12260;p6"/>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1" name="Google Shape;12261;p6"/>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2" name="Google Shape;12262;p6"/>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3" name="Google Shape;12263;p6"/>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4" name="Google Shape;12264;p6"/>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5" name="Google Shape;12265;p6"/>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6" name="Google Shape;12266;p6"/>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7" name="Google Shape;12267;p6"/>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8" name="Google Shape;12268;p6"/>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69" name="Google Shape;12269;p6"/>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0" name="Google Shape;12270;p6"/>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1" name="Google Shape;12271;p6"/>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2" name="Google Shape;12272;p6"/>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3" name="Google Shape;12273;p6"/>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4" name="Google Shape;12274;p6"/>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5" name="Google Shape;12275;p6"/>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6" name="Google Shape;12276;p6"/>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7" name="Google Shape;12277;p6"/>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8" name="Google Shape;12278;p6"/>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79" name="Google Shape;12279;p6"/>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0" name="Google Shape;12280;p6"/>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1" name="Google Shape;12281;p6"/>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2" name="Google Shape;12282;p6"/>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3" name="Google Shape;12283;p6"/>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4" name="Google Shape;12284;p6"/>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5" name="Google Shape;12285;p6"/>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6" name="Google Shape;12286;p6"/>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7" name="Google Shape;12287;p6"/>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8" name="Google Shape;12288;p6"/>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89" name="Google Shape;12289;p6"/>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0" name="Google Shape;12290;p6"/>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1" name="Google Shape;12291;p6"/>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2" name="Google Shape;12292;p6"/>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3" name="Google Shape;12293;p6"/>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4" name="Google Shape;12294;p6"/>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5" name="Google Shape;12295;p6"/>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6" name="Google Shape;12296;p6"/>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7" name="Google Shape;12297;p6"/>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8" name="Google Shape;12298;p6"/>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299" name="Google Shape;12299;p6"/>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0" name="Google Shape;12300;p6"/>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1" name="Google Shape;12301;p6"/>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2" name="Google Shape;12302;p6"/>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3" name="Google Shape;12303;p6"/>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4" name="Google Shape;12304;p6"/>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5" name="Google Shape;12305;p6"/>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6" name="Google Shape;12306;p6"/>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7" name="Google Shape;12307;p6"/>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8" name="Google Shape;12308;p6"/>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09" name="Google Shape;12309;p6"/>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0" name="Google Shape;12310;p6"/>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1" name="Google Shape;12311;p6"/>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2" name="Google Shape;12312;p6"/>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3" name="Google Shape;12313;p6"/>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4" name="Google Shape;12314;p6"/>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5" name="Google Shape;12315;p6"/>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6" name="Google Shape;12316;p6"/>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7" name="Google Shape;12317;p6"/>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8" name="Google Shape;12318;p6"/>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19" name="Google Shape;12319;p6"/>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0" name="Google Shape;12320;p6"/>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1" name="Google Shape;12321;p6"/>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2" name="Google Shape;12322;p6"/>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3" name="Google Shape;12323;p6"/>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4" name="Google Shape;12324;p6"/>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5" name="Google Shape;12325;p6"/>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6" name="Google Shape;12326;p6"/>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7" name="Google Shape;12327;p6"/>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8" name="Google Shape;12328;p6"/>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29" name="Google Shape;12329;p6"/>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0" name="Google Shape;12330;p6"/>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1" name="Google Shape;12331;p6"/>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2" name="Google Shape;12332;p6"/>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3" name="Google Shape;12333;p6"/>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4" name="Google Shape;12334;p6"/>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5" name="Google Shape;12335;p6"/>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6" name="Google Shape;12336;p6"/>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7" name="Google Shape;12337;p6"/>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8" name="Google Shape;12338;p6"/>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39" name="Google Shape;12339;p6"/>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0" name="Google Shape;12340;p6"/>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1" name="Google Shape;12341;p6"/>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2" name="Google Shape;12342;p6"/>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3" name="Google Shape;12343;p6"/>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4" name="Google Shape;12344;p6"/>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5" name="Google Shape;12345;p6"/>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6" name="Google Shape;12346;p6"/>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7" name="Google Shape;12347;p6"/>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8" name="Google Shape;12348;p6"/>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49" name="Google Shape;12349;p6"/>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0" name="Google Shape;12350;p6"/>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1" name="Google Shape;12351;p6"/>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2" name="Google Shape;12352;p6"/>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3" name="Google Shape;12353;p6"/>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4" name="Google Shape;12354;p6"/>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5" name="Google Shape;12355;p6"/>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6" name="Google Shape;12356;p6"/>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7" name="Google Shape;12357;p6"/>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8" name="Google Shape;12358;p6"/>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59" name="Google Shape;12359;p6"/>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0" name="Google Shape;12360;p6"/>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1" name="Google Shape;12361;p6"/>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2" name="Google Shape;12362;p6"/>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3" name="Google Shape;12363;p6"/>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4" name="Google Shape;12364;p6"/>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5" name="Google Shape;12365;p6"/>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6" name="Google Shape;12366;p6"/>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7" name="Google Shape;12367;p6"/>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8" name="Google Shape;12368;p6"/>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69" name="Google Shape;12369;p6"/>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0" name="Google Shape;12370;p6"/>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1" name="Google Shape;12371;p6"/>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2" name="Google Shape;12372;p6"/>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3" name="Google Shape;12373;p6"/>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4" name="Google Shape;12374;p6"/>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5" name="Google Shape;12375;p6"/>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6" name="Google Shape;12376;p6"/>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7" name="Google Shape;12377;p6"/>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8" name="Google Shape;12378;p6"/>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79" name="Google Shape;12379;p6"/>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0" name="Google Shape;12380;p6"/>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1" name="Google Shape;12381;p6"/>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2" name="Google Shape;12382;p6"/>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3" name="Google Shape;12383;p6"/>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4" name="Google Shape;12384;p6"/>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5" name="Google Shape;12385;p6"/>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6" name="Google Shape;12386;p6"/>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7" name="Google Shape;12387;p6"/>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8" name="Google Shape;12388;p6"/>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89" name="Google Shape;12389;p6"/>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0" name="Google Shape;12390;p6"/>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1" name="Google Shape;12391;p6"/>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2" name="Google Shape;12392;p6"/>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3" name="Google Shape;12393;p6"/>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4" name="Google Shape;12394;p6"/>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5" name="Google Shape;12395;p6"/>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6" name="Google Shape;12396;p6"/>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7" name="Google Shape;12397;p6"/>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8" name="Google Shape;12398;p6"/>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399" name="Google Shape;12399;p6"/>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0" name="Google Shape;12400;p6"/>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1" name="Google Shape;12401;p6"/>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2" name="Google Shape;12402;p6"/>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3" name="Google Shape;12403;p6"/>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4" name="Google Shape;12404;p6"/>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5" name="Google Shape;12405;p6"/>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6" name="Google Shape;12406;p6"/>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7" name="Google Shape;12407;p6"/>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8" name="Google Shape;12408;p6"/>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09" name="Google Shape;12409;p6"/>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0" name="Google Shape;12410;p6"/>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1" name="Google Shape;12411;p6"/>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2" name="Google Shape;12412;p6"/>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3" name="Google Shape;12413;p6"/>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4" name="Google Shape;12414;p6"/>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5" name="Google Shape;12415;p6"/>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6" name="Google Shape;12416;p6"/>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7" name="Google Shape;12417;p6"/>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8" name="Google Shape;12418;p6"/>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19" name="Google Shape;12419;p6"/>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0" name="Google Shape;12420;p6"/>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1" name="Google Shape;12421;p6"/>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2" name="Google Shape;12422;p6"/>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3" name="Google Shape;12423;p6"/>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4" name="Google Shape;12424;p6"/>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5" name="Google Shape;12425;p6"/>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6" name="Google Shape;12426;p6"/>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7" name="Google Shape;12427;p6"/>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8" name="Google Shape;12428;p6"/>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29" name="Google Shape;12429;p6"/>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0" name="Google Shape;12430;p6"/>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1" name="Google Shape;12431;p6"/>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2" name="Google Shape;12432;p6"/>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3" name="Google Shape;12433;p6"/>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4" name="Google Shape;12434;p6"/>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5" name="Google Shape;12435;p6"/>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6" name="Google Shape;12436;p6"/>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7" name="Google Shape;12437;p6"/>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8" name="Google Shape;12438;p6"/>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39" name="Google Shape;12439;p6"/>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0" name="Google Shape;12440;p6"/>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1" name="Google Shape;12441;p6"/>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2" name="Google Shape;12442;p6"/>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3" name="Google Shape;12443;p6"/>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4" name="Google Shape;12444;p6"/>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5" name="Google Shape;12445;p6"/>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6" name="Google Shape;12446;p6"/>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7" name="Google Shape;12447;p6"/>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8" name="Google Shape;12448;p6"/>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49" name="Google Shape;12449;p6"/>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0" name="Google Shape;12450;p6"/>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1" name="Google Shape;12451;p6"/>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2" name="Google Shape;12452;p6"/>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3" name="Google Shape;12453;p6"/>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4" name="Google Shape;12454;p6"/>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5" name="Google Shape;12455;p6"/>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6" name="Google Shape;12456;p6"/>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7" name="Google Shape;12457;p6"/>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8" name="Google Shape;12458;p6"/>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59" name="Google Shape;12459;p6"/>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0" name="Google Shape;12460;p6"/>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1" name="Google Shape;12461;p6"/>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2" name="Google Shape;12462;p6"/>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3" name="Google Shape;12463;p6"/>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4" name="Google Shape;12464;p6"/>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5" name="Google Shape;12465;p6"/>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6" name="Google Shape;12466;p6"/>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7" name="Google Shape;12467;p6"/>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8" name="Google Shape;12468;p6"/>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69" name="Google Shape;12469;p6"/>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0" name="Google Shape;12470;p6"/>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1" name="Google Shape;12471;p6"/>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2" name="Google Shape;12472;p6"/>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3" name="Google Shape;12473;p6"/>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4" name="Google Shape;12474;p6"/>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5" name="Google Shape;12475;p6"/>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6" name="Google Shape;12476;p6"/>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7" name="Google Shape;12477;p6"/>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8" name="Google Shape;12478;p6"/>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79" name="Google Shape;12479;p6"/>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0" name="Google Shape;12480;p6"/>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1" name="Google Shape;12481;p6"/>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2" name="Google Shape;12482;p6"/>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3" name="Google Shape;12483;p6"/>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4" name="Google Shape;12484;p6"/>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5" name="Google Shape;12485;p6"/>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6" name="Google Shape;12486;p6"/>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7" name="Google Shape;12487;p6"/>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8" name="Google Shape;12488;p6"/>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89" name="Google Shape;12489;p6"/>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0" name="Google Shape;12490;p6"/>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1" name="Google Shape;12491;p6"/>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2" name="Google Shape;12492;p6"/>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3" name="Google Shape;12493;p6"/>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4" name="Google Shape;12494;p6"/>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5" name="Google Shape;12495;p6"/>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6" name="Google Shape;12496;p6"/>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7" name="Google Shape;12497;p6"/>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8" name="Google Shape;12498;p6"/>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499" name="Google Shape;12499;p6"/>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0" name="Google Shape;12500;p6"/>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1" name="Google Shape;12501;p6"/>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2" name="Google Shape;12502;p6"/>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3" name="Google Shape;12503;p6"/>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4" name="Google Shape;12504;p6"/>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5" name="Google Shape;12505;p6"/>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6" name="Google Shape;12506;p6"/>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7" name="Google Shape;12507;p6"/>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8" name="Google Shape;12508;p6"/>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09" name="Google Shape;12509;p6"/>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0" name="Google Shape;12510;p6"/>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1" name="Google Shape;12511;p6"/>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2" name="Google Shape;12512;p6"/>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3" name="Google Shape;12513;p6"/>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4" name="Google Shape;12514;p6"/>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5" name="Google Shape;12515;p6"/>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6" name="Google Shape;12516;p6"/>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7" name="Google Shape;12517;p6"/>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8" name="Google Shape;12518;p6"/>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19" name="Google Shape;12519;p6"/>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0" name="Google Shape;12520;p6"/>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1" name="Google Shape;12521;p6"/>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2" name="Google Shape;12522;p6"/>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3" name="Google Shape;12523;p6"/>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4" name="Google Shape;12524;p6"/>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5" name="Google Shape;12525;p6"/>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6" name="Google Shape;12526;p6"/>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7" name="Google Shape;12527;p6"/>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8" name="Google Shape;12528;p6"/>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29" name="Google Shape;12529;p6"/>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0" name="Google Shape;12530;p6"/>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1" name="Google Shape;12531;p6"/>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2" name="Google Shape;12532;p6"/>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3" name="Google Shape;12533;p6"/>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4" name="Google Shape;12534;p6"/>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5" name="Google Shape;12535;p6"/>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6" name="Google Shape;12536;p6"/>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7" name="Google Shape;12537;p6"/>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8" name="Google Shape;12538;p6"/>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39" name="Google Shape;12539;p6"/>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0" name="Google Shape;12540;p6"/>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1" name="Google Shape;12541;p6"/>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2" name="Google Shape;12542;p6"/>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3" name="Google Shape;12543;p6"/>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4" name="Google Shape;12544;p6"/>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5" name="Google Shape;12545;p6"/>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6" name="Google Shape;12546;p6"/>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7" name="Google Shape;12547;p6"/>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8" name="Google Shape;12548;p6"/>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49" name="Google Shape;12549;p6"/>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0" name="Google Shape;12550;p6"/>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1" name="Google Shape;12551;p6"/>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2" name="Google Shape;12552;p6"/>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3" name="Google Shape;12553;p6"/>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4" name="Google Shape;12554;p6"/>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5" name="Google Shape;12555;p6"/>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6" name="Google Shape;12556;p6"/>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7" name="Google Shape;12557;p6"/>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8" name="Google Shape;12558;p6"/>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59" name="Google Shape;12559;p6"/>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0" name="Google Shape;12560;p6"/>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1" name="Google Shape;12561;p6"/>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2" name="Google Shape;12562;p6"/>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3" name="Google Shape;12563;p6"/>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4" name="Google Shape;12564;p6"/>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5" name="Google Shape;12565;p6"/>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6" name="Google Shape;12566;p6"/>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7" name="Google Shape;12567;p6"/>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8" name="Google Shape;12568;p6"/>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69" name="Google Shape;12569;p6"/>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0" name="Google Shape;12570;p6"/>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1" name="Google Shape;12571;p6"/>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2" name="Google Shape;12572;p6"/>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3" name="Google Shape;12573;p6"/>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4" name="Google Shape;12574;p6"/>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5" name="Google Shape;12575;p6"/>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6" name="Google Shape;12576;p6"/>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7" name="Google Shape;12577;p6"/>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8" name="Google Shape;12578;p6"/>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79" name="Google Shape;12579;p6"/>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0" name="Google Shape;12580;p6"/>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1" name="Google Shape;12581;p6"/>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2" name="Google Shape;12582;p6"/>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3" name="Google Shape;12583;p6"/>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4" name="Google Shape;12584;p6"/>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5" name="Google Shape;12585;p6"/>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6" name="Google Shape;12586;p6"/>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7" name="Google Shape;12587;p6"/>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8" name="Google Shape;12588;p6"/>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89" name="Google Shape;12589;p6"/>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0" name="Google Shape;12590;p6"/>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1" name="Google Shape;12591;p6"/>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2" name="Google Shape;12592;p6"/>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3" name="Google Shape;12593;p6"/>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4" name="Google Shape;12594;p6"/>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5" name="Google Shape;12595;p6"/>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6" name="Google Shape;12596;p6"/>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7" name="Google Shape;12597;p6"/>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8" name="Google Shape;12598;p6"/>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599" name="Google Shape;12599;p6"/>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0" name="Google Shape;12600;p6"/>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1" name="Google Shape;12601;p6"/>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2" name="Google Shape;12602;p6"/>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3" name="Google Shape;12603;p6"/>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4" name="Google Shape;12604;p6"/>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5" name="Google Shape;12605;p6"/>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6" name="Google Shape;12606;p6"/>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7" name="Google Shape;12607;p6"/>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8" name="Google Shape;12608;p6"/>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09" name="Google Shape;12609;p6"/>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0" name="Google Shape;12610;p6"/>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1" name="Google Shape;12611;p6"/>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2" name="Google Shape;12612;p6"/>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3" name="Google Shape;12613;p6"/>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4" name="Google Shape;12614;p6"/>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5" name="Google Shape;12615;p6"/>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6" name="Google Shape;12616;p6"/>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7" name="Google Shape;12617;p6"/>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8" name="Google Shape;12618;p6"/>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19" name="Google Shape;12619;p6"/>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0" name="Google Shape;12620;p6"/>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1" name="Google Shape;12621;p6"/>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2" name="Google Shape;12622;p6"/>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3" name="Google Shape;12623;p6"/>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4" name="Google Shape;12624;p6"/>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5" name="Google Shape;12625;p6"/>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6" name="Google Shape;12626;p6"/>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7" name="Google Shape;12627;p6"/>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8" name="Google Shape;12628;p6"/>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29" name="Google Shape;12629;p6"/>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0" name="Google Shape;12630;p6"/>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1" name="Google Shape;12631;p6"/>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2" name="Google Shape;12632;p6"/>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3" name="Google Shape;12633;p6"/>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4" name="Google Shape;12634;p6"/>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5" name="Google Shape;12635;p6"/>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6" name="Google Shape;12636;p6"/>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7" name="Google Shape;12637;p6"/>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8" name="Google Shape;12638;p6"/>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39" name="Google Shape;12639;p6"/>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0" name="Google Shape;12640;p6"/>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1" name="Google Shape;12641;p6"/>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2" name="Google Shape;12642;p6"/>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3" name="Google Shape;12643;p6"/>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4" name="Google Shape;12644;p6"/>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5" name="Google Shape;12645;p6"/>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6" name="Google Shape;12646;p6"/>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7" name="Google Shape;12647;p6"/>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8" name="Google Shape;12648;p6"/>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49" name="Google Shape;12649;p6"/>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0" name="Google Shape;12650;p6"/>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1" name="Google Shape;12651;p6"/>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2" name="Google Shape;12652;p6"/>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3" name="Google Shape;12653;p6"/>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4" name="Google Shape;12654;p6"/>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5" name="Google Shape;12655;p6"/>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6" name="Google Shape;12656;p6"/>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7" name="Google Shape;12657;p6"/>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8" name="Google Shape;12658;p6"/>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59" name="Google Shape;12659;p6"/>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0" name="Google Shape;12660;p6"/>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1" name="Google Shape;12661;p6"/>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2" name="Google Shape;12662;p6"/>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3" name="Google Shape;12663;p6"/>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4" name="Google Shape;12664;p6"/>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5" name="Google Shape;12665;p6"/>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6" name="Google Shape;12666;p6"/>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7" name="Google Shape;12667;p6"/>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8" name="Google Shape;12668;p6"/>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69" name="Google Shape;12669;p6"/>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0" name="Google Shape;12670;p6"/>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1" name="Google Shape;12671;p6"/>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2" name="Google Shape;12672;p6"/>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3" name="Google Shape;12673;p6"/>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4" name="Google Shape;12674;p6"/>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5" name="Google Shape;12675;p6"/>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6" name="Google Shape;12676;p6"/>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7" name="Google Shape;12677;p6"/>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8" name="Google Shape;12678;p6"/>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79" name="Google Shape;12679;p6"/>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0" name="Google Shape;12680;p6"/>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1" name="Google Shape;12681;p6"/>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2" name="Google Shape;12682;p6"/>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3" name="Google Shape;12683;p6"/>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4" name="Google Shape;12684;p6"/>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5" name="Google Shape;12685;p6"/>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6" name="Google Shape;12686;p6"/>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7" name="Google Shape;12687;p6"/>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8" name="Google Shape;12688;p6"/>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89" name="Google Shape;12689;p6"/>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0" name="Google Shape;12690;p6"/>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1" name="Google Shape;12691;p6"/>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2" name="Google Shape;12692;p6"/>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3" name="Google Shape;12693;p6"/>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4" name="Google Shape;12694;p6"/>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5" name="Google Shape;12695;p6"/>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6" name="Google Shape;12696;p6"/>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7" name="Google Shape;12697;p6"/>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8" name="Google Shape;12698;p6"/>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699" name="Google Shape;12699;p6"/>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0" name="Google Shape;12700;p6"/>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1" name="Google Shape;12701;p6"/>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2" name="Google Shape;12702;p6"/>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3" name="Google Shape;12703;p6"/>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4" name="Google Shape;12704;p6"/>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5" name="Google Shape;12705;p6"/>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6" name="Google Shape;12706;p6"/>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7" name="Google Shape;12707;p6"/>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8" name="Google Shape;12708;p6"/>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09" name="Google Shape;12709;p6"/>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0" name="Google Shape;12710;p6"/>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1" name="Google Shape;12711;p6"/>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2" name="Google Shape;12712;p6"/>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3" name="Google Shape;12713;p6"/>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4" name="Google Shape;12714;p6"/>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5" name="Google Shape;12715;p6"/>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6" name="Google Shape;12716;p6"/>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7" name="Google Shape;12717;p6"/>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8" name="Google Shape;12718;p6"/>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19" name="Google Shape;12719;p6"/>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0" name="Google Shape;12720;p6"/>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1" name="Google Shape;12721;p6"/>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2" name="Google Shape;12722;p6"/>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3" name="Google Shape;12723;p6"/>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4" name="Google Shape;12724;p6"/>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5" name="Google Shape;12725;p6"/>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6" name="Google Shape;12726;p6"/>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7" name="Google Shape;12727;p6"/>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8" name="Google Shape;12728;p6"/>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29" name="Google Shape;12729;p6"/>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0" name="Google Shape;12730;p6"/>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1" name="Google Shape;12731;p6"/>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2" name="Google Shape;12732;p6"/>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3" name="Google Shape;12733;p6"/>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4" name="Google Shape;12734;p6"/>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5" name="Google Shape;12735;p6"/>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6" name="Google Shape;12736;p6"/>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7" name="Google Shape;12737;p6"/>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8" name="Google Shape;12738;p6"/>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39" name="Google Shape;12739;p6"/>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0" name="Google Shape;12740;p6"/>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1" name="Google Shape;12741;p6"/>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2" name="Google Shape;12742;p6"/>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3" name="Google Shape;12743;p6"/>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4" name="Google Shape;12744;p6"/>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5" name="Google Shape;12745;p6"/>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6" name="Google Shape;12746;p6"/>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7" name="Google Shape;12747;p6"/>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8" name="Google Shape;12748;p6"/>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49" name="Google Shape;12749;p6"/>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0" name="Google Shape;12750;p6"/>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1" name="Google Shape;12751;p6"/>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2" name="Google Shape;12752;p6"/>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3" name="Google Shape;12753;p6"/>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4" name="Google Shape;12754;p6"/>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5" name="Google Shape;12755;p6"/>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6" name="Google Shape;12756;p6"/>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7" name="Google Shape;12757;p6"/>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8" name="Google Shape;12758;p6"/>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59" name="Google Shape;12759;p6"/>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0" name="Google Shape;12760;p6"/>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1" name="Google Shape;12761;p6"/>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2" name="Google Shape;12762;p6"/>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3" name="Google Shape;12763;p6"/>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4" name="Google Shape;12764;p6"/>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5" name="Google Shape;12765;p6"/>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6" name="Google Shape;12766;p6"/>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7" name="Google Shape;12767;p6"/>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8" name="Google Shape;12768;p6"/>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69" name="Google Shape;12769;p6"/>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0" name="Google Shape;12770;p6"/>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1" name="Google Shape;12771;p6"/>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2" name="Google Shape;12772;p6"/>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3" name="Google Shape;12773;p6"/>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4" name="Google Shape;12774;p6"/>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5" name="Google Shape;12775;p6"/>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6" name="Google Shape;12776;p6"/>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7" name="Google Shape;12777;p6"/>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8" name="Google Shape;12778;p6"/>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79" name="Google Shape;12779;p6"/>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0" name="Google Shape;12780;p6"/>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1" name="Google Shape;12781;p6"/>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2" name="Google Shape;12782;p6"/>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3" name="Google Shape;12783;p6"/>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4" name="Google Shape;12784;p6"/>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5" name="Google Shape;12785;p6"/>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6" name="Google Shape;12786;p6"/>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7" name="Google Shape;12787;p6"/>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8" name="Google Shape;12788;p6"/>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89" name="Google Shape;12789;p6"/>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0" name="Google Shape;12790;p6"/>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1" name="Google Shape;12791;p6"/>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2" name="Google Shape;12792;p6"/>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3" name="Google Shape;12793;p6"/>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4" name="Google Shape;12794;p6"/>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5" name="Google Shape;12795;p6"/>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6" name="Google Shape;12796;p6"/>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7" name="Google Shape;12797;p6"/>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8" name="Google Shape;12798;p6"/>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799" name="Google Shape;12799;p6"/>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0" name="Google Shape;12800;p6"/>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1" name="Google Shape;12801;p6"/>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2" name="Google Shape;12802;p6"/>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3" name="Google Shape;12803;p6"/>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4" name="Google Shape;12804;p6"/>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5" name="Google Shape;12805;p6"/>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6" name="Google Shape;12806;p6"/>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7" name="Google Shape;12807;p6"/>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8" name="Google Shape;12808;p6"/>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09" name="Google Shape;12809;p6"/>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0" name="Google Shape;12810;p6"/>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1" name="Google Shape;12811;p6"/>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2" name="Google Shape;12812;p6"/>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3" name="Google Shape;12813;p6"/>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4" name="Google Shape;12814;p6"/>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5" name="Google Shape;12815;p6"/>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6" name="Google Shape;12816;p6"/>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7" name="Google Shape;12817;p6"/>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8" name="Google Shape;12818;p6"/>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19" name="Google Shape;12819;p6"/>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0" name="Google Shape;12820;p6"/>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1" name="Google Shape;12821;p6"/>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2" name="Google Shape;12822;p6"/>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3" name="Google Shape;12823;p6"/>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4" name="Google Shape;12824;p6"/>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5" name="Google Shape;12825;p6"/>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6" name="Google Shape;12826;p6"/>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7" name="Google Shape;12827;p6"/>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8" name="Google Shape;12828;p6"/>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29" name="Google Shape;12829;p6"/>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0" name="Google Shape;12830;p6"/>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1" name="Google Shape;12831;p6"/>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2" name="Google Shape;12832;p6"/>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3" name="Google Shape;12833;p6"/>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4" name="Google Shape;12834;p6"/>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5" name="Google Shape;12835;p6"/>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6" name="Google Shape;12836;p6"/>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7" name="Google Shape;12837;p6"/>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8" name="Google Shape;12838;p6"/>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39" name="Google Shape;12839;p6"/>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0" name="Google Shape;12840;p6"/>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1" name="Google Shape;12841;p6"/>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2" name="Google Shape;12842;p6"/>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3" name="Google Shape;12843;p6"/>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4" name="Google Shape;12844;p6"/>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5" name="Google Shape;12845;p6"/>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6" name="Google Shape;12846;p6"/>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7" name="Google Shape;12847;p6"/>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8" name="Google Shape;12848;p6"/>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49" name="Google Shape;12849;p6"/>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0" name="Google Shape;12850;p6"/>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1" name="Google Shape;12851;p6"/>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2" name="Google Shape;12852;p6"/>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3" name="Google Shape;12853;p6"/>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4" name="Google Shape;12854;p6"/>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5" name="Google Shape;12855;p6"/>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6" name="Google Shape;12856;p6"/>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7" name="Google Shape;12857;p6"/>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8" name="Google Shape;12858;p6"/>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59" name="Google Shape;12859;p6"/>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0" name="Google Shape;12860;p6"/>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1" name="Google Shape;12861;p6"/>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2" name="Google Shape;12862;p6"/>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3" name="Google Shape;12863;p6"/>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4" name="Google Shape;12864;p6"/>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5" name="Google Shape;12865;p6"/>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6" name="Google Shape;12866;p6"/>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7" name="Google Shape;12867;p6"/>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8" name="Google Shape;12868;p6"/>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69" name="Google Shape;12869;p6"/>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0" name="Google Shape;12870;p6"/>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1" name="Google Shape;12871;p6"/>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2" name="Google Shape;12872;p6"/>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3" name="Google Shape;12873;p6"/>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4" name="Google Shape;12874;p6"/>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5" name="Google Shape;12875;p6"/>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6" name="Google Shape;12876;p6"/>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7" name="Google Shape;12877;p6"/>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8" name="Google Shape;12878;p6"/>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79" name="Google Shape;12879;p6"/>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0" name="Google Shape;12880;p6"/>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1" name="Google Shape;12881;p6"/>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2" name="Google Shape;12882;p6"/>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3" name="Google Shape;12883;p6"/>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4" name="Google Shape;12884;p6"/>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5" name="Google Shape;12885;p6"/>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6" name="Google Shape;12886;p6"/>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7" name="Google Shape;12887;p6"/>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8" name="Google Shape;12888;p6"/>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89" name="Google Shape;12889;p6"/>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0" name="Google Shape;12890;p6"/>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1" name="Google Shape;12891;p6"/>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2" name="Google Shape;12892;p6"/>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3" name="Google Shape;12893;p6"/>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4" name="Google Shape;12894;p6"/>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5" name="Google Shape;12895;p6"/>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6" name="Google Shape;12896;p6"/>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7" name="Google Shape;12897;p6"/>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8" name="Google Shape;12898;p6"/>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899" name="Google Shape;12899;p6"/>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0" name="Google Shape;12900;p6"/>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1" name="Google Shape;12901;p6"/>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2" name="Google Shape;12902;p6"/>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3" name="Google Shape;12903;p6"/>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4" name="Google Shape;12904;p6"/>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5" name="Google Shape;12905;p6"/>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6" name="Google Shape;12906;p6"/>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7" name="Google Shape;12907;p6"/>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8" name="Google Shape;12908;p6"/>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09" name="Google Shape;12909;p6"/>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0" name="Google Shape;12910;p6"/>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1" name="Google Shape;12911;p6"/>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2" name="Google Shape;12912;p6"/>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3" name="Google Shape;12913;p6"/>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4" name="Google Shape;12914;p6"/>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5" name="Google Shape;12915;p6"/>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6" name="Google Shape;12916;p6"/>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7" name="Google Shape;12917;p6"/>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8" name="Google Shape;12918;p6"/>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19" name="Google Shape;12919;p6"/>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0" name="Google Shape;12920;p6"/>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1" name="Google Shape;12921;p6"/>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2" name="Google Shape;12922;p6"/>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3" name="Google Shape;12923;p6"/>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4" name="Google Shape;12924;p6"/>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5" name="Google Shape;12925;p6"/>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6" name="Google Shape;12926;p6"/>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7" name="Google Shape;12927;p6"/>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8" name="Google Shape;12928;p6"/>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29" name="Google Shape;12929;p6"/>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0" name="Google Shape;12930;p6"/>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1" name="Google Shape;12931;p6"/>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2" name="Google Shape;12932;p6"/>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3" name="Google Shape;12933;p6"/>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4" name="Google Shape;12934;p6"/>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5" name="Google Shape;12935;p6"/>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6" name="Google Shape;12936;p6"/>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7" name="Google Shape;12937;p6"/>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8" name="Google Shape;12938;p6"/>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39" name="Google Shape;12939;p6"/>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0" name="Google Shape;12940;p6"/>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1" name="Google Shape;12941;p6"/>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2" name="Google Shape;12942;p6"/>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3" name="Google Shape;12943;p6"/>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4" name="Google Shape;12944;p6"/>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5" name="Google Shape;12945;p6"/>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6" name="Google Shape;12946;p6"/>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7" name="Google Shape;12947;p6"/>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8" name="Google Shape;12948;p6"/>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49" name="Google Shape;12949;p6"/>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0" name="Google Shape;12950;p6"/>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1" name="Google Shape;12951;p6"/>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2" name="Google Shape;12952;p6"/>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3" name="Google Shape;12953;p6"/>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4" name="Google Shape;12954;p6"/>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5" name="Google Shape;12955;p6"/>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6" name="Google Shape;12956;p6"/>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7" name="Google Shape;12957;p6"/>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8" name="Google Shape;12958;p6"/>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59" name="Google Shape;12959;p6"/>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0" name="Google Shape;12960;p6"/>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1" name="Google Shape;12961;p6"/>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2" name="Google Shape;12962;p6"/>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3" name="Google Shape;12963;p6"/>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4" name="Google Shape;12964;p6"/>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5" name="Google Shape;12965;p6"/>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6" name="Google Shape;12966;p6"/>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7" name="Google Shape;12967;p6"/>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8" name="Google Shape;12968;p6"/>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69" name="Google Shape;12969;p6"/>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0" name="Google Shape;12970;p6"/>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1" name="Google Shape;12971;p6"/>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2" name="Google Shape;12972;p6"/>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3" name="Google Shape;12973;p6"/>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4" name="Google Shape;12974;p6"/>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5" name="Google Shape;12975;p6"/>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6" name="Google Shape;12976;p6"/>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7" name="Google Shape;12977;p6"/>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8" name="Google Shape;12978;p6"/>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79" name="Google Shape;12979;p6"/>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0" name="Google Shape;12980;p6"/>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1" name="Google Shape;12981;p6"/>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2" name="Google Shape;12982;p6"/>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3" name="Google Shape;12983;p6"/>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4" name="Google Shape;12984;p6"/>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5" name="Google Shape;12985;p6"/>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6" name="Google Shape;12986;p6"/>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7" name="Google Shape;12987;p6"/>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8" name="Google Shape;12988;p6"/>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89" name="Google Shape;12989;p6"/>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0" name="Google Shape;12990;p6"/>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1" name="Google Shape;12991;p6"/>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2" name="Google Shape;12992;p6"/>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3" name="Google Shape;12993;p6"/>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4" name="Google Shape;12994;p6"/>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5" name="Google Shape;12995;p6"/>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6" name="Google Shape;12996;p6"/>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7" name="Google Shape;12997;p6"/>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8" name="Google Shape;12998;p6"/>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2999" name="Google Shape;12999;p6"/>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0" name="Google Shape;13000;p6"/>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1" name="Google Shape;13001;p6"/>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2" name="Google Shape;13002;p6"/>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3" name="Google Shape;13003;p6"/>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4" name="Google Shape;13004;p6"/>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5" name="Google Shape;13005;p6"/>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6" name="Google Shape;13006;p6"/>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7" name="Google Shape;13007;p6"/>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8" name="Google Shape;13008;p6"/>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09" name="Google Shape;13009;p6"/>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0" name="Google Shape;13010;p6"/>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1" name="Google Shape;13011;p6"/>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2" name="Google Shape;13012;p6"/>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3" name="Google Shape;13013;p6"/>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4" name="Google Shape;13014;p6"/>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5" name="Google Shape;13015;p6"/>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6" name="Google Shape;13016;p6"/>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7" name="Google Shape;13017;p6"/>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8" name="Google Shape;13018;p6"/>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19" name="Google Shape;13019;p6"/>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0" name="Google Shape;13020;p6"/>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1" name="Google Shape;13021;p6"/>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2" name="Google Shape;13022;p6"/>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3" name="Google Shape;13023;p6"/>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4" name="Google Shape;13024;p6"/>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5" name="Google Shape;13025;p6"/>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6" name="Google Shape;13026;p6"/>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7" name="Google Shape;13027;p6"/>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8" name="Google Shape;13028;p6"/>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29" name="Google Shape;13029;p6"/>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0" name="Google Shape;13030;p6"/>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1" name="Google Shape;13031;p6"/>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2" name="Google Shape;13032;p6"/>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3" name="Google Shape;13033;p6"/>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4" name="Google Shape;13034;p6"/>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5" name="Google Shape;13035;p6"/>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6" name="Google Shape;13036;p6"/>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7" name="Google Shape;13037;p6"/>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8" name="Google Shape;13038;p6"/>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39" name="Google Shape;13039;p6"/>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0" name="Google Shape;13040;p6"/>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1" name="Google Shape;13041;p6"/>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2" name="Google Shape;13042;p6"/>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3" name="Google Shape;13043;p6"/>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4" name="Google Shape;13044;p6"/>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5" name="Google Shape;13045;p6"/>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6" name="Google Shape;13046;p6"/>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7" name="Google Shape;13047;p6"/>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8" name="Google Shape;13048;p6"/>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49" name="Google Shape;13049;p6"/>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0" name="Google Shape;13050;p6"/>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1" name="Google Shape;13051;p6"/>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2" name="Google Shape;13052;p6"/>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3" name="Google Shape;13053;p6"/>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4" name="Google Shape;13054;p6"/>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5" name="Google Shape;13055;p6"/>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6" name="Google Shape;13056;p6"/>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7" name="Google Shape;13057;p6"/>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8" name="Google Shape;13058;p6"/>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59" name="Google Shape;13059;p6"/>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0" name="Google Shape;13060;p6"/>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1" name="Google Shape;13061;p6"/>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2" name="Google Shape;13062;p6"/>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3" name="Google Shape;13063;p6"/>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4" name="Google Shape;13064;p6"/>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5" name="Google Shape;13065;p6"/>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6" name="Google Shape;13066;p6"/>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7" name="Google Shape;13067;p6"/>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8" name="Google Shape;13068;p6"/>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69" name="Google Shape;13069;p6"/>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0" name="Google Shape;13070;p6"/>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1" name="Google Shape;13071;p6"/>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2" name="Google Shape;13072;p6"/>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3" name="Google Shape;13073;p6"/>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4" name="Google Shape;13074;p6"/>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5" name="Google Shape;13075;p6"/>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6" name="Google Shape;13076;p6"/>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7" name="Google Shape;13077;p6"/>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8" name="Google Shape;13078;p6"/>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79" name="Google Shape;13079;p6"/>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0" name="Google Shape;13080;p6"/>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1" name="Google Shape;13081;p6"/>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2" name="Google Shape;13082;p6"/>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3" name="Google Shape;13083;p6"/>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4" name="Google Shape;13084;p6"/>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5" name="Google Shape;13085;p6"/>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6" name="Google Shape;13086;p6"/>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7" name="Google Shape;13087;p6"/>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8" name="Google Shape;13088;p6"/>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89" name="Google Shape;13089;p6"/>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0" name="Google Shape;13090;p6"/>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1" name="Google Shape;13091;p6"/>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2" name="Google Shape;13092;p6"/>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3" name="Google Shape;13093;p6"/>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4" name="Google Shape;13094;p6"/>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5" name="Google Shape;13095;p6"/>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6" name="Google Shape;13096;p6"/>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7" name="Google Shape;13097;p6"/>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8" name="Google Shape;13098;p6"/>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099" name="Google Shape;13099;p6"/>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0" name="Google Shape;13100;p6"/>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1" name="Google Shape;13101;p6"/>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2" name="Google Shape;13102;p6"/>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3" name="Google Shape;13103;p6"/>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4" name="Google Shape;13104;p6"/>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5" name="Google Shape;13105;p6"/>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6" name="Google Shape;13106;p6"/>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7" name="Google Shape;13107;p6"/>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8" name="Google Shape;13108;p6"/>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09" name="Google Shape;13109;p6"/>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0" name="Google Shape;13110;p6"/>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1" name="Google Shape;13111;p6"/>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2" name="Google Shape;13112;p6"/>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3" name="Google Shape;13113;p6"/>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4" name="Google Shape;13114;p6"/>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5" name="Google Shape;13115;p6"/>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6" name="Google Shape;13116;p6"/>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7" name="Google Shape;13117;p6"/>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8" name="Google Shape;13118;p6"/>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19" name="Google Shape;13119;p6"/>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0" name="Google Shape;13120;p6"/>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1" name="Google Shape;13121;p6"/>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2" name="Google Shape;13122;p6"/>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3" name="Google Shape;13123;p6"/>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4" name="Google Shape;13124;p6"/>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5" name="Google Shape;13125;p6"/>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6" name="Google Shape;13126;p6"/>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7" name="Google Shape;13127;p6"/>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8" name="Google Shape;13128;p6"/>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29" name="Google Shape;13129;p6"/>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0" name="Google Shape;13130;p6"/>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1" name="Google Shape;13131;p6"/>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2" name="Google Shape;13132;p6"/>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3" name="Google Shape;13133;p6"/>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4" name="Google Shape;13134;p6"/>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5" name="Google Shape;13135;p6"/>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6" name="Google Shape;13136;p6"/>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7" name="Google Shape;13137;p6"/>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8" name="Google Shape;13138;p6"/>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39" name="Google Shape;13139;p6"/>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0" name="Google Shape;13140;p6"/>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1" name="Google Shape;13141;p6"/>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2" name="Google Shape;13142;p6"/>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3" name="Google Shape;13143;p6"/>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4" name="Google Shape;13144;p6"/>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5" name="Google Shape;13145;p6"/>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6" name="Google Shape;13146;p6"/>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7" name="Google Shape;13147;p6"/>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8" name="Google Shape;13148;p6"/>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49" name="Google Shape;13149;p6"/>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0" name="Google Shape;13150;p6"/>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1" name="Google Shape;13151;p6"/>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2" name="Google Shape;13152;p6"/>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3" name="Google Shape;13153;p6"/>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4" name="Google Shape;13154;p6"/>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5" name="Google Shape;13155;p6"/>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6" name="Google Shape;13156;p6"/>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7" name="Google Shape;13157;p6"/>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8" name="Google Shape;13158;p6"/>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59" name="Google Shape;13159;p6"/>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0" name="Google Shape;13160;p6"/>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1" name="Google Shape;13161;p6"/>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2" name="Google Shape;13162;p6"/>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3" name="Google Shape;13163;p6"/>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4" name="Google Shape;13164;p6"/>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5" name="Google Shape;13165;p6"/>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6" name="Google Shape;13166;p6"/>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7" name="Google Shape;13167;p6"/>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8" name="Google Shape;13168;p6"/>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69" name="Google Shape;13169;p6"/>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0" name="Google Shape;13170;p6"/>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1" name="Google Shape;13171;p6"/>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2" name="Google Shape;13172;p6"/>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3" name="Google Shape;13173;p6"/>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4" name="Google Shape;13174;p6"/>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5" name="Google Shape;13175;p6"/>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6" name="Google Shape;13176;p6"/>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7" name="Google Shape;13177;p6"/>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8" name="Google Shape;13178;p6"/>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79" name="Google Shape;13179;p6"/>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0" name="Google Shape;13180;p6"/>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1" name="Google Shape;13181;p6"/>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2" name="Google Shape;13182;p6"/>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3" name="Google Shape;13183;p6"/>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4" name="Google Shape;13184;p6"/>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5" name="Google Shape;13185;p6"/>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6" name="Google Shape;13186;p6"/>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7" name="Google Shape;13187;p6"/>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8" name="Google Shape;13188;p6"/>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89" name="Google Shape;13189;p6"/>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0" name="Google Shape;13190;p6"/>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1" name="Google Shape;13191;p6"/>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2" name="Google Shape;13192;p6"/>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3" name="Google Shape;13193;p6"/>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4" name="Google Shape;13194;p6"/>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5" name="Google Shape;13195;p6"/>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6" name="Google Shape;13196;p6"/>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7" name="Google Shape;13197;p6"/>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8" name="Google Shape;13198;p6"/>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199" name="Google Shape;13199;p6"/>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0" name="Google Shape;13200;p6"/>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1" name="Google Shape;13201;p6"/>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2" name="Google Shape;13202;p6"/>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3" name="Google Shape;13203;p6"/>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4" name="Google Shape;13204;p6"/>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5" name="Google Shape;13205;p6"/>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6" name="Google Shape;13206;p6"/>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7" name="Google Shape;13207;p6"/>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8" name="Google Shape;13208;p6"/>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09" name="Google Shape;13209;p6"/>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0" name="Google Shape;13210;p6"/>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1" name="Google Shape;13211;p6"/>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2" name="Google Shape;13212;p6"/>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3" name="Google Shape;13213;p6"/>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4" name="Google Shape;13214;p6"/>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5" name="Google Shape;13215;p6"/>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6" name="Google Shape;13216;p6"/>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7" name="Google Shape;13217;p6"/>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8" name="Google Shape;13218;p6"/>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19" name="Google Shape;13219;p6"/>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0" name="Google Shape;13220;p6"/>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1" name="Google Shape;13221;p6"/>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2" name="Google Shape;13222;p6"/>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3" name="Google Shape;13223;p6"/>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4" name="Google Shape;13224;p6"/>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5" name="Google Shape;13225;p6"/>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6" name="Google Shape;13226;p6"/>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7" name="Google Shape;13227;p6"/>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8" name="Google Shape;13228;p6"/>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29" name="Google Shape;13229;p6"/>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0" name="Google Shape;13230;p6"/>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1" name="Google Shape;13231;p6"/>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2" name="Google Shape;13232;p6"/>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3" name="Google Shape;13233;p6"/>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4" name="Google Shape;13234;p6"/>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5" name="Google Shape;13235;p6"/>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6" name="Google Shape;13236;p6"/>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7" name="Google Shape;13237;p6"/>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8" name="Google Shape;13238;p6"/>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39" name="Google Shape;13239;p6"/>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0" name="Google Shape;13240;p6"/>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1" name="Google Shape;13241;p6"/>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2" name="Google Shape;13242;p6"/>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3" name="Google Shape;13243;p6"/>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4" name="Google Shape;13244;p6"/>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5" name="Google Shape;13245;p6"/>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6" name="Google Shape;13246;p6"/>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7" name="Google Shape;13247;p6"/>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8" name="Google Shape;13248;p6"/>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49" name="Google Shape;13249;p6"/>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0" name="Google Shape;13250;p6"/>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1" name="Google Shape;13251;p6"/>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2" name="Google Shape;13252;p6"/>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3" name="Google Shape;13253;p6"/>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4" name="Google Shape;13254;p6"/>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5" name="Google Shape;13255;p6"/>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6" name="Google Shape;13256;p6"/>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7" name="Google Shape;13257;p6"/>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8" name="Google Shape;13258;p6"/>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59" name="Google Shape;13259;p6"/>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0" name="Google Shape;13260;p6"/>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1" name="Google Shape;13261;p6"/>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2" name="Google Shape;13262;p6"/>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3" name="Google Shape;13263;p6"/>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4" name="Google Shape;13264;p6"/>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5" name="Google Shape;13265;p6"/>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6" name="Google Shape;13266;p6"/>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7" name="Google Shape;13267;p6"/>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8" name="Google Shape;13268;p6"/>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69" name="Google Shape;13269;p6"/>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0" name="Google Shape;13270;p6"/>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1" name="Google Shape;13271;p6"/>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2" name="Google Shape;13272;p6"/>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3" name="Google Shape;13273;p6"/>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4" name="Google Shape;13274;p6"/>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5" name="Google Shape;13275;p6"/>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6" name="Google Shape;13276;p6"/>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7" name="Google Shape;13277;p6"/>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8" name="Google Shape;13278;p6"/>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79" name="Google Shape;13279;p6"/>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0" name="Google Shape;13280;p6"/>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1" name="Google Shape;13281;p6"/>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2" name="Google Shape;13282;p6"/>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3" name="Google Shape;13283;p6"/>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4" name="Google Shape;13284;p6"/>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5" name="Google Shape;13285;p6"/>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6" name="Google Shape;13286;p6"/>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7" name="Google Shape;13287;p6"/>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8" name="Google Shape;13288;p6"/>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89" name="Google Shape;13289;p6"/>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0" name="Google Shape;13290;p6"/>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1" name="Google Shape;13291;p6"/>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2" name="Google Shape;13292;p6"/>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3" name="Google Shape;13293;p6"/>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4" name="Google Shape;13294;p6"/>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5" name="Google Shape;13295;p6"/>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6" name="Google Shape;13296;p6"/>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7" name="Google Shape;13297;p6"/>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8" name="Google Shape;13298;p6"/>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299" name="Google Shape;13299;p6"/>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0" name="Google Shape;13300;p6"/>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1" name="Google Shape;13301;p6"/>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2" name="Google Shape;13302;p6"/>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3" name="Google Shape;13303;p6"/>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4" name="Google Shape;13304;p6"/>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5" name="Google Shape;13305;p6"/>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6" name="Google Shape;13306;p6"/>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7" name="Google Shape;13307;p6"/>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8" name="Google Shape;13308;p6"/>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09" name="Google Shape;13309;p6"/>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0" name="Google Shape;13310;p6"/>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1" name="Google Shape;13311;p6"/>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2" name="Google Shape;13312;p6"/>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3" name="Google Shape;13313;p6"/>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4" name="Google Shape;13314;p6"/>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5" name="Google Shape;13315;p6"/>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6" name="Google Shape;13316;p6"/>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7" name="Google Shape;13317;p6"/>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8" name="Google Shape;13318;p6"/>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19" name="Google Shape;13319;p6"/>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0" name="Google Shape;13320;p6"/>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1" name="Google Shape;13321;p6"/>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2" name="Google Shape;13322;p6"/>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3" name="Google Shape;13323;p6"/>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4" name="Google Shape;13324;p6"/>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5" name="Google Shape;13325;p6"/>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6" name="Google Shape;13326;p6"/>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7" name="Google Shape;13327;p6"/>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8" name="Google Shape;13328;p6"/>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29" name="Google Shape;13329;p6"/>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0" name="Google Shape;13330;p6"/>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1" name="Google Shape;13331;p6"/>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2" name="Google Shape;13332;p6"/>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3" name="Google Shape;13333;p6"/>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4" name="Google Shape;13334;p6"/>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5" name="Google Shape;13335;p6"/>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6" name="Google Shape;13336;p6"/>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7" name="Google Shape;13337;p6"/>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8" name="Google Shape;13338;p6"/>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39" name="Google Shape;13339;p6"/>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0" name="Google Shape;13340;p6"/>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1" name="Google Shape;13341;p6"/>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2" name="Google Shape;13342;p6"/>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3" name="Google Shape;13343;p6"/>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4" name="Google Shape;13344;p6"/>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5" name="Google Shape;13345;p6"/>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6" name="Google Shape;13346;p6"/>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7" name="Google Shape;13347;p6"/>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8" name="Google Shape;13348;p6"/>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49" name="Google Shape;13349;p6"/>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0" name="Google Shape;13350;p6"/>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1" name="Google Shape;13351;p6"/>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2" name="Google Shape;13352;p6"/>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3" name="Google Shape;13353;p6"/>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4" name="Google Shape;13354;p6"/>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5" name="Google Shape;13355;p6"/>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6" name="Google Shape;13356;p6"/>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7" name="Google Shape;13357;p6"/>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8" name="Google Shape;13358;p6"/>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59" name="Google Shape;13359;p6"/>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0" name="Google Shape;13360;p6"/>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1" name="Google Shape;13361;p6"/>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2" name="Google Shape;13362;p6"/>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3" name="Google Shape;13363;p6"/>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4" name="Google Shape;13364;p6"/>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5" name="Google Shape;13365;p6"/>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6" name="Google Shape;13366;p6"/>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7" name="Google Shape;13367;p6"/>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8" name="Google Shape;13368;p6"/>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69" name="Google Shape;13369;p6"/>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0" name="Google Shape;13370;p6"/>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1" name="Google Shape;13371;p6"/>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2" name="Google Shape;13372;p6"/>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3" name="Google Shape;13373;p6"/>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4" name="Google Shape;13374;p6"/>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5" name="Google Shape;13375;p6"/>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6" name="Google Shape;13376;p6"/>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7" name="Google Shape;13377;p6"/>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8" name="Google Shape;13378;p6"/>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79" name="Google Shape;13379;p6"/>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0" name="Google Shape;13380;p6"/>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1" name="Google Shape;13381;p6"/>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2" name="Google Shape;13382;p6"/>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3" name="Google Shape;13383;p6"/>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4" name="Google Shape;13384;p6"/>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5" name="Google Shape;13385;p6"/>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6" name="Google Shape;13386;p6"/>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7" name="Google Shape;13387;p6"/>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8" name="Google Shape;13388;p6"/>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89" name="Google Shape;13389;p6"/>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0" name="Google Shape;13390;p6"/>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1" name="Google Shape;13391;p6"/>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2" name="Google Shape;13392;p6"/>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3" name="Google Shape;13393;p6"/>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4" name="Google Shape;13394;p6"/>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5" name="Google Shape;13395;p6"/>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6" name="Google Shape;13396;p6"/>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7" name="Google Shape;13397;p6"/>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8" name="Google Shape;13398;p6"/>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399" name="Google Shape;13399;p6"/>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0" name="Google Shape;13400;p6"/>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1" name="Google Shape;13401;p6"/>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2" name="Google Shape;13402;p6"/>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3" name="Google Shape;13403;p6"/>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4" name="Google Shape;13404;p6"/>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5" name="Google Shape;13405;p6"/>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6" name="Google Shape;13406;p6"/>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7" name="Google Shape;13407;p6"/>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8" name="Google Shape;13408;p6"/>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09" name="Google Shape;13409;p6"/>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0" name="Google Shape;13410;p6"/>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1" name="Google Shape;13411;p6"/>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2" name="Google Shape;13412;p6"/>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3" name="Google Shape;13413;p6"/>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4" name="Google Shape;13414;p6"/>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5" name="Google Shape;13415;p6"/>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6" name="Google Shape;13416;p6"/>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7" name="Google Shape;13417;p6"/>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8" name="Google Shape;13418;p6"/>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19" name="Google Shape;13419;p6"/>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0" name="Google Shape;13420;p6"/>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1" name="Google Shape;13421;p6"/>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2" name="Google Shape;13422;p6"/>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3" name="Google Shape;13423;p6"/>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4" name="Google Shape;13424;p6"/>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5" name="Google Shape;13425;p6"/>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6" name="Google Shape;13426;p6"/>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7" name="Google Shape;13427;p6"/>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8" name="Google Shape;13428;p6"/>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29" name="Google Shape;13429;p6"/>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0" name="Google Shape;13430;p6"/>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1" name="Google Shape;13431;p6"/>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2" name="Google Shape;13432;p6"/>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3" name="Google Shape;13433;p6"/>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4" name="Google Shape;13434;p6"/>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5" name="Google Shape;13435;p6"/>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6" name="Google Shape;13436;p6"/>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7" name="Google Shape;13437;p6"/>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8" name="Google Shape;13438;p6"/>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39" name="Google Shape;13439;p6"/>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0" name="Google Shape;13440;p6"/>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1" name="Google Shape;13441;p6"/>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2" name="Google Shape;13442;p6"/>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3" name="Google Shape;13443;p6"/>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4" name="Google Shape;13444;p6"/>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5" name="Google Shape;13445;p6"/>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6" name="Google Shape;13446;p6"/>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7" name="Google Shape;13447;p6"/>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8" name="Google Shape;13448;p6"/>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49" name="Google Shape;13449;p6"/>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0" name="Google Shape;13450;p6"/>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1" name="Google Shape;13451;p6"/>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2" name="Google Shape;13452;p6"/>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3" name="Google Shape;13453;p6"/>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4" name="Google Shape;13454;p6"/>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5" name="Google Shape;13455;p6"/>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6" name="Google Shape;13456;p6"/>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7" name="Google Shape;13457;p6"/>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8" name="Google Shape;13458;p6"/>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59" name="Google Shape;13459;p6"/>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0" name="Google Shape;13460;p6"/>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1" name="Google Shape;13461;p6"/>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2" name="Google Shape;13462;p6"/>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3" name="Google Shape;13463;p6"/>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4" name="Google Shape;13464;p6"/>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5" name="Google Shape;13465;p6"/>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6" name="Google Shape;13466;p6"/>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7" name="Google Shape;13467;p6"/>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8" name="Google Shape;13468;p6"/>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69" name="Google Shape;13469;p6"/>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70" name="Google Shape;13470;p6"/>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71" name="Google Shape;13471;p6"/>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3472" name="Google Shape;13472;p6"/>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266572110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3"/>
        </a:solidFill>
        <a:effectLst/>
      </p:bgPr>
    </p:bg>
    <p:spTree>
      <p:nvGrpSpPr>
        <p:cNvPr id="1" name="Shape 16168"/>
        <p:cNvGrpSpPr/>
        <p:nvPr/>
      </p:nvGrpSpPr>
      <p:grpSpPr>
        <a:xfrm>
          <a:off x="0" y="0"/>
          <a:ext cx="0" cy="0"/>
          <a:chOff x="0" y="0"/>
          <a:chExt cx="0" cy="0"/>
        </a:xfrm>
      </p:grpSpPr>
      <p:grpSp>
        <p:nvGrpSpPr>
          <p:cNvPr id="16169" name="Google Shape;16169;p8"/>
          <p:cNvGrpSpPr/>
          <p:nvPr/>
        </p:nvGrpSpPr>
        <p:grpSpPr>
          <a:xfrm>
            <a:off x="0" y="0"/>
            <a:ext cx="12192000" cy="6858000"/>
            <a:chOff x="0" y="0"/>
            <a:chExt cx="9144000" cy="5143500"/>
          </a:xfrm>
        </p:grpSpPr>
        <p:sp>
          <p:nvSpPr>
            <p:cNvPr id="16170" name="Google Shape;16170;p8"/>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1" name="Google Shape;16171;p8"/>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2" name="Google Shape;16172;p8"/>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3" name="Google Shape;16173;p8"/>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4" name="Google Shape;16174;p8"/>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5" name="Google Shape;16175;p8"/>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6" name="Google Shape;16176;p8"/>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7" name="Google Shape;16177;p8"/>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8" name="Google Shape;16178;p8"/>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79" name="Google Shape;16179;p8"/>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0" name="Google Shape;16180;p8"/>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1" name="Google Shape;16181;p8"/>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2" name="Google Shape;16182;p8"/>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3" name="Google Shape;16183;p8"/>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4" name="Google Shape;16184;p8"/>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5" name="Google Shape;16185;p8"/>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6" name="Google Shape;16186;p8"/>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7" name="Google Shape;16187;p8"/>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8" name="Google Shape;16188;p8"/>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89" name="Google Shape;16189;p8"/>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0" name="Google Shape;16190;p8"/>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1" name="Google Shape;16191;p8"/>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2" name="Google Shape;16192;p8"/>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3" name="Google Shape;16193;p8"/>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4" name="Google Shape;16194;p8"/>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5" name="Google Shape;16195;p8"/>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6" name="Google Shape;16196;p8"/>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7" name="Google Shape;16197;p8"/>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8" name="Google Shape;16198;p8"/>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199" name="Google Shape;16199;p8"/>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0" name="Google Shape;16200;p8"/>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1" name="Google Shape;16201;p8"/>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2" name="Google Shape;16202;p8"/>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3" name="Google Shape;16203;p8"/>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4" name="Google Shape;16204;p8"/>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5" name="Google Shape;16205;p8"/>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6" name="Google Shape;16206;p8"/>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7" name="Google Shape;16207;p8"/>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8" name="Google Shape;16208;p8"/>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09" name="Google Shape;16209;p8"/>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0" name="Google Shape;16210;p8"/>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1" name="Google Shape;16211;p8"/>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2" name="Google Shape;16212;p8"/>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3" name="Google Shape;16213;p8"/>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4" name="Google Shape;16214;p8"/>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5" name="Google Shape;16215;p8"/>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6" name="Google Shape;16216;p8"/>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7" name="Google Shape;16217;p8"/>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8" name="Google Shape;16218;p8"/>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19" name="Google Shape;16219;p8"/>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0" name="Google Shape;16220;p8"/>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1" name="Google Shape;16221;p8"/>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2" name="Google Shape;16222;p8"/>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3" name="Google Shape;16223;p8"/>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4" name="Google Shape;16224;p8"/>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5" name="Google Shape;16225;p8"/>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6" name="Google Shape;16226;p8"/>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7" name="Google Shape;16227;p8"/>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8" name="Google Shape;16228;p8"/>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29" name="Google Shape;16229;p8"/>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0" name="Google Shape;16230;p8"/>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1" name="Google Shape;16231;p8"/>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2" name="Google Shape;16232;p8"/>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3" name="Google Shape;16233;p8"/>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4" name="Google Shape;16234;p8"/>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5" name="Google Shape;16235;p8"/>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6" name="Google Shape;16236;p8"/>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7" name="Google Shape;16237;p8"/>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8" name="Google Shape;16238;p8"/>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39" name="Google Shape;16239;p8"/>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0" name="Google Shape;16240;p8"/>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1" name="Google Shape;16241;p8"/>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2" name="Google Shape;16242;p8"/>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3" name="Google Shape;16243;p8"/>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4" name="Google Shape;16244;p8"/>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5" name="Google Shape;16245;p8"/>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6" name="Google Shape;16246;p8"/>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7" name="Google Shape;16247;p8"/>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8" name="Google Shape;16248;p8"/>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49" name="Google Shape;16249;p8"/>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0" name="Google Shape;16250;p8"/>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1" name="Google Shape;16251;p8"/>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2" name="Google Shape;16252;p8"/>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3" name="Google Shape;16253;p8"/>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4" name="Google Shape;16254;p8"/>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5" name="Google Shape;16255;p8"/>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6" name="Google Shape;16256;p8"/>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7" name="Google Shape;16257;p8"/>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8" name="Google Shape;16258;p8"/>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59" name="Google Shape;16259;p8"/>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0" name="Google Shape;16260;p8"/>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1" name="Google Shape;16261;p8"/>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2" name="Google Shape;16262;p8"/>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3" name="Google Shape;16263;p8"/>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4" name="Google Shape;16264;p8"/>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5" name="Google Shape;16265;p8"/>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6" name="Google Shape;16266;p8"/>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7" name="Google Shape;16267;p8"/>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8" name="Google Shape;16268;p8"/>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69" name="Google Shape;16269;p8"/>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0" name="Google Shape;16270;p8"/>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1" name="Google Shape;16271;p8"/>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2" name="Google Shape;16272;p8"/>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3" name="Google Shape;16273;p8"/>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4" name="Google Shape;16274;p8"/>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5" name="Google Shape;16275;p8"/>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6" name="Google Shape;16276;p8"/>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7" name="Google Shape;16277;p8"/>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8" name="Google Shape;16278;p8"/>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79" name="Google Shape;16279;p8"/>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0" name="Google Shape;16280;p8"/>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1" name="Google Shape;16281;p8"/>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2" name="Google Shape;16282;p8"/>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3" name="Google Shape;16283;p8"/>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4" name="Google Shape;16284;p8"/>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5" name="Google Shape;16285;p8"/>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6" name="Google Shape;16286;p8"/>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7" name="Google Shape;16287;p8"/>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8" name="Google Shape;16288;p8"/>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89" name="Google Shape;16289;p8"/>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0" name="Google Shape;16290;p8"/>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1" name="Google Shape;16291;p8"/>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2" name="Google Shape;16292;p8"/>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3" name="Google Shape;16293;p8"/>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4" name="Google Shape;16294;p8"/>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5" name="Google Shape;16295;p8"/>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6" name="Google Shape;16296;p8"/>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7" name="Google Shape;16297;p8"/>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8" name="Google Shape;16298;p8"/>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299" name="Google Shape;16299;p8"/>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0" name="Google Shape;16300;p8"/>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1" name="Google Shape;16301;p8"/>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2" name="Google Shape;16302;p8"/>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3" name="Google Shape;16303;p8"/>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4" name="Google Shape;16304;p8"/>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5" name="Google Shape;16305;p8"/>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6" name="Google Shape;16306;p8"/>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7" name="Google Shape;16307;p8"/>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8" name="Google Shape;16308;p8"/>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09" name="Google Shape;16309;p8"/>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0" name="Google Shape;16310;p8"/>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1" name="Google Shape;16311;p8"/>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2" name="Google Shape;16312;p8"/>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3" name="Google Shape;16313;p8"/>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4" name="Google Shape;16314;p8"/>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5" name="Google Shape;16315;p8"/>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6" name="Google Shape;16316;p8"/>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7" name="Google Shape;16317;p8"/>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8" name="Google Shape;16318;p8"/>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19" name="Google Shape;16319;p8"/>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0" name="Google Shape;16320;p8"/>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1" name="Google Shape;16321;p8"/>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2" name="Google Shape;16322;p8"/>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3" name="Google Shape;16323;p8"/>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4" name="Google Shape;16324;p8"/>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5" name="Google Shape;16325;p8"/>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6" name="Google Shape;16326;p8"/>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7" name="Google Shape;16327;p8"/>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8" name="Google Shape;16328;p8"/>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29" name="Google Shape;16329;p8"/>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0" name="Google Shape;16330;p8"/>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1" name="Google Shape;16331;p8"/>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2" name="Google Shape;16332;p8"/>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3" name="Google Shape;16333;p8"/>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4" name="Google Shape;16334;p8"/>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5" name="Google Shape;16335;p8"/>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6" name="Google Shape;16336;p8"/>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7" name="Google Shape;16337;p8"/>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8" name="Google Shape;16338;p8"/>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39" name="Google Shape;16339;p8"/>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0" name="Google Shape;16340;p8"/>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1" name="Google Shape;16341;p8"/>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2" name="Google Shape;16342;p8"/>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3" name="Google Shape;16343;p8"/>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4" name="Google Shape;16344;p8"/>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5" name="Google Shape;16345;p8"/>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6" name="Google Shape;16346;p8"/>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7" name="Google Shape;16347;p8"/>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8" name="Google Shape;16348;p8"/>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49" name="Google Shape;16349;p8"/>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0" name="Google Shape;16350;p8"/>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1" name="Google Shape;16351;p8"/>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2" name="Google Shape;16352;p8"/>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3" name="Google Shape;16353;p8"/>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4" name="Google Shape;16354;p8"/>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5" name="Google Shape;16355;p8"/>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6" name="Google Shape;16356;p8"/>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7" name="Google Shape;16357;p8"/>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8" name="Google Shape;16358;p8"/>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59" name="Google Shape;16359;p8"/>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0" name="Google Shape;16360;p8"/>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1" name="Google Shape;16361;p8"/>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2" name="Google Shape;16362;p8"/>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3" name="Google Shape;16363;p8"/>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4" name="Google Shape;16364;p8"/>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5" name="Google Shape;16365;p8"/>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6" name="Google Shape;16366;p8"/>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7" name="Google Shape;16367;p8"/>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8" name="Google Shape;16368;p8"/>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69" name="Google Shape;16369;p8"/>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0" name="Google Shape;16370;p8"/>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1" name="Google Shape;16371;p8"/>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2" name="Google Shape;16372;p8"/>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3" name="Google Shape;16373;p8"/>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4" name="Google Shape;16374;p8"/>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5" name="Google Shape;16375;p8"/>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6" name="Google Shape;16376;p8"/>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7" name="Google Shape;16377;p8"/>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8" name="Google Shape;16378;p8"/>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79" name="Google Shape;16379;p8"/>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0" name="Google Shape;16380;p8"/>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1" name="Google Shape;16381;p8"/>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2" name="Google Shape;16382;p8"/>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3" name="Google Shape;16383;p8"/>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4" name="Google Shape;16384;p8"/>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5" name="Google Shape;16385;p8"/>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6" name="Google Shape;16386;p8"/>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7" name="Google Shape;16387;p8"/>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8" name="Google Shape;16388;p8"/>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89" name="Google Shape;16389;p8"/>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0" name="Google Shape;16390;p8"/>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1" name="Google Shape;16391;p8"/>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2" name="Google Shape;16392;p8"/>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3" name="Google Shape;16393;p8"/>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4" name="Google Shape;16394;p8"/>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5" name="Google Shape;16395;p8"/>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6" name="Google Shape;16396;p8"/>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7" name="Google Shape;16397;p8"/>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8" name="Google Shape;16398;p8"/>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399" name="Google Shape;16399;p8"/>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0" name="Google Shape;16400;p8"/>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1" name="Google Shape;16401;p8"/>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2" name="Google Shape;16402;p8"/>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3" name="Google Shape;16403;p8"/>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4" name="Google Shape;16404;p8"/>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5" name="Google Shape;16405;p8"/>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6" name="Google Shape;16406;p8"/>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7" name="Google Shape;16407;p8"/>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8" name="Google Shape;16408;p8"/>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09" name="Google Shape;16409;p8"/>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0" name="Google Shape;16410;p8"/>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1" name="Google Shape;16411;p8"/>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2" name="Google Shape;16412;p8"/>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3" name="Google Shape;16413;p8"/>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4" name="Google Shape;16414;p8"/>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5" name="Google Shape;16415;p8"/>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6" name="Google Shape;16416;p8"/>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7" name="Google Shape;16417;p8"/>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8" name="Google Shape;16418;p8"/>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19" name="Google Shape;16419;p8"/>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0" name="Google Shape;16420;p8"/>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1" name="Google Shape;16421;p8"/>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2" name="Google Shape;16422;p8"/>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3" name="Google Shape;16423;p8"/>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4" name="Google Shape;16424;p8"/>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5" name="Google Shape;16425;p8"/>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6" name="Google Shape;16426;p8"/>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7" name="Google Shape;16427;p8"/>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8" name="Google Shape;16428;p8"/>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29" name="Google Shape;16429;p8"/>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0" name="Google Shape;16430;p8"/>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1" name="Google Shape;16431;p8"/>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2" name="Google Shape;16432;p8"/>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3" name="Google Shape;16433;p8"/>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4" name="Google Shape;16434;p8"/>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5" name="Google Shape;16435;p8"/>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6" name="Google Shape;16436;p8"/>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7" name="Google Shape;16437;p8"/>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8" name="Google Shape;16438;p8"/>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39" name="Google Shape;16439;p8"/>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0" name="Google Shape;16440;p8"/>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1" name="Google Shape;16441;p8"/>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2" name="Google Shape;16442;p8"/>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3" name="Google Shape;16443;p8"/>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4" name="Google Shape;16444;p8"/>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5" name="Google Shape;16445;p8"/>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6" name="Google Shape;16446;p8"/>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7" name="Google Shape;16447;p8"/>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8" name="Google Shape;16448;p8"/>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49" name="Google Shape;16449;p8"/>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0" name="Google Shape;16450;p8"/>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1" name="Google Shape;16451;p8"/>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2" name="Google Shape;16452;p8"/>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3" name="Google Shape;16453;p8"/>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4" name="Google Shape;16454;p8"/>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5" name="Google Shape;16455;p8"/>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6" name="Google Shape;16456;p8"/>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7" name="Google Shape;16457;p8"/>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8" name="Google Shape;16458;p8"/>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59" name="Google Shape;16459;p8"/>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0" name="Google Shape;16460;p8"/>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1" name="Google Shape;16461;p8"/>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2" name="Google Shape;16462;p8"/>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3" name="Google Shape;16463;p8"/>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4" name="Google Shape;16464;p8"/>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5" name="Google Shape;16465;p8"/>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6" name="Google Shape;16466;p8"/>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7" name="Google Shape;16467;p8"/>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8" name="Google Shape;16468;p8"/>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69" name="Google Shape;16469;p8"/>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0" name="Google Shape;16470;p8"/>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1" name="Google Shape;16471;p8"/>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2" name="Google Shape;16472;p8"/>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3" name="Google Shape;16473;p8"/>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4" name="Google Shape;16474;p8"/>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5" name="Google Shape;16475;p8"/>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6" name="Google Shape;16476;p8"/>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7" name="Google Shape;16477;p8"/>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8" name="Google Shape;16478;p8"/>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79" name="Google Shape;16479;p8"/>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0" name="Google Shape;16480;p8"/>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1" name="Google Shape;16481;p8"/>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2" name="Google Shape;16482;p8"/>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3" name="Google Shape;16483;p8"/>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4" name="Google Shape;16484;p8"/>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5" name="Google Shape;16485;p8"/>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6" name="Google Shape;16486;p8"/>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7" name="Google Shape;16487;p8"/>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8" name="Google Shape;16488;p8"/>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89" name="Google Shape;16489;p8"/>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0" name="Google Shape;16490;p8"/>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1" name="Google Shape;16491;p8"/>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2" name="Google Shape;16492;p8"/>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3" name="Google Shape;16493;p8"/>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4" name="Google Shape;16494;p8"/>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5" name="Google Shape;16495;p8"/>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6" name="Google Shape;16496;p8"/>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7" name="Google Shape;16497;p8"/>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8" name="Google Shape;16498;p8"/>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499" name="Google Shape;16499;p8"/>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0" name="Google Shape;16500;p8"/>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1" name="Google Shape;16501;p8"/>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2" name="Google Shape;16502;p8"/>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3" name="Google Shape;16503;p8"/>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4" name="Google Shape;16504;p8"/>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5" name="Google Shape;16505;p8"/>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6" name="Google Shape;16506;p8"/>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7" name="Google Shape;16507;p8"/>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8" name="Google Shape;16508;p8"/>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09" name="Google Shape;16509;p8"/>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0" name="Google Shape;16510;p8"/>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1" name="Google Shape;16511;p8"/>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2" name="Google Shape;16512;p8"/>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3" name="Google Shape;16513;p8"/>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4" name="Google Shape;16514;p8"/>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5" name="Google Shape;16515;p8"/>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6" name="Google Shape;16516;p8"/>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7" name="Google Shape;16517;p8"/>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8" name="Google Shape;16518;p8"/>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19" name="Google Shape;16519;p8"/>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0" name="Google Shape;16520;p8"/>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1" name="Google Shape;16521;p8"/>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2" name="Google Shape;16522;p8"/>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3" name="Google Shape;16523;p8"/>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4" name="Google Shape;16524;p8"/>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5" name="Google Shape;16525;p8"/>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6" name="Google Shape;16526;p8"/>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7" name="Google Shape;16527;p8"/>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8" name="Google Shape;16528;p8"/>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29" name="Google Shape;16529;p8"/>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0" name="Google Shape;16530;p8"/>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1" name="Google Shape;16531;p8"/>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2" name="Google Shape;16532;p8"/>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3" name="Google Shape;16533;p8"/>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4" name="Google Shape;16534;p8"/>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5" name="Google Shape;16535;p8"/>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6" name="Google Shape;16536;p8"/>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7" name="Google Shape;16537;p8"/>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8" name="Google Shape;16538;p8"/>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39" name="Google Shape;16539;p8"/>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0" name="Google Shape;16540;p8"/>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1" name="Google Shape;16541;p8"/>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2" name="Google Shape;16542;p8"/>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3" name="Google Shape;16543;p8"/>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4" name="Google Shape;16544;p8"/>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5" name="Google Shape;16545;p8"/>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6" name="Google Shape;16546;p8"/>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7" name="Google Shape;16547;p8"/>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8" name="Google Shape;16548;p8"/>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49" name="Google Shape;16549;p8"/>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0" name="Google Shape;16550;p8"/>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1" name="Google Shape;16551;p8"/>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2" name="Google Shape;16552;p8"/>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3" name="Google Shape;16553;p8"/>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4" name="Google Shape;16554;p8"/>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5" name="Google Shape;16555;p8"/>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6" name="Google Shape;16556;p8"/>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7" name="Google Shape;16557;p8"/>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8" name="Google Shape;16558;p8"/>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59" name="Google Shape;16559;p8"/>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0" name="Google Shape;16560;p8"/>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1" name="Google Shape;16561;p8"/>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2" name="Google Shape;16562;p8"/>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3" name="Google Shape;16563;p8"/>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4" name="Google Shape;16564;p8"/>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5" name="Google Shape;16565;p8"/>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6" name="Google Shape;16566;p8"/>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7" name="Google Shape;16567;p8"/>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8" name="Google Shape;16568;p8"/>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69" name="Google Shape;16569;p8"/>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0" name="Google Shape;16570;p8"/>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1" name="Google Shape;16571;p8"/>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2" name="Google Shape;16572;p8"/>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3" name="Google Shape;16573;p8"/>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4" name="Google Shape;16574;p8"/>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5" name="Google Shape;16575;p8"/>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6" name="Google Shape;16576;p8"/>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7" name="Google Shape;16577;p8"/>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8" name="Google Shape;16578;p8"/>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79" name="Google Shape;16579;p8"/>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0" name="Google Shape;16580;p8"/>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1" name="Google Shape;16581;p8"/>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2" name="Google Shape;16582;p8"/>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3" name="Google Shape;16583;p8"/>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4" name="Google Shape;16584;p8"/>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5" name="Google Shape;16585;p8"/>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6" name="Google Shape;16586;p8"/>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7" name="Google Shape;16587;p8"/>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8" name="Google Shape;16588;p8"/>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89" name="Google Shape;16589;p8"/>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0" name="Google Shape;16590;p8"/>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1" name="Google Shape;16591;p8"/>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2" name="Google Shape;16592;p8"/>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3" name="Google Shape;16593;p8"/>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4" name="Google Shape;16594;p8"/>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5" name="Google Shape;16595;p8"/>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6" name="Google Shape;16596;p8"/>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7" name="Google Shape;16597;p8"/>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8" name="Google Shape;16598;p8"/>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599" name="Google Shape;16599;p8"/>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0" name="Google Shape;16600;p8"/>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1" name="Google Shape;16601;p8"/>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2" name="Google Shape;16602;p8"/>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3" name="Google Shape;16603;p8"/>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4" name="Google Shape;16604;p8"/>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5" name="Google Shape;16605;p8"/>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6" name="Google Shape;16606;p8"/>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7" name="Google Shape;16607;p8"/>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8" name="Google Shape;16608;p8"/>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09" name="Google Shape;16609;p8"/>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0" name="Google Shape;16610;p8"/>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1" name="Google Shape;16611;p8"/>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2" name="Google Shape;16612;p8"/>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3" name="Google Shape;16613;p8"/>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4" name="Google Shape;16614;p8"/>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5" name="Google Shape;16615;p8"/>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6" name="Google Shape;16616;p8"/>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7" name="Google Shape;16617;p8"/>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8" name="Google Shape;16618;p8"/>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19" name="Google Shape;16619;p8"/>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0" name="Google Shape;16620;p8"/>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1" name="Google Shape;16621;p8"/>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2" name="Google Shape;16622;p8"/>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3" name="Google Shape;16623;p8"/>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4" name="Google Shape;16624;p8"/>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5" name="Google Shape;16625;p8"/>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6" name="Google Shape;16626;p8"/>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7" name="Google Shape;16627;p8"/>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8" name="Google Shape;16628;p8"/>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29" name="Google Shape;16629;p8"/>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0" name="Google Shape;16630;p8"/>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1" name="Google Shape;16631;p8"/>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2" name="Google Shape;16632;p8"/>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3" name="Google Shape;16633;p8"/>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4" name="Google Shape;16634;p8"/>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5" name="Google Shape;16635;p8"/>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6" name="Google Shape;16636;p8"/>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7" name="Google Shape;16637;p8"/>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8" name="Google Shape;16638;p8"/>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39" name="Google Shape;16639;p8"/>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0" name="Google Shape;16640;p8"/>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1" name="Google Shape;16641;p8"/>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2" name="Google Shape;16642;p8"/>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3" name="Google Shape;16643;p8"/>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4" name="Google Shape;16644;p8"/>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5" name="Google Shape;16645;p8"/>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6" name="Google Shape;16646;p8"/>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7" name="Google Shape;16647;p8"/>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8" name="Google Shape;16648;p8"/>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49" name="Google Shape;16649;p8"/>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0" name="Google Shape;16650;p8"/>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1" name="Google Shape;16651;p8"/>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2" name="Google Shape;16652;p8"/>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3" name="Google Shape;16653;p8"/>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4" name="Google Shape;16654;p8"/>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5" name="Google Shape;16655;p8"/>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6" name="Google Shape;16656;p8"/>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7" name="Google Shape;16657;p8"/>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8" name="Google Shape;16658;p8"/>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59" name="Google Shape;16659;p8"/>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0" name="Google Shape;16660;p8"/>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1" name="Google Shape;16661;p8"/>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2" name="Google Shape;16662;p8"/>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3" name="Google Shape;16663;p8"/>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4" name="Google Shape;16664;p8"/>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5" name="Google Shape;16665;p8"/>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6" name="Google Shape;16666;p8"/>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7" name="Google Shape;16667;p8"/>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8" name="Google Shape;16668;p8"/>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69" name="Google Shape;16669;p8"/>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0" name="Google Shape;16670;p8"/>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1" name="Google Shape;16671;p8"/>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2" name="Google Shape;16672;p8"/>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3" name="Google Shape;16673;p8"/>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4" name="Google Shape;16674;p8"/>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5" name="Google Shape;16675;p8"/>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6" name="Google Shape;16676;p8"/>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7" name="Google Shape;16677;p8"/>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8" name="Google Shape;16678;p8"/>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79" name="Google Shape;16679;p8"/>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0" name="Google Shape;16680;p8"/>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1" name="Google Shape;16681;p8"/>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2" name="Google Shape;16682;p8"/>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3" name="Google Shape;16683;p8"/>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4" name="Google Shape;16684;p8"/>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5" name="Google Shape;16685;p8"/>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6" name="Google Shape;16686;p8"/>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7" name="Google Shape;16687;p8"/>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8" name="Google Shape;16688;p8"/>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89" name="Google Shape;16689;p8"/>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0" name="Google Shape;16690;p8"/>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1" name="Google Shape;16691;p8"/>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2" name="Google Shape;16692;p8"/>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3" name="Google Shape;16693;p8"/>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4" name="Google Shape;16694;p8"/>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5" name="Google Shape;16695;p8"/>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6" name="Google Shape;16696;p8"/>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7" name="Google Shape;16697;p8"/>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8" name="Google Shape;16698;p8"/>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699" name="Google Shape;16699;p8"/>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0" name="Google Shape;16700;p8"/>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1" name="Google Shape;16701;p8"/>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2" name="Google Shape;16702;p8"/>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3" name="Google Shape;16703;p8"/>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4" name="Google Shape;16704;p8"/>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5" name="Google Shape;16705;p8"/>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6" name="Google Shape;16706;p8"/>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7" name="Google Shape;16707;p8"/>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8" name="Google Shape;16708;p8"/>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09" name="Google Shape;16709;p8"/>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0" name="Google Shape;16710;p8"/>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1" name="Google Shape;16711;p8"/>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2" name="Google Shape;16712;p8"/>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3" name="Google Shape;16713;p8"/>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4" name="Google Shape;16714;p8"/>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5" name="Google Shape;16715;p8"/>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6" name="Google Shape;16716;p8"/>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7" name="Google Shape;16717;p8"/>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8" name="Google Shape;16718;p8"/>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19" name="Google Shape;16719;p8"/>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0" name="Google Shape;16720;p8"/>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1" name="Google Shape;16721;p8"/>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2" name="Google Shape;16722;p8"/>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3" name="Google Shape;16723;p8"/>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4" name="Google Shape;16724;p8"/>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5" name="Google Shape;16725;p8"/>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6" name="Google Shape;16726;p8"/>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7" name="Google Shape;16727;p8"/>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8" name="Google Shape;16728;p8"/>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29" name="Google Shape;16729;p8"/>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0" name="Google Shape;16730;p8"/>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1" name="Google Shape;16731;p8"/>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2" name="Google Shape;16732;p8"/>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3" name="Google Shape;16733;p8"/>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4" name="Google Shape;16734;p8"/>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5" name="Google Shape;16735;p8"/>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6" name="Google Shape;16736;p8"/>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7" name="Google Shape;16737;p8"/>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8" name="Google Shape;16738;p8"/>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39" name="Google Shape;16739;p8"/>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0" name="Google Shape;16740;p8"/>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1" name="Google Shape;16741;p8"/>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2" name="Google Shape;16742;p8"/>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3" name="Google Shape;16743;p8"/>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4" name="Google Shape;16744;p8"/>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5" name="Google Shape;16745;p8"/>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6" name="Google Shape;16746;p8"/>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7" name="Google Shape;16747;p8"/>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8" name="Google Shape;16748;p8"/>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49" name="Google Shape;16749;p8"/>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0" name="Google Shape;16750;p8"/>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1" name="Google Shape;16751;p8"/>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2" name="Google Shape;16752;p8"/>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3" name="Google Shape;16753;p8"/>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4" name="Google Shape;16754;p8"/>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5" name="Google Shape;16755;p8"/>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6" name="Google Shape;16756;p8"/>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7" name="Google Shape;16757;p8"/>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8" name="Google Shape;16758;p8"/>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59" name="Google Shape;16759;p8"/>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0" name="Google Shape;16760;p8"/>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1" name="Google Shape;16761;p8"/>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2" name="Google Shape;16762;p8"/>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3" name="Google Shape;16763;p8"/>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4" name="Google Shape;16764;p8"/>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5" name="Google Shape;16765;p8"/>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6" name="Google Shape;16766;p8"/>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7" name="Google Shape;16767;p8"/>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8" name="Google Shape;16768;p8"/>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69" name="Google Shape;16769;p8"/>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0" name="Google Shape;16770;p8"/>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1" name="Google Shape;16771;p8"/>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2" name="Google Shape;16772;p8"/>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3" name="Google Shape;16773;p8"/>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4" name="Google Shape;16774;p8"/>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5" name="Google Shape;16775;p8"/>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6" name="Google Shape;16776;p8"/>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7" name="Google Shape;16777;p8"/>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8" name="Google Shape;16778;p8"/>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79" name="Google Shape;16779;p8"/>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0" name="Google Shape;16780;p8"/>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1" name="Google Shape;16781;p8"/>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2" name="Google Shape;16782;p8"/>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3" name="Google Shape;16783;p8"/>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4" name="Google Shape;16784;p8"/>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5" name="Google Shape;16785;p8"/>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6" name="Google Shape;16786;p8"/>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7" name="Google Shape;16787;p8"/>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8" name="Google Shape;16788;p8"/>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89" name="Google Shape;16789;p8"/>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0" name="Google Shape;16790;p8"/>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1" name="Google Shape;16791;p8"/>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2" name="Google Shape;16792;p8"/>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3" name="Google Shape;16793;p8"/>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4" name="Google Shape;16794;p8"/>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5" name="Google Shape;16795;p8"/>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6" name="Google Shape;16796;p8"/>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7" name="Google Shape;16797;p8"/>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8" name="Google Shape;16798;p8"/>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799" name="Google Shape;16799;p8"/>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0" name="Google Shape;16800;p8"/>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1" name="Google Shape;16801;p8"/>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2" name="Google Shape;16802;p8"/>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3" name="Google Shape;16803;p8"/>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4" name="Google Shape;16804;p8"/>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5" name="Google Shape;16805;p8"/>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6" name="Google Shape;16806;p8"/>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7" name="Google Shape;16807;p8"/>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8" name="Google Shape;16808;p8"/>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09" name="Google Shape;16809;p8"/>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0" name="Google Shape;16810;p8"/>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1" name="Google Shape;16811;p8"/>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2" name="Google Shape;16812;p8"/>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3" name="Google Shape;16813;p8"/>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4" name="Google Shape;16814;p8"/>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5" name="Google Shape;16815;p8"/>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6" name="Google Shape;16816;p8"/>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7" name="Google Shape;16817;p8"/>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8" name="Google Shape;16818;p8"/>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19" name="Google Shape;16819;p8"/>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0" name="Google Shape;16820;p8"/>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1" name="Google Shape;16821;p8"/>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2" name="Google Shape;16822;p8"/>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3" name="Google Shape;16823;p8"/>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4" name="Google Shape;16824;p8"/>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5" name="Google Shape;16825;p8"/>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6" name="Google Shape;16826;p8"/>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7" name="Google Shape;16827;p8"/>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8" name="Google Shape;16828;p8"/>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29" name="Google Shape;16829;p8"/>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0" name="Google Shape;16830;p8"/>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1" name="Google Shape;16831;p8"/>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2" name="Google Shape;16832;p8"/>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3" name="Google Shape;16833;p8"/>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4" name="Google Shape;16834;p8"/>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5" name="Google Shape;16835;p8"/>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6" name="Google Shape;16836;p8"/>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7" name="Google Shape;16837;p8"/>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8" name="Google Shape;16838;p8"/>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39" name="Google Shape;16839;p8"/>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0" name="Google Shape;16840;p8"/>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1" name="Google Shape;16841;p8"/>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2" name="Google Shape;16842;p8"/>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3" name="Google Shape;16843;p8"/>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4" name="Google Shape;16844;p8"/>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5" name="Google Shape;16845;p8"/>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6" name="Google Shape;16846;p8"/>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7" name="Google Shape;16847;p8"/>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8" name="Google Shape;16848;p8"/>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49" name="Google Shape;16849;p8"/>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0" name="Google Shape;16850;p8"/>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1" name="Google Shape;16851;p8"/>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2" name="Google Shape;16852;p8"/>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3" name="Google Shape;16853;p8"/>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4" name="Google Shape;16854;p8"/>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5" name="Google Shape;16855;p8"/>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6" name="Google Shape;16856;p8"/>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7" name="Google Shape;16857;p8"/>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8" name="Google Shape;16858;p8"/>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59" name="Google Shape;16859;p8"/>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0" name="Google Shape;16860;p8"/>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1" name="Google Shape;16861;p8"/>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2" name="Google Shape;16862;p8"/>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3" name="Google Shape;16863;p8"/>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4" name="Google Shape;16864;p8"/>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5" name="Google Shape;16865;p8"/>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6" name="Google Shape;16866;p8"/>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7" name="Google Shape;16867;p8"/>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8" name="Google Shape;16868;p8"/>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69" name="Google Shape;16869;p8"/>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0" name="Google Shape;16870;p8"/>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1" name="Google Shape;16871;p8"/>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2" name="Google Shape;16872;p8"/>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3" name="Google Shape;16873;p8"/>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4" name="Google Shape;16874;p8"/>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5" name="Google Shape;16875;p8"/>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6" name="Google Shape;16876;p8"/>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7" name="Google Shape;16877;p8"/>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8" name="Google Shape;16878;p8"/>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79" name="Google Shape;16879;p8"/>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0" name="Google Shape;16880;p8"/>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1" name="Google Shape;16881;p8"/>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2" name="Google Shape;16882;p8"/>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3" name="Google Shape;16883;p8"/>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4" name="Google Shape;16884;p8"/>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5" name="Google Shape;16885;p8"/>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6" name="Google Shape;16886;p8"/>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7" name="Google Shape;16887;p8"/>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8" name="Google Shape;16888;p8"/>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89" name="Google Shape;16889;p8"/>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0" name="Google Shape;16890;p8"/>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1" name="Google Shape;16891;p8"/>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2" name="Google Shape;16892;p8"/>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3" name="Google Shape;16893;p8"/>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4" name="Google Shape;16894;p8"/>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5" name="Google Shape;16895;p8"/>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6" name="Google Shape;16896;p8"/>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7" name="Google Shape;16897;p8"/>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8" name="Google Shape;16898;p8"/>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899" name="Google Shape;16899;p8"/>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0" name="Google Shape;16900;p8"/>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1" name="Google Shape;16901;p8"/>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2" name="Google Shape;16902;p8"/>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3" name="Google Shape;16903;p8"/>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4" name="Google Shape;16904;p8"/>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5" name="Google Shape;16905;p8"/>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6" name="Google Shape;16906;p8"/>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7" name="Google Shape;16907;p8"/>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8" name="Google Shape;16908;p8"/>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09" name="Google Shape;16909;p8"/>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0" name="Google Shape;16910;p8"/>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1" name="Google Shape;16911;p8"/>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2" name="Google Shape;16912;p8"/>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3" name="Google Shape;16913;p8"/>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4" name="Google Shape;16914;p8"/>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5" name="Google Shape;16915;p8"/>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6" name="Google Shape;16916;p8"/>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7" name="Google Shape;16917;p8"/>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8" name="Google Shape;16918;p8"/>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19" name="Google Shape;16919;p8"/>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0" name="Google Shape;16920;p8"/>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1" name="Google Shape;16921;p8"/>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2" name="Google Shape;16922;p8"/>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3" name="Google Shape;16923;p8"/>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4" name="Google Shape;16924;p8"/>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5" name="Google Shape;16925;p8"/>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6" name="Google Shape;16926;p8"/>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7" name="Google Shape;16927;p8"/>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8" name="Google Shape;16928;p8"/>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29" name="Google Shape;16929;p8"/>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0" name="Google Shape;16930;p8"/>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1" name="Google Shape;16931;p8"/>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2" name="Google Shape;16932;p8"/>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3" name="Google Shape;16933;p8"/>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4" name="Google Shape;16934;p8"/>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5" name="Google Shape;16935;p8"/>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6" name="Google Shape;16936;p8"/>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7" name="Google Shape;16937;p8"/>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8" name="Google Shape;16938;p8"/>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39" name="Google Shape;16939;p8"/>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0" name="Google Shape;16940;p8"/>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1" name="Google Shape;16941;p8"/>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2" name="Google Shape;16942;p8"/>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3" name="Google Shape;16943;p8"/>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4" name="Google Shape;16944;p8"/>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5" name="Google Shape;16945;p8"/>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6" name="Google Shape;16946;p8"/>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7" name="Google Shape;16947;p8"/>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8" name="Google Shape;16948;p8"/>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49" name="Google Shape;16949;p8"/>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0" name="Google Shape;16950;p8"/>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1" name="Google Shape;16951;p8"/>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2" name="Google Shape;16952;p8"/>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3" name="Google Shape;16953;p8"/>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4" name="Google Shape;16954;p8"/>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5" name="Google Shape;16955;p8"/>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6" name="Google Shape;16956;p8"/>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7" name="Google Shape;16957;p8"/>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8" name="Google Shape;16958;p8"/>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59" name="Google Shape;16959;p8"/>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0" name="Google Shape;16960;p8"/>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1" name="Google Shape;16961;p8"/>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2" name="Google Shape;16962;p8"/>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3" name="Google Shape;16963;p8"/>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4" name="Google Shape;16964;p8"/>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5" name="Google Shape;16965;p8"/>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6" name="Google Shape;16966;p8"/>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7" name="Google Shape;16967;p8"/>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8" name="Google Shape;16968;p8"/>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69" name="Google Shape;16969;p8"/>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0" name="Google Shape;16970;p8"/>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1" name="Google Shape;16971;p8"/>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2" name="Google Shape;16972;p8"/>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3" name="Google Shape;16973;p8"/>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4" name="Google Shape;16974;p8"/>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5" name="Google Shape;16975;p8"/>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6" name="Google Shape;16976;p8"/>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7" name="Google Shape;16977;p8"/>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8" name="Google Shape;16978;p8"/>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79" name="Google Shape;16979;p8"/>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0" name="Google Shape;16980;p8"/>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1" name="Google Shape;16981;p8"/>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2" name="Google Shape;16982;p8"/>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3" name="Google Shape;16983;p8"/>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4" name="Google Shape;16984;p8"/>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5" name="Google Shape;16985;p8"/>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6" name="Google Shape;16986;p8"/>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7" name="Google Shape;16987;p8"/>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8" name="Google Shape;16988;p8"/>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89" name="Google Shape;16989;p8"/>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0" name="Google Shape;16990;p8"/>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1" name="Google Shape;16991;p8"/>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2" name="Google Shape;16992;p8"/>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3" name="Google Shape;16993;p8"/>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4" name="Google Shape;16994;p8"/>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5" name="Google Shape;16995;p8"/>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6" name="Google Shape;16996;p8"/>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7" name="Google Shape;16997;p8"/>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8" name="Google Shape;16998;p8"/>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6999" name="Google Shape;16999;p8"/>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0" name="Google Shape;17000;p8"/>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1" name="Google Shape;17001;p8"/>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2" name="Google Shape;17002;p8"/>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3" name="Google Shape;17003;p8"/>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4" name="Google Shape;17004;p8"/>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5" name="Google Shape;17005;p8"/>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6" name="Google Shape;17006;p8"/>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7" name="Google Shape;17007;p8"/>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8" name="Google Shape;17008;p8"/>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09" name="Google Shape;17009;p8"/>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0" name="Google Shape;17010;p8"/>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1" name="Google Shape;17011;p8"/>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2" name="Google Shape;17012;p8"/>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3" name="Google Shape;17013;p8"/>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4" name="Google Shape;17014;p8"/>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5" name="Google Shape;17015;p8"/>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6" name="Google Shape;17016;p8"/>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7" name="Google Shape;17017;p8"/>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8" name="Google Shape;17018;p8"/>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19" name="Google Shape;17019;p8"/>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0" name="Google Shape;17020;p8"/>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1" name="Google Shape;17021;p8"/>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2" name="Google Shape;17022;p8"/>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3" name="Google Shape;17023;p8"/>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4" name="Google Shape;17024;p8"/>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5" name="Google Shape;17025;p8"/>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6" name="Google Shape;17026;p8"/>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7" name="Google Shape;17027;p8"/>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8" name="Google Shape;17028;p8"/>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29" name="Google Shape;17029;p8"/>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0" name="Google Shape;17030;p8"/>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1" name="Google Shape;17031;p8"/>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2" name="Google Shape;17032;p8"/>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3" name="Google Shape;17033;p8"/>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4" name="Google Shape;17034;p8"/>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5" name="Google Shape;17035;p8"/>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6" name="Google Shape;17036;p8"/>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7" name="Google Shape;17037;p8"/>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8" name="Google Shape;17038;p8"/>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39" name="Google Shape;17039;p8"/>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0" name="Google Shape;17040;p8"/>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1" name="Google Shape;17041;p8"/>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2" name="Google Shape;17042;p8"/>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3" name="Google Shape;17043;p8"/>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4" name="Google Shape;17044;p8"/>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5" name="Google Shape;17045;p8"/>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6" name="Google Shape;17046;p8"/>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7" name="Google Shape;17047;p8"/>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8" name="Google Shape;17048;p8"/>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49" name="Google Shape;17049;p8"/>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0" name="Google Shape;17050;p8"/>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1" name="Google Shape;17051;p8"/>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2" name="Google Shape;17052;p8"/>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3" name="Google Shape;17053;p8"/>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4" name="Google Shape;17054;p8"/>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5" name="Google Shape;17055;p8"/>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6" name="Google Shape;17056;p8"/>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7" name="Google Shape;17057;p8"/>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8" name="Google Shape;17058;p8"/>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59" name="Google Shape;17059;p8"/>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0" name="Google Shape;17060;p8"/>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1" name="Google Shape;17061;p8"/>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2" name="Google Shape;17062;p8"/>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3" name="Google Shape;17063;p8"/>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4" name="Google Shape;17064;p8"/>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5" name="Google Shape;17065;p8"/>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6" name="Google Shape;17066;p8"/>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7" name="Google Shape;17067;p8"/>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8" name="Google Shape;17068;p8"/>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69" name="Google Shape;17069;p8"/>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0" name="Google Shape;17070;p8"/>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1" name="Google Shape;17071;p8"/>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2" name="Google Shape;17072;p8"/>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3" name="Google Shape;17073;p8"/>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4" name="Google Shape;17074;p8"/>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5" name="Google Shape;17075;p8"/>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6" name="Google Shape;17076;p8"/>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7" name="Google Shape;17077;p8"/>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8" name="Google Shape;17078;p8"/>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79" name="Google Shape;17079;p8"/>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0" name="Google Shape;17080;p8"/>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1" name="Google Shape;17081;p8"/>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2" name="Google Shape;17082;p8"/>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3" name="Google Shape;17083;p8"/>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4" name="Google Shape;17084;p8"/>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5" name="Google Shape;17085;p8"/>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6" name="Google Shape;17086;p8"/>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7" name="Google Shape;17087;p8"/>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8" name="Google Shape;17088;p8"/>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89" name="Google Shape;17089;p8"/>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0" name="Google Shape;17090;p8"/>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1" name="Google Shape;17091;p8"/>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2" name="Google Shape;17092;p8"/>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3" name="Google Shape;17093;p8"/>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4" name="Google Shape;17094;p8"/>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5" name="Google Shape;17095;p8"/>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6" name="Google Shape;17096;p8"/>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7" name="Google Shape;17097;p8"/>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8" name="Google Shape;17098;p8"/>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099" name="Google Shape;17099;p8"/>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0" name="Google Shape;17100;p8"/>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1" name="Google Shape;17101;p8"/>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2" name="Google Shape;17102;p8"/>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3" name="Google Shape;17103;p8"/>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4" name="Google Shape;17104;p8"/>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5" name="Google Shape;17105;p8"/>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6" name="Google Shape;17106;p8"/>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7" name="Google Shape;17107;p8"/>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8" name="Google Shape;17108;p8"/>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09" name="Google Shape;17109;p8"/>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0" name="Google Shape;17110;p8"/>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1" name="Google Shape;17111;p8"/>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2" name="Google Shape;17112;p8"/>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3" name="Google Shape;17113;p8"/>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4" name="Google Shape;17114;p8"/>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5" name="Google Shape;17115;p8"/>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6" name="Google Shape;17116;p8"/>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7" name="Google Shape;17117;p8"/>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8" name="Google Shape;17118;p8"/>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19" name="Google Shape;17119;p8"/>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0" name="Google Shape;17120;p8"/>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1" name="Google Shape;17121;p8"/>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2" name="Google Shape;17122;p8"/>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3" name="Google Shape;17123;p8"/>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4" name="Google Shape;17124;p8"/>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5" name="Google Shape;17125;p8"/>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6" name="Google Shape;17126;p8"/>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7" name="Google Shape;17127;p8"/>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8" name="Google Shape;17128;p8"/>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29" name="Google Shape;17129;p8"/>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0" name="Google Shape;17130;p8"/>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1" name="Google Shape;17131;p8"/>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2" name="Google Shape;17132;p8"/>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3" name="Google Shape;17133;p8"/>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4" name="Google Shape;17134;p8"/>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5" name="Google Shape;17135;p8"/>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6" name="Google Shape;17136;p8"/>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7" name="Google Shape;17137;p8"/>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8" name="Google Shape;17138;p8"/>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39" name="Google Shape;17139;p8"/>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0" name="Google Shape;17140;p8"/>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1" name="Google Shape;17141;p8"/>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2" name="Google Shape;17142;p8"/>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3" name="Google Shape;17143;p8"/>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4" name="Google Shape;17144;p8"/>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5" name="Google Shape;17145;p8"/>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6" name="Google Shape;17146;p8"/>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7" name="Google Shape;17147;p8"/>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8" name="Google Shape;17148;p8"/>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49" name="Google Shape;17149;p8"/>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0" name="Google Shape;17150;p8"/>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1" name="Google Shape;17151;p8"/>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2" name="Google Shape;17152;p8"/>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3" name="Google Shape;17153;p8"/>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4" name="Google Shape;17154;p8"/>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5" name="Google Shape;17155;p8"/>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6" name="Google Shape;17156;p8"/>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7" name="Google Shape;17157;p8"/>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8" name="Google Shape;17158;p8"/>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59" name="Google Shape;17159;p8"/>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0" name="Google Shape;17160;p8"/>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1" name="Google Shape;17161;p8"/>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2" name="Google Shape;17162;p8"/>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3" name="Google Shape;17163;p8"/>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4" name="Google Shape;17164;p8"/>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5" name="Google Shape;17165;p8"/>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6" name="Google Shape;17166;p8"/>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7" name="Google Shape;17167;p8"/>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8" name="Google Shape;17168;p8"/>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69" name="Google Shape;17169;p8"/>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0" name="Google Shape;17170;p8"/>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1" name="Google Shape;17171;p8"/>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2" name="Google Shape;17172;p8"/>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3" name="Google Shape;17173;p8"/>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4" name="Google Shape;17174;p8"/>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5" name="Google Shape;17175;p8"/>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6" name="Google Shape;17176;p8"/>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7" name="Google Shape;17177;p8"/>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8" name="Google Shape;17178;p8"/>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79" name="Google Shape;17179;p8"/>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0" name="Google Shape;17180;p8"/>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1" name="Google Shape;17181;p8"/>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2" name="Google Shape;17182;p8"/>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3" name="Google Shape;17183;p8"/>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4" name="Google Shape;17184;p8"/>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5" name="Google Shape;17185;p8"/>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6" name="Google Shape;17186;p8"/>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7" name="Google Shape;17187;p8"/>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8" name="Google Shape;17188;p8"/>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89" name="Google Shape;17189;p8"/>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0" name="Google Shape;17190;p8"/>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1" name="Google Shape;17191;p8"/>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2" name="Google Shape;17192;p8"/>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3" name="Google Shape;17193;p8"/>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4" name="Google Shape;17194;p8"/>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5" name="Google Shape;17195;p8"/>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6" name="Google Shape;17196;p8"/>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7" name="Google Shape;17197;p8"/>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8" name="Google Shape;17198;p8"/>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199" name="Google Shape;17199;p8"/>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0" name="Google Shape;17200;p8"/>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1" name="Google Shape;17201;p8"/>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2" name="Google Shape;17202;p8"/>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3" name="Google Shape;17203;p8"/>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4" name="Google Shape;17204;p8"/>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5" name="Google Shape;17205;p8"/>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6" name="Google Shape;17206;p8"/>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7" name="Google Shape;17207;p8"/>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8" name="Google Shape;17208;p8"/>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09" name="Google Shape;17209;p8"/>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0" name="Google Shape;17210;p8"/>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1" name="Google Shape;17211;p8"/>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2" name="Google Shape;17212;p8"/>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3" name="Google Shape;17213;p8"/>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4" name="Google Shape;17214;p8"/>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5" name="Google Shape;17215;p8"/>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6" name="Google Shape;17216;p8"/>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7" name="Google Shape;17217;p8"/>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8" name="Google Shape;17218;p8"/>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19" name="Google Shape;17219;p8"/>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0" name="Google Shape;17220;p8"/>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1" name="Google Shape;17221;p8"/>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2" name="Google Shape;17222;p8"/>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3" name="Google Shape;17223;p8"/>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4" name="Google Shape;17224;p8"/>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5" name="Google Shape;17225;p8"/>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6" name="Google Shape;17226;p8"/>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7" name="Google Shape;17227;p8"/>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8" name="Google Shape;17228;p8"/>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29" name="Google Shape;17229;p8"/>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0" name="Google Shape;17230;p8"/>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1" name="Google Shape;17231;p8"/>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2" name="Google Shape;17232;p8"/>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3" name="Google Shape;17233;p8"/>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4" name="Google Shape;17234;p8"/>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5" name="Google Shape;17235;p8"/>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6" name="Google Shape;17236;p8"/>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7" name="Google Shape;17237;p8"/>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8" name="Google Shape;17238;p8"/>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39" name="Google Shape;17239;p8"/>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0" name="Google Shape;17240;p8"/>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1" name="Google Shape;17241;p8"/>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2" name="Google Shape;17242;p8"/>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3" name="Google Shape;17243;p8"/>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4" name="Google Shape;17244;p8"/>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5" name="Google Shape;17245;p8"/>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6" name="Google Shape;17246;p8"/>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7" name="Google Shape;17247;p8"/>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8" name="Google Shape;17248;p8"/>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49" name="Google Shape;17249;p8"/>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0" name="Google Shape;17250;p8"/>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1" name="Google Shape;17251;p8"/>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2" name="Google Shape;17252;p8"/>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3" name="Google Shape;17253;p8"/>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4" name="Google Shape;17254;p8"/>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5" name="Google Shape;17255;p8"/>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6" name="Google Shape;17256;p8"/>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7" name="Google Shape;17257;p8"/>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8" name="Google Shape;17258;p8"/>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59" name="Google Shape;17259;p8"/>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0" name="Google Shape;17260;p8"/>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1" name="Google Shape;17261;p8"/>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2" name="Google Shape;17262;p8"/>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3" name="Google Shape;17263;p8"/>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4" name="Google Shape;17264;p8"/>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5" name="Google Shape;17265;p8"/>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6" name="Google Shape;17266;p8"/>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7" name="Google Shape;17267;p8"/>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8" name="Google Shape;17268;p8"/>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69" name="Google Shape;17269;p8"/>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0" name="Google Shape;17270;p8"/>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1" name="Google Shape;17271;p8"/>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2" name="Google Shape;17272;p8"/>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3" name="Google Shape;17273;p8"/>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4" name="Google Shape;17274;p8"/>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5" name="Google Shape;17275;p8"/>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6" name="Google Shape;17276;p8"/>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7" name="Google Shape;17277;p8"/>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8" name="Google Shape;17278;p8"/>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79" name="Google Shape;17279;p8"/>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0" name="Google Shape;17280;p8"/>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1" name="Google Shape;17281;p8"/>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2" name="Google Shape;17282;p8"/>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3" name="Google Shape;17283;p8"/>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4" name="Google Shape;17284;p8"/>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5" name="Google Shape;17285;p8"/>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6" name="Google Shape;17286;p8"/>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7" name="Google Shape;17287;p8"/>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8" name="Google Shape;17288;p8"/>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89" name="Google Shape;17289;p8"/>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0" name="Google Shape;17290;p8"/>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1" name="Google Shape;17291;p8"/>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2" name="Google Shape;17292;p8"/>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3" name="Google Shape;17293;p8"/>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4" name="Google Shape;17294;p8"/>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5" name="Google Shape;17295;p8"/>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6" name="Google Shape;17296;p8"/>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7" name="Google Shape;17297;p8"/>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8" name="Google Shape;17298;p8"/>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299" name="Google Shape;17299;p8"/>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0" name="Google Shape;17300;p8"/>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1" name="Google Shape;17301;p8"/>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2" name="Google Shape;17302;p8"/>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3" name="Google Shape;17303;p8"/>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4" name="Google Shape;17304;p8"/>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5" name="Google Shape;17305;p8"/>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6" name="Google Shape;17306;p8"/>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7" name="Google Shape;17307;p8"/>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8" name="Google Shape;17308;p8"/>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09" name="Google Shape;17309;p8"/>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0" name="Google Shape;17310;p8"/>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1" name="Google Shape;17311;p8"/>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2" name="Google Shape;17312;p8"/>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3" name="Google Shape;17313;p8"/>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4" name="Google Shape;17314;p8"/>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5" name="Google Shape;17315;p8"/>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6" name="Google Shape;17316;p8"/>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7" name="Google Shape;17317;p8"/>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8" name="Google Shape;17318;p8"/>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19" name="Google Shape;17319;p8"/>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0" name="Google Shape;17320;p8"/>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1" name="Google Shape;17321;p8"/>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2" name="Google Shape;17322;p8"/>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3" name="Google Shape;17323;p8"/>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4" name="Google Shape;17324;p8"/>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5" name="Google Shape;17325;p8"/>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6" name="Google Shape;17326;p8"/>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7" name="Google Shape;17327;p8"/>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8" name="Google Shape;17328;p8"/>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29" name="Google Shape;17329;p8"/>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0" name="Google Shape;17330;p8"/>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1" name="Google Shape;17331;p8"/>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2" name="Google Shape;17332;p8"/>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3" name="Google Shape;17333;p8"/>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4" name="Google Shape;17334;p8"/>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5" name="Google Shape;17335;p8"/>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6" name="Google Shape;17336;p8"/>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7" name="Google Shape;17337;p8"/>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8" name="Google Shape;17338;p8"/>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39" name="Google Shape;17339;p8"/>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0" name="Google Shape;17340;p8"/>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1" name="Google Shape;17341;p8"/>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2" name="Google Shape;17342;p8"/>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3" name="Google Shape;17343;p8"/>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4" name="Google Shape;17344;p8"/>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5" name="Google Shape;17345;p8"/>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6" name="Google Shape;17346;p8"/>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7" name="Google Shape;17347;p8"/>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8" name="Google Shape;17348;p8"/>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49" name="Google Shape;17349;p8"/>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0" name="Google Shape;17350;p8"/>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1" name="Google Shape;17351;p8"/>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2" name="Google Shape;17352;p8"/>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3" name="Google Shape;17353;p8"/>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4" name="Google Shape;17354;p8"/>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5" name="Google Shape;17355;p8"/>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6" name="Google Shape;17356;p8"/>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7" name="Google Shape;17357;p8"/>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8" name="Google Shape;17358;p8"/>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59" name="Google Shape;17359;p8"/>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0" name="Google Shape;17360;p8"/>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1" name="Google Shape;17361;p8"/>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2" name="Google Shape;17362;p8"/>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3" name="Google Shape;17363;p8"/>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4" name="Google Shape;17364;p8"/>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5" name="Google Shape;17365;p8"/>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6" name="Google Shape;17366;p8"/>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7" name="Google Shape;17367;p8"/>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8" name="Google Shape;17368;p8"/>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69" name="Google Shape;17369;p8"/>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0" name="Google Shape;17370;p8"/>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1" name="Google Shape;17371;p8"/>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2" name="Google Shape;17372;p8"/>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3" name="Google Shape;17373;p8"/>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4" name="Google Shape;17374;p8"/>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5" name="Google Shape;17375;p8"/>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6" name="Google Shape;17376;p8"/>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7" name="Google Shape;17377;p8"/>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8" name="Google Shape;17378;p8"/>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79" name="Google Shape;17379;p8"/>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0" name="Google Shape;17380;p8"/>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1" name="Google Shape;17381;p8"/>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2" name="Google Shape;17382;p8"/>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3" name="Google Shape;17383;p8"/>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4" name="Google Shape;17384;p8"/>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5" name="Google Shape;17385;p8"/>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6" name="Google Shape;17386;p8"/>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7" name="Google Shape;17387;p8"/>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8" name="Google Shape;17388;p8"/>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89" name="Google Shape;17389;p8"/>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0" name="Google Shape;17390;p8"/>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1" name="Google Shape;17391;p8"/>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2" name="Google Shape;17392;p8"/>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3" name="Google Shape;17393;p8"/>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4" name="Google Shape;17394;p8"/>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5" name="Google Shape;17395;p8"/>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6" name="Google Shape;17396;p8"/>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7" name="Google Shape;17397;p8"/>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8" name="Google Shape;17398;p8"/>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399" name="Google Shape;17399;p8"/>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0" name="Google Shape;17400;p8"/>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1" name="Google Shape;17401;p8"/>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2" name="Google Shape;17402;p8"/>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3" name="Google Shape;17403;p8"/>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4" name="Google Shape;17404;p8"/>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5" name="Google Shape;17405;p8"/>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6" name="Google Shape;17406;p8"/>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7" name="Google Shape;17407;p8"/>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8" name="Google Shape;17408;p8"/>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09" name="Google Shape;17409;p8"/>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0" name="Google Shape;17410;p8"/>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1" name="Google Shape;17411;p8"/>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2" name="Google Shape;17412;p8"/>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3" name="Google Shape;17413;p8"/>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4" name="Google Shape;17414;p8"/>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5" name="Google Shape;17415;p8"/>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6" name="Google Shape;17416;p8"/>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7" name="Google Shape;17417;p8"/>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8" name="Google Shape;17418;p8"/>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19" name="Google Shape;17419;p8"/>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0" name="Google Shape;17420;p8"/>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1" name="Google Shape;17421;p8"/>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2" name="Google Shape;17422;p8"/>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3" name="Google Shape;17423;p8"/>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4" name="Google Shape;17424;p8"/>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5" name="Google Shape;17425;p8"/>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6" name="Google Shape;17426;p8"/>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7" name="Google Shape;17427;p8"/>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8" name="Google Shape;17428;p8"/>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29" name="Google Shape;17429;p8"/>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0" name="Google Shape;17430;p8"/>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1" name="Google Shape;17431;p8"/>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2" name="Google Shape;17432;p8"/>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3" name="Google Shape;17433;p8"/>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4" name="Google Shape;17434;p8"/>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5" name="Google Shape;17435;p8"/>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6" name="Google Shape;17436;p8"/>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7" name="Google Shape;17437;p8"/>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8" name="Google Shape;17438;p8"/>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39" name="Google Shape;17439;p8"/>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0" name="Google Shape;17440;p8"/>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1" name="Google Shape;17441;p8"/>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2" name="Google Shape;17442;p8"/>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3" name="Google Shape;17443;p8"/>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4" name="Google Shape;17444;p8"/>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5" name="Google Shape;17445;p8"/>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6" name="Google Shape;17446;p8"/>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7" name="Google Shape;17447;p8"/>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8" name="Google Shape;17448;p8"/>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49" name="Google Shape;17449;p8"/>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0" name="Google Shape;17450;p8"/>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1" name="Google Shape;17451;p8"/>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2" name="Google Shape;17452;p8"/>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3" name="Google Shape;17453;p8"/>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4" name="Google Shape;17454;p8"/>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5" name="Google Shape;17455;p8"/>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6" name="Google Shape;17456;p8"/>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7" name="Google Shape;17457;p8"/>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8" name="Google Shape;17458;p8"/>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59" name="Google Shape;17459;p8"/>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0" name="Google Shape;17460;p8"/>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1" name="Google Shape;17461;p8"/>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2" name="Google Shape;17462;p8"/>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3" name="Google Shape;17463;p8"/>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4" name="Google Shape;17464;p8"/>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5" name="Google Shape;17465;p8"/>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6" name="Google Shape;17466;p8"/>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7" name="Google Shape;17467;p8"/>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8" name="Google Shape;17468;p8"/>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69" name="Google Shape;17469;p8"/>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0" name="Google Shape;17470;p8"/>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1" name="Google Shape;17471;p8"/>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2" name="Google Shape;17472;p8"/>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3" name="Google Shape;17473;p8"/>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4" name="Google Shape;17474;p8"/>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5" name="Google Shape;17475;p8"/>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6" name="Google Shape;17476;p8"/>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7" name="Google Shape;17477;p8"/>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8" name="Google Shape;17478;p8"/>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79" name="Google Shape;17479;p8"/>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0" name="Google Shape;17480;p8"/>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1" name="Google Shape;17481;p8"/>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2" name="Google Shape;17482;p8"/>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3" name="Google Shape;17483;p8"/>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4" name="Google Shape;17484;p8"/>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5" name="Google Shape;17485;p8"/>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6" name="Google Shape;17486;p8"/>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7" name="Google Shape;17487;p8"/>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8" name="Google Shape;17488;p8"/>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89" name="Google Shape;17489;p8"/>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0" name="Google Shape;17490;p8"/>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1" name="Google Shape;17491;p8"/>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2" name="Google Shape;17492;p8"/>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3" name="Google Shape;17493;p8"/>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4" name="Google Shape;17494;p8"/>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5" name="Google Shape;17495;p8"/>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6" name="Google Shape;17496;p8"/>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7" name="Google Shape;17497;p8"/>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8" name="Google Shape;17498;p8"/>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499" name="Google Shape;17499;p8"/>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0" name="Google Shape;17500;p8"/>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1" name="Google Shape;17501;p8"/>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2" name="Google Shape;17502;p8"/>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3" name="Google Shape;17503;p8"/>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4" name="Google Shape;17504;p8"/>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5" name="Google Shape;17505;p8"/>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6" name="Google Shape;17506;p8"/>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7" name="Google Shape;17507;p8"/>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8" name="Google Shape;17508;p8"/>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09" name="Google Shape;17509;p8"/>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0" name="Google Shape;17510;p8"/>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1" name="Google Shape;17511;p8"/>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2" name="Google Shape;17512;p8"/>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3" name="Google Shape;17513;p8"/>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4" name="Google Shape;17514;p8"/>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5" name="Google Shape;17515;p8"/>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6" name="Google Shape;17516;p8"/>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7" name="Google Shape;17517;p8"/>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8" name="Google Shape;17518;p8"/>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19" name="Google Shape;17519;p8"/>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0" name="Google Shape;17520;p8"/>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1" name="Google Shape;17521;p8"/>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2" name="Google Shape;17522;p8"/>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3" name="Google Shape;17523;p8"/>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4" name="Google Shape;17524;p8"/>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5" name="Google Shape;17525;p8"/>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6" name="Google Shape;17526;p8"/>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7" name="Google Shape;17527;p8"/>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8" name="Google Shape;17528;p8"/>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29" name="Google Shape;17529;p8"/>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0" name="Google Shape;17530;p8"/>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1" name="Google Shape;17531;p8"/>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2" name="Google Shape;17532;p8"/>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3" name="Google Shape;17533;p8"/>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4" name="Google Shape;17534;p8"/>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5" name="Google Shape;17535;p8"/>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6" name="Google Shape;17536;p8"/>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7" name="Google Shape;17537;p8"/>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8" name="Google Shape;17538;p8"/>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39" name="Google Shape;17539;p8"/>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0" name="Google Shape;17540;p8"/>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1" name="Google Shape;17541;p8"/>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2" name="Google Shape;17542;p8"/>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3" name="Google Shape;17543;p8"/>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4" name="Google Shape;17544;p8"/>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5" name="Google Shape;17545;p8"/>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6" name="Google Shape;17546;p8"/>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7" name="Google Shape;17547;p8"/>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8" name="Google Shape;17548;p8"/>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49" name="Google Shape;17549;p8"/>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0" name="Google Shape;17550;p8"/>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1" name="Google Shape;17551;p8"/>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2" name="Google Shape;17552;p8"/>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3" name="Google Shape;17553;p8"/>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4" name="Google Shape;17554;p8"/>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5" name="Google Shape;17555;p8"/>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6" name="Google Shape;17556;p8"/>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7" name="Google Shape;17557;p8"/>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8" name="Google Shape;17558;p8"/>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59" name="Google Shape;17559;p8"/>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0" name="Google Shape;17560;p8"/>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1" name="Google Shape;17561;p8"/>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2" name="Google Shape;17562;p8"/>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3" name="Google Shape;17563;p8"/>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4" name="Google Shape;17564;p8"/>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5" name="Google Shape;17565;p8"/>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6" name="Google Shape;17566;p8"/>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7" name="Google Shape;17567;p8"/>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8" name="Google Shape;17568;p8"/>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69" name="Google Shape;17569;p8"/>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0" name="Google Shape;17570;p8"/>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1" name="Google Shape;17571;p8"/>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2" name="Google Shape;17572;p8"/>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3" name="Google Shape;17573;p8"/>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4" name="Google Shape;17574;p8"/>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5" name="Google Shape;17575;p8"/>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6" name="Google Shape;17576;p8"/>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7" name="Google Shape;17577;p8"/>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8" name="Google Shape;17578;p8"/>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79" name="Google Shape;17579;p8"/>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0" name="Google Shape;17580;p8"/>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1" name="Google Shape;17581;p8"/>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2" name="Google Shape;17582;p8"/>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3" name="Google Shape;17583;p8"/>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4" name="Google Shape;17584;p8"/>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5" name="Google Shape;17585;p8"/>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6" name="Google Shape;17586;p8"/>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7" name="Google Shape;17587;p8"/>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8" name="Google Shape;17588;p8"/>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89" name="Google Shape;17589;p8"/>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0" name="Google Shape;17590;p8"/>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1" name="Google Shape;17591;p8"/>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2" name="Google Shape;17592;p8"/>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3" name="Google Shape;17593;p8"/>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4" name="Google Shape;17594;p8"/>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5" name="Google Shape;17595;p8"/>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6" name="Google Shape;17596;p8"/>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7" name="Google Shape;17597;p8"/>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8" name="Google Shape;17598;p8"/>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599" name="Google Shape;17599;p8"/>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0" name="Google Shape;17600;p8"/>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1" name="Google Shape;17601;p8"/>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2" name="Google Shape;17602;p8"/>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3" name="Google Shape;17603;p8"/>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4" name="Google Shape;17604;p8"/>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5" name="Google Shape;17605;p8"/>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6" name="Google Shape;17606;p8"/>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7" name="Google Shape;17607;p8"/>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8" name="Google Shape;17608;p8"/>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09" name="Google Shape;17609;p8"/>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0" name="Google Shape;17610;p8"/>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1" name="Google Shape;17611;p8"/>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2" name="Google Shape;17612;p8"/>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3" name="Google Shape;17613;p8"/>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4" name="Google Shape;17614;p8"/>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5" name="Google Shape;17615;p8"/>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6" name="Google Shape;17616;p8"/>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7" name="Google Shape;17617;p8"/>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8" name="Google Shape;17618;p8"/>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19" name="Google Shape;17619;p8"/>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0" name="Google Shape;17620;p8"/>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1" name="Google Shape;17621;p8"/>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2" name="Google Shape;17622;p8"/>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3" name="Google Shape;17623;p8"/>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4" name="Google Shape;17624;p8"/>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5" name="Google Shape;17625;p8"/>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6" name="Google Shape;17626;p8"/>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7" name="Google Shape;17627;p8"/>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8" name="Google Shape;17628;p8"/>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29" name="Google Shape;17629;p8"/>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0" name="Google Shape;17630;p8"/>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1" name="Google Shape;17631;p8"/>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2" name="Google Shape;17632;p8"/>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3" name="Google Shape;17633;p8"/>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4" name="Google Shape;17634;p8"/>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5" name="Google Shape;17635;p8"/>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6" name="Google Shape;17636;p8"/>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7" name="Google Shape;17637;p8"/>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8" name="Google Shape;17638;p8"/>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39" name="Google Shape;17639;p8"/>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0" name="Google Shape;17640;p8"/>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1" name="Google Shape;17641;p8"/>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2" name="Google Shape;17642;p8"/>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3" name="Google Shape;17643;p8"/>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4" name="Google Shape;17644;p8"/>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5" name="Google Shape;17645;p8"/>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6" name="Google Shape;17646;p8"/>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7" name="Google Shape;17647;p8"/>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8" name="Google Shape;17648;p8"/>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49" name="Google Shape;17649;p8"/>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0" name="Google Shape;17650;p8"/>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1" name="Google Shape;17651;p8"/>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2" name="Google Shape;17652;p8"/>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3" name="Google Shape;17653;p8"/>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4" name="Google Shape;17654;p8"/>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5" name="Google Shape;17655;p8"/>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6" name="Google Shape;17656;p8"/>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7" name="Google Shape;17657;p8"/>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8" name="Google Shape;17658;p8"/>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59" name="Google Shape;17659;p8"/>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0" name="Google Shape;17660;p8"/>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1" name="Google Shape;17661;p8"/>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2" name="Google Shape;17662;p8"/>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3" name="Google Shape;17663;p8"/>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4" name="Google Shape;17664;p8"/>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5" name="Google Shape;17665;p8"/>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6" name="Google Shape;17666;p8"/>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7" name="Google Shape;17667;p8"/>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8" name="Google Shape;17668;p8"/>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69" name="Google Shape;17669;p8"/>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0" name="Google Shape;17670;p8"/>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1" name="Google Shape;17671;p8"/>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2" name="Google Shape;17672;p8"/>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3" name="Google Shape;17673;p8"/>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4" name="Google Shape;17674;p8"/>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5" name="Google Shape;17675;p8"/>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6" name="Google Shape;17676;p8"/>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7" name="Google Shape;17677;p8"/>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8" name="Google Shape;17678;p8"/>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79" name="Google Shape;17679;p8"/>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0" name="Google Shape;17680;p8"/>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1" name="Google Shape;17681;p8"/>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2" name="Google Shape;17682;p8"/>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3" name="Google Shape;17683;p8"/>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4" name="Google Shape;17684;p8"/>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5" name="Google Shape;17685;p8"/>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6" name="Google Shape;17686;p8"/>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7" name="Google Shape;17687;p8"/>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8" name="Google Shape;17688;p8"/>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89" name="Google Shape;17689;p8"/>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0" name="Google Shape;17690;p8"/>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1" name="Google Shape;17691;p8"/>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2" name="Google Shape;17692;p8"/>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3" name="Google Shape;17693;p8"/>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4" name="Google Shape;17694;p8"/>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5" name="Google Shape;17695;p8"/>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6" name="Google Shape;17696;p8"/>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7" name="Google Shape;17697;p8"/>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8" name="Google Shape;17698;p8"/>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699" name="Google Shape;17699;p8"/>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0" name="Google Shape;17700;p8"/>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1" name="Google Shape;17701;p8"/>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2" name="Google Shape;17702;p8"/>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3" name="Google Shape;17703;p8"/>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4" name="Google Shape;17704;p8"/>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5" name="Google Shape;17705;p8"/>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6" name="Google Shape;17706;p8"/>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7" name="Google Shape;17707;p8"/>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8" name="Google Shape;17708;p8"/>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09" name="Google Shape;17709;p8"/>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0" name="Google Shape;17710;p8"/>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1" name="Google Shape;17711;p8"/>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2" name="Google Shape;17712;p8"/>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3" name="Google Shape;17713;p8"/>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4" name="Google Shape;17714;p8"/>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5" name="Google Shape;17715;p8"/>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6" name="Google Shape;17716;p8"/>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7" name="Google Shape;17717;p8"/>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8" name="Google Shape;17718;p8"/>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19" name="Google Shape;17719;p8"/>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0" name="Google Shape;17720;p8"/>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1" name="Google Shape;17721;p8"/>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2" name="Google Shape;17722;p8"/>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3" name="Google Shape;17723;p8"/>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4" name="Google Shape;17724;p8"/>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5" name="Google Shape;17725;p8"/>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6" name="Google Shape;17726;p8"/>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7" name="Google Shape;17727;p8"/>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8" name="Google Shape;17728;p8"/>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29" name="Google Shape;17729;p8"/>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0" name="Google Shape;17730;p8"/>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1" name="Google Shape;17731;p8"/>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2" name="Google Shape;17732;p8"/>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3" name="Google Shape;17733;p8"/>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4" name="Google Shape;17734;p8"/>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5" name="Google Shape;17735;p8"/>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6" name="Google Shape;17736;p8"/>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7" name="Google Shape;17737;p8"/>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8" name="Google Shape;17738;p8"/>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39" name="Google Shape;17739;p8"/>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0" name="Google Shape;17740;p8"/>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1" name="Google Shape;17741;p8"/>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2" name="Google Shape;17742;p8"/>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3" name="Google Shape;17743;p8"/>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4" name="Google Shape;17744;p8"/>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5" name="Google Shape;17745;p8"/>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6" name="Google Shape;17746;p8"/>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7" name="Google Shape;17747;p8"/>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8" name="Google Shape;17748;p8"/>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49" name="Google Shape;17749;p8"/>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0" name="Google Shape;17750;p8"/>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1" name="Google Shape;17751;p8"/>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2" name="Google Shape;17752;p8"/>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3" name="Google Shape;17753;p8"/>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4" name="Google Shape;17754;p8"/>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5" name="Google Shape;17755;p8"/>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6" name="Google Shape;17756;p8"/>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7" name="Google Shape;17757;p8"/>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8" name="Google Shape;17758;p8"/>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59" name="Google Shape;17759;p8"/>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0" name="Google Shape;17760;p8"/>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1" name="Google Shape;17761;p8"/>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2" name="Google Shape;17762;p8"/>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3" name="Google Shape;17763;p8"/>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4" name="Google Shape;17764;p8"/>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5" name="Google Shape;17765;p8"/>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6" name="Google Shape;17766;p8"/>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7" name="Google Shape;17767;p8"/>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8" name="Google Shape;17768;p8"/>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69" name="Google Shape;17769;p8"/>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0" name="Google Shape;17770;p8"/>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1" name="Google Shape;17771;p8"/>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2" name="Google Shape;17772;p8"/>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3" name="Google Shape;17773;p8"/>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4" name="Google Shape;17774;p8"/>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5" name="Google Shape;17775;p8"/>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6" name="Google Shape;17776;p8"/>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7" name="Google Shape;17777;p8"/>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8" name="Google Shape;17778;p8"/>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79" name="Google Shape;17779;p8"/>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0" name="Google Shape;17780;p8"/>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1" name="Google Shape;17781;p8"/>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2" name="Google Shape;17782;p8"/>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3" name="Google Shape;17783;p8"/>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4" name="Google Shape;17784;p8"/>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5" name="Google Shape;17785;p8"/>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6" name="Google Shape;17786;p8"/>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7" name="Google Shape;17787;p8"/>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8" name="Google Shape;17788;p8"/>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89" name="Google Shape;17789;p8"/>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0" name="Google Shape;17790;p8"/>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1" name="Google Shape;17791;p8"/>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2" name="Google Shape;17792;p8"/>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3" name="Google Shape;17793;p8"/>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4" name="Google Shape;17794;p8"/>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5" name="Google Shape;17795;p8"/>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6" name="Google Shape;17796;p8"/>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7" name="Google Shape;17797;p8"/>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8" name="Google Shape;17798;p8"/>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799" name="Google Shape;17799;p8"/>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0" name="Google Shape;17800;p8"/>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1" name="Google Shape;17801;p8"/>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2" name="Google Shape;17802;p8"/>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3" name="Google Shape;17803;p8"/>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4" name="Google Shape;17804;p8"/>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5" name="Google Shape;17805;p8"/>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6" name="Google Shape;17806;p8"/>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7" name="Google Shape;17807;p8"/>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8" name="Google Shape;17808;p8"/>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09" name="Google Shape;17809;p8"/>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0" name="Google Shape;17810;p8"/>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1" name="Google Shape;17811;p8"/>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2" name="Google Shape;17812;p8"/>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3" name="Google Shape;17813;p8"/>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4" name="Google Shape;17814;p8"/>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5" name="Google Shape;17815;p8"/>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6" name="Google Shape;17816;p8"/>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7" name="Google Shape;17817;p8"/>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8" name="Google Shape;17818;p8"/>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19" name="Google Shape;17819;p8"/>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0" name="Google Shape;17820;p8"/>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1" name="Google Shape;17821;p8"/>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2" name="Google Shape;17822;p8"/>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3" name="Google Shape;17823;p8"/>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4" name="Google Shape;17824;p8"/>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5" name="Google Shape;17825;p8"/>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6" name="Google Shape;17826;p8"/>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7" name="Google Shape;17827;p8"/>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8" name="Google Shape;17828;p8"/>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29" name="Google Shape;17829;p8"/>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0" name="Google Shape;17830;p8"/>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1" name="Google Shape;17831;p8"/>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2" name="Google Shape;17832;p8"/>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3" name="Google Shape;17833;p8"/>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4" name="Google Shape;17834;p8"/>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5" name="Google Shape;17835;p8"/>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6" name="Google Shape;17836;p8"/>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7" name="Google Shape;17837;p8"/>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8" name="Google Shape;17838;p8"/>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39" name="Google Shape;17839;p8"/>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0" name="Google Shape;17840;p8"/>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1" name="Google Shape;17841;p8"/>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2" name="Google Shape;17842;p8"/>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3" name="Google Shape;17843;p8"/>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4" name="Google Shape;17844;p8"/>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5" name="Google Shape;17845;p8"/>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6" name="Google Shape;17846;p8"/>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7" name="Google Shape;17847;p8"/>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8" name="Google Shape;17848;p8"/>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49" name="Google Shape;17849;p8"/>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0" name="Google Shape;17850;p8"/>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1" name="Google Shape;17851;p8"/>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2" name="Google Shape;17852;p8"/>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3" name="Google Shape;17853;p8"/>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4" name="Google Shape;17854;p8"/>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5" name="Google Shape;17855;p8"/>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6" name="Google Shape;17856;p8"/>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7" name="Google Shape;17857;p8"/>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8" name="Google Shape;17858;p8"/>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59" name="Google Shape;17859;p8"/>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0" name="Google Shape;17860;p8"/>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1" name="Google Shape;17861;p8"/>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2" name="Google Shape;17862;p8"/>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3" name="Google Shape;17863;p8"/>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4" name="Google Shape;17864;p8"/>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5" name="Google Shape;17865;p8"/>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6" name="Google Shape;17866;p8"/>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7" name="Google Shape;17867;p8"/>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8" name="Google Shape;17868;p8"/>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69" name="Google Shape;17869;p8"/>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0" name="Google Shape;17870;p8"/>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1" name="Google Shape;17871;p8"/>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2" name="Google Shape;17872;p8"/>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3" name="Google Shape;17873;p8"/>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4" name="Google Shape;17874;p8"/>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5" name="Google Shape;17875;p8"/>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6" name="Google Shape;17876;p8"/>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7" name="Google Shape;17877;p8"/>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8" name="Google Shape;17878;p8"/>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79" name="Google Shape;17879;p8"/>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0" name="Google Shape;17880;p8"/>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1" name="Google Shape;17881;p8"/>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2" name="Google Shape;17882;p8"/>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3" name="Google Shape;17883;p8"/>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4" name="Google Shape;17884;p8"/>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5" name="Google Shape;17885;p8"/>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6" name="Google Shape;17886;p8"/>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7" name="Google Shape;17887;p8"/>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8" name="Google Shape;17888;p8"/>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89" name="Google Shape;17889;p8"/>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0" name="Google Shape;17890;p8"/>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1" name="Google Shape;17891;p8"/>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2" name="Google Shape;17892;p8"/>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3" name="Google Shape;17893;p8"/>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4" name="Google Shape;17894;p8"/>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5" name="Google Shape;17895;p8"/>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6" name="Google Shape;17896;p8"/>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7" name="Google Shape;17897;p8"/>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8" name="Google Shape;17898;p8"/>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899" name="Google Shape;17899;p8"/>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0" name="Google Shape;17900;p8"/>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1" name="Google Shape;17901;p8"/>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2" name="Google Shape;17902;p8"/>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3" name="Google Shape;17903;p8"/>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4" name="Google Shape;17904;p8"/>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5" name="Google Shape;17905;p8"/>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6" name="Google Shape;17906;p8"/>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7" name="Google Shape;17907;p8"/>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8" name="Google Shape;17908;p8"/>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09" name="Google Shape;17909;p8"/>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0" name="Google Shape;17910;p8"/>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1" name="Google Shape;17911;p8"/>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2" name="Google Shape;17912;p8"/>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3" name="Google Shape;17913;p8"/>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4" name="Google Shape;17914;p8"/>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5" name="Google Shape;17915;p8"/>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6" name="Google Shape;17916;p8"/>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7" name="Google Shape;17917;p8"/>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8" name="Google Shape;17918;p8"/>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19" name="Google Shape;17919;p8"/>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0" name="Google Shape;17920;p8"/>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1" name="Google Shape;17921;p8"/>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2" name="Google Shape;17922;p8"/>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3" name="Google Shape;17923;p8"/>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4" name="Google Shape;17924;p8"/>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5" name="Google Shape;17925;p8"/>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6" name="Google Shape;17926;p8"/>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7" name="Google Shape;17927;p8"/>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8" name="Google Shape;17928;p8"/>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29" name="Google Shape;17929;p8"/>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0" name="Google Shape;17930;p8"/>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1" name="Google Shape;17931;p8"/>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2" name="Google Shape;17932;p8"/>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3" name="Google Shape;17933;p8"/>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4" name="Google Shape;17934;p8"/>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5" name="Google Shape;17935;p8"/>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6" name="Google Shape;17936;p8"/>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7" name="Google Shape;17937;p8"/>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8" name="Google Shape;17938;p8"/>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39" name="Google Shape;17939;p8"/>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0" name="Google Shape;17940;p8"/>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1" name="Google Shape;17941;p8"/>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2" name="Google Shape;17942;p8"/>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3" name="Google Shape;17943;p8"/>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4" name="Google Shape;17944;p8"/>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5" name="Google Shape;17945;p8"/>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6" name="Google Shape;17946;p8"/>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7" name="Google Shape;17947;p8"/>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8" name="Google Shape;17948;p8"/>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49" name="Google Shape;17949;p8"/>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0" name="Google Shape;17950;p8"/>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1" name="Google Shape;17951;p8"/>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2" name="Google Shape;17952;p8"/>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3" name="Google Shape;17953;p8"/>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4" name="Google Shape;17954;p8"/>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5" name="Google Shape;17955;p8"/>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6" name="Google Shape;17956;p8"/>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7" name="Google Shape;17957;p8"/>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8" name="Google Shape;17958;p8"/>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59" name="Google Shape;17959;p8"/>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0" name="Google Shape;17960;p8"/>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1" name="Google Shape;17961;p8"/>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2" name="Google Shape;17962;p8"/>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3" name="Google Shape;17963;p8"/>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4" name="Google Shape;17964;p8"/>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5" name="Google Shape;17965;p8"/>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6" name="Google Shape;17966;p8"/>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7" name="Google Shape;17967;p8"/>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8" name="Google Shape;17968;p8"/>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69" name="Google Shape;17969;p8"/>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0" name="Google Shape;17970;p8"/>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1" name="Google Shape;17971;p8"/>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2" name="Google Shape;17972;p8"/>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3" name="Google Shape;17973;p8"/>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4" name="Google Shape;17974;p8"/>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5" name="Google Shape;17975;p8"/>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6" name="Google Shape;17976;p8"/>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7" name="Google Shape;17977;p8"/>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8" name="Google Shape;17978;p8"/>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79" name="Google Shape;17979;p8"/>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0" name="Google Shape;17980;p8"/>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1" name="Google Shape;17981;p8"/>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2" name="Google Shape;17982;p8"/>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3" name="Google Shape;17983;p8"/>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4" name="Google Shape;17984;p8"/>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5" name="Google Shape;17985;p8"/>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6" name="Google Shape;17986;p8"/>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7" name="Google Shape;17987;p8"/>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8" name="Google Shape;17988;p8"/>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89" name="Google Shape;17989;p8"/>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0" name="Google Shape;17990;p8"/>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1" name="Google Shape;17991;p8"/>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2" name="Google Shape;17992;p8"/>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3" name="Google Shape;17993;p8"/>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4" name="Google Shape;17994;p8"/>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5" name="Google Shape;17995;p8"/>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6" name="Google Shape;17996;p8"/>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7" name="Google Shape;17997;p8"/>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8" name="Google Shape;17998;p8"/>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7999" name="Google Shape;17999;p8"/>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0" name="Google Shape;18000;p8"/>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1" name="Google Shape;18001;p8"/>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2" name="Google Shape;18002;p8"/>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3" name="Google Shape;18003;p8"/>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4" name="Google Shape;18004;p8"/>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5" name="Google Shape;18005;p8"/>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6" name="Google Shape;18006;p8"/>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7" name="Google Shape;18007;p8"/>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8" name="Google Shape;18008;p8"/>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09" name="Google Shape;18009;p8"/>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0" name="Google Shape;18010;p8"/>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1" name="Google Shape;18011;p8"/>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2" name="Google Shape;18012;p8"/>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3" name="Google Shape;18013;p8"/>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4" name="Google Shape;18014;p8"/>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5" name="Google Shape;18015;p8"/>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6" name="Google Shape;18016;p8"/>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7" name="Google Shape;18017;p8"/>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8" name="Google Shape;18018;p8"/>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19" name="Google Shape;18019;p8"/>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0" name="Google Shape;18020;p8"/>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1" name="Google Shape;18021;p8"/>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2" name="Google Shape;18022;p8"/>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3" name="Google Shape;18023;p8"/>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4" name="Google Shape;18024;p8"/>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5" name="Google Shape;18025;p8"/>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6" name="Google Shape;18026;p8"/>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7" name="Google Shape;18027;p8"/>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8" name="Google Shape;18028;p8"/>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29" name="Google Shape;18029;p8"/>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0" name="Google Shape;18030;p8"/>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1" name="Google Shape;18031;p8"/>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2" name="Google Shape;18032;p8"/>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3" name="Google Shape;18033;p8"/>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4" name="Google Shape;18034;p8"/>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5" name="Google Shape;18035;p8"/>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6" name="Google Shape;18036;p8"/>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7" name="Google Shape;18037;p8"/>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8" name="Google Shape;18038;p8"/>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39" name="Google Shape;18039;p8"/>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0" name="Google Shape;18040;p8"/>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1" name="Google Shape;18041;p8"/>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2" name="Google Shape;18042;p8"/>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3" name="Google Shape;18043;p8"/>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4" name="Google Shape;18044;p8"/>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5" name="Google Shape;18045;p8"/>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6" name="Google Shape;18046;p8"/>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7" name="Google Shape;18047;p8"/>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8" name="Google Shape;18048;p8"/>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49" name="Google Shape;18049;p8"/>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0" name="Google Shape;18050;p8"/>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1" name="Google Shape;18051;p8"/>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2" name="Google Shape;18052;p8"/>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3" name="Google Shape;18053;p8"/>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4" name="Google Shape;18054;p8"/>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5" name="Google Shape;18055;p8"/>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6" name="Google Shape;18056;p8"/>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7" name="Google Shape;18057;p8"/>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8" name="Google Shape;18058;p8"/>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59" name="Google Shape;18059;p8"/>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0" name="Google Shape;18060;p8"/>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1" name="Google Shape;18061;p8"/>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2" name="Google Shape;18062;p8"/>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3" name="Google Shape;18063;p8"/>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4" name="Google Shape;18064;p8"/>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5" name="Google Shape;18065;p8"/>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6" name="Google Shape;18066;p8"/>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7" name="Google Shape;18067;p8"/>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8" name="Google Shape;18068;p8"/>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69" name="Google Shape;18069;p8"/>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0" name="Google Shape;18070;p8"/>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1" name="Google Shape;18071;p8"/>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2" name="Google Shape;18072;p8"/>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3" name="Google Shape;18073;p8"/>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4" name="Google Shape;18074;p8"/>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5" name="Google Shape;18075;p8"/>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6" name="Google Shape;18076;p8"/>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7" name="Google Shape;18077;p8"/>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8" name="Google Shape;18078;p8"/>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79" name="Google Shape;18079;p8"/>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0" name="Google Shape;18080;p8"/>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1" name="Google Shape;18081;p8"/>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2" name="Google Shape;18082;p8"/>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3" name="Google Shape;18083;p8"/>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4" name="Google Shape;18084;p8"/>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5" name="Google Shape;18085;p8"/>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6" name="Google Shape;18086;p8"/>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7" name="Google Shape;18087;p8"/>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8" name="Google Shape;18088;p8"/>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89" name="Google Shape;18089;p8"/>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0" name="Google Shape;18090;p8"/>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1" name="Google Shape;18091;p8"/>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2" name="Google Shape;18092;p8"/>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3" name="Google Shape;18093;p8"/>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4" name="Google Shape;18094;p8"/>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5" name="Google Shape;18095;p8"/>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6" name="Google Shape;18096;p8"/>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7" name="Google Shape;18097;p8"/>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8" name="Google Shape;18098;p8"/>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099" name="Google Shape;18099;p8"/>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0" name="Google Shape;18100;p8"/>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1" name="Google Shape;18101;p8"/>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2" name="Google Shape;18102;p8"/>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3" name="Google Shape;18103;p8"/>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4" name="Google Shape;18104;p8"/>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5" name="Google Shape;18105;p8"/>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6" name="Google Shape;18106;p8"/>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7" name="Google Shape;18107;p8"/>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8" name="Google Shape;18108;p8"/>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09" name="Google Shape;18109;p8"/>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0" name="Google Shape;18110;p8"/>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1" name="Google Shape;18111;p8"/>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2" name="Google Shape;18112;p8"/>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3" name="Google Shape;18113;p8"/>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4" name="Google Shape;18114;p8"/>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5" name="Google Shape;18115;p8"/>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6" name="Google Shape;18116;p8"/>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7" name="Google Shape;18117;p8"/>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8" name="Google Shape;18118;p8"/>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19" name="Google Shape;18119;p8"/>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0" name="Google Shape;18120;p8"/>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1" name="Google Shape;18121;p8"/>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2" name="Google Shape;18122;p8"/>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3" name="Google Shape;18123;p8"/>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4" name="Google Shape;18124;p8"/>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5" name="Google Shape;18125;p8"/>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6" name="Google Shape;18126;p8"/>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7" name="Google Shape;18127;p8"/>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8" name="Google Shape;18128;p8"/>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29" name="Google Shape;18129;p8"/>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0" name="Google Shape;18130;p8"/>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1" name="Google Shape;18131;p8"/>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2" name="Google Shape;18132;p8"/>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3" name="Google Shape;18133;p8"/>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4" name="Google Shape;18134;p8"/>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5" name="Google Shape;18135;p8"/>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6" name="Google Shape;18136;p8"/>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7" name="Google Shape;18137;p8"/>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8" name="Google Shape;18138;p8"/>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39" name="Google Shape;18139;p8"/>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0" name="Google Shape;18140;p8"/>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1" name="Google Shape;18141;p8"/>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2" name="Google Shape;18142;p8"/>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3" name="Google Shape;18143;p8"/>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4" name="Google Shape;18144;p8"/>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5" name="Google Shape;18145;p8"/>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6" name="Google Shape;18146;p8"/>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7" name="Google Shape;18147;p8"/>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8" name="Google Shape;18148;p8"/>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49" name="Google Shape;18149;p8"/>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0" name="Google Shape;18150;p8"/>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1" name="Google Shape;18151;p8"/>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2" name="Google Shape;18152;p8"/>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3" name="Google Shape;18153;p8"/>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4" name="Google Shape;18154;p8"/>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5" name="Google Shape;18155;p8"/>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6" name="Google Shape;18156;p8"/>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7" name="Google Shape;18157;p8"/>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8" name="Google Shape;18158;p8"/>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59" name="Google Shape;18159;p8"/>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0" name="Google Shape;18160;p8"/>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1" name="Google Shape;18161;p8"/>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2" name="Google Shape;18162;p8"/>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3" name="Google Shape;18163;p8"/>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4" name="Google Shape;18164;p8"/>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5" name="Google Shape;18165;p8"/>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6" name="Google Shape;18166;p8"/>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7" name="Google Shape;18167;p8"/>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8" name="Google Shape;18168;p8"/>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69" name="Google Shape;18169;p8"/>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0" name="Google Shape;18170;p8"/>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1" name="Google Shape;18171;p8"/>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2" name="Google Shape;18172;p8"/>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3" name="Google Shape;18173;p8"/>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4" name="Google Shape;18174;p8"/>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5" name="Google Shape;18175;p8"/>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6" name="Google Shape;18176;p8"/>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7" name="Google Shape;18177;p8"/>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8" name="Google Shape;18178;p8"/>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79" name="Google Shape;18179;p8"/>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0" name="Google Shape;18180;p8"/>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1" name="Google Shape;18181;p8"/>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2" name="Google Shape;18182;p8"/>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3" name="Google Shape;18183;p8"/>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4" name="Google Shape;18184;p8"/>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5" name="Google Shape;18185;p8"/>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6" name="Google Shape;18186;p8"/>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7" name="Google Shape;18187;p8"/>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8" name="Google Shape;18188;p8"/>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89" name="Google Shape;18189;p8"/>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0" name="Google Shape;18190;p8"/>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1" name="Google Shape;18191;p8"/>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2" name="Google Shape;18192;p8"/>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3" name="Google Shape;18193;p8"/>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4" name="Google Shape;18194;p8"/>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5" name="Google Shape;18195;p8"/>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6" name="Google Shape;18196;p8"/>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7" name="Google Shape;18197;p8"/>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8" name="Google Shape;18198;p8"/>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199" name="Google Shape;18199;p8"/>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0" name="Google Shape;18200;p8"/>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1" name="Google Shape;18201;p8"/>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2" name="Google Shape;18202;p8"/>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3" name="Google Shape;18203;p8"/>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4" name="Google Shape;18204;p8"/>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5" name="Google Shape;18205;p8"/>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6" name="Google Shape;18206;p8"/>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7" name="Google Shape;18207;p8"/>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8" name="Google Shape;18208;p8"/>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09" name="Google Shape;18209;p8"/>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0" name="Google Shape;18210;p8"/>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1" name="Google Shape;18211;p8"/>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2" name="Google Shape;18212;p8"/>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3" name="Google Shape;18213;p8"/>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4" name="Google Shape;18214;p8"/>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5" name="Google Shape;18215;p8"/>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6" name="Google Shape;18216;p8"/>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7" name="Google Shape;18217;p8"/>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8" name="Google Shape;18218;p8"/>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19" name="Google Shape;18219;p8"/>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0" name="Google Shape;18220;p8"/>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1" name="Google Shape;18221;p8"/>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2" name="Google Shape;18222;p8"/>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3" name="Google Shape;18223;p8"/>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4" name="Google Shape;18224;p8"/>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5" name="Google Shape;18225;p8"/>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6" name="Google Shape;18226;p8"/>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7" name="Google Shape;18227;p8"/>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8" name="Google Shape;18228;p8"/>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29" name="Google Shape;18229;p8"/>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0" name="Google Shape;18230;p8"/>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1" name="Google Shape;18231;p8"/>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2" name="Google Shape;18232;p8"/>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3" name="Google Shape;18233;p8"/>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4" name="Google Shape;18234;p8"/>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5" name="Google Shape;18235;p8"/>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6" name="Google Shape;18236;p8"/>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7" name="Google Shape;18237;p8"/>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8" name="Google Shape;18238;p8"/>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39" name="Google Shape;18239;p8"/>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0" name="Google Shape;18240;p8"/>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1" name="Google Shape;18241;p8"/>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2" name="Google Shape;18242;p8"/>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3" name="Google Shape;18243;p8"/>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4" name="Google Shape;18244;p8"/>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5" name="Google Shape;18245;p8"/>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6" name="Google Shape;18246;p8"/>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7" name="Google Shape;18247;p8"/>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8" name="Google Shape;18248;p8"/>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49" name="Google Shape;18249;p8"/>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0" name="Google Shape;18250;p8"/>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1" name="Google Shape;18251;p8"/>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2" name="Google Shape;18252;p8"/>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3" name="Google Shape;18253;p8"/>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4" name="Google Shape;18254;p8"/>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5" name="Google Shape;18255;p8"/>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6" name="Google Shape;18256;p8"/>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7" name="Google Shape;18257;p8"/>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8" name="Google Shape;18258;p8"/>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59" name="Google Shape;18259;p8"/>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0" name="Google Shape;18260;p8"/>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1" name="Google Shape;18261;p8"/>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2" name="Google Shape;18262;p8"/>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3" name="Google Shape;18263;p8"/>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4" name="Google Shape;18264;p8"/>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5" name="Google Shape;18265;p8"/>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6" name="Google Shape;18266;p8"/>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7" name="Google Shape;18267;p8"/>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8" name="Google Shape;18268;p8"/>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69" name="Google Shape;18269;p8"/>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0" name="Google Shape;18270;p8"/>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1" name="Google Shape;18271;p8"/>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2" name="Google Shape;18272;p8"/>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3" name="Google Shape;18273;p8"/>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4" name="Google Shape;18274;p8"/>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5" name="Google Shape;18275;p8"/>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6" name="Google Shape;18276;p8"/>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7" name="Google Shape;18277;p8"/>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8" name="Google Shape;18278;p8"/>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79" name="Google Shape;18279;p8"/>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0" name="Google Shape;18280;p8"/>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1" name="Google Shape;18281;p8"/>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2" name="Google Shape;18282;p8"/>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3" name="Google Shape;18283;p8"/>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4" name="Google Shape;18284;p8"/>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5" name="Google Shape;18285;p8"/>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6" name="Google Shape;18286;p8"/>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7" name="Google Shape;18287;p8"/>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8" name="Google Shape;18288;p8"/>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89" name="Google Shape;18289;p8"/>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0" name="Google Shape;18290;p8"/>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1" name="Google Shape;18291;p8"/>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2" name="Google Shape;18292;p8"/>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3" name="Google Shape;18293;p8"/>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4" name="Google Shape;18294;p8"/>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5" name="Google Shape;18295;p8"/>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6" name="Google Shape;18296;p8"/>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7" name="Google Shape;18297;p8"/>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8" name="Google Shape;18298;p8"/>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299" name="Google Shape;18299;p8"/>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0" name="Google Shape;18300;p8"/>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1" name="Google Shape;18301;p8"/>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2" name="Google Shape;18302;p8"/>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3" name="Google Shape;18303;p8"/>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4" name="Google Shape;18304;p8"/>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5" name="Google Shape;18305;p8"/>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6" name="Google Shape;18306;p8"/>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7" name="Google Shape;18307;p8"/>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8" name="Google Shape;18308;p8"/>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09" name="Google Shape;18309;p8"/>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0" name="Google Shape;18310;p8"/>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1" name="Google Shape;18311;p8"/>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2" name="Google Shape;18312;p8"/>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3" name="Google Shape;18313;p8"/>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4" name="Google Shape;18314;p8"/>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5" name="Google Shape;18315;p8"/>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6" name="Google Shape;18316;p8"/>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7" name="Google Shape;18317;p8"/>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8" name="Google Shape;18318;p8"/>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19" name="Google Shape;18319;p8"/>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0" name="Google Shape;18320;p8"/>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1" name="Google Shape;18321;p8"/>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2" name="Google Shape;18322;p8"/>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3" name="Google Shape;18323;p8"/>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4" name="Google Shape;18324;p8"/>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5" name="Google Shape;18325;p8"/>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6" name="Google Shape;18326;p8"/>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7" name="Google Shape;18327;p8"/>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8" name="Google Shape;18328;p8"/>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29" name="Google Shape;18329;p8"/>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0" name="Google Shape;18330;p8"/>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1" name="Google Shape;18331;p8"/>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2" name="Google Shape;18332;p8"/>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3" name="Google Shape;18333;p8"/>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4" name="Google Shape;18334;p8"/>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5" name="Google Shape;18335;p8"/>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6" name="Google Shape;18336;p8"/>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7" name="Google Shape;18337;p8"/>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8" name="Google Shape;18338;p8"/>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39" name="Google Shape;18339;p8"/>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0" name="Google Shape;18340;p8"/>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1" name="Google Shape;18341;p8"/>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2" name="Google Shape;18342;p8"/>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3" name="Google Shape;18343;p8"/>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4" name="Google Shape;18344;p8"/>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5" name="Google Shape;18345;p8"/>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6" name="Google Shape;18346;p8"/>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7" name="Google Shape;18347;p8"/>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8" name="Google Shape;18348;p8"/>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49" name="Google Shape;18349;p8"/>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0" name="Google Shape;18350;p8"/>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1" name="Google Shape;18351;p8"/>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2" name="Google Shape;18352;p8"/>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3" name="Google Shape;18353;p8"/>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4" name="Google Shape;18354;p8"/>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5" name="Google Shape;18355;p8"/>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6" name="Google Shape;18356;p8"/>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7" name="Google Shape;18357;p8"/>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8" name="Google Shape;18358;p8"/>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59" name="Google Shape;18359;p8"/>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0" name="Google Shape;18360;p8"/>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1" name="Google Shape;18361;p8"/>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2" name="Google Shape;18362;p8"/>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3" name="Google Shape;18363;p8"/>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4" name="Google Shape;18364;p8"/>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5" name="Google Shape;18365;p8"/>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6" name="Google Shape;18366;p8"/>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7" name="Google Shape;18367;p8"/>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8" name="Google Shape;18368;p8"/>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69" name="Google Shape;18369;p8"/>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0" name="Google Shape;18370;p8"/>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1" name="Google Shape;18371;p8"/>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2" name="Google Shape;18372;p8"/>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3" name="Google Shape;18373;p8"/>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4" name="Google Shape;18374;p8"/>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5" name="Google Shape;18375;p8"/>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6" name="Google Shape;18376;p8"/>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7" name="Google Shape;18377;p8"/>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8" name="Google Shape;18378;p8"/>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79" name="Google Shape;18379;p8"/>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0" name="Google Shape;18380;p8"/>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1" name="Google Shape;18381;p8"/>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2" name="Google Shape;18382;p8"/>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3" name="Google Shape;18383;p8"/>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4" name="Google Shape;18384;p8"/>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5" name="Google Shape;18385;p8"/>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6" name="Google Shape;18386;p8"/>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7" name="Google Shape;18387;p8"/>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8" name="Google Shape;18388;p8"/>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89" name="Google Shape;18389;p8"/>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0" name="Google Shape;18390;p8"/>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1" name="Google Shape;18391;p8"/>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2" name="Google Shape;18392;p8"/>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3" name="Google Shape;18393;p8"/>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4" name="Google Shape;18394;p8"/>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5" name="Google Shape;18395;p8"/>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6" name="Google Shape;18396;p8"/>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7" name="Google Shape;18397;p8"/>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8" name="Google Shape;18398;p8"/>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399" name="Google Shape;18399;p8"/>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0" name="Google Shape;18400;p8"/>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1" name="Google Shape;18401;p8"/>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2" name="Google Shape;18402;p8"/>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3" name="Google Shape;18403;p8"/>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4" name="Google Shape;18404;p8"/>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5" name="Google Shape;18405;p8"/>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6" name="Google Shape;18406;p8"/>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7" name="Google Shape;18407;p8"/>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8" name="Google Shape;18408;p8"/>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09" name="Google Shape;18409;p8"/>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0" name="Google Shape;18410;p8"/>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1" name="Google Shape;18411;p8"/>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2" name="Google Shape;18412;p8"/>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3" name="Google Shape;18413;p8"/>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4" name="Google Shape;18414;p8"/>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5" name="Google Shape;18415;p8"/>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6" name="Google Shape;18416;p8"/>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7" name="Google Shape;18417;p8"/>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8" name="Google Shape;18418;p8"/>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19" name="Google Shape;18419;p8"/>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0" name="Google Shape;18420;p8"/>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1" name="Google Shape;18421;p8"/>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2" name="Google Shape;18422;p8"/>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3" name="Google Shape;18423;p8"/>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4" name="Google Shape;18424;p8"/>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5" name="Google Shape;18425;p8"/>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6" name="Google Shape;18426;p8"/>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7" name="Google Shape;18427;p8"/>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8" name="Google Shape;18428;p8"/>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29" name="Google Shape;18429;p8"/>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0" name="Google Shape;18430;p8"/>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1" name="Google Shape;18431;p8"/>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2" name="Google Shape;18432;p8"/>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3" name="Google Shape;18433;p8"/>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4" name="Google Shape;18434;p8"/>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5" name="Google Shape;18435;p8"/>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6" name="Google Shape;18436;p8"/>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7" name="Google Shape;18437;p8"/>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8" name="Google Shape;18438;p8"/>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39" name="Google Shape;18439;p8"/>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0" name="Google Shape;18440;p8"/>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1" name="Google Shape;18441;p8"/>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2" name="Google Shape;18442;p8"/>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3" name="Google Shape;18443;p8"/>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4" name="Google Shape;18444;p8"/>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5" name="Google Shape;18445;p8"/>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6" name="Google Shape;18446;p8"/>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7" name="Google Shape;18447;p8"/>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8" name="Google Shape;18448;p8"/>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49" name="Google Shape;18449;p8"/>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0" name="Google Shape;18450;p8"/>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1" name="Google Shape;18451;p8"/>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2" name="Google Shape;18452;p8"/>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3" name="Google Shape;18453;p8"/>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4" name="Google Shape;18454;p8"/>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5" name="Google Shape;18455;p8"/>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6" name="Google Shape;18456;p8"/>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7" name="Google Shape;18457;p8"/>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8" name="Google Shape;18458;p8"/>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59" name="Google Shape;18459;p8"/>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0" name="Google Shape;18460;p8"/>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1" name="Google Shape;18461;p8"/>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2" name="Google Shape;18462;p8"/>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3" name="Google Shape;18463;p8"/>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4" name="Google Shape;18464;p8"/>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5" name="Google Shape;18465;p8"/>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6" name="Google Shape;18466;p8"/>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7" name="Google Shape;18467;p8"/>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8" name="Google Shape;18468;p8"/>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69" name="Google Shape;18469;p8"/>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0" name="Google Shape;18470;p8"/>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1" name="Google Shape;18471;p8"/>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2" name="Google Shape;18472;p8"/>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3" name="Google Shape;18473;p8"/>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4" name="Google Shape;18474;p8"/>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5" name="Google Shape;18475;p8"/>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6" name="Google Shape;18476;p8"/>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7" name="Google Shape;18477;p8"/>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8" name="Google Shape;18478;p8"/>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79" name="Google Shape;18479;p8"/>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0" name="Google Shape;18480;p8"/>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1" name="Google Shape;18481;p8"/>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2" name="Google Shape;18482;p8"/>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3" name="Google Shape;18483;p8"/>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4" name="Google Shape;18484;p8"/>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5" name="Google Shape;18485;p8"/>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6" name="Google Shape;18486;p8"/>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7" name="Google Shape;18487;p8"/>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8" name="Google Shape;18488;p8"/>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89" name="Google Shape;18489;p8"/>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0" name="Google Shape;18490;p8"/>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1" name="Google Shape;18491;p8"/>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2" name="Google Shape;18492;p8"/>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3" name="Google Shape;18493;p8"/>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4" name="Google Shape;18494;p8"/>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5" name="Google Shape;18495;p8"/>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6" name="Google Shape;18496;p8"/>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7" name="Google Shape;18497;p8"/>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8" name="Google Shape;18498;p8"/>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499" name="Google Shape;18499;p8"/>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0" name="Google Shape;18500;p8"/>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1" name="Google Shape;18501;p8"/>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2" name="Google Shape;18502;p8"/>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3" name="Google Shape;18503;p8"/>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4" name="Google Shape;18504;p8"/>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5" name="Google Shape;18505;p8"/>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6" name="Google Shape;18506;p8"/>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7" name="Google Shape;18507;p8"/>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8" name="Google Shape;18508;p8"/>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09" name="Google Shape;18509;p8"/>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0" name="Google Shape;18510;p8"/>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1" name="Google Shape;18511;p8"/>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2" name="Google Shape;18512;p8"/>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3" name="Google Shape;18513;p8"/>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4" name="Google Shape;18514;p8"/>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5" name="Google Shape;18515;p8"/>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6" name="Google Shape;18516;p8"/>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7" name="Google Shape;18517;p8"/>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8" name="Google Shape;18518;p8"/>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19" name="Google Shape;18519;p8"/>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0" name="Google Shape;18520;p8"/>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1" name="Google Shape;18521;p8"/>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2" name="Google Shape;18522;p8"/>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3" name="Google Shape;18523;p8"/>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4" name="Google Shape;18524;p8"/>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5" name="Google Shape;18525;p8"/>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6" name="Google Shape;18526;p8"/>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7" name="Google Shape;18527;p8"/>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8" name="Google Shape;18528;p8"/>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29" name="Google Shape;18529;p8"/>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0" name="Google Shape;18530;p8"/>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1" name="Google Shape;18531;p8"/>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2" name="Google Shape;18532;p8"/>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3" name="Google Shape;18533;p8"/>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4" name="Google Shape;18534;p8"/>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5" name="Google Shape;18535;p8"/>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6" name="Google Shape;18536;p8"/>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7" name="Google Shape;18537;p8"/>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8" name="Google Shape;18538;p8"/>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39" name="Google Shape;18539;p8"/>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0" name="Google Shape;18540;p8"/>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1" name="Google Shape;18541;p8"/>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2" name="Google Shape;18542;p8"/>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3" name="Google Shape;18543;p8"/>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4" name="Google Shape;18544;p8"/>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5" name="Google Shape;18545;p8"/>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6" name="Google Shape;18546;p8"/>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7" name="Google Shape;18547;p8"/>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8" name="Google Shape;18548;p8"/>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49" name="Google Shape;18549;p8"/>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0" name="Google Shape;18550;p8"/>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1" name="Google Shape;18551;p8"/>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2" name="Google Shape;18552;p8"/>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3" name="Google Shape;18553;p8"/>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4" name="Google Shape;18554;p8"/>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5" name="Google Shape;18555;p8"/>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6" name="Google Shape;18556;p8"/>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7" name="Google Shape;18557;p8"/>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8" name="Google Shape;18558;p8"/>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59" name="Google Shape;18559;p8"/>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0" name="Google Shape;18560;p8"/>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1" name="Google Shape;18561;p8"/>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2" name="Google Shape;18562;p8"/>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3" name="Google Shape;18563;p8"/>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4" name="Google Shape;18564;p8"/>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5" name="Google Shape;18565;p8"/>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6" name="Google Shape;18566;p8"/>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7" name="Google Shape;18567;p8"/>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8" name="Google Shape;18568;p8"/>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69" name="Google Shape;18569;p8"/>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0" name="Google Shape;18570;p8"/>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1" name="Google Shape;18571;p8"/>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2" name="Google Shape;18572;p8"/>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3" name="Google Shape;18573;p8"/>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4" name="Google Shape;18574;p8"/>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5" name="Google Shape;18575;p8"/>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6" name="Google Shape;18576;p8"/>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7" name="Google Shape;18577;p8"/>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8" name="Google Shape;18578;p8"/>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79" name="Google Shape;18579;p8"/>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0" name="Google Shape;18580;p8"/>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1" name="Google Shape;18581;p8"/>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2" name="Google Shape;18582;p8"/>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3" name="Google Shape;18583;p8"/>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4" name="Google Shape;18584;p8"/>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5" name="Google Shape;18585;p8"/>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6" name="Google Shape;18586;p8"/>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7" name="Google Shape;18587;p8"/>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8" name="Google Shape;18588;p8"/>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89" name="Google Shape;18589;p8"/>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0" name="Google Shape;18590;p8"/>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1" name="Google Shape;18591;p8"/>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2" name="Google Shape;18592;p8"/>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3" name="Google Shape;18593;p8"/>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4" name="Google Shape;18594;p8"/>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5" name="Google Shape;18595;p8"/>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6" name="Google Shape;18596;p8"/>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7" name="Google Shape;18597;p8"/>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8" name="Google Shape;18598;p8"/>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599" name="Google Shape;18599;p8"/>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0" name="Google Shape;18600;p8"/>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1" name="Google Shape;18601;p8"/>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2" name="Google Shape;18602;p8"/>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3" name="Google Shape;18603;p8"/>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4" name="Google Shape;18604;p8"/>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5" name="Google Shape;18605;p8"/>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6" name="Google Shape;18606;p8"/>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7" name="Google Shape;18607;p8"/>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8" name="Google Shape;18608;p8"/>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09" name="Google Shape;18609;p8"/>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0" name="Google Shape;18610;p8"/>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1" name="Google Shape;18611;p8"/>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2" name="Google Shape;18612;p8"/>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3" name="Google Shape;18613;p8"/>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4" name="Google Shape;18614;p8"/>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5" name="Google Shape;18615;p8"/>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6" name="Google Shape;18616;p8"/>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7" name="Google Shape;18617;p8"/>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8" name="Google Shape;18618;p8"/>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19" name="Google Shape;18619;p8"/>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0" name="Google Shape;18620;p8"/>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1" name="Google Shape;18621;p8"/>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2" name="Google Shape;18622;p8"/>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3" name="Google Shape;18623;p8"/>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4" name="Google Shape;18624;p8"/>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5" name="Google Shape;18625;p8"/>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6" name="Google Shape;18626;p8"/>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7" name="Google Shape;18627;p8"/>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8" name="Google Shape;18628;p8"/>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29" name="Google Shape;18629;p8"/>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0" name="Google Shape;18630;p8"/>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1" name="Google Shape;18631;p8"/>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2" name="Google Shape;18632;p8"/>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3" name="Google Shape;18633;p8"/>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4" name="Google Shape;18634;p8"/>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5" name="Google Shape;18635;p8"/>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6" name="Google Shape;18636;p8"/>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7" name="Google Shape;18637;p8"/>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8" name="Google Shape;18638;p8"/>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39" name="Google Shape;18639;p8"/>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0" name="Google Shape;18640;p8"/>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1" name="Google Shape;18641;p8"/>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2" name="Google Shape;18642;p8"/>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3" name="Google Shape;18643;p8"/>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4" name="Google Shape;18644;p8"/>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5" name="Google Shape;18645;p8"/>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6" name="Google Shape;18646;p8"/>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7" name="Google Shape;18647;p8"/>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8" name="Google Shape;18648;p8"/>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49" name="Google Shape;18649;p8"/>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0" name="Google Shape;18650;p8"/>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1" name="Google Shape;18651;p8"/>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2" name="Google Shape;18652;p8"/>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3" name="Google Shape;18653;p8"/>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4" name="Google Shape;18654;p8"/>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5" name="Google Shape;18655;p8"/>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6" name="Google Shape;18656;p8"/>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7" name="Google Shape;18657;p8"/>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8" name="Google Shape;18658;p8"/>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59" name="Google Shape;18659;p8"/>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0" name="Google Shape;18660;p8"/>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1" name="Google Shape;18661;p8"/>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2" name="Google Shape;18662;p8"/>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3" name="Google Shape;18663;p8"/>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4" name="Google Shape;18664;p8"/>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5" name="Google Shape;18665;p8"/>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6" name="Google Shape;18666;p8"/>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7" name="Google Shape;18667;p8"/>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8" name="Google Shape;18668;p8"/>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69" name="Google Shape;18669;p8"/>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0" name="Google Shape;18670;p8"/>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1" name="Google Shape;18671;p8"/>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2" name="Google Shape;18672;p8"/>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3" name="Google Shape;18673;p8"/>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4" name="Google Shape;18674;p8"/>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5" name="Google Shape;18675;p8"/>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6" name="Google Shape;18676;p8"/>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7" name="Google Shape;18677;p8"/>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8" name="Google Shape;18678;p8"/>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79" name="Google Shape;18679;p8"/>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0" name="Google Shape;18680;p8"/>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1" name="Google Shape;18681;p8"/>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2" name="Google Shape;18682;p8"/>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3" name="Google Shape;18683;p8"/>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4" name="Google Shape;18684;p8"/>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5" name="Google Shape;18685;p8"/>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6" name="Google Shape;18686;p8"/>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7" name="Google Shape;18687;p8"/>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8" name="Google Shape;18688;p8"/>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89" name="Google Shape;18689;p8"/>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0" name="Google Shape;18690;p8"/>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1" name="Google Shape;18691;p8"/>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2" name="Google Shape;18692;p8"/>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3" name="Google Shape;18693;p8"/>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4" name="Google Shape;18694;p8"/>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5" name="Google Shape;18695;p8"/>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6" name="Google Shape;18696;p8"/>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7" name="Google Shape;18697;p8"/>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8" name="Google Shape;18698;p8"/>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699" name="Google Shape;18699;p8"/>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0" name="Google Shape;18700;p8"/>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1" name="Google Shape;18701;p8"/>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2" name="Google Shape;18702;p8"/>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3" name="Google Shape;18703;p8"/>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4" name="Google Shape;18704;p8"/>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5" name="Google Shape;18705;p8"/>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6" name="Google Shape;18706;p8"/>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7" name="Google Shape;18707;p8"/>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8" name="Google Shape;18708;p8"/>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09" name="Google Shape;18709;p8"/>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0" name="Google Shape;18710;p8"/>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1" name="Google Shape;18711;p8"/>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2" name="Google Shape;18712;p8"/>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3" name="Google Shape;18713;p8"/>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4" name="Google Shape;18714;p8"/>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5" name="Google Shape;18715;p8"/>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6" name="Google Shape;18716;p8"/>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7" name="Google Shape;18717;p8"/>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8" name="Google Shape;18718;p8"/>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19" name="Google Shape;18719;p8"/>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0" name="Google Shape;18720;p8"/>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1" name="Google Shape;18721;p8"/>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2" name="Google Shape;18722;p8"/>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3" name="Google Shape;18723;p8"/>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4" name="Google Shape;18724;p8"/>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5" name="Google Shape;18725;p8"/>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6" name="Google Shape;18726;p8"/>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7" name="Google Shape;18727;p8"/>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8" name="Google Shape;18728;p8"/>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29" name="Google Shape;18729;p8"/>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0" name="Google Shape;18730;p8"/>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1" name="Google Shape;18731;p8"/>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2" name="Google Shape;18732;p8"/>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3" name="Google Shape;18733;p8"/>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4" name="Google Shape;18734;p8"/>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5" name="Google Shape;18735;p8"/>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6" name="Google Shape;18736;p8"/>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7" name="Google Shape;18737;p8"/>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8" name="Google Shape;18738;p8"/>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39" name="Google Shape;18739;p8"/>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0" name="Google Shape;18740;p8"/>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1" name="Google Shape;18741;p8"/>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2" name="Google Shape;18742;p8"/>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3" name="Google Shape;18743;p8"/>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4" name="Google Shape;18744;p8"/>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5" name="Google Shape;18745;p8"/>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6" name="Google Shape;18746;p8"/>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7" name="Google Shape;18747;p8"/>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8" name="Google Shape;18748;p8"/>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49" name="Google Shape;18749;p8"/>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0" name="Google Shape;18750;p8"/>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1" name="Google Shape;18751;p8"/>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2" name="Google Shape;18752;p8"/>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3" name="Google Shape;18753;p8"/>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4" name="Google Shape;18754;p8"/>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5" name="Google Shape;18755;p8"/>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6" name="Google Shape;18756;p8"/>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7" name="Google Shape;18757;p8"/>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8" name="Google Shape;18758;p8"/>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59" name="Google Shape;18759;p8"/>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0" name="Google Shape;18760;p8"/>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1" name="Google Shape;18761;p8"/>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2" name="Google Shape;18762;p8"/>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3" name="Google Shape;18763;p8"/>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4" name="Google Shape;18764;p8"/>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5" name="Google Shape;18765;p8"/>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6" name="Google Shape;18766;p8"/>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7" name="Google Shape;18767;p8"/>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8" name="Google Shape;18768;p8"/>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69" name="Google Shape;18769;p8"/>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0" name="Google Shape;18770;p8"/>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1" name="Google Shape;18771;p8"/>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2" name="Google Shape;18772;p8"/>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3" name="Google Shape;18773;p8"/>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4" name="Google Shape;18774;p8"/>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5" name="Google Shape;18775;p8"/>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6" name="Google Shape;18776;p8"/>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7" name="Google Shape;18777;p8"/>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8" name="Google Shape;18778;p8"/>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79" name="Google Shape;18779;p8"/>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0" name="Google Shape;18780;p8"/>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1" name="Google Shape;18781;p8"/>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2" name="Google Shape;18782;p8"/>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3" name="Google Shape;18783;p8"/>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4" name="Google Shape;18784;p8"/>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5" name="Google Shape;18785;p8"/>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6" name="Google Shape;18786;p8"/>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7" name="Google Shape;18787;p8"/>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8" name="Google Shape;18788;p8"/>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89" name="Google Shape;18789;p8"/>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0" name="Google Shape;18790;p8"/>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1" name="Google Shape;18791;p8"/>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2" name="Google Shape;18792;p8"/>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3" name="Google Shape;18793;p8"/>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4" name="Google Shape;18794;p8"/>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5" name="Google Shape;18795;p8"/>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6" name="Google Shape;18796;p8"/>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7" name="Google Shape;18797;p8"/>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8" name="Google Shape;18798;p8"/>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799" name="Google Shape;18799;p8"/>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0" name="Google Shape;18800;p8"/>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1" name="Google Shape;18801;p8"/>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2" name="Google Shape;18802;p8"/>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3" name="Google Shape;18803;p8"/>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4" name="Google Shape;18804;p8"/>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5" name="Google Shape;18805;p8"/>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6" name="Google Shape;18806;p8"/>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7" name="Google Shape;18807;p8"/>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8" name="Google Shape;18808;p8"/>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09" name="Google Shape;18809;p8"/>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0" name="Google Shape;18810;p8"/>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1" name="Google Shape;18811;p8"/>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2" name="Google Shape;18812;p8"/>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3" name="Google Shape;18813;p8"/>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4" name="Google Shape;18814;p8"/>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5" name="Google Shape;18815;p8"/>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6" name="Google Shape;18816;p8"/>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7" name="Google Shape;18817;p8"/>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8" name="Google Shape;18818;p8"/>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19" name="Google Shape;18819;p8"/>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0" name="Google Shape;18820;p8"/>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1" name="Google Shape;18821;p8"/>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2" name="Google Shape;18822;p8"/>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3" name="Google Shape;18823;p8"/>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4" name="Google Shape;18824;p8"/>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5" name="Google Shape;18825;p8"/>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6" name="Google Shape;18826;p8"/>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7" name="Google Shape;18827;p8"/>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8" name="Google Shape;18828;p8"/>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29" name="Google Shape;18829;p8"/>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0" name="Google Shape;18830;p8"/>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1" name="Google Shape;18831;p8"/>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2" name="Google Shape;18832;p8"/>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3" name="Google Shape;18833;p8"/>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4" name="Google Shape;18834;p8"/>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5" name="Google Shape;18835;p8"/>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6" name="Google Shape;18836;p8"/>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7" name="Google Shape;18837;p8"/>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8" name="Google Shape;18838;p8"/>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39" name="Google Shape;18839;p8"/>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0" name="Google Shape;18840;p8"/>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1" name="Google Shape;18841;p8"/>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2" name="Google Shape;18842;p8"/>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3" name="Google Shape;18843;p8"/>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4" name="Google Shape;18844;p8"/>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5" name="Google Shape;18845;p8"/>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6" name="Google Shape;18846;p8"/>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7" name="Google Shape;18847;p8"/>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8" name="Google Shape;18848;p8"/>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49" name="Google Shape;18849;p8"/>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0" name="Google Shape;18850;p8"/>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1" name="Google Shape;18851;p8"/>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2" name="Google Shape;18852;p8"/>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3" name="Google Shape;18853;p8"/>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4" name="Google Shape;18854;p8"/>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5" name="Google Shape;18855;p8"/>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6" name="Google Shape;18856;p8"/>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18857" name="Google Shape;18857;p8"/>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18858" name="Google Shape;18858;p8"/>
          <p:cNvSpPr txBox="1">
            <a:spLocks noGrp="1"/>
          </p:cNvSpPr>
          <p:nvPr>
            <p:ph type="title"/>
          </p:nvPr>
        </p:nvSpPr>
        <p:spPr>
          <a:xfrm>
            <a:off x="960000" y="1973200"/>
            <a:ext cx="5906800" cy="29116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28174273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21551"/>
        <p:cNvGrpSpPr/>
        <p:nvPr/>
      </p:nvGrpSpPr>
      <p:grpSpPr>
        <a:xfrm>
          <a:off x="0" y="0"/>
          <a:ext cx="0" cy="0"/>
          <a:chOff x="0" y="0"/>
          <a:chExt cx="0" cy="0"/>
        </a:xfrm>
      </p:grpSpPr>
      <p:grpSp>
        <p:nvGrpSpPr>
          <p:cNvPr id="21552" name="Google Shape;21552;p10"/>
          <p:cNvGrpSpPr/>
          <p:nvPr/>
        </p:nvGrpSpPr>
        <p:grpSpPr>
          <a:xfrm>
            <a:off x="0" y="0"/>
            <a:ext cx="12192000" cy="6858000"/>
            <a:chOff x="0" y="0"/>
            <a:chExt cx="9144000" cy="5143500"/>
          </a:xfrm>
        </p:grpSpPr>
        <p:sp>
          <p:nvSpPr>
            <p:cNvPr id="21553" name="Google Shape;21553;p10"/>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4" name="Google Shape;21554;p10"/>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5" name="Google Shape;21555;p10"/>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6" name="Google Shape;21556;p10"/>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7" name="Google Shape;21557;p10"/>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8" name="Google Shape;21558;p10"/>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59" name="Google Shape;21559;p10"/>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0" name="Google Shape;21560;p10"/>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1" name="Google Shape;21561;p10"/>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2" name="Google Shape;21562;p10"/>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3" name="Google Shape;21563;p10"/>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4" name="Google Shape;21564;p10"/>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5" name="Google Shape;21565;p10"/>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6" name="Google Shape;21566;p10"/>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7" name="Google Shape;21567;p10"/>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8" name="Google Shape;21568;p10"/>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69" name="Google Shape;21569;p10"/>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0" name="Google Shape;21570;p10"/>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1" name="Google Shape;21571;p10"/>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2" name="Google Shape;21572;p10"/>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3" name="Google Shape;21573;p10"/>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4" name="Google Shape;21574;p10"/>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5" name="Google Shape;21575;p10"/>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6" name="Google Shape;21576;p10"/>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7" name="Google Shape;21577;p10"/>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8" name="Google Shape;21578;p10"/>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79" name="Google Shape;21579;p10"/>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0" name="Google Shape;21580;p10"/>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1" name="Google Shape;21581;p10"/>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2" name="Google Shape;21582;p10"/>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3" name="Google Shape;21583;p10"/>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4" name="Google Shape;21584;p10"/>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5" name="Google Shape;21585;p10"/>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6" name="Google Shape;21586;p10"/>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7" name="Google Shape;21587;p10"/>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8" name="Google Shape;21588;p10"/>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89" name="Google Shape;21589;p10"/>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0" name="Google Shape;21590;p10"/>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1" name="Google Shape;21591;p10"/>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2" name="Google Shape;21592;p10"/>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3" name="Google Shape;21593;p10"/>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4" name="Google Shape;21594;p10"/>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5" name="Google Shape;21595;p10"/>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6" name="Google Shape;21596;p10"/>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7" name="Google Shape;21597;p10"/>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8" name="Google Shape;21598;p10"/>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599" name="Google Shape;21599;p10"/>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0" name="Google Shape;21600;p10"/>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1" name="Google Shape;21601;p10"/>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2" name="Google Shape;21602;p10"/>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3" name="Google Shape;21603;p10"/>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4" name="Google Shape;21604;p10"/>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5" name="Google Shape;21605;p10"/>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6" name="Google Shape;21606;p10"/>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7" name="Google Shape;21607;p10"/>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8" name="Google Shape;21608;p10"/>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09" name="Google Shape;21609;p10"/>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0" name="Google Shape;21610;p10"/>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1" name="Google Shape;21611;p10"/>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2" name="Google Shape;21612;p10"/>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3" name="Google Shape;21613;p10"/>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4" name="Google Shape;21614;p10"/>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5" name="Google Shape;21615;p10"/>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6" name="Google Shape;21616;p10"/>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7" name="Google Shape;21617;p10"/>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8" name="Google Shape;21618;p10"/>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19" name="Google Shape;21619;p10"/>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0" name="Google Shape;21620;p10"/>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1" name="Google Shape;21621;p10"/>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2" name="Google Shape;21622;p10"/>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3" name="Google Shape;21623;p10"/>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4" name="Google Shape;21624;p10"/>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5" name="Google Shape;21625;p10"/>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6" name="Google Shape;21626;p10"/>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7" name="Google Shape;21627;p10"/>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8" name="Google Shape;21628;p10"/>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29" name="Google Shape;21629;p10"/>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0" name="Google Shape;21630;p10"/>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1" name="Google Shape;21631;p10"/>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2" name="Google Shape;21632;p10"/>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3" name="Google Shape;21633;p10"/>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4" name="Google Shape;21634;p10"/>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5" name="Google Shape;21635;p10"/>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6" name="Google Shape;21636;p10"/>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7" name="Google Shape;21637;p10"/>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8" name="Google Shape;21638;p10"/>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39" name="Google Shape;21639;p10"/>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0" name="Google Shape;21640;p10"/>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1" name="Google Shape;21641;p10"/>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2" name="Google Shape;21642;p10"/>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3" name="Google Shape;21643;p10"/>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4" name="Google Shape;21644;p10"/>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5" name="Google Shape;21645;p10"/>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6" name="Google Shape;21646;p10"/>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7" name="Google Shape;21647;p10"/>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8" name="Google Shape;21648;p10"/>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49" name="Google Shape;21649;p10"/>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0" name="Google Shape;21650;p10"/>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1" name="Google Shape;21651;p10"/>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2" name="Google Shape;21652;p10"/>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3" name="Google Shape;21653;p10"/>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4" name="Google Shape;21654;p10"/>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5" name="Google Shape;21655;p10"/>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6" name="Google Shape;21656;p10"/>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7" name="Google Shape;21657;p10"/>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8" name="Google Shape;21658;p10"/>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59" name="Google Shape;21659;p10"/>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0" name="Google Shape;21660;p10"/>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1" name="Google Shape;21661;p10"/>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2" name="Google Shape;21662;p10"/>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3" name="Google Shape;21663;p10"/>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4" name="Google Shape;21664;p10"/>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5" name="Google Shape;21665;p10"/>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6" name="Google Shape;21666;p10"/>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7" name="Google Shape;21667;p10"/>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8" name="Google Shape;21668;p10"/>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69" name="Google Shape;21669;p10"/>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0" name="Google Shape;21670;p10"/>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1" name="Google Shape;21671;p10"/>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2" name="Google Shape;21672;p10"/>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3" name="Google Shape;21673;p10"/>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4" name="Google Shape;21674;p10"/>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5" name="Google Shape;21675;p10"/>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6" name="Google Shape;21676;p10"/>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7" name="Google Shape;21677;p10"/>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8" name="Google Shape;21678;p10"/>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79" name="Google Shape;21679;p10"/>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0" name="Google Shape;21680;p10"/>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1" name="Google Shape;21681;p10"/>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2" name="Google Shape;21682;p10"/>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3" name="Google Shape;21683;p10"/>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4" name="Google Shape;21684;p10"/>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5" name="Google Shape;21685;p10"/>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6" name="Google Shape;21686;p10"/>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7" name="Google Shape;21687;p10"/>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8" name="Google Shape;21688;p10"/>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89" name="Google Shape;21689;p10"/>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0" name="Google Shape;21690;p10"/>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1" name="Google Shape;21691;p10"/>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2" name="Google Shape;21692;p10"/>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3" name="Google Shape;21693;p10"/>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4" name="Google Shape;21694;p10"/>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5" name="Google Shape;21695;p10"/>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6" name="Google Shape;21696;p10"/>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7" name="Google Shape;21697;p10"/>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8" name="Google Shape;21698;p10"/>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699" name="Google Shape;21699;p10"/>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0" name="Google Shape;21700;p10"/>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1" name="Google Shape;21701;p10"/>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2" name="Google Shape;21702;p10"/>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3" name="Google Shape;21703;p10"/>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4" name="Google Shape;21704;p10"/>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5" name="Google Shape;21705;p10"/>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6" name="Google Shape;21706;p10"/>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7" name="Google Shape;21707;p10"/>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8" name="Google Shape;21708;p10"/>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09" name="Google Shape;21709;p10"/>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0" name="Google Shape;21710;p10"/>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1" name="Google Shape;21711;p10"/>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2" name="Google Shape;21712;p10"/>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3" name="Google Shape;21713;p10"/>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4" name="Google Shape;21714;p10"/>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5" name="Google Shape;21715;p10"/>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6" name="Google Shape;21716;p10"/>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7" name="Google Shape;21717;p10"/>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8" name="Google Shape;21718;p10"/>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19" name="Google Shape;21719;p10"/>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0" name="Google Shape;21720;p10"/>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1" name="Google Shape;21721;p10"/>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2" name="Google Shape;21722;p10"/>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3" name="Google Shape;21723;p10"/>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4" name="Google Shape;21724;p10"/>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5" name="Google Shape;21725;p10"/>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6" name="Google Shape;21726;p10"/>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7" name="Google Shape;21727;p10"/>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8" name="Google Shape;21728;p10"/>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29" name="Google Shape;21729;p10"/>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0" name="Google Shape;21730;p10"/>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1" name="Google Shape;21731;p10"/>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2" name="Google Shape;21732;p10"/>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3" name="Google Shape;21733;p10"/>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4" name="Google Shape;21734;p10"/>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5" name="Google Shape;21735;p10"/>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6" name="Google Shape;21736;p10"/>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7" name="Google Shape;21737;p10"/>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8" name="Google Shape;21738;p10"/>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39" name="Google Shape;21739;p10"/>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0" name="Google Shape;21740;p10"/>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1" name="Google Shape;21741;p10"/>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2" name="Google Shape;21742;p10"/>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3" name="Google Shape;21743;p10"/>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4" name="Google Shape;21744;p10"/>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5" name="Google Shape;21745;p10"/>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6" name="Google Shape;21746;p10"/>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7" name="Google Shape;21747;p10"/>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8" name="Google Shape;21748;p10"/>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49" name="Google Shape;21749;p10"/>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0" name="Google Shape;21750;p10"/>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1" name="Google Shape;21751;p10"/>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2" name="Google Shape;21752;p10"/>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3" name="Google Shape;21753;p10"/>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4" name="Google Shape;21754;p10"/>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5" name="Google Shape;21755;p10"/>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6" name="Google Shape;21756;p10"/>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7" name="Google Shape;21757;p10"/>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8" name="Google Shape;21758;p10"/>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59" name="Google Shape;21759;p10"/>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0" name="Google Shape;21760;p10"/>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1" name="Google Shape;21761;p10"/>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2" name="Google Shape;21762;p10"/>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3" name="Google Shape;21763;p10"/>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4" name="Google Shape;21764;p10"/>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5" name="Google Shape;21765;p10"/>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6" name="Google Shape;21766;p10"/>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7" name="Google Shape;21767;p10"/>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8" name="Google Shape;21768;p10"/>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69" name="Google Shape;21769;p10"/>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0" name="Google Shape;21770;p10"/>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1" name="Google Shape;21771;p10"/>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2" name="Google Shape;21772;p10"/>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3" name="Google Shape;21773;p10"/>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4" name="Google Shape;21774;p10"/>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5" name="Google Shape;21775;p10"/>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6" name="Google Shape;21776;p10"/>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7" name="Google Shape;21777;p10"/>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8" name="Google Shape;21778;p10"/>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79" name="Google Shape;21779;p10"/>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0" name="Google Shape;21780;p10"/>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1" name="Google Shape;21781;p10"/>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2" name="Google Shape;21782;p10"/>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3" name="Google Shape;21783;p10"/>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4" name="Google Shape;21784;p10"/>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5" name="Google Shape;21785;p10"/>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6" name="Google Shape;21786;p10"/>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7" name="Google Shape;21787;p10"/>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8" name="Google Shape;21788;p10"/>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89" name="Google Shape;21789;p10"/>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0" name="Google Shape;21790;p10"/>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1" name="Google Shape;21791;p10"/>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2" name="Google Shape;21792;p10"/>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3" name="Google Shape;21793;p10"/>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4" name="Google Shape;21794;p10"/>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5" name="Google Shape;21795;p10"/>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6" name="Google Shape;21796;p10"/>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7" name="Google Shape;21797;p10"/>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8" name="Google Shape;21798;p10"/>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799" name="Google Shape;21799;p10"/>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0" name="Google Shape;21800;p10"/>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1" name="Google Shape;21801;p10"/>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2" name="Google Shape;21802;p10"/>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3" name="Google Shape;21803;p10"/>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4" name="Google Shape;21804;p10"/>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5" name="Google Shape;21805;p10"/>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6" name="Google Shape;21806;p10"/>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7" name="Google Shape;21807;p10"/>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8" name="Google Shape;21808;p10"/>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09" name="Google Shape;21809;p10"/>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0" name="Google Shape;21810;p10"/>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1" name="Google Shape;21811;p10"/>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2" name="Google Shape;21812;p10"/>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3" name="Google Shape;21813;p10"/>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4" name="Google Shape;21814;p10"/>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5" name="Google Shape;21815;p10"/>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6" name="Google Shape;21816;p10"/>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7" name="Google Shape;21817;p10"/>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8" name="Google Shape;21818;p10"/>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19" name="Google Shape;21819;p10"/>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0" name="Google Shape;21820;p10"/>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1" name="Google Shape;21821;p10"/>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2" name="Google Shape;21822;p10"/>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3" name="Google Shape;21823;p10"/>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4" name="Google Shape;21824;p10"/>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5" name="Google Shape;21825;p10"/>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6" name="Google Shape;21826;p10"/>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7" name="Google Shape;21827;p10"/>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8" name="Google Shape;21828;p10"/>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29" name="Google Shape;21829;p10"/>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0" name="Google Shape;21830;p10"/>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1" name="Google Shape;21831;p10"/>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2" name="Google Shape;21832;p10"/>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3" name="Google Shape;21833;p10"/>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4" name="Google Shape;21834;p10"/>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5" name="Google Shape;21835;p10"/>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6" name="Google Shape;21836;p10"/>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7" name="Google Shape;21837;p10"/>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8" name="Google Shape;21838;p10"/>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39" name="Google Shape;21839;p10"/>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0" name="Google Shape;21840;p10"/>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1" name="Google Shape;21841;p10"/>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2" name="Google Shape;21842;p10"/>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3" name="Google Shape;21843;p10"/>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4" name="Google Shape;21844;p10"/>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5" name="Google Shape;21845;p10"/>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6" name="Google Shape;21846;p10"/>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7" name="Google Shape;21847;p10"/>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8" name="Google Shape;21848;p10"/>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49" name="Google Shape;21849;p10"/>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0" name="Google Shape;21850;p10"/>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1" name="Google Shape;21851;p10"/>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2" name="Google Shape;21852;p10"/>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3" name="Google Shape;21853;p10"/>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4" name="Google Shape;21854;p10"/>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5" name="Google Shape;21855;p10"/>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6" name="Google Shape;21856;p10"/>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7" name="Google Shape;21857;p10"/>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8" name="Google Shape;21858;p10"/>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59" name="Google Shape;21859;p10"/>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0" name="Google Shape;21860;p10"/>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1" name="Google Shape;21861;p10"/>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2" name="Google Shape;21862;p10"/>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3" name="Google Shape;21863;p10"/>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4" name="Google Shape;21864;p10"/>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5" name="Google Shape;21865;p10"/>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6" name="Google Shape;21866;p10"/>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7" name="Google Shape;21867;p10"/>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8" name="Google Shape;21868;p10"/>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69" name="Google Shape;21869;p10"/>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0" name="Google Shape;21870;p10"/>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1" name="Google Shape;21871;p10"/>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2" name="Google Shape;21872;p10"/>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3" name="Google Shape;21873;p10"/>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4" name="Google Shape;21874;p10"/>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5" name="Google Shape;21875;p10"/>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6" name="Google Shape;21876;p10"/>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7" name="Google Shape;21877;p10"/>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8" name="Google Shape;21878;p10"/>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79" name="Google Shape;21879;p10"/>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0" name="Google Shape;21880;p10"/>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1" name="Google Shape;21881;p10"/>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2" name="Google Shape;21882;p10"/>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3" name="Google Shape;21883;p10"/>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4" name="Google Shape;21884;p10"/>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5" name="Google Shape;21885;p10"/>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6" name="Google Shape;21886;p10"/>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7" name="Google Shape;21887;p10"/>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8" name="Google Shape;21888;p10"/>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89" name="Google Shape;21889;p10"/>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0" name="Google Shape;21890;p10"/>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1" name="Google Shape;21891;p10"/>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2" name="Google Shape;21892;p10"/>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3" name="Google Shape;21893;p10"/>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4" name="Google Shape;21894;p10"/>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5" name="Google Shape;21895;p10"/>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6" name="Google Shape;21896;p10"/>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7" name="Google Shape;21897;p10"/>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8" name="Google Shape;21898;p10"/>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899" name="Google Shape;21899;p10"/>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0" name="Google Shape;21900;p10"/>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1" name="Google Shape;21901;p10"/>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2" name="Google Shape;21902;p10"/>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3" name="Google Shape;21903;p10"/>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4" name="Google Shape;21904;p10"/>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5" name="Google Shape;21905;p10"/>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6" name="Google Shape;21906;p10"/>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7" name="Google Shape;21907;p10"/>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8" name="Google Shape;21908;p10"/>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09" name="Google Shape;21909;p10"/>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0" name="Google Shape;21910;p10"/>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1" name="Google Shape;21911;p10"/>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2" name="Google Shape;21912;p10"/>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3" name="Google Shape;21913;p10"/>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4" name="Google Shape;21914;p10"/>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5" name="Google Shape;21915;p10"/>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6" name="Google Shape;21916;p10"/>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7" name="Google Shape;21917;p10"/>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8" name="Google Shape;21918;p10"/>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19" name="Google Shape;21919;p10"/>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0" name="Google Shape;21920;p10"/>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1" name="Google Shape;21921;p10"/>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2" name="Google Shape;21922;p10"/>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3" name="Google Shape;21923;p10"/>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4" name="Google Shape;21924;p10"/>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5" name="Google Shape;21925;p10"/>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6" name="Google Shape;21926;p10"/>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7" name="Google Shape;21927;p10"/>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8" name="Google Shape;21928;p10"/>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29" name="Google Shape;21929;p10"/>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0" name="Google Shape;21930;p10"/>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1" name="Google Shape;21931;p10"/>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2" name="Google Shape;21932;p10"/>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3" name="Google Shape;21933;p10"/>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4" name="Google Shape;21934;p10"/>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5" name="Google Shape;21935;p10"/>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6" name="Google Shape;21936;p10"/>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7" name="Google Shape;21937;p10"/>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8" name="Google Shape;21938;p10"/>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39" name="Google Shape;21939;p10"/>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0" name="Google Shape;21940;p10"/>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1" name="Google Shape;21941;p10"/>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2" name="Google Shape;21942;p10"/>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3" name="Google Shape;21943;p10"/>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4" name="Google Shape;21944;p10"/>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5" name="Google Shape;21945;p10"/>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6" name="Google Shape;21946;p10"/>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7" name="Google Shape;21947;p10"/>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8" name="Google Shape;21948;p10"/>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49" name="Google Shape;21949;p10"/>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0" name="Google Shape;21950;p10"/>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1" name="Google Shape;21951;p10"/>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2" name="Google Shape;21952;p10"/>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3" name="Google Shape;21953;p10"/>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4" name="Google Shape;21954;p10"/>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5" name="Google Shape;21955;p10"/>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6" name="Google Shape;21956;p10"/>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7" name="Google Shape;21957;p10"/>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8" name="Google Shape;21958;p10"/>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59" name="Google Shape;21959;p10"/>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0" name="Google Shape;21960;p10"/>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1" name="Google Shape;21961;p10"/>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2" name="Google Shape;21962;p10"/>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3" name="Google Shape;21963;p10"/>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4" name="Google Shape;21964;p10"/>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5" name="Google Shape;21965;p10"/>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6" name="Google Shape;21966;p10"/>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7" name="Google Shape;21967;p10"/>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8" name="Google Shape;21968;p10"/>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69" name="Google Shape;21969;p10"/>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0" name="Google Shape;21970;p10"/>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1" name="Google Shape;21971;p10"/>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2" name="Google Shape;21972;p10"/>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3" name="Google Shape;21973;p10"/>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4" name="Google Shape;21974;p10"/>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5" name="Google Shape;21975;p10"/>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6" name="Google Shape;21976;p10"/>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7" name="Google Shape;21977;p10"/>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8" name="Google Shape;21978;p10"/>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79" name="Google Shape;21979;p10"/>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0" name="Google Shape;21980;p10"/>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1" name="Google Shape;21981;p10"/>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2" name="Google Shape;21982;p10"/>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3" name="Google Shape;21983;p10"/>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4" name="Google Shape;21984;p10"/>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5" name="Google Shape;21985;p10"/>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6" name="Google Shape;21986;p10"/>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7" name="Google Shape;21987;p10"/>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8" name="Google Shape;21988;p10"/>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89" name="Google Shape;21989;p10"/>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0" name="Google Shape;21990;p10"/>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1" name="Google Shape;21991;p10"/>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2" name="Google Shape;21992;p10"/>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3" name="Google Shape;21993;p10"/>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4" name="Google Shape;21994;p10"/>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5" name="Google Shape;21995;p10"/>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6" name="Google Shape;21996;p10"/>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7" name="Google Shape;21997;p10"/>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8" name="Google Shape;21998;p10"/>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1999" name="Google Shape;21999;p10"/>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0" name="Google Shape;22000;p10"/>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1" name="Google Shape;22001;p10"/>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2" name="Google Shape;22002;p10"/>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3" name="Google Shape;22003;p10"/>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4" name="Google Shape;22004;p10"/>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5" name="Google Shape;22005;p10"/>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6" name="Google Shape;22006;p10"/>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7" name="Google Shape;22007;p10"/>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8" name="Google Shape;22008;p10"/>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09" name="Google Shape;22009;p10"/>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0" name="Google Shape;22010;p10"/>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1" name="Google Shape;22011;p10"/>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2" name="Google Shape;22012;p10"/>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3" name="Google Shape;22013;p10"/>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4" name="Google Shape;22014;p10"/>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5" name="Google Shape;22015;p10"/>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6" name="Google Shape;22016;p10"/>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7" name="Google Shape;22017;p10"/>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8" name="Google Shape;22018;p10"/>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19" name="Google Shape;22019;p10"/>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0" name="Google Shape;22020;p10"/>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1" name="Google Shape;22021;p10"/>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2" name="Google Shape;22022;p10"/>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3" name="Google Shape;22023;p10"/>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4" name="Google Shape;22024;p10"/>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5" name="Google Shape;22025;p10"/>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6" name="Google Shape;22026;p10"/>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7" name="Google Shape;22027;p10"/>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8" name="Google Shape;22028;p10"/>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29" name="Google Shape;22029;p10"/>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0" name="Google Shape;22030;p10"/>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1" name="Google Shape;22031;p10"/>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2" name="Google Shape;22032;p10"/>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3" name="Google Shape;22033;p10"/>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4" name="Google Shape;22034;p10"/>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5" name="Google Shape;22035;p10"/>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6" name="Google Shape;22036;p10"/>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7" name="Google Shape;22037;p10"/>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8" name="Google Shape;22038;p10"/>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39" name="Google Shape;22039;p10"/>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0" name="Google Shape;22040;p10"/>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1" name="Google Shape;22041;p10"/>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2" name="Google Shape;22042;p10"/>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3" name="Google Shape;22043;p10"/>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4" name="Google Shape;22044;p10"/>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5" name="Google Shape;22045;p10"/>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6" name="Google Shape;22046;p10"/>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7" name="Google Shape;22047;p10"/>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8" name="Google Shape;22048;p10"/>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49" name="Google Shape;22049;p10"/>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0" name="Google Shape;22050;p10"/>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1" name="Google Shape;22051;p10"/>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2" name="Google Shape;22052;p10"/>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3" name="Google Shape;22053;p10"/>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4" name="Google Shape;22054;p10"/>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5" name="Google Shape;22055;p10"/>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6" name="Google Shape;22056;p10"/>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7" name="Google Shape;22057;p10"/>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8" name="Google Shape;22058;p10"/>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59" name="Google Shape;22059;p10"/>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0" name="Google Shape;22060;p10"/>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1" name="Google Shape;22061;p10"/>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2" name="Google Shape;22062;p10"/>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3" name="Google Shape;22063;p10"/>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4" name="Google Shape;22064;p10"/>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5" name="Google Shape;22065;p10"/>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6" name="Google Shape;22066;p10"/>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7" name="Google Shape;22067;p10"/>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8" name="Google Shape;22068;p10"/>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69" name="Google Shape;22069;p10"/>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0" name="Google Shape;22070;p10"/>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1" name="Google Shape;22071;p10"/>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2" name="Google Shape;22072;p10"/>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3" name="Google Shape;22073;p10"/>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4" name="Google Shape;22074;p10"/>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5" name="Google Shape;22075;p10"/>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6" name="Google Shape;22076;p10"/>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7" name="Google Shape;22077;p10"/>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8" name="Google Shape;22078;p10"/>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79" name="Google Shape;22079;p10"/>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0" name="Google Shape;22080;p10"/>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1" name="Google Shape;22081;p10"/>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2" name="Google Shape;22082;p10"/>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3" name="Google Shape;22083;p10"/>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4" name="Google Shape;22084;p10"/>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5" name="Google Shape;22085;p10"/>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6" name="Google Shape;22086;p10"/>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7" name="Google Shape;22087;p10"/>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8" name="Google Shape;22088;p10"/>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89" name="Google Shape;22089;p10"/>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0" name="Google Shape;22090;p10"/>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1" name="Google Shape;22091;p10"/>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2" name="Google Shape;22092;p10"/>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3" name="Google Shape;22093;p10"/>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4" name="Google Shape;22094;p10"/>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5" name="Google Shape;22095;p10"/>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6" name="Google Shape;22096;p10"/>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7" name="Google Shape;22097;p10"/>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8" name="Google Shape;22098;p10"/>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099" name="Google Shape;22099;p10"/>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0" name="Google Shape;22100;p10"/>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1" name="Google Shape;22101;p10"/>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2" name="Google Shape;22102;p10"/>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3" name="Google Shape;22103;p10"/>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4" name="Google Shape;22104;p10"/>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5" name="Google Shape;22105;p10"/>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6" name="Google Shape;22106;p10"/>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7" name="Google Shape;22107;p10"/>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8" name="Google Shape;22108;p10"/>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09" name="Google Shape;22109;p10"/>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0" name="Google Shape;22110;p10"/>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1" name="Google Shape;22111;p10"/>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2" name="Google Shape;22112;p10"/>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3" name="Google Shape;22113;p10"/>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4" name="Google Shape;22114;p10"/>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5" name="Google Shape;22115;p10"/>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6" name="Google Shape;22116;p10"/>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7" name="Google Shape;22117;p10"/>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8" name="Google Shape;22118;p10"/>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19" name="Google Shape;22119;p10"/>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0" name="Google Shape;22120;p10"/>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1" name="Google Shape;22121;p10"/>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2" name="Google Shape;22122;p10"/>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3" name="Google Shape;22123;p10"/>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4" name="Google Shape;22124;p10"/>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5" name="Google Shape;22125;p10"/>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6" name="Google Shape;22126;p10"/>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7" name="Google Shape;22127;p10"/>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8" name="Google Shape;22128;p10"/>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29" name="Google Shape;22129;p10"/>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0" name="Google Shape;22130;p10"/>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1" name="Google Shape;22131;p10"/>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2" name="Google Shape;22132;p10"/>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3" name="Google Shape;22133;p10"/>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4" name="Google Shape;22134;p10"/>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5" name="Google Shape;22135;p10"/>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6" name="Google Shape;22136;p10"/>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7" name="Google Shape;22137;p10"/>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8" name="Google Shape;22138;p10"/>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39" name="Google Shape;22139;p10"/>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0" name="Google Shape;22140;p10"/>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1" name="Google Shape;22141;p10"/>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2" name="Google Shape;22142;p10"/>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3" name="Google Shape;22143;p10"/>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4" name="Google Shape;22144;p10"/>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5" name="Google Shape;22145;p10"/>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6" name="Google Shape;22146;p10"/>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7" name="Google Shape;22147;p10"/>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8" name="Google Shape;22148;p10"/>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49" name="Google Shape;22149;p10"/>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0" name="Google Shape;22150;p10"/>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1" name="Google Shape;22151;p10"/>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2" name="Google Shape;22152;p10"/>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3" name="Google Shape;22153;p10"/>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4" name="Google Shape;22154;p10"/>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5" name="Google Shape;22155;p10"/>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6" name="Google Shape;22156;p10"/>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7" name="Google Shape;22157;p10"/>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8" name="Google Shape;22158;p10"/>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59" name="Google Shape;22159;p10"/>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0" name="Google Shape;22160;p10"/>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1" name="Google Shape;22161;p10"/>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2" name="Google Shape;22162;p10"/>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3" name="Google Shape;22163;p10"/>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4" name="Google Shape;22164;p10"/>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5" name="Google Shape;22165;p10"/>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6" name="Google Shape;22166;p10"/>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7" name="Google Shape;22167;p10"/>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8" name="Google Shape;22168;p10"/>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69" name="Google Shape;22169;p10"/>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0" name="Google Shape;22170;p10"/>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1" name="Google Shape;22171;p10"/>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2" name="Google Shape;22172;p10"/>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3" name="Google Shape;22173;p10"/>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4" name="Google Shape;22174;p10"/>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5" name="Google Shape;22175;p10"/>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6" name="Google Shape;22176;p10"/>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7" name="Google Shape;22177;p10"/>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8" name="Google Shape;22178;p10"/>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79" name="Google Shape;22179;p10"/>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0" name="Google Shape;22180;p10"/>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1" name="Google Shape;22181;p10"/>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2" name="Google Shape;22182;p10"/>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3" name="Google Shape;22183;p10"/>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4" name="Google Shape;22184;p10"/>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5" name="Google Shape;22185;p10"/>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6" name="Google Shape;22186;p10"/>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7" name="Google Shape;22187;p10"/>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8" name="Google Shape;22188;p10"/>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89" name="Google Shape;22189;p10"/>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0" name="Google Shape;22190;p10"/>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1" name="Google Shape;22191;p10"/>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2" name="Google Shape;22192;p10"/>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3" name="Google Shape;22193;p10"/>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4" name="Google Shape;22194;p10"/>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5" name="Google Shape;22195;p10"/>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6" name="Google Shape;22196;p10"/>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7" name="Google Shape;22197;p10"/>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8" name="Google Shape;22198;p10"/>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199" name="Google Shape;22199;p10"/>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0" name="Google Shape;22200;p10"/>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1" name="Google Shape;22201;p10"/>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2" name="Google Shape;22202;p10"/>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3" name="Google Shape;22203;p10"/>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4" name="Google Shape;22204;p10"/>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5" name="Google Shape;22205;p10"/>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6" name="Google Shape;22206;p10"/>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7" name="Google Shape;22207;p10"/>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8" name="Google Shape;22208;p10"/>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09" name="Google Shape;22209;p10"/>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0" name="Google Shape;22210;p10"/>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1" name="Google Shape;22211;p10"/>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2" name="Google Shape;22212;p10"/>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3" name="Google Shape;22213;p10"/>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4" name="Google Shape;22214;p10"/>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5" name="Google Shape;22215;p10"/>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6" name="Google Shape;22216;p10"/>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7" name="Google Shape;22217;p10"/>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8" name="Google Shape;22218;p10"/>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19" name="Google Shape;22219;p10"/>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0" name="Google Shape;22220;p10"/>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1" name="Google Shape;22221;p10"/>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2" name="Google Shape;22222;p10"/>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3" name="Google Shape;22223;p10"/>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4" name="Google Shape;22224;p10"/>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5" name="Google Shape;22225;p10"/>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6" name="Google Shape;22226;p10"/>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7" name="Google Shape;22227;p10"/>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8" name="Google Shape;22228;p10"/>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29" name="Google Shape;22229;p10"/>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0" name="Google Shape;22230;p10"/>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1" name="Google Shape;22231;p10"/>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2" name="Google Shape;22232;p10"/>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3" name="Google Shape;22233;p10"/>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4" name="Google Shape;22234;p10"/>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5" name="Google Shape;22235;p10"/>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6" name="Google Shape;22236;p10"/>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7" name="Google Shape;22237;p10"/>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8" name="Google Shape;22238;p10"/>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39" name="Google Shape;22239;p10"/>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0" name="Google Shape;22240;p10"/>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1" name="Google Shape;22241;p10"/>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2" name="Google Shape;22242;p10"/>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3" name="Google Shape;22243;p10"/>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4" name="Google Shape;22244;p10"/>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5" name="Google Shape;22245;p10"/>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6" name="Google Shape;22246;p10"/>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7" name="Google Shape;22247;p10"/>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8" name="Google Shape;22248;p10"/>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49" name="Google Shape;22249;p10"/>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0" name="Google Shape;22250;p10"/>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1" name="Google Shape;22251;p10"/>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2" name="Google Shape;22252;p10"/>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3" name="Google Shape;22253;p10"/>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4" name="Google Shape;22254;p10"/>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5" name="Google Shape;22255;p10"/>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6" name="Google Shape;22256;p10"/>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7" name="Google Shape;22257;p10"/>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8" name="Google Shape;22258;p10"/>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59" name="Google Shape;22259;p10"/>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0" name="Google Shape;22260;p10"/>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1" name="Google Shape;22261;p10"/>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2" name="Google Shape;22262;p10"/>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3" name="Google Shape;22263;p10"/>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4" name="Google Shape;22264;p10"/>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5" name="Google Shape;22265;p10"/>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6" name="Google Shape;22266;p10"/>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7" name="Google Shape;22267;p10"/>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8" name="Google Shape;22268;p10"/>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69" name="Google Shape;22269;p10"/>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0" name="Google Shape;22270;p10"/>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1" name="Google Shape;22271;p10"/>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2" name="Google Shape;22272;p10"/>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3" name="Google Shape;22273;p10"/>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4" name="Google Shape;22274;p10"/>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5" name="Google Shape;22275;p10"/>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6" name="Google Shape;22276;p10"/>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7" name="Google Shape;22277;p10"/>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8" name="Google Shape;22278;p10"/>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79" name="Google Shape;22279;p10"/>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0" name="Google Shape;22280;p10"/>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1" name="Google Shape;22281;p10"/>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2" name="Google Shape;22282;p10"/>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3" name="Google Shape;22283;p10"/>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4" name="Google Shape;22284;p10"/>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5" name="Google Shape;22285;p10"/>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6" name="Google Shape;22286;p10"/>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7" name="Google Shape;22287;p10"/>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8" name="Google Shape;22288;p10"/>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89" name="Google Shape;22289;p10"/>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0" name="Google Shape;22290;p10"/>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1" name="Google Shape;22291;p10"/>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2" name="Google Shape;22292;p10"/>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3" name="Google Shape;22293;p10"/>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4" name="Google Shape;22294;p10"/>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5" name="Google Shape;22295;p10"/>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6" name="Google Shape;22296;p10"/>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7" name="Google Shape;22297;p10"/>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8" name="Google Shape;22298;p10"/>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299" name="Google Shape;22299;p10"/>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0" name="Google Shape;22300;p10"/>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1" name="Google Shape;22301;p10"/>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2" name="Google Shape;22302;p10"/>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3" name="Google Shape;22303;p10"/>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4" name="Google Shape;22304;p10"/>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5" name="Google Shape;22305;p10"/>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6" name="Google Shape;22306;p10"/>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7" name="Google Shape;22307;p10"/>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8" name="Google Shape;22308;p10"/>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09" name="Google Shape;22309;p10"/>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0" name="Google Shape;22310;p10"/>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1" name="Google Shape;22311;p10"/>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2" name="Google Shape;22312;p10"/>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3" name="Google Shape;22313;p10"/>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4" name="Google Shape;22314;p10"/>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5" name="Google Shape;22315;p10"/>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6" name="Google Shape;22316;p10"/>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7" name="Google Shape;22317;p10"/>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8" name="Google Shape;22318;p10"/>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19" name="Google Shape;22319;p10"/>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0" name="Google Shape;22320;p10"/>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1" name="Google Shape;22321;p10"/>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2" name="Google Shape;22322;p10"/>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3" name="Google Shape;22323;p10"/>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4" name="Google Shape;22324;p10"/>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5" name="Google Shape;22325;p10"/>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6" name="Google Shape;22326;p10"/>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7" name="Google Shape;22327;p10"/>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8" name="Google Shape;22328;p10"/>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29" name="Google Shape;22329;p10"/>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0" name="Google Shape;22330;p10"/>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1" name="Google Shape;22331;p10"/>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2" name="Google Shape;22332;p10"/>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3" name="Google Shape;22333;p10"/>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4" name="Google Shape;22334;p10"/>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5" name="Google Shape;22335;p10"/>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6" name="Google Shape;22336;p10"/>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7" name="Google Shape;22337;p10"/>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8" name="Google Shape;22338;p10"/>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39" name="Google Shape;22339;p10"/>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0" name="Google Shape;22340;p10"/>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1" name="Google Shape;22341;p10"/>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2" name="Google Shape;22342;p10"/>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3" name="Google Shape;22343;p10"/>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4" name="Google Shape;22344;p10"/>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5" name="Google Shape;22345;p10"/>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6" name="Google Shape;22346;p10"/>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7" name="Google Shape;22347;p10"/>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8" name="Google Shape;22348;p10"/>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49" name="Google Shape;22349;p10"/>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0" name="Google Shape;22350;p10"/>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1" name="Google Shape;22351;p10"/>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2" name="Google Shape;22352;p10"/>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3" name="Google Shape;22353;p10"/>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4" name="Google Shape;22354;p10"/>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5" name="Google Shape;22355;p10"/>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6" name="Google Shape;22356;p10"/>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7" name="Google Shape;22357;p10"/>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8" name="Google Shape;22358;p10"/>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59" name="Google Shape;22359;p10"/>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0" name="Google Shape;22360;p10"/>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1" name="Google Shape;22361;p10"/>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2" name="Google Shape;22362;p10"/>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3" name="Google Shape;22363;p10"/>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4" name="Google Shape;22364;p10"/>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5" name="Google Shape;22365;p10"/>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6" name="Google Shape;22366;p10"/>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7" name="Google Shape;22367;p10"/>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8" name="Google Shape;22368;p10"/>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69" name="Google Shape;22369;p10"/>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0" name="Google Shape;22370;p10"/>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1" name="Google Shape;22371;p10"/>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2" name="Google Shape;22372;p10"/>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3" name="Google Shape;22373;p10"/>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4" name="Google Shape;22374;p10"/>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5" name="Google Shape;22375;p10"/>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6" name="Google Shape;22376;p10"/>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7" name="Google Shape;22377;p10"/>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8" name="Google Shape;22378;p10"/>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79" name="Google Shape;22379;p10"/>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0" name="Google Shape;22380;p10"/>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1" name="Google Shape;22381;p10"/>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2" name="Google Shape;22382;p10"/>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3" name="Google Shape;22383;p10"/>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4" name="Google Shape;22384;p10"/>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5" name="Google Shape;22385;p10"/>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6" name="Google Shape;22386;p10"/>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7" name="Google Shape;22387;p10"/>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8" name="Google Shape;22388;p10"/>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89" name="Google Shape;22389;p10"/>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0" name="Google Shape;22390;p10"/>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1" name="Google Shape;22391;p10"/>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2" name="Google Shape;22392;p10"/>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3" name="Google Shape;22393;p10"/>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4" name="Google Shape;22394;p10"/>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5" name="Google Shape;22395;p10"/>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6" name="Google Shape;22396;p10"/>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7" name="Google Shape;22397;p10"/>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8" name="Google Shape;22398;p10"/>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399" name="Google Shape;22399;p10"/>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0" name="Google Shape;22400;p10"/>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1" name="Google Shape;22401;p10"/>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2" name="Google Shape;22402;p10"/>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3" name="Google Shape;22403;p10"/>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4" name="Google Shape;22404;p10"/>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5" name="Google Shape;22405;p10"/>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6" name="Google Shape;22406;p10"/>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7" name="Google Shape;22407;p10"/>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8" name="Google Shape;22408;p10"/>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09" name="Google Shape;22409;p10"/>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0" name="Google Shape;22410;p10"/>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1" name="Google Shape;22411;p10"/>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2" name="Google Shape;22412;p10"/>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3" name="Google Shape;22413;p10"/>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4" name="Google Shape;22414;p10"/>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5" name="Google Shape;22415;p10"/>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6" name="Google Shape;22416;p10"/>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7" name="Google Shape;22417;p10"/>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8" name="Google Shape;22418;p10"/>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19" name="Google Shape;22419;p10"/>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0" name="Google Shape;22420;p10"/>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1" name="Google Shape;22421;p10"/>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2" name="Google Shape;22422;p10"/>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3" name="Google Shape;22423;p10"/>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4" name="Google Shape;22424;p10"/>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5" name="Google Shape;22425;p10"/>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6" name="Google Shape;22426;p10"/>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7" name="Google Shape;22427;p10"/>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8" name="Google Shape;22428;p10"/>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29" name="Google Shape;22429;p10"/>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0" name="Google Shape;22430;p10"/>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1" name="Google Shape;22431;p10"/>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2" name="Google Shape;22432;p10"/>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3" name="Google Shape;22433;p10"/>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4" name="Google Shape;22434;p10"/>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5" name="Google Shape;22435;p10"/>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6" name="Google Shape;22436;p10"/>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7" name="Google Shape;22437;p10"/>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8" name="Google Shape;22438;p10"/>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39" name="Google Shape;22439;p10"/>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0" name="Google Shape;22440;p10"/>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1" name="Google Shape;22441;p10"/>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2" name="Google Shape;22442;p10"/>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3" name="Google Shape;22443;p10"/>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4" name="Google Shape;22444;p10"/>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5" name="Google Shape;22445;p10"/>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6" name="Google Shape;22446;p10"/>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7" name="Google Shape;22447;p10"/>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8" name="Google Shape;22448;p10"/>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49" name="Google Shape;22449;p10"/>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0" name="Google Shape;22450;p10"/>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1" name="Google Shape;22451;p10"/>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2" name="Google Shape;22452;p10"/>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3" name="Google Shape;22453;p10"/>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4" name="Google Shape;22454;p10"/>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5" name="Google Shape;22455;p10"/>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6" name="Google Shape;22456;p10"/>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7" name="Google Shape;22457;p10"/>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8" name="Google Shape;22458;p10"/>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59" name="Google Shape;22459;p10"/>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0" name="Google Shape;22460;p10"/>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1" name="Google Shape;22461;p10"/>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2" name="Google Shape;22462;p10"/>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3" name="Google Shape;22463;p10"/>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4" name="Google Shape;22464;p10"/>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5" name="Google Shape;22465;p10"/>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6" name="Google Shape;22466;p10"/>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7" name="Google Shape;22467;p10"/>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8" name="Google Shape;22468;p10"/>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69" name="Google Shape;22469;p10"/>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0" name="Google Shape;22470;p10"/>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1" name="Google Shape;22471;p10"/>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2" name="Google Shape;22472;p10"/>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3" name="Google Shape;22473;p10"/>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4" name="Google Shape;22474;p10"/>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5" name="Google Shape;22475;p10"/>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6" name="Google Shape;22476;p10"/>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7" name="Google Shape;22477;p10"/>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8" name="Google Shape;22478;p10"/>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79" name="Google Shape;22479;p10"/>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0" name="Google Shape;22480;p10"/>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1" name="Google Shape;22481;p10"/>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2" name="Google Shape;22482;p10"/>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3" name="Google Shape;22483;p10"/>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4" name="Google Shape;22484;p10"/>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5" name="Google Shape;22485;p10"/>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6" name="Google Shape;22486;p10"/>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7" name="Google Shape;22487;p10"/>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8" name="Google Shape;22488;p10"/>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89" name="Google Shape;22489;p10"/>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0" name="Google Shape;22490;p10"/>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1" name="Google Shape;22491;p10"/>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2" name="Google Shape;22492;p10"/>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3" name="Google Shape;22493;p10"/>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4" name="Google Shape;22494;p10"/>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5" name="Google Shape;22495;p10"/>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6" name="Google Shape;22496;p10"/>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7" name="Google Shape;22497;p10"/>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8" name="Google Shape;22498;p10"/>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499" name="Google Shape;22499;p10"/>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0" name="Google Shape;22500;p10"/>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1" name="Google Shape;22501;p10"/>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2" name="Google Shape;22502;p10"/>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3" name="Google Shape;22503;p10"/>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4" name="Google Shape;22504;p10"/>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5" name="Google Shape;22505;p10"/>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6" name="Google Shape;22506;p10"/>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7" name="Google Shape;22507;p10"/>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8" name="Google Shape;22508;p10"/>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09" name="Google Shape;22509;p10"/>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0" name="Google Shape;22510;p10"/>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1" name="Google Shape;22511;p10"/>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2" name="Google Shape;22512;p10"/>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3" name="Google Shape;22513;p10"/>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4" name="Google Shape;22514;p10"/>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5" name="Google Shape;22515;p10"/>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6" name="Google Shape;22516;p10"/>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7" name="Google Shape;22517;p10"/>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8" name="Google Shape;22518;p10"/>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19" name="Google Shape;22519;p10"/>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0" name="Google Shape;22520;p10"/>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1" name="Google Shape;22521;p10"/>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2" name="Google Shape;22522;p10"/>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3" name="Google Shape;22523;p10"/>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4" name="Google Shape;22524;p10"/>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5" name="Google Shape;22525;p10"/>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6" name="Google Shape;22526;p10"/>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7" name="Google Shape;22527;p10"/>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8" name="Google Shape;22528;p10"/>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29" name="Google Shape;22529;p10"/>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0" name="Google Shape;22530;p10"/>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1" name="Google Shape;22531;p10"/>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2" name="Google Shape;22532;p10"/>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3" name="Google Shape;22533;p10"/>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4" name="Google Shape;22534;p10"/>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5" name="Google Shape;22535;p10"/>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6" name="Google Shape;22536;p10"/>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7" name="Google Shape;22537;p10"/>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8" name="Google Shape;22538;p10"/>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39" name="Google Shape;22539;p10"/>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0" name="Google Shape;22540;p10"/>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1" name="Google Shape;22541;p10"/>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2" name="Google Shape;22542;p10"/>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3" name="Google Shape;22543;p10"/>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4" name="Google Shape;22544;p10"/>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5" name="Google Shape;22545;p10"/>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6" name="Google Shape;22546;p10"/>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7" name="Google Shape;22547;p10"/>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8" name="Google Shape;22548;p10"/>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49" name="Google Shape;22549;p10"/>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0" name="Google Shape;22550;p10"/>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1" name="Google Shape;22551;p10"/>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2" name="Google Shape;22552;p10"/>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3" name="Google Shape;22553;p10"/>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4" name="Google Shape;22554;p10"/>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5" name="Google Shape;22555;p10"/>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6" name="Google Shape;22556;p10"/>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7" name="Google Shape;22557;p10"/>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8" name="Google Shape;22558;p10"/>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59" name="Google Shape;22559;p10"/>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0" name="Google Shape;22560;p10"/>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1" name="Google Shape;22561;p10"/>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2" name="Google Shape;22562;p10"/>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3" name="Google Shape;22563;p10"/>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4" name="Google Shape;22564;p10"/>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5" name="Google Shape;22565;p10"/>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6" name="Google Shape;22566;p10"/>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7" name="Google Shape;22567;p10"/>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8" name="Google Shape;22568;p10"/>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69" name="Google Shape;22569;p10"/>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0" name="Google Shape;22570;p10"/>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1" name="Google Shape;22571;p10"/>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2" name="Google Shape;22572;p10"/>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3" name="Google Shape;22573;p10"/>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4" name="Google Shape;22574;p10"/>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5" name="Google Shape;22575;p10"/>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6" name="Google Shape;22576;p10"/>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7" name="Google Shape;22577;p10"/>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8" name="Google Shape;22578;p10"/>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79" name="Google Shape;22579;p10"/>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0" name="Google Shape;22580;p10"/>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1" name="Google Shape;22581;p10"/>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2" name="Google Shape;22582;p10"/>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3" name="Google Shape;22583;p10"/>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4" name="Google Shape;22584;p10"/>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5" name="Google Shape;22585;p10"/>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6" name="Google Shape;22586;p10"/>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7" name="Google Shape;22587;p10"/>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8" name="Google Shape;22588;p10"/>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89" name="Google Shape;22589;p10"/>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0" name="Google Shape;22590;p10"/>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1" name="Google Shape;22591;p10"/>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2" name="Google Shape;22592;p10"/>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3" name="Google Shape;22593;p10"/>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4" name="Google Shape;22594;p10"/>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5" name="Google Shape;22595;p10"/>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6" name="Google Shape;22596;p10"/>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7" name="Google Shape;22597;p10"/>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8" name="Google Shape;22598;p10"/>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599" name="Google Shape;22599;p10"/>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0" name="Google Shape;22600;p10"/>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1" name="Google Shape;22601;p10"/>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2" name="Google Shape;22602;p10"/>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3" name="Google Shape;22603;p10"/>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4" name="Google Shape;22604;p10"/>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5" name="Google Shape;22605;p10"/>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6" name="Google Shape;22606;p10"/>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7" name="Google Shape;22607;p10"/>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8" name="Google Shape;22608;p10"/>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09" name="Google Shape;22609;p10"/>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0" name="Google Shape;22610;p10"/>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1" name="Google Shape;22611;p10"/>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2" name="Google Shape;22612;p10"/>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3" name="Google Shape;22613;p10"/>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4" name="Google Shape;22614;p10"/>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5" name="Google Shape;22615;p10"/>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6" name="Google Shape;22616;p10"/>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7" name="Google Shape;22617;p10"/>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8" name="Google Shape;22618;p10"/>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19" name="Google Shape;22619;p10"/>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0" name="Google Shape;22620;p10"/>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1" name="Google Shape;22621;p10"/>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2" name="Google Shape;22622;p10"/>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3" name="Google Shape;22623;p10"/>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4" name="Google Shape;22624;p10"/>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5" name="Google Shape;22625;p10"/>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6" name="Google Shape;22626;p10"/>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7" name="Google Shape;22627;p10"/>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8" name="Google Shape;22628;p10"/>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29" name="Google Shape;22629;p10"/>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0" name="Google Shape;22630;p10"/>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1" name="Google Shape;22631;p10"/>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2" name="Google Shape;22632;p10"/>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3" name="Google Shape;22633;p10"/>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4" name="Google Shape;22634;p10"/>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5" name="Google Shape;22635;p10"/>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6" name="Google Shape;22636;p10"/>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7" name="Google Shape;22637;p10"/>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8" name="Google Shape;22638;p10"/>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39" name="Google Shape;22639;p10"/>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0" name="Google Shape;22640;p10"/>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1" name="Google Shape;22641;p10"/>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2" name="Google Shape;22642;p10"/>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3" name="Google Shape;22643;p10"/>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4" name="Google Shape;22644;p10"/>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5" name="Google Shape;22645;p10"/>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6" name="Google Shape;22646;p10"/>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7" name="Google Shape;22647;p10"/>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8" name="Google Shape;22648;p10"/>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49" name="Google Shape;22649;p10"/>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0" name="Google Shape;22650;p10"/>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1" name="Google Shape;22651;p10"/>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2" name="Google Shape;22652;p10"/>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3" name="Google Shape;22653;p10"/>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4" name="Google Shape;22654;p10"/>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5" name="Google Shape;22655;p10"/>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6" name="Google Shape;22656;p10"/>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7" name="Google Shape;22657;p10"/>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8" name="Google Shape;22658;p10"/>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59" name="Google Shape;22659;p10"/>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0" name="Google Shape;22660;p10"/>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1" name="Google Shape;22661;p10"/>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2" name="Google Shape;22662;p10"/>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3" name="Google Shape;22663;p10"/>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4" name="Google Shape;22664;p10"/>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5" name="Google Shape;22665;p10"/>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6" name="Google Shape;22666;p10"/>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7" name="Google Shape;22667;p10"/>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8" name="Google Shape;22668;p10"/>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69" name="Google Shape;22669;p10"/>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0" name="Google Shape;22670;p10"/>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1" name="Google Shape;22671;p10"/>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2" name="Google Shape;22672;p10"/>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3" name="Google Shape;22673;p10"/>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4" name="Google Shape;22674;p10"/>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5" name="Google Shape;22675;p10"/>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6" name="Google Shape;22676;p10"/>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7" name="Google Shape;22677;p10"/>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8" name="Google Shape;22678;p10"/>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79" name="Google Shape;22679;p10"/>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0" name="Google Shape;22680;p10"/>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1" name="Google Shape;22681;p10"/>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2" name="Google Shape;22682;p10"/>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3" name="Google Shape;22683;p10"/>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4" name="Google Shape;22684;p10"/>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5" name="Google Shape;22685;p10"/>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6" name="Google Shape;22686;p10"/>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7" name="Google Shape;22687;p10"/>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8" name="Google Shape;22688;p10"/>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89" name="Google Shape;22689;p10"/>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0" name="Google Shape;22690;p10"/>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1" name="Google Shape;22691;p10"/>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2" name="Google Shape;22692;p10"/>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3" name="Google Shape;22693;p10"/>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4" name="Google Shape;22694;p10"/>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5" name="Google Shape;22695;p10"/>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6" name="Google Shape;22696;p10"/>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7" name="Google Shape;22697;p10"/>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8" name="Google Shape;22698;p10"/>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699" name="Google Shape;22699;p10"/>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0" name="Google Shape;22700;p10"/>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1" name="Google Shape;22701;p10"/>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2" name="Google Shape;22702;p10"/>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3" name="Google Shape;22703;p10"/>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4" name="Google Shape;22704;p10"/>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5" name="Google Shape;22705;p10"/>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6" name="Google Shape;22706;p10"/>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7" name="Google Shape;22707;p10"/>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8" name="Google Shape;22708;p10"/>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09" name="Google Shape;22709;p10"/>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0" name="Google Shape;22710;p10"/>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1" name="Google Shape;22711;p10"/>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2" name="Google Shape;22712;p10"/>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3" name="Google Shape;22713;p10"/>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4" name="Google Shape;22714;p10"/>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5" name="Google Shape;22715;p10"/>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6" name="Google Shape;22716;p10"/>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7" name="Google Shape;22717;p10"/>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8" name="Google Shape;22718;p10"/>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19" name="Google Shape;22719;p10"/>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0" name="Google Shape;22720;p10"/>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1" name="Google Shape;22721;p10"/>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2" name="Google Shape;22722;p10"/>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3" name="Google Shape;22723;p10"/>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4" name="Google Shape;22724;p10"/>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5" name="Google Shape;22725;p10"/>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6" name="Google Shape;22726;p10"/>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7" name="Google Shape;22727;p10"/>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8" name="Google Shape;22728;p10"/>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29" name="Google Shape;22729;p10"/>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0" name="Google Shape;22730;p10"/>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1" name="Google Shape;22731;p10"/>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2" name="Google Shape;22732;p10"/>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3" name="Google Shape;22733;p10"/>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4" name="Google Shape;22734;p10"/>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5" name="Google Shape;22735;p10"/>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6" name="Google Shape;22736;p10"/>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7" name="Google Shape;22737;p10"/>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8" name="Google Shape;22738;p10"/>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39" name="Google Shape;22739;p10"/>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0" name="Google Shape;22740;p10"/>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1" name="Google Shape;22741;p10"/>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2" name="Google Shape;22742;p10"/>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3" name="Google Shape;22743;p10"/>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4" name="Google Shape;22744;p10"/>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5" name="Google Shape;22745;p10"/>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6" name="Google Shape;22746;p10"/>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7" name="Google Shape;22747;p10"/>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8" name="Google Shape;22748;p10"/>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49" name="Google Shape;22749;p10"/>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0" name="Google Shape;22750;p10"/>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1" name="Google Shape;22751;p10"/>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2" name="Google Shape;22752;p10"/>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3" name="Google Shape;22753;p10"/>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4" name="Google Shape;22754;p10"/>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5" name="Google Shape;22755;p10"/>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6" name="Google Shape;22756;p10"/>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7" name="Google Shape;22757;p10"/>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8" name="Google Shape;22758;p10"/>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59" name="Google Shape;22759;p10"/>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0" name="Google Shape;22760;p10"/>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1" name="Google Shape;22761;p10"/>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2" name="Google Shape;22762;p10"/>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3" name="Google Shape;22763;p10"/>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4" name="Google Shape;22764;p10"/>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5" name="Google Shape;22765;p10"/>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6" name="Google Shape;22766;p10"/>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7" name="Google Shape;22767;p10"/>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8" name="Google Shape;22768;p10"/>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69" name="Google Shape;22769;p10"/>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0" name="Google Shape;22770;p10"/>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1" name="Google Shape;22771;p10"/>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2" name="Google Shape;22772;p10"/>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3" name="Google Shape;22773;p10"/>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4" name="Google Shape;22774;p10"/>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5" name="Google Shape;22775;p10"/>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6" name="Google Shape;22776;p10"/>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7" name="Google Shape;22777;p10"/>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8" name="Google Shape;22778;p10"/>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79" name="Google Shape;22779;p10"/>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0" name="Google Shape;22780;p10"/>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1" name="Google Shape;22781;p10"/>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2" name="Google Shape;22782;p10"/>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3" name="Google Shape;22783;p10"/>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4" name="Google Shape;22784;p10"/>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5" name="Google Shape;22785;p10"/>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6" name="Google Shape;22786;p10"/>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7" name="Google Shape;22787;p10"/>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8" name="Google Shape;22788;p10"/>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89" name="Google Shape;22789;p10"/>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0" name="Google Shape;22790;p10"/>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1" name="Google Shape;22791;p10"/>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2" name="Google Shape;22792;p10"/>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3" name="Google Shape;22793;p10"/>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4" name="Google Shape;22794;p10"/>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5" name="Google Shape;22795;p10"/>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6" name="Google Shape;22796;p10"/>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7" name="Google Shape;22797;p10"/>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8" name="Google Shape;22798;p10"/>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799" name="Google Shape;22799;p10"/>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0" name="Google Shape;22800;p10"/>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1" name="Google Shape;22801;p10"/>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2" name="Google Shape;22802;p10"/>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3" name="Google Shape;22803;p10"/>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4" name="Google Shape;22804;p10"/>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5" name="Google Shape;22805;p10"/>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6" name="Google Shape;22806;p10"/>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7" name="Google Shape;22807;p10"/>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8" name="Google Shape;22808;p10"/>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09" name="Google Shape;22809;p10"/>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0" name="Google Shape;22810;p10"/>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1" name="Google Shape;22811;p10"/>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2" name="Google Shape;22812;p10"/>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3" name="Google Shape;22813;p10"/>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4" name="Google Shape;22814;p10"/>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5" name="Google Shape;22815;p10"/>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6" name="Google Shape;22816;p10"/>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7" name="Google Shape;22817;p10"/>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8" name="Google Shape;22818;p10"/>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19" name="Google Shape;22819;p10"/>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0" name="Google Shape;22820;p10"/>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1" name="Google Shape;22821;p10"/>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2" name="Google Shape;22822;p10"/>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3" name="Google Shape;22823;p10"/>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4" name="Google Shape;22824;p10"/>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5" name="Google Shape;22825;p10"/>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6" name="Google Shape;22826;p10"/>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7" name="Google Shape;22827;p10"/>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8" name="Google Shape;22828;p10"/>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29" name="Google Shape;22829;p10"/>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0" name="Google Shape;22830;p10"/>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1" name="Google Shape;22831;p10"/>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2" name="Google Shape;22832;p10"/>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3" name="Google Shape;22833;p10"/>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4" name="Google Shape;22834;p10"/>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5" name="Google Shape;22835;p10"/>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6" name="Google Shape;22836;p10"/>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7" name="Google Shape;22837;p10"/>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8" name="Google Shape;22838;p10"/>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39" name="Google Shape;22839;p10"/>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0" name="Google Shape;22840;p10"/>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1" name="Google Shape;22841;p10"/>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2" name="Google Shape;22842;p10"/>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3" name="Google Shape;22843;p10"/>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4" name="Google Shape;22844;p10"/>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5" name="Google Shape;22845;p10"/>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6" name="Google Shape;22846;p10"/>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7" name="Google Shape;22847;p10"/>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8" name="Google Shape;22848;p10"/>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49" name="Google Shape;22849;p10"/>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0" name="Google Shape;22850;p10"/>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1" name="Google Shape;22851;p10"/>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2" name="Google Shape;22852;p10"/>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3" name="Google Shape;22853;p10"/>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4" name="Google Shape;22854;p10"/>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5" name="Google Shape;22855;p10"/>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6" name="Google Shape;22856;p10"/>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7" name="Google Shape;22857;p10"/>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8" name="Google Shape;22858;p10"/>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59" name="Google Shape;22859;p10"/>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0" name="Google Shape;22860;p10"/>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1" name="Google Shape;22861;p10"/>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2" name="Google Shape;22862;p10"/>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3" name="Google Shape;22863;p10"/>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4" name="Google Shape;22864;p10"/>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5" name="Google Shape;22865;p10"/>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6" name="Google Shape;22866;p10"/>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7" name="Google Shape;22867;p10"/>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8" name="Google Shape;22868;p10"/>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69" name="Google Shape;22869;p10"/>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0" name="Google Shape;22870;p10"/>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1" name="Google Shape;22871;p10"/>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2" name="Google Shape;22872;p10"/>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3" name="Google Shape;22873;p10"/>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4" name="Google Shape;22874;p10"/>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5" name="Google Shape;22875;p10"/>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6" name="Google Shape;22876;p10"/>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7" name="Google Shape;22877;p10"/>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8" name="Google Shape;22878;p10"/>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79" name="Google Shape;22879;p10"/>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0" name="Google Shape;22880;p10"/>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1" name="Google Shape;22881;p10"/>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2" name="Google Shape;22882;p10"/>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3" name="Google Shape;22883;p10"/>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4" name="Google Shape;22884;p10"/>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5" name="Google Shape;22885;p10"/>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6" name="Google Shape;22886;p10"/>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7" name="Google Shape;22887;p10"/>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8" name="Google Shape;22888;p10"/>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89" name="Google Shape;22889;p10"/>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0" name="Google Shape;22890;p10"/>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1" name="Google Shape;22891;p10"/>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2" name="Google Shape;22892;p10"/>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3" name="Google Shape;22893;p10"/>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4" name="Google Shape;22894;p10"/>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5" name="Google Shape;22895;p10"/>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6" name="Google Shape;22896;p10"/>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7" name="Google Shape;22897;p10"/>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8" name="Google Shape;22898;p10"/>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899" name="Google Shape;22899;p10"/>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0" name="Google Shape;22900;p10"/>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1" name="Google Shape;22901;p10"/>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2" name="Google Shape;22902;p10"/>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3" name="Google Shape;22903;p10"/>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4" name="Google Shape;22904;p10"/>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5" name="Google Shape;22905;p10"/>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6" name="Google Shape;22906;p10"/>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7" name="Google Shape;22907;p10"/>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8" name="Google Shape;22908;p10"/>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09" name="Google Shape;22909;p10"/>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0" name="Google Shape;22910;p10"/>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1" name="Google Shape;22911;p10"/>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2" name="Google Shape;22912;p10"/>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3" name="Google Shape;22913;p10"/>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4" name="Google Shape;22914;p10"/>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5" name="Google Shape;22915;p10"/>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6" name="Google Shape;22916;p10"/>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7" name="Google Shape;22917;p10"/>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8" name="Google Shape;22918;p10"/>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19" name="Google Shape;22919;p10"/>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0" name="Google Shape;22920;p10"/>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1" name="Google Shape;22921;p10"/>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2" name="Google Shape;22922;p10"/>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3" name="Google Shape;22923;p10"/>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4" name="Google Shape;22924;p10"/>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5" name="Google Shape;22925;p10"/>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6" name="Google Shape;22926;p10"/>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7" name="Google Shape;22927;p10"/>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8" name="Google Shape;22928;p10"/>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29" name="Google Shape;22929;p10"/>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0" name="Google Shape;22930;p10"/>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1" name="Google Shape;22931;p10"/>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2" name="Google Shape;22932;p10"/>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3" name="Google Shape;22933;p10"/>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4" name="Google Shape;22934;p10"/>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5" name="Google Shape;22935;p10"/>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6" name="Google Shape;22936;p10"/>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7" name="Google Shape;22937;p10"/>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8" name="Google Shape;22938;p10"/>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39" name="Google Shape;22939;p10"/>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0" name="Google Shape;22940;p10"/>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1" name="Google Shape;22941;p10"/>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2" name="Google Shape;22942;p10"/>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3" name="Google Shape;22943;p10"/>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4" name="Google Shape;22944;p10"/>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5" name="Google Shape;22945;p10"/>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6" name="Google Shape;22946;p10"/>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7" name="Google Shape;22947;p10"/>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8" name="Google Shape;22948;p10"/>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49" name="Google Shape;22949;p10"/>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0" name="Google Shape;22950;p10"/>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1" name="Google Shape;22951;p10"/>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2" name="Google Shape;22952;p10"/>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3" name="Google Shape;22953;p10"/>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4" name="Google Shape;22954;p10"/>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5" name="Google Shape;22955;p10"/>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6" name="Google Shape;22956;p10"/>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7" name="Google Shape;22957;p10"/>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8" name="Google Shape;22958;p10"/>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59" name="Google Shape;22959;p10"/>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0" name="Google Shape;22960;p10"/>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1" name="Google Shape;22961;p10"/>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2" name="Google Shape;22962;p10"/>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3" name="Google Shape;22963;p10"/>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4" name="Google Shape;22964;p10"/>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5" name="Google Shape;22965;p10"/>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6" name="Google Shape;22966;p10"/>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7" name="Google Shape;22967;p10"/>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8" name="Google Shape;22968;p10"/>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69" name="Google Shape;22969;p10"/>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0" name="Google Shape;22970;p10"/>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1" name="Google Shape;22971;p10"/>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2" name="Google Shape;22972;p10"/>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3" name="Google Shape;22973;p10"/>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4" name="Google Shape;22974;p10"/>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5" name="Google Shape;22975;p10"/>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6" name="Google Shape;22976;p10"/>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7" name="Google Shape;22977;p10"/>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8" name="Google Shape;22978;p10"/>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79" name="Google Shape;22979;p10"/>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0" name="Google Shape;22980;p10"/>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1" name="Google Shape;22981;p10"/>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2" name="Google Shape;22982;p10"/>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3" name="Google Shape;22983;p10"/>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4" name="Google Shape;22984;p10"/>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5" name="Google Shape;22985;p10"/>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6" name="Google Shape;22986;p10"/>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7" name="Google Shape;22987;p10"/>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8" name="Google Shape;22988;p10"/>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89" name="Google Shape;22989;p10"/>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0" name="Google Shape;22990;p10"/>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1" name="Google Shape;22991;p10"/>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2" name="Google Shape;22992;p10"/>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3" name="Google Shape;22993;p10"/>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4" name="Google Shape;22994;p10"/>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5" name="Google Shape;22995;p10"/>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6" name="Google Shape;22996;p10"/>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7" name="Google Shape;22997;p10"/>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8" name="Google Shape;22998;p10"/>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2999" name="Google Shape;22999;p10"/>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0" name="Google Shape;23000;p10"/>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1" name="Google Shape;23001;p10"/>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2" name="Google Shape;23002;p10"/>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3" name="Google Shape;23003;p10"/>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4" name="Google Shape;23004;p10"/>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5" name="Google Shape;23005;p10"/>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6" name="Google Shape;23006;p10"/>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7" name="Google Shape;23007;p10"/>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8" name="Google Shape;23008;p10"/>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09" name="Google Shape;23009;p10"/>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0" name="Google Shape;23010;p10"/>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1" name="Google Shape;23011;p10"/>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2" name="Google Shape;23012;p10"/>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3" name="Google Shape;23013;p10"/>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4" name="Google Shape;23014;p10"/>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5" name="Google Shape;23015;p10"/>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6" name="Google Shape;23016;p10"/>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7" name="Google Shape;23017;p10"/>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8" name="Google Shape;23018;p10"/>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19" name="Google Shape;23019;p10"/>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0" name="Google Shape;23020;p10"/>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1" name="Google Shape;23021;p10"/>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2" name="Google Shape;23022;p10"/>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3" name="Google Shape;23023;p10"/>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4" name="Google Shape;23024;p10"/>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5" name="Google Shape;23025;p10"/>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6" name="Google Shape;23026;p10"/>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7" name="Google Shape;23027;p10"/>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8" name="Google Shape;23028;p10"/>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29" name="Google Shape;23029;p10"/>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0" name="Google Shape;23030;p10"/>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1" name="Google Shape;23031;p10"/>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2" name="Google Shape;23032;p10"/>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3" name="Google Shape;23033;p10"/>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4" name="Google Shape;23034;p10"/>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5" name="Google Shape;23035;p10"/>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6" name="Google Shape;23036;p10"/>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7" name="Google Shape;23037;p10"/>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8" name="Google Shape;23038;p10"/>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39" name="Google Shape;23039;p10"/>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0" name="Google Shape;23040;p10"/>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1" name="Google Shape;23041;p10"/>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2" name="Google Shape;23042;p10"/>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3" name="Google Shape;23043;p10"/>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4" name="Google Shape;23044;p10"/>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5" name="Google Shape;23045;p10"/>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6" name="Google Shape;23046;p10"/>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7" name="Google Shape;23047;p10"/>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8" name="Google Shape;23048;p10"/>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49" name="Google Shape;23049;p10"/>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0" name="Google Shape;23050;p10"/>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1" name="Google Shape;23051;p10"/>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2" name="Google Shape;23052;p10"/>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3" name="Google Shape;23053;p10"/>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4" name="Google Shape;23054;p10"/>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5" name="Google Shape;23055;p10"/>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6" name="Google Shape;23056;p10"/>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7" name="Google Shape;23057;p10"/>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8" name="Google Shape;23058;p10"/>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59" name="Google Shape;23059;p10"/>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0" name="Google Shape;23060;p10"/>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1" name="Google Shape;23061;p10"/>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2" name="Google Shape;23062;p10"/>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3" name="Google Shape;23063;p10"/>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4" name="Google Shape;23064;p10"/>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5" name="Google Shape;23065;p10"/>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6" name="Google Shape;23066;p10"/>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7" name="Google Shape;23067;p10"/>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8" name="Google Shape;23068;p10"/>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69" name="Google Shape;23069;p10"/>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0" name="Google Shape;23070;p10"/>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1" name="Google Shape;23071;p10"/>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2" name="Google Shape;23072;p10"/>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3" name="Google Shape;23073;p10"/>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4" name="Google Shape;23074;p10"/>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5" name="Google Shape;23075;p10"/>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6" name="Google Shape;23076;p10"/>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7" name="Google Shape;23077;p10"/>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8" name="Google Shape;23078;p10"/>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79" name="Google Shape;23079;p10"/>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0" name="Google Shape;23080;p10"/>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1" name="Google Shape;23081;p10"/>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2" name="Google Shape;23082;p10"/>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3" name="Google Shape;23083;p10"/>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4" name="Google Shape;23084;p10"/>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5" name="Google Shape;23085;p10"/>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6" name="Google Shape;23086;p10"/>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7" name="Google Shape;23087;p10"/>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8" name="Google Shape;23088;p10"/>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89" name="Google Shape;23089;p10"/>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0" name="Google Shape;23090;p10"/>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1" name="Google Shape;23091;p10"/>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2" name="Google Shape;23092;p10"/>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3" name="Google Shape;23093;p10"/>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4" name="Google Shape;23094;p10"/>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5" name="Google Shape;23095;p10"/>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6" name="Google Shape;23096;p10"/>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7" name="Google Shape;23097;p10"/>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8" name="Google Shape;23098;p10"/>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099" name="Google Shape;23099;p10"/>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0" name="Google Shape;23100;p10"/>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1" name="Google Shape;23101;p10"/>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2" name="Google Shape;23102;p10"/>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3" name="Google Shape;23103;p10"/>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4" name="Google Shape;23104;p10"/>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5" name="Google Shape;23105;p10"/>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6" name="Google Shape;23106;p10"/>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7" name="Google Shape;23107;p10"/>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8" name="Google Shape;23108;p10"/>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09" name="Google Shape;23109;p10"/>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0" name="Google Shape;23110;p10"/>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1" name="Google Shape;23111;p10"/>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2" name="Google Shape;23112;p10"/>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3" name="Google Shape;23113;p10"/>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4" name="Google Shape;23114;p10"/>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5" name="Google Shape;23115;p10"/>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6" name="Google Shape;23116;p10"/>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7" name="Google Shape;23117;p10"/>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8" name="Google Shape;23118;p10"/>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19" name="Google Shape;23119;p10"/>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0" name="Google Shape;23120;p10"/>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1" name="Google Shape;23121;p10"/>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2" name="Google Shape;23122;p10"/>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3" name="Google Shape;23123;p10"/>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4" name="Google Shape;23124;p10"/>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5" name="Google Shape;23125;p10"/>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6" name="Google Shape;23126;p10"/>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7" name="Google Shape;23127;p10"/>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8" name="Google Shape;23128;p10"/>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29" name="Google Shape;23129;p10"/>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0" name="Google Shape;23130;p10"/>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1" name="Google Shape;23131;p10"/>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2" name="Google Shape;23132;p10"/>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3" name="Google Shape;23133;p10"/>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4" name="Google Shape;23134;p10"/>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5" name="Google Shape;23135;p10"/>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6" name="Google Shape;23136;p10"/>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7" name="Google Shape;23137;p10"/>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8" name="Google Shape;23138;p10"/>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39" name="Google Shape;23139;p10"/>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0" name="Google Shape;23140;p10"/>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1" name="Google Shape;23141;p10"/>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2" name="Google Shape;23142;p10"/>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3" name="Google Shape;23143;p10"/>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4" name="Google Shape;23144;p10"/>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5" name="Google Shape;23145;p10"/>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6" name="Google Shape;23146;p10"/>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7" name="Google Shape;23147;p10"/>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8" name="Google Shape;23148;p10"/>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49" name="Google Shape;23149;p10"/>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0" name="Google Shape;23150;p10"/>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1" name="Google Shape;23151;p10"/>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2" name="Google Shape;23152;p10"/>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3" name="Google Shape;23153;p10"/>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4" name="Google Shape;23154;p10"/>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5" name="Google Shape;23155;p10"/>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6" name="Google Shape;23156;p10"/>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7" name="Google Shape;23157;p10"/>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8" name="Google Shape;23158;p10"/>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59" name="Google Shape;23159;p10"/>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0" name="Google Shape;23160;p10"/>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1" name="Google Shape;23161;p10"/>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2" name="Google Shape;23162;p10"/>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3" name="Google Shape;23163;p10"/>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4" name="Google Shape;23164;p10"/>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5" name="Google Shape;23165;p10"/>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6" name="Google Shape;23166;p10"/>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7" name="Google Shape;23167;p10"/>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8" name="Google Shape;23168;p10"/>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69" name="Google Shape;23169;p10"/>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0" name="Google Shape;23170;p10"/>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1" name="Google Shape;23171;p10"/>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2" name="Google Shape;23172;p10"/>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3" name="Google Shape;23173;p10"/>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4" name="Google Shape;23174;p10"/>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5" name="Google Shape;23175;p10"/>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6" name="Google Shape;23176;p10"/>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7" name="Google Shape;23177;p10"/>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8" name="Google Shape;23178;p10"/>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79" name="Google Shape;23179;p10"/>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0" name="Google Shape;23180;p10"/>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1" name="Google Shape;23181;p10"/>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2" name="Google Shape;23182;p10"/>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3" name="Google Shape;23183;p10"/>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4" name="Google Shape;23184;p10"/>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5" name="Google Shape;23185;p10"/>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6" name="Google Shape;23186;p10"/>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7" name="Google Shape;23187;p10"/>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8" name="Google Shape;23188;p10"/>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89" name="Google Shape;23189;p10"/>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0" name="Google Shape;23190;p10"/>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1" name="Google Shape;23191;p10"/>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2" name="Google Shape;23192;p10"/>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3" name="Google Shape;23193;p10"/>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4" name="Google Shape;23194;p10"/>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5" name="Google Shape;23195;p10"/>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6" name="Google Shape;23196;p10"/>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7" name="Google Shape;23197;p10"/>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8" name="Google Shape;23198;p10"/>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199" name="Google Shape;23199;p10"/>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0" name="Google Shape;23200;p10"/>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1" name="Google Shape;23201;p10"/>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2" name="Google Shape;23202;p10"/>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3" name="Google Shape;23203;p10"/>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4" name="Google Shape;23204;p10"/>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5" name="Google Shape;23205;p10"/>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6" name="Google Shape;23206;p10"/>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7" name="Google Shape;23207;p10"/>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8" name="Google Shape;23208;p10"/>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09" name="Google Shape;23209;p10"/>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0" name="Google Shape;23210;p10"/>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1" name="Google Shape;23211;p10"/>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2" name="Google Shape;23212;p10"/>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3" name="Google Shape;23213;p10"/>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4" name="Google Shape;23214;p10"/>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5" name="Google Shape;23215;p10"/>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6" name="Google Shape;23216;p10"/>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7" name="Google Shape;23217;p10"/>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8" name="Google Shape;23218;p10"/>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19" name="Google Shape;23219;p10"/>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0" name="Google Shape;23220;p10"/>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1" name="Google Shape;23221;p10"/>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2" name="Google Shape;23222;p10"/>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3" name="Google Shape;23223;p10"/>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4" name="Google Shape;23224;p10"/>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5" name="Google Shape;23225;p10"/>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6" name="Google Shape;23226;p10"/>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7" name="Google Shape;23227;p10"/>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8" name="Google Shape;23228;p10"/>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29" name="Google Shape;23229;p10"/>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0" name="Google Shape;23230;p10"/>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1" name="Google Shape;23231;p10"/>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2" name="Google Shape;23232;p10"/>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3" name="Google Shape;23233;p10"/>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4" name="Google Shape;23234;p10"/>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5" name="Google Shape;23235;p10"/>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6" name="Google Shape;23236;p10"/>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7" name="Google Shape;23237;p10"/>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8" name="Google Shape;23238;p10"/>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39" name="Google Shape;23239;p10"/>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0" name="Google Shape;23240;p10"/>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1" name="Google Shape;23241;p10"/>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2" name="Google Shape;23242;p10"/>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3" name="Google Shape;23243;p10"/>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4" name="Google Shape;23244;p10"/>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5" name="Google Shape;23245;p10"/>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6" name="Google Shape;23246;p10"/>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7" name="Google Shape;23247;p10"/>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8" name="Google Shape;23248;p10"/>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49" name="Google Shape;23249;p10"/>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0" name="Google Shape;23250;p10"/>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1" name="Google Shape;23251;p10"/>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2" name="Google Shape;23252;p10"/>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3" name="Google Shape;23253;p10"/>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4" name="Google Shape;23254;p10"/>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5" name="Google Shape;23255;p10"/>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6" name="Google Shape;23256;p10"/>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7" name="Google Shape;23257;p10"/>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8" name="Google Shape;23258;p10"/>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59" name="Google Shape;23259;p10"/>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0" name="Google Shape;23260;p10"/>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1" name="Google Shape;23261;p10"/>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2" name="Google Shape;23262;p10"/>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3" name="Google Shape;23263;p10"/>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4" name="Google Shape;23264;p10"/>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5" name="Google Shape;23265;p10"/>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6" name="Google Shape;23266;p10"/>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7" name="Google Shape;23267;p10"/>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8" name="Google Shape;23268;p10"/>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69" name="Google Shape;23269;p10"/>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0" name="Google Shape;23270;p10"/>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1" name="Google Shape;23271;p10"/>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2" name="Google Shape;23272;p10"/>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3" name="Google Shape;23273;p10"/>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4" name="Google Shape;23274;p10"/>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5" name="Google Shape;23275;p10"/>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6" name="Google Shape;23276;p10"/>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7" name="Google Shape;23277;p10"/>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8" name="Google Shape;23278;p10"/>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79" name="Google Shape;23279;p10"/>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0" name="Google Shape;23280;p10"/>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1" name="Google Shape;23281;p10"/>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2" name="Google Shape;23282;p10"/>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3" name="Google Shape;23283;p10"/>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4" name="Google Shape;23284;p10"/>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5" name="Google Shape;23285;p10"/>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6" name="Google Shape;23286;p10"/>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7" name="Google Shape;23287;p10"/>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8" name="Google Shape;23288;p10"/>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89" name="Google Shape;23289;p10"/>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0" name="Google Shape;23290;p10"/>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1" name="Google Shape;23291;p10"/>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2" name="Google Shape;23292;p10"/>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3" name="Google Shape;23293;p10"/>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4" name="Google Shape;23294;p10"/>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5" name="Google Shape;23295;p10"/>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6" name="Google Shape;23296;p10"/>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7" name="Google Shape;23297;p10"/>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8" name="Google Shape;23298;p10"/>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299" name="Google Shape;23299;p10"/>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0" name="Google Shape;23300;p10"/>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1" name="Google Shape;23301;p10"/>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2" name="Google Shape;23302;p10"/>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3" name="Google Shape;23303;p10"/>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4" name="Google Shape;23304;p10"/>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5" name="Google Shape;23305;p10"/>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6" name="Google Shape;23306;p10"/>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7" name="Google Shape;23307;p10"/>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8" name="Google Shape;23308;p10"/>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09" name="Google Shape;23309;p10"/>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0" name="Google Shape;23310;p10"/>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1" name="Google Shape;23311;p10"/>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2" name="Google Shape;23312;p10"/>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3" name="Google Shape;23313;p10"/>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4" name="Google Shape;23314;p10"/>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5" name="Google Shape;23315;p10"/>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6" name="Google Shape;23316;p10"/>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7" name="Google Shape;23317;p10"/>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8" name="Google Shape;23318;p10"/>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19" name="Google Shape;23319;p10"/>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0" name="Google Shape;23320;p10"/>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1" name="Google Shape;23321;p10"/>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2" name="Google Shape;23322;p10"/>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3" name="Google Shape;23323;p10"/>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4" name="Google Shape;23324;p10"/>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5" name="Google Shape;23325;p10"/>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6" name="Google Shape;23326;p10"/>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7" name="Google Shape;23327;p10"/>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8" name="Google Shape;23328;p10"/>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29" name="Google Shape;23329;p10"/>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0" name="Google Shape;23330;p10"/>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1" name="Google Shape;23331;p10"/>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2" name="Google Shape;23332;p10"/>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3" name="Google Shape;23333;p10"/>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4" name="Google Shape;23334;p10"/>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5" name="Google Shape;23335;p10"/>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6" name="Google Shape;23336;p10"/>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7" name="Google Shape;23337;p10"/>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8" name="Google Shape;23338;p10"/>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39" name="Google Shape;23339;p10"/>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0" name="Google Shape;23340;p10"/>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1" name="Google Shape;23341;p10"/>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2" name="Google Shape;23342;p10"/>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3" name="Google Shape;23343;p10"/>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4" name="Google Shape;23344;p10"/>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5" name="Google Shape;23345;p10"/>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6" name="Google Shape;23346;p10"/>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7" name="Google Shape;23347;p10"/>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8" name="Google Shape;23348;p10"/>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49" name="Google Shape;23349;p10"/>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0" name="Google Shape;23350;p10"/>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1" name="Google Shape;23351;p10"/>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2" name="Google Shape;23352;p10"/>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3" name="Google Shape;23353;p10"/>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4" name="Google Shape;23354;p10"/>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5" name="Google Shape;23355;p10"/>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6" name="Google Shape;23356;p10"/>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7" name="Google Shape;23357;p10"/>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8" name="Google Shape;23358;p10"/>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59" name="Google Shape;23359;p10"/>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0" name="Google Shape;23360;p10"/>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1" name="Google Shape;23361;p10"/>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2" name="Google Shape;23362;p10"/>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3" name="Google Shape;23363;p10"/>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4" name="Google Shape;23364;p10"/>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5" name="Google Shape;23365;p10"/>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6" name="Google Shape;23366;p10"/>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7" name="Google Shape;23367;p10"/>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8" name="Google Shape;23368;p10"/>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69" name="Google Shape;23369;p10"/>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0" name="Google Shape;23370;p10"/>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1" name="Google Shape;23371;p10"/>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2" name="Google Shape;23372;p10"/>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3" name="Google Shape;23373;p10"/>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4" name="Google Shape;23374;p10"/>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5" name="Google Shape;23375;p10"/>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6" name="Google Shape;23376;p10"/>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7" name="Google Shape;23377;p10"/>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8" name="Google Shape;23378;p10"/>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79" name="Google Shape;23379;p10"/>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0" name="Google Shape;23380;p10"/>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1" name="Google Shape;23381;p10"/>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2" name="Google Shape;23382;p10"/>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3" name="Google Shape;23383;p10"/>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4" name="Google Shape;23384;p10"/>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5" name="Google Shape;23385;p10"/>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6" name="Google Shape;23386;p10"/>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7" name="Google Shape;23387;p10"/>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8" name="Google Shape;23388;p10"/>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89" name="Google Shape;23389;p10"/>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0" name="Google Shape;23390;p10"/>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1" name="Google Shape;23391;p10"/>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2" name="Google Shape;23392;p10"/>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3" name="Google Shape;23393;p10"/>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4" name="Google Shape;23394;p10"/>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5" name="Google Shape;23395;p10"/>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6" name="Google Shape;23396;p10"/>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7" name="Google Shape;23397;p10"/>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8" name="Google Shape;23398;p10"/>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399" name="Google Shape;23399;p10"/>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0" name="Google Shape;23400;p10"/>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1" name="Google Shape;23401;p10"/>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2" name="Google Shape;23402;p10"/>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3" name="Google Shape;23403;p10"/>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4" name="Google Shape;23404;p10"/>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5" name="Google Shape;23405;p10"/>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6" name="Google Shape;23406;p10"/>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7" name="Google Shape;23407;p10"/>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8" name="Google Shape;23408;p10"/>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09" name="Google Shape;23409;p10"/>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0" name="Google Shape;23410;p10"/>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1" name="Google Shape;23411;p10"/>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2" name="Google Shape;23412;p10"/>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3" name="Google Shape;23413;p10"/>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4" name="Google Shape;23414;p10"/>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5" name="Google Shape;23415;p10"/>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6" name="Google Shape;23416;p10"/>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7" name="Google Shape;23417;p10"/>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8" name="Google Shape;23418;p10"/>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19" name="Google Shape;23419;p10"/>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0" name="Google Shape;23420;p10"/>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1" name="Google Shape;23421;p10"/>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2" name="Google Shape;23422;p10"/>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3" name="Google Shape;23423;p10"/>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4" name="Google Shape;23424;p10"/>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5" name="Google Shape;23425;p10"/>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6" name="Google Shape;23426;p10"/>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7" name="Google Shape;23427;p10"/>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8" name="Google Shape;23428;p10"/>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29" name="Google Shape;23429;p10"/>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0" name="Google Shape;23430;p10"/>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1" name="Google Shape;23431;p10"/>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2" name="Google Shape;23432;p10"/>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3" name="Google Shape;23433;p10"/>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4" name="Google Shape;23434;p10"/>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5" name="Google Shape;23435;p10"/>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6" name="Google Shape;23436;p10"/>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7" name="Google Shape;23437;p10"/>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8" name="Google Shape;23438;p10"/>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39" name="Google Shape;23439;p10"/>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0" name="Google Shape;23440;p10"/>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1" name="Google Shape;23441;p10"/>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2" name="Google Shape;23442;p10"/>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3" name="Google Shape;23443;p10"/>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4" name="Google Shape;23444;p10"/>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5" name="Google Shape;23445;p10"/>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6" name="Google Shape;23446;p10"/>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7" name="Google Shape;23447;p10"/>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8" name="Google Shape;23448;p10"/>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49" name="Google Shape;23449;p10"/>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0" name="Google Shape;23450;p10"/>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1" name="Google Shape;23451;p10"/>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2" name="Google Shape;23452;p10"/>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3" name="Google Shape;23453;p10"/>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4" name="Google Shape;23454;p10"/>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5" name="Google Shape;23455;p10"/>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6" name="Google Shape;23456;p10"/>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7" name="Google Shape;23457;p10"/>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8" name="Google Shape;23458;p10"/>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59" name="Google Shape;23459;p10"/>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0" name="Google Shape;23460;p10"/>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1" name="Google Shape;23461;p10"/>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2" name="Google Shape;23462;p10"/>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3" name="Google Shape;23463;p10"/>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4" name="Google Shape;23464;p10"/>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5" name="Google Shape;23465;p10"/>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6" name="Google Shape;23466;p10"/>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7" name="Google Shape;23467;p10"/>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8" name="Google Shape;23468;p10"/>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69" name="Google Shape;23469;p10"/>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0" name="Google Shape;23470;p10"/>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1" name="Google Shape;23471;p10"/>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2" name="Google Shape;23472;p10"/>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3" name="Google Shape;23473;p10"/>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4" name="Google Shape;23474;p10"/>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5" name="Google Shape;23475;p10"/>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6" name="Google Shape;23476;p10"/>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7" name="Google Shape;23477;p10"/>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8" name="Google Shape;23478;p10"/>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79" name="Google Shape;23479;p10"/>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0" name="Google Shape;23480;p10"/>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1" name="Google Shape;23481;p10"/>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2" name="Google Shape;23482;p10"/>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3" name="Google Shape;23483;p10"/>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4" name="Google Shape;23484;p10"/>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5" name="Google Shape;23485;p10"/>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6" name="Google Shape;23486;p10"/>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7" name="Google Shape;23487;p10"/>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8" name="Google Shape;23488;p10"/>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89" name="Google Shape;23489;p10"/>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0" name="Google Shape;23490;p10"/>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1" name="Google Shape;23491;p10"/>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2" name="Google Shape;23492;p10"/>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3" name="Google Shape;23493;p10"/>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4" name="Google Shape;23494;p10"/>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5" name="Google Shape;23495;p10"/>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6" name="Google Shape;23496;p10"/>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7" name="Google Shape;23497;p10"/>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8" name="Google Shape;23498;p10"/>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499" name="Google Shape;23499;p10"/>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0" name="Google Shape;23500;p10"/>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1" name="Google Shape;23501;p10"/>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2" name="Google Shape;23502;p10"/>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3" name="Google Shape;23503;p10"/>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4" name="Google Shape;23504;p10"/>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5" name="Google Shape;23505;p10"/>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6" name="Google Shape;23506;p10"/>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7" name="Google Shape;23507;p10"/>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8" name="Google Shape;23508;p10"/>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09" name="Google Shape;23509;p10"/>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0" name="Google Shape;23510;p10"/>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1" name="Google Shape;23511;p10"/>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2" name="Google Shape;23512;p10"/>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3" name="Google Shape;23513;p10"/>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4" name="Google Shape;23514;p10"/>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5" name="Google Shape;23515;p10"/>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6" name="Google Shape;23516;p10"/>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7" name="Google Shape;23517;p10"/>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8" name="Google Shape;23518;p10"/>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19" name="Google Shape;23519;p10"/>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0" name="Google Shape;23520;p10"/>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1" name="Google Shape;23521;p10"/>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2" name="Google Shape;23522;p10"/>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3" name="Google Shape;23523;p10"/>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4" name="Google Shape;23524;p10"/>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5" name="Google Shape;23525;p10"/>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6" name="Google Shape;23526;p10"/>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7" name="Google Shape;23527;p10"/>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8" name="Google Shape;23528;p10"/>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29" name="Google Shape;23529;p10"/>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0" name="Google Shape;23530;p10"/>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1" name="Google Shape;23531;p10"/>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2" name="Google Shape;23532;p10"/>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3" name="Google Shape;23533;p10"/>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4" name="Google Shape;23534;p10"/>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5" name="Google Shape;23535;p10"/>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6" name="Google Shape;23536;p10"/>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7" name="Google Shape;23537;p10"/>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8" name="Google Shape;23538;p10"/>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39" name="Google Shape;23539;p10"/>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0" name="Google Shape;23540;p10"/>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1" name="Google Shape;23541;p10"/>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2" name="Google Shape;23542;p10"/>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3" name="Google Shape;23543;p10"/>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4" name="Google Shape;23544;p10"/>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5" name="Google Shape;23545;p10"/>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6" name="Google Shape;23546;p10"/>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7" name="Google Shape;23547;p10"/>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8" name="Google Shape;23548;p10"/>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49" name="Google Shape;23549;p10"/>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0" name="Google Shape;23550;p10"/>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1" name="Google Shape;23551;p10"/>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2" name="Google Shape;23552;p10"/>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3" name="Google Shape;23553;p10"/>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4" name="Google Shape;23554;p10"/>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5" name="Google Shape;23555;p10"/>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6" name="Google Shape;23556;p10"/>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7" name="Google Shape;23557;p10"/>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8" name="Google Shape;23558;p10"/>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59" name="Google Shape;23559;p10"/>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0" name="Google Shape;23560;p10"/>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1" name="Google Shape;23561;p10"/>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2" name="Google Shape;23562;p10"/>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3" name="Google Shape;23563;p10"/>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4" name="Google Shape;23564;p10"/>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5" name="Google Shape;23565;p10"/>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6" name="Google Shape;23566;p10"/>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7" name="Google Shape;23567;p10"/>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8" name="Google Shape;23568;p10"/>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69" name="Google Shape;23569;p10"/>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0" name="Google Shape;23570;p10"/>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1" name="Google Shape;23571;p10"/>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2" name="Google Shape;23572;p10"/>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3" name="Google Shape;23573;p10"/>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4" name="Google Shape;23574;p10"/>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5" name="Google Shape;23575;p10"/>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6" name="Google Shape;23576;p10"/>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7" name="Google Shape;23577;p10"/>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8" name="Google Shape;23578;p10"/>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79" name="Google Shape;23579;p10"/>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0" name="Google Shape;23580;p10"/>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1" name="Google Shape;23581;p10"/>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2" name="Google Shape;23582;p10"/>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3" name="Google Shape;23583;p10"/>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4" name="Google Shape;23584;p10"/>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5" name="Google Shape;23585;p10"/>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6" name="Google Shape;23586;p10"/>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7" name="Google Shape;23587;p10"/>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8" name="Google Shape;23588;p10"/>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89" name="Google Shape;23589;p10"/>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0" name="Google Shape;23590;p10"/>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1" name="Google Shape;23591;p10"/>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2" name="Google Shape;23592;p10"/>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3" name="Google Shape;23593;p10"/>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4" name="Google Shape;23594;p10"/>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5" name="Google Shape;23595;p10"/>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6" name="Google Shape;23596;p10"/>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7" name="Google Shape;23597;p10"/>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8" name="Google Shape;23598;p10"/>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599" name="Google Shape;23599;p10"/>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0" name="Google Shape;23600;p10"/>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1" name="Google Shape;23601;p10"/>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2" name="Google Shape;23602;p10"/>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3" name="Google Shape;23603;p10"/>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4" name="Google Shape;23604;p10"/>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5" name="Google Shape;23605;p10"/>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6" name="Google Shape;23606;p10"/>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7" name="Google Shape;23607;p10"/>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8" name="Google Shape;23608;p10"/>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09" name="Google Shape;23609;p10"/>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0" name="Google Shape;23610;p10"/>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1" name="Google Shape;23611;p10"/>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2" name="Google Shape;23612;p10"/>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3" name="Google Shape;23613;p10"/>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4" name="Google Shape;23614;p10"/>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5" name="Google Shape;23615;p10"/>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6" name="Google Shape;23616;p10"/>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7" name="Google Shape;23617;p10"/>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8" name="Google Shape;23618;p10"/>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19" name="Google Shape;23619;p10"/>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0" name="Google Shape;23620;p10"/>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1" name="Google Shape;23621;p10"/>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2" name="Google Shape;23622;p10"/>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3" name="Google Shape;23623;p10"/>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4" name="Google Shape;23624;p10"/>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5" name="Google Shape;23625;p10"/>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6" name="Google Shape;23626;p10"/>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7" name="Google Shape;23627;p10"/>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8" name="Google Shape;23628;p10"/>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29" name="Google Shape;23629;p10"/>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0" name="Google Shape;23630;p10"/>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1" name="Google Shape;23631;p10"/>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2" name="Google Shape;23632;p10"/>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3" name="Google Shape;23633;p10"/>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4" name="Google Shape;23634;p10"/>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5" name="Google Shape;23635;p10"/>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6" name="Google Shape;23636;p10"/>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7" name="Google Shape;23637;p10"/>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8" name="Google Shape;23638;p10"/>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39" name="Google Shape;23639;p10"/>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0" name="Google Shape;23640;p10"/>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1" name="Google Shape;23641;p10"/>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2" name="Google Shape;23642;p10"/>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3" name="Google Shape;23643;p10"/>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4" name="Google Shape;23644;p10"/>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5" name="Google Shape;23645;p10"/>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6" name="Google Shape;23646;p10"/>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7" name="Google Shape;23647;p10"/>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8" name="Google Shape;23648;p10"/>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49" name="Google Shape;23649;p10"/>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0" name="Google Shape;23650;p10"/>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1" name="Google Shape;23651;p10"/>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2" name="Google Shape;23652;p10"/>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3" name="Google Shape;23653;p10"/>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4" name="Google Shape;23654;p10"/>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5" name="Google Shape;23655;p10"/>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6" name="Google Shape;23656;p10"/>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7" name="Google Shape;23657;p10"/>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8" name="Google Shape;23658;p10"/>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59" name="Google Shape;23659;p10"/>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0" name="Google Shape;23660;p10"/>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1" name="Google Shape;23661;p10"/>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2" name="Google Shape;23662;p10"/>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3" name="Google Shape;23663;p10"/>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4" name="Google Shape;23664;p10"/>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5" name="Google Shape;23665;p10"/>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6" name="Google Shape;23666;p10"/>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7" name="Google Shape;23667;p10"/>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8" name="Google Shape;23668;p10"/>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69" name="Google Shape;23669;p10"/>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0" name="Google Shape;23670;p10"/>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1" name="Google Shape;23671;p10"/>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2" name="Google Shape;23672;p10"/>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3" name="Google Shape;23673;p10"/>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4" name="Google Shape;23674;p10"/>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5" name="Google Shape;23675;p10"/>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6" name="Google Shape;23676;p10"/>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7" name="Google Shape;23677;p10"/>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8" name="Google Shape;23678;p10"/>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79" name="Google Shape;23679;p10"/>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0" name="Google Shape;23680;p10"/>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1" name="Google Shape;23681;p10"/>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2" name="Google Shape;23682;p10"/>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3" name="Google Shape;23683;p10"/>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4" name="Google Shape;23684;p10"/>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5" name="Google Shape;23685;p10"/>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6" name="Google Shape;23686;p10"/>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7" name="Google Shape;23687;p10"/>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8" name="Google Shape;23688;p10"/>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89" name="Google Shape;23689;p10"/>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0" name="Google Shape;23690;p10"/>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1" name="Google Shape;23691;p10"/>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2" name="Google Shape;23692;p10"/>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3" name="Google Shape;23693;p10"/>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4" name="Google Shape;23694;p10"/>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5" name="Google Shape;23695;p10"/>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6" name="Google Shape;23696;p10"/>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7" name="Google Shape;23697;p10"/>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8" name="Google Shape;23698;p10"/>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699" name="Google Shape;23699;p10"/>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0" name="Google Shape;23700;p10"/>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1" name="Google Shape;23701;p10"/>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2" name="Google Shape;23702;p10"/>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3" name="Google Shape;23703;p10"/>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4" name="Google Shape;23704;p10"/>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5" name="Google Shape;23705;p10"/>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6" name="Google Shape;23706;p10"/>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7" name="Google Shape;23707;p10"/>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8" name="Google Shape;23708;p10"/>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09" name="Google Shape;23709;p10"/>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0" name="Google Shape;23710;p10"/>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1" name="Google Shape;23711;p10"/>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2" name="Google Shape;23712;p10"/>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3" name="Google Shape;23713;p10"/>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4" name="Google Shape;23714;p10"/>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5" name="Google Shape;23715;p10"/>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6" name="Google Shape;23716;p10"/>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7" name="Google Shape;23717;p10"/>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8" name="Google Shape;23718;p10"/>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19" name="Google Shape;23719;p10"/>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0" name="Google Shape;23720;p10"/>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1" name="Google Shape;23721;p10"/>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2" name="Google Shape;23722;p10"/>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3" name="Google Shape;23723;p10"/>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4" name="Google Shape;23724;p10"/>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5" name="Google Shape;23725;p10"/>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6" name="Google Shape;23726;p10"/>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7" name="Google Shape;23727;p10"/>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8" name="Google Shape;23728;p10"/>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29" name="Google Shape;23729;p10"/>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0" name="Google Shape;23730;p10"/>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1" name="Google Shape;23731;p10"/>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2" name="Google Shape;23732;p10"/>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3" name="Google Shape;23733;p10"/>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4" name="Google Shape;23734;p10"/>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5" name="Google Shape;23735;p10"/>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6" name="Google Shape;23736;p10"/>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7" name="Google Shape;23737;p10"/>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8" name="Google Shape;23738;p10"/>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39" name="Google Shape;23739;p10"/>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0" name="Google Shape;23740;p10"/>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1" name="Google Shape;23741;p10"/>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2" name="Google Shape;23742;p10"/>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3" name="Google Shape;23743;p10"/>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4" name="Google Shape;23744;p10"/>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5" name="Google Shape;23745;p10"/>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6" name="Google Shape;23746;p10"/>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7" name="Google Shape;23747;p10"/>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8" name="Google Shape;23748;p10"/>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49" name="Google Shape;23749;p10"/>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0" name="Google Shape;23750;p10"/>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1" name="Google Shape;23751;p10"/>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2" name="Google Shape;23752;p10"/>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3" name="Google Shape;23753;p10"/>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4" name="Google Shape;23754;p10"/>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5" name="Google Shape;23755;p10"/>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6" name="Google Shape;23756;p10"/>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7" name="Google Shape;23757;p10"/>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8" name="Google Shape;23758;p10"/>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59" name="Google Shape;23759;p10"/>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0" name="Google Shape;23760;p10"/>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1" name="Google Shape;23761;p10"/>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2" name="Google Shape;23762;p10"/>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3" name="Google Shape;23763;p10"/>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4" name="Google Shape;23764;p10"/>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5" name="Google Shape;23765;p10"/>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6" name="Google Shape;23766;p10"/>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7" name="Google Shape;23767;p10"/>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8" name="Google Shape;23768;p10"/>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69" name="Google Shape;23769;p10"/>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0" name="Google Shape;23770;p10"/>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1" name="Google Shape;23771;p10"/>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2" name="Google Shape;23772;p10"/>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3" name="Google Shape;23773;p10"/>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4" name="Google Shape;23774;p10"/>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5" name="Google Shape;23775;p10"/>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6" name="Google Shape;23776;p10"/>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7" name="Google Shape;23777;p10"/>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8" name="Google Shape;23778;p10"/>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79" name="Google Shape;23779;p10"/>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0" name="Google Shape;23780;p10"/>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1" name="Google Shape;23781;p10"/>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2" name="Google Shape;23782;p10"/>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3" name="Google Shape;23783;p10"/>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4" name="Google Shape;23784;p10"/>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5" name="Google Shape;23785;p10"/>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6" name="Google Shape;23786;p10"/>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7" name="Google Shape;23787;p10"/>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8" name="Google Shape;23788;p10"/>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89" name="Google Shape;23789;p10"/>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0" name="Google Shape;23790;p10"/>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1" name="Google Shape;23791;p10"/>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2" name="Google Shape;23792;p10"/>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3" name="Google Shape;23793;p10"/>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4" name="Google Shape;23794;p10"/>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5" name="Google Shape;23795;p10"/>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6" name="Google Shape;23796;p10"/>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7" name="Google Shape;23797;p10"/>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8" name="Google Shape;23798;p10"/>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799" name="Google Shape;23799;p10"/>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0" name="Google Shape;23800;p10"/>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1" name="Google Shape;23801;p10"/>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2" name="Google Shape;23802;p10"/>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3" name="Google Shape;23803;p10"/>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4" name="Google Shape;23804;p10"/>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5" name="Google Shape;23805;p10"/>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6" name="Google Shape;23806;p10"/>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7" name="Google Shape;23807;p10"/>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8" name="Google Shape;23808;p10"/>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09" name="Google Shape;23809;p10"/>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0" name="Google Shape;23810;p10"/>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1" name="Google Shape;23811;p10"/>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2" name="Google Shape;23812;p10"/>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3" name="Google Shape;23813;p10"/>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4" name="Google Shape;23814;p10"/>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5" name="Google Shape;23815;p10"/>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6" name="Google Shape;23816;p10"/>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7" name="Google Shape;23817;p10"/>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8" name="Google Shape;23818;p10"/>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19" name="Google Shape;23819;p10"/>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0" name="Google Shape;23820;p10"/>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1" name="Google Shape;23821;p10"/>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2" name="Google Shape;23822;p10"/>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3" name="Google Shape;23823;p10"/>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4" name="Google Shape;23824;p10"/>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5" name="Google Shape;23825;p10"/>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6" name="Google Shape;23826;p10"/>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7" name="Google Shape;23827;p10"/>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8" name="Google Shape;23828;p10"/>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29" name="Google Shape;23829;p10"/>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0" name="Google Shape;23830;p10"/>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1" name="Google Shape;23831;p10"/>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2" name="Google Shape;23832;p10"/>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3" name="Google Shape;23833;p10"/>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4" name="Google Shape;23834;p10"/>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5" name="Google Shape;23835;p10"/>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6" name="Google Shape;23836;p10"/>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7" name="Google Shape;23837;p10"/>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8" name="Google Shape;23838;p10"/>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39" name="Google Shape;23839;p10"/>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0" name="Google Shape;23840;p10"/>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1" name="Google Shape;23841;p10"/>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2" name="Google Shape;23842;p10"/>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3" name="Google Shape;23843;p10"/>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4" name="Google Shape;23844;p10"/>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5" name="Google Shape;23845;p10"/>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6" name="Google Shape;23846;p10"/>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7" name="Google Shape;23847;p10"/>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8" name="Google Shape;23848;p10"/>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49" name="Google Shape;23849;p10"/>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0" name="Google Shape;23850;p10"/>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1" name="Google Shape;23851;p10"/>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2" name="Google Shape;23852;p10"/>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3" name="Google Shape;23853;p10"/>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4" name="Google Shape;23854;p10"/>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5" name="Google Shape;23855;p10"/>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6" name="Google Shape;23856;p10"/>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7" name="Google Shape;23857;p10"/>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8" name="Google Shape;23858;p10"/>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59" name="Google Shape;23859;p10"/>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0" name="Google Shape;23860;p10"/>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1" name="Google Shape;23861;p10"/>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2" name="Google Shape;23862;p10"/>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3" name="Google Shape;23863;p10"/>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4" name="Google Shape;23864;p10"/>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5" name="Google Shape;23865;p10"/>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6" name="Google Shape;23866;p10"/>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7" name="Google Shape;23867;p10"/>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8" name="Google Shape;23868;p10"/>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69" name="Google Shape;23869;p10"/>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0" name="Google Shape;23870;p10"/>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1" name="Google Shape;23871;p10"/>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2" name="Google Shape;23872;p10"/>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3" name="Google Shape;23873;p10"/>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4" name="Google Shape;23874;p10"/>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5" name="Google Shape;23875;p10"/>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6" name="Google Shape;23876;p10"/>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7" name="Google Shape;23877;p10"/>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8" name="Google Shape;23878;p10"/>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79" name="Google Shape;23879;p10"/>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0" name="Google Shape;23880;p10"/>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1" name="Google Shape;23881;p10"/>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2" name="Google Shape;23882;p10"/>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3" name="Google Shape;23883;p10"/>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4" name="Google Shape;23884;p10"/>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5" name="Google Shape;23885;p10"/>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6" name="Google Shape;23886;p10"/>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7" name="Google Shape;23887;p10"/>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8" name="Google Shape;23888;p10"/>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89" name="Google Shape;23889;p10"/>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0" name="Google Shape;23890;p10"/>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1" name="Google Shape;23891;p10"/>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2" name="Google Shape;23892;p10"/>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3" name="Google Shape;23893;p10"/>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4" name="Google Shape;23894;p10"/>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5" name="Google Shape;23895;p10"/>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6" name="Google Shape;23896;p10"/>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7" name="Google Shape;23897;p10"/>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8" name="Google Shape;23898;p10"/>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899" name="Google Shape;23899;p10"/>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0" name="Google Shape;23900;p10"/>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1" name="Google Shape;23901;p10"/>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2" name="Google Shape;23902;p10"/>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3" name="Google Shape;23903;p10"/>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4" name="Google Shape;23904;p10"/>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5" name="Google Shape;23905;p10"/>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6" name="Google Shape;23906;p10"/>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7" name="Google Shape;23907;p10"/>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8" name="Google Shape;23908;p10"/>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09" name="Google Shape;23909;p10"/>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0" name="Google Shape;23910;p10"/>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1" name="Google Shape;23911;p10"/>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2" name="Google Shape;23912;p10"/>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3" name="Google Shape;23913;p10"/>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4" name="Google Shape;23914;p10"/>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5" name="Google Shape;23915;p10"/>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6" name="Google Shape;23916;p10"/>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7" name="Google Shape;23917;p10"/>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8" name="Google Shape;23918;p10"/>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19" name="Google Shape;23919;p10"/>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0" name="Google Shape;23920;p10"/>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1" name="Google Shape;23921;p10"/>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2" name="Google Shape;23922;p10"/>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3" name="Google Shape;23923;p10"/>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4" name="Google Shape;23924;p10"/>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5" name="Google Shape;23925;p10"/>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6" name="Google Shape;23926;p10"/>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7" name="Google Shape;23927;p10"/>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8" name="Google Shape;23928;p10"/>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29" name="Google Shape;23929;p10"/>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0" name="Google Shape;23930;p10"/>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1" name="Google Shape;23931;p10"/>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2" name="Google Shape;23932;p10"/>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3" name="Google Shape;23933;p10"/>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4" name="Google Shape;23934;p10"/>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5" name="Google Shape;23935;p10"/>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6" name="Google Shape;23936;p10"/>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7" name="Google Shape;23937;p10"/>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8" name="Google Shape;23938;p10"/>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39" name="Google Shape;23939;p10"/>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0" name="Google Shape;23940;p10"/>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1" name="Google Shape;23941;p10"/>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2" name="Google Shape;23942;p10"/>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3" name="Google Shape;23943;p10"/>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4" name="Google Shape;23944;p10"/>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5" name="Google Shape;23945;p10"/>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6" name="Google Shape;23946;p10"/>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7" name="Google Shape;23947;p10"/>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8" name="Google Shape;23948;p10"/>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49" name="Google Shape;23949;p10"/>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0" name="Google Shape;23950;p10"/>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1" name="Google Shape;23951;p10"/>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2" name="Google Shape;23952;p10"/>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3" name="Google Shape;23953;p10"/>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4" name="Google Shape;23954;p10"/>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5" name="Google Shape;23955;p10"/>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6" name="Google Shape;23956;p10"/>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7" name="Google Shape;23957;p10"/>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8" name="Google Shape;23958;p10"/>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59" name="Google Shape;23959;p10"/>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0" name="Google Shape;23960;p10"/>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1" name="Google Shape;23961;p10"/>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2" name="Google Shape;23962;p10"/>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3" name="Google Shape;23963;p10"/>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4" name="Google Shape;23964;p10"/>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5" name="Google Shape;23965;p10"/>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6" name="Google Shape;23966;p10"/>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7" name="Google Shape;23967;p10"/>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8" name="Google Shape;23968;p10"/>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69" name="Google Shape;23969;p10"/>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0" name="Google Shape;23970;p10"/>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1" name="Google Shape;23971;p10"/>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2" name="Google Shape;23972;p10"/>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3" name="Google Shape;23973;p10"/>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4" name="Google Shape;23974;p10"/>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5" name="Google Shape;23975;p10"/>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6" name="Google Shape;23976;p10"/>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7" name="Google Shape;23977;p10"/>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8" name="Google Shape;23978;p10"/>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79" name="Google Shape;23979;p10"/>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0" name="Google Shape;23980;p10"/>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1" name="Google Shape;23981;p10"/>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2" name="Google Shape;23982;p10"/>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3" name="Google Shape;23983;p10"/>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4" name="Google Shape;23984;p10"/>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5" name="Google Shape;23985;p10"/>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6" name="Google Shape;23986;p10"/>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7" name="Google Shape;23987;p10"/>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8" name="Google Shape;23988;p10"/>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89" name="Google Shape;23989;p10"/>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0" name="Google Shape;23990;p10"/>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1" name="Google Shape;23991;p10"/>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2" name="Google Shape;23992;p10"/>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3" name="Google Shape;23993;p10"/>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4" name="Google Shape;23994;p10"/>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5" name="Google Shape;23995;p10"/>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6" name="Google Shape;23996;p10"/>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7" name="Google Shape;23997;p10"/>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8" name="Google Shape;23998;p10"/>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3999" name="Google Shape;23999;p10"/>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0" name="Google Shape;24000;p10"/>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1" name="Google Shape;24001;p10"/>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2" name="Google Shape;24002;p10"/>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3" name="Google Shape;24003;p10"/>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4" name="Google Shape;24004;p10"/>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5" name="Google Shape;24005;p10"/>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6" name="Google Shape;24006;p10"/>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7" name="Google Shape;24007;p10"/>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8" name="Google Shape;24008;p10"/>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09" name="Google Shape;24009;p10"/>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0" name="Google Shape;24010;p10"/>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1" name="Google Shape;24011;p10"/>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2" name="Google Shape;24012;p10"/>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3" name="Google Shape;24013;p10"/>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4" name="Google Shape;24014;p10"/>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5" name="Google Shape;24015;p10"/>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6" name="Google Shape;24016;p10"/>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7" name="Google Shape;24017;p10"/>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8" name="Google Shape;24018;p10"/>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19" name="Google Shape;24019;p10"/>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0" name="Google Shape;24020;p10"/>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1" name="Google Shape;24021;p10"/>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2" name="Google Shape;24022;p10"/>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3" name="Google Shape;24023;p10"/>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4" name="Google Shape;24024;p10"/>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5" name="Google Shape;24025;p10"/>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6" name="Google Shape;24026;p10"/>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7" name="Google Shape;24027;p10"/>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8" name="Google Shape;24028;p10"/>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29" name="Google Shape;24029;p10"/>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0" name="Google Shape;24030;p10"/>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1" name="Google Shape;24031;p10"/>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2" name="Google Shape;24032;p10"/>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3" name="Google Shape;24033;p10"/>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4" name="Google Shape;24034;p10"/>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5" name="Google Shape;24035;p10"/>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6" name="Google Shape;24036;p10"/>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7" name="Google Shape;24037;p10"/>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8" name="Google Shape;24038;p10"/>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39" name="Google Shape;24039;p10"/>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0" name="Google Shape;24040;p10"/>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1" name="Google Shape;24041;p10"/>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2" name="Google Shape;24042;p10"/>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3" name="Google Shape;24043;p10"/>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4" name="Google Shape;24044;p10"/>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5" name="Google Shape;24045;p10"/>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6" name="Google Shape;24046;p10"/>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7" name="Google Shape;24047;p10"/>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8" name="Google Shape;24048;p10"/>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49" name="Google Shape;24049;p10"/>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0" name="Google Shape;24050;p10"/>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1" name="Google Shape;24051;p10"/>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2" name="Google Shape;24052;p10"/>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3" name="Google Shape;24053;p10"/>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4" name="Google Shape;24054;p10"/>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5" name="Google Shape;24055;p10"/>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6" name="Google Shape;24056;p10"/>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7" name="Google Shape;24057;p10"/>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8" name="Google Shape;24058;p10"/>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59" name="Google Shape;24059;p10"/>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0" name="Google Shape;24060;p10"/>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1" name="Google Shape;24061;p10"/>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2" name="Google Shape;24062;p10"/>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3" name="Google Shape;24063;p10"/>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4" name="Google Shape;24064;p10"/>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5" name="Google Shape;24065;p10"/>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6" name="Google Shape;24066;p10"/>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7" name="Google Shape;24067;p10"/>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8" name="Google Shape;24068;p10"/>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69" name="Google Shape;24069;p10"/>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0" name="Google Shape;24070;p10"/>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1" name="Google Shape;24071;p10"/>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2" name="Google Shape;24072;p10"/>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3" name="Google Shape;24073;p10"/>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4" name="Google Shape;24074;p10"/>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5" name="Google Shape;24075;p10"/>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6" name="Google Shape;24076;p10"/>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7" name="Google Shape;24077;p10"/>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8" name="Google Shape;24078;p10"/>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79" name="Google Shape;24079;p10"/>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0" name="Google Shape;24080;p10"/>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1" name="Google Shape;24081;p10"/>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2" name="Google Shape;24082;p10"/>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3" name="Google Shape;24083;p10"/>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4" name="Google Shape;24084;p10"/>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5" name="Google Shape;24085;p10"/>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6" name="Google Shape;24086;p10"/>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7" name="Google Shape;24087;p10"/>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8" name="Google Shape;24088;p10"/>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89" name="Google Shape;24089;p10"/>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0" name="Google Shape;24090;p10"/>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1" name="Google Shape;24091;p10"/>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2" name="Google Shape;24092;p10"/>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3" name="Google Shape;24093;p10"/>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4" name="Google Shape;24094;p10"/>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5" name="Google Shape;24095;p10"/>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6" name="Google Shape;24096;p10"/>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7" name="Google Shape;24097;p10"/>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8" name="Google Shape;24098;p10"/>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099" name="Google Shape;24099;p10"/>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0" name="Google Shape;24100;p10"/>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1" name="Google Shape;24101;p10"/>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2" name="Google Shape;24102;p10"/>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3" name="Google Shape;24103;p10"/>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4" name="Google Shape;24104;p10"/>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5" name="Google Shape;24105;p10"/>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6" name="Google Shape;24106;p10"/>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7" name="Google Shape;24107;p10"/>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8" name="Google Shape;24108;p10"/>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09" name="Google Shape;24109;p10"/>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0" name="Google Shape;24110;p10"/>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1" name="Google Shape;24111;p10"/>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2" name="Google Shape;24112;p10"/>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3" name="Google Shape;24113;p10"/>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4" name="Google Shape;24114;p10"/>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5" name="Google Shape;24115;p10"/>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6" name="Google Shape;24116;p10"/>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7" name="Google Shape;24117;p10"/>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8" name="Google Shape;24118;p10"/>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19" name="Google Shape;24119;p10"/>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0" name="Google Shape;24120;p10"/>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1" name="Google Shape;24121;p10"/>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2" name="Google Shape;24122;p10"/>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3" name="Google Shape;24123;p10"/>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4" name="Google Shape;24124;p10"/>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5" name="Google Shape;24125;p10"/>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6" name="Google Shape;24126;p10"/>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7" name="Google Shape;24127;p10"/>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8" name="Google Shape;24128;p10"/>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29" name="Google Shape;24129;p10"/>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0" name="Google Shape;24130;p10"/>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1" name="Google Shape;24131;p10"/>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2" name="Google Shape;24132;p10"/>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3" name="Google Shape;24133;p10"/>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4" name="Google Shape;24134;p10"/>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5" name="Google Shape;24135;p10"/>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6" name="Google Shape;24136;p10"/>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7" name="Google Shape;24137;p10"/>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8" name="Google Shape;24138;p10"/>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39" name="Google Shape;24139;p10"/>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0" name="Google Shape;24140;p10"/>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1" name="Google Shape;24141;p10"/>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2" name="Google Shape;24142;p10"/>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3" name="Google Shape;24143;p10"/>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4" name="Google Shape;24144;p10"/>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5" name="Google Shape;24145;p10"/>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6" name="Google Shape;24146;p10"/>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7" name="Google Shape;24147;p10"/>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8" name="Google Shape;24148;p10"/>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49" name="Google Shape;24149;p10"/>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0" name="Google Shape;24150;p10"/>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1" name="Google Shape;24151;p10"/>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2" name="Google Shape;24152;p10"/>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3" name="Google Shape;24153;p10"/>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4" name="Google Shape;24154;p10"/>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5" name="Google Shape;24155;p10"/>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6" name="Google Shape;24156;p10"/>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7" name="Google Shape;24157;p10"/>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8" name="Google Shape;24158;p10"/>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59" name="Google Shape;24159;p10"/>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0" name="Google Shape;24160;p10"/>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1" name="Google Shape;24161;p10"/>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2" name="Google Shape;24162;p10"/>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3" name="Google Shape;24163;p10"/>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4" name="Google Shape;24164;p10"/>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5" name="Google Shape;24165;p10"/>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6" name="Google Shape;24166;p10"/>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7" name="Google Shape;24167;p10"/>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8" name="Google Shape;24168;p10"/>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69" name="Google Shape;24169;p10"/>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0" name="Google Shape;24170;p10"/>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1" name="Google Shape;24171;p10"/>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2" name="Google Shape;24172;p10"/>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3" name="Google Shape;24173;p10"/>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4" name="Google Shape;24174;p10"/>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5" name="Google Shape;24175;p10"/>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6" name="Google Shape;24176;p10"/>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7" name="Google Shape;24177;p10"/>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8" name="Google Shape;24178;p10"/>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79" name="Google Shape;24179;p10"/>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0" name="Google Shape;24180;p10"/>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1" name="Google Shape;24181;p10"/>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2" name="Google Shape;24182;p10"/>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3" name="Google Shape;24183;p10"/>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4" name="Google Shape;24184;p10"/>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5" name="Google Shape;24185;p10"/>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6" name="Google Shape;24186;p10"/>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7" name="Google Shape;24187;p10"/>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8" name="Google Shape;24188;p10"/>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89" name="Google Shape;24189;p10"/>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0" name="Google Shape;24190;p10"/>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1" name="Google Shape;24191;p10"/>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2" name="Google Shape;24192;p10"/>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3" name="Google Shape;24193;p10"/>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4" name="Google Shape;24194;p10"/>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5" name="Google Shape;24195;p10"/>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6" name="Google Shape;24196;p10"/>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7" name="Google Shape;24197;p10"/>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8" name="Google Shape;24198;p10"/>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199" name="Google Shape;24199;p10"/>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0" name="Google Shape;24200;p10"/>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1" name="Google Shape;24201;p10"/>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2" name="Google Shape;24202;p10"/>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3" name="Google Shape;24203;p10"/>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4" name="Google Shape;24204;p10"/>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5" name="Google Shape;24205;p10"/>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6" name="Google Shape;24206;p10"/>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7" name="Google Shape;24207;p10"/>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8" name="Google Shape;24208;p10"/>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09" name="Google Shape;24209;p10"/>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0" name="Google Shape;24210;p10"/>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1" name="Google Shape;24211;p10"/>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2" name="Google Shape;24212;p10"/>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3" name="Google Shape;24213;p10"/>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4" name="Google Shape;24214;p10"/>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5" name="Google Shape;24215;p10"/>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6" name="Google Shape;24216;p10"/>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7" name="Google Shape;24217;p10"/>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8" name="Google Shape;24218;p10"/>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19" name="Google Shape;24219;p10"/>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0" name="Google Shape;24220;p10"/>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1" name="Google Shape;24221;p10"/>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2" name="Google Shape;24222;p10"/>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3" name="Google Shape;24223;p10"/>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4" name="Google Shape;24224;p10"/>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5" name="Google Shape;24225;p10"/>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6" name="Google Shape;24226;p10"/>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7" name="Google Shape;24227;p10"/>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8" name="Google Shape;24228;p10"/>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29" name="Google Shape;24229;p10"/>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0" name="Google Shape;24230;p10"/>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1" name="Google Shape;24231;p10"/>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2" name="Google Shape;24232;p10"/>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3" name="Google Shape;24233;p10"/>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4" name="Google Shape;24234;p10"/>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5" name="Google Shape;24235;p10"/>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6" name="Google Shape;24236;p10"/>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7" name="Google Shape;24237;p10"/>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8" name="Google Shape;24238;p10"/>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39" name="Google Shape;24239;p10"/>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0" name="Google Shape;24240;p10"/>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24241" name="Google Shape;24241;p10"/>
          <p:cNvSpPr txBox="1">
            <a:spLocks noGrp="1"/>
          </p:cNvSpPr>
          <p:nvPr>
            <p:ph type="title"/>
          </p:nvPr>
        </p:nvSpPr>
        <p:spPr>
          <a:xfrm>
            <a:off x="3416800" y="1984600"/>
            <a:ext cx="5358400" cy="2888800"/>
          </a:xfrm>
          <a:prstGeom prst="rect">
            <a:avLst/>
          </a:prstGeom>
          <a:solidFill>
            <a:schemeClr val="accent3"/>
          </a:solidFill>
        </p:spPr>
        <p:txBody>
          <a:bodyPr spcFirstLastPara="1" wrap="square" lIns="91425" tIns="91425" rIns="91425" bIns="91425" anchor="ctr" anchorCtr="0">
            <a:noAutofit/>
          </a:bodyPr>
          <a:lstStyle>
            <a:lvl1pPr lvl="0" algn="ctr" rtl="0">
              <a:lnSpc>
                <a:spcPct val="80000"/>
              </a:lnSpc>
              <a:spcBef>
                <a:spcPts val="0"/>
              </a:spcBef>
              <a:spcAft>
                <a:spcPts val="0"/>
              </a:spcAft>
              <a:buSzPts val="2800"/>
              <a:buNone/>
              <a:defRPr sz="64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228163034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chemeClr val="accent3"/>
        </a:solidFill>
        <a:effectLst/>
      </p:bgPr>
    </p:bg>
    <p:spTree>
      <p:nvGrpSpPr>
        <p:cNvPr id="1" name="Shape 24242"/>
        <p:cNvGrpSpPr/>
        <p:nvPr/>
      </p:nvGrpSpPr>
      <p:grpSpPr>
        <a:xfrm>
          <a:off x="0" y="0"/>
          <a:ext cx="0" cy="0"/>
          <a:chOff x="0" y="0"/>
          <a:chExt cx="0" cy="0"/>
        </a:xfrm>
      </p:grpSpPr>
      <p:grpSp>
        <p:nvGrpSpPr>
          <p:cNvPr id="24243" name="Google Shape;24243;p11"/>
          <p:cNvGrpSpPr/>
          <p:nvPr/>
        </p:nvGrpSpPr>
        <p:grpSpPr>
          <a:xfrm>
            <a:off x="0" y="0"/>
            <a:ext cx="12192000" cy="6858000"/>
            <a:chOff x="0" y="0"/>
            <a:chExt cx="9144000" cy="5143500"/>
          </a:xfrm>
        </p:grpSpPr>
        <p:sp>
          <p:nvSpPr>
            <p:cNvPr id="24244" name="Google Shape;24244;p11"/>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5" name="Google Shape;24245;p11"/>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6" name="Google Shape;24246;p11"/>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7" name="Google Shape;24247;p11"/>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8" name="Google Shape;24248;p11"/>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49" name="Google Shape;24249;p11"/>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0" name="Google Shape;24250;p11"/>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1" name="Google Shape;24251;p11"/>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2" name="Google Shape;24252;p11"/>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3" name="Google Shape;24253;p11"/>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4" name="Google Shape;24254;p11"/>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5" name="Google Shape;24255;p11"/>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6" name="Google Shape;24256;p11"/>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7" name="Google Shape;24257;p11"/>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8" name="Google Shape;24258;p11"/>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59" name="Google Shape;24259;p11"/>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0" name="Google Shape;24260;p11"/>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1" name="Google Shape;24261;p11"/>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2" name="Google Shape;24262;p11"/>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3" name="Google Shape;24263;p11"/>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4" name="Google Shape;24264;p11"/>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5" name="Google Shape;24265;p11"/>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6" name="Google Shape;24266;p11"/>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7" name="Google Shape;24267;p11"/>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8" name="Google Shape;24268;p11"/>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69" name="Google Shape;24269;p11"/>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0" name="Google Shape;24270;p11"/>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1" name="Google Shape;24271;p11"/>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2" name="Google Shape;24272;p11"/>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3" name="Google Shape;24273;p11"/>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4" name="Google Shape;24274;p11"/>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5" name="Google Shape;24275;p11"/>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6" name="Google Shape;24276;p11"/>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7" name="Google Shape;24277;p11"/>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8" name="Google Shape;24278;p11"/>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79" name="Google Shape;24279;p11"/>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0" name="Google Shape;24280;p11"/>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1" name="Google Shape;24281;p11"/>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2" name="Google Shape;24282;p11"/>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3" name="Google Shape;24283;p11"/>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4" name="Google Shape;24284;p11"/>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5" name="Google Shape;24285;p11"/>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6" name="Google Shape;24286;p11"/>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7" name="Google Shape;24287;p11"/>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8" name="Google Shape;24288;p11"/>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89" name="Google Shape;24289;p11"/>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0" name="Google Shape;24290;p11"/>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1" name="Google Shape;24291;p11"/>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2" name="Google Shape;24292;p11"/>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3" name="Google Shape;24293;p11"/>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4" name="Google Shape;24294;p11"/>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5" name="Google Shape;24295;p11"/>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6" name="Google Shape;24296;p11"/>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7" name="Google Shape;24297;p11"/>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8" name="Google Shape;24298;p11"/>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299" name="Google Shape;24299;p11"/>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0" name="Google Shape;24300;p11"/>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1" name="Google Shape;24301;p11"/>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2" name="Google Shape;24302;p11"/>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3" name="Google Shape;24303;p11"/>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4" name="Google Shape;24304;p11"/>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5" name="Google Shape;24305;p11"/>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6" name="Google Shape;24306;p11"/>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7" name="Google Shape;24307;p11"/>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8" name="Google Shape;24308;p11"/>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09" name="Google Shape;24309;p11"/>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0" name="Google Shape;24310;p11"/>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1" name="Google Shape;24311;p11"/>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2" name="Google Shape;24312;p11"/>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3" name="Google Shape;24313;p11"/>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4" name="Google Shape;24314;p11"/>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5" name="Google Shape;24315;p11"/>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6" name="Google Shape;24316;p11"/>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7" name="Google Shape;24317;p11"/>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8" name="Google Shape;24318;p11"/>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19" name="Google Shape;24319;p11"/>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0" name="Google Shape;24320;p11"/>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1" name="Google Shape;24321;p11"/>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2" name="Google Shape;24322;p11"/>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3" name="Google Shape;24323;p11"/>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4" name="Google Shape;24324;p11"/>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5" name="Google Shape;24325;p11"/>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6" name="Google Shape;24326;p11"/>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7" name="Google Shape;24327;p11"/>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8" name="Google Shape;24328;p11"/>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29" name="Google Shape;24329;p11"/>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0" name="Google Shape;24330;p11"/>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1" name="Google Shape;24331;p11"/>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2" name="Google Shape;24332;p11"/>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3" name="Google Shape;24333;p11"/>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4" name="Google Shape;24334;p11"/>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5" name="Google Shape;24335;p11"/>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6" name="Google Shape;24336;p11"/>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7" name="Google Shape;24337;p11"/>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8" name="Google Shape;24338;p11"/>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39" name="Google Shape;24339;p11"/>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0" name="Google Shape;24340;p11"/>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1" name="Google Shape;24341;p11"/>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2" name="Google Shape;24342;p11"/>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3" name="Google Shape;24343;p11"/>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4" name="Google Shape;24344;p11"/>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5" name="Google Shape;24345;p11"/>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6" name="Google Shape;24346;p11"/>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7" name="Google Shape;24347;p11"/>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8" name="Google Shape;24348;p11"/>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49" name="Google Shape;24349;p11"/>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0" name="Google Shape;24350;p11"/>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1" name="Google Shape;24351;p11"/>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2" name="Google Shape;24352;p11"/>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3" name="Google Shape;24353;p11"/>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4" name="Google Shape;24354;p11"/>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5" name="Google Shape;24355;p11"/>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6" name="Google Shape;24356;p11"/>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7" name="Google Shape;24357;p11"/>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8" name="Google Shape;24358;p11"/>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59" name="Google Shape;24359;p11"/>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0" name="Google Shape;24360;p11"/>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1" name="Google Shape;24361;p11"/>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2" name="Google Shape;24362;p11"/>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3" name="Google Shape;24363;p11"/>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4" name="Google Shape;24364;p11"/>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5" name="Google Shape;24365;p11"/>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6" name="Google Shape;24366;p11"/>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7" name="Google Shape;24367;p11"/>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8" name="Google Shape;24368;p11"/>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69" name="Google Shape;24369;p11"/>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0" name="Google Shape;24370;p11"/>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1" name="Google Shape;24371;p11"/>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2" name="Google Shape;24372;p11"/>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3" name="Google Shape;24373;p11"/>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4" name="Google Shape;24374;p11"/>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5" name="Google Shape;24375;p11"/>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6" name="Google Shape;24376;p11"/>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7" name="Google Shape;24377;p11"/>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8" name="Google Shape;24378;p11"/>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79" name="Google Shape;24379;p11"/>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0" name="Google Shape;24380;p11"/>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1" name="Google Shape;24381;p11"/>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2" name="Google Shape;24382;p11"/>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3" name="Google Shape;24383;p11"/>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4" name="Google Shape;24384;p11"/>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5" name="Google Shape;24385;p11"/>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6" name="Google Shape;24386;p11"/>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7" name="Google Shape;24387;p11"/>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8" name="Google Shape;24388;p11"/>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89" name="Google Shape;24389;p11"/>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0" name="Google Shape;24390;p11"/>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1" name="Google Shape;24391;p11"/>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2" name="Google Shape;24392;p11"/>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3" name="Google Shape;24393;p11"/>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4" name="Google Shape;24394;p11"/>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5" name="Google Shape;24395;p11"/>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6" name="Google Shape;24396;p11"/>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7" name="Google Shape;24397;p11"/>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8" name="Google Shape;24398;p11"/>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399" name="Google Shape;24399;p11"/>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0" name="Google Shape;24400;p11"/>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1" name="Google Shape;24401;p11"/>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2" name="Google Shape;24402;p11"/>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3" name="Google Shape;24403;p11"/>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4" name="Google Shape;24404;p11"/>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5" name="Google Shape;24405;p11"/>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6" name="Google Shape;24406;p11"/>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7" name="Google Shape;24407;p11"/>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8" name="Google Shape;24408;p11"/>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09" name="Google Shape;24409;p11"/>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0" name="Google Shape;24410;p11"/>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1" name="Google Shape;24411;p11"/>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2" name="Google Shape;24412;p11"/>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3" name="Google Shape;24413;p11"/>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4" name="Google Shape;24414;p11"/>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5" name="Google Shape;24415;p11"/>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6" name="Google Shape;24416;p11"/>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7" name="Google Shape;24417;p11"/>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8" name="Google Shape;24418;p11"/>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19" name="Google Shape;24419;p11"/>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0" name="Google Shape;24420;p11"/>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1" name="Google Shape;24421;p11"/>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2" name="Google Shape;24422;p11"/>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3" name="Google Shape;24423;p11"/>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4" name="Google Shape;24424;p11"/>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5" name="Google Shape;24425;p11"/>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6" name="Google Shape;24426;p11"/>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7" name="Google Shape;24427;p11"/>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8" name="Google Shape;24428;p11"/>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29" name="Google Shape;24429;p11"/>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0" name="Google Shape;24430;p11"/>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1" name="Google Shape;24431;p11"/>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2" name="Google Shape;24432;p11"/>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3" name="Google Shape;24433;p11"/>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4" name="Google Shape;24434;p11"/>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5" name="Google Shape;24435;p11"/>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6" name="Google Shape;24436;p11"/>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7" name="Google Shape;24437;p11"/>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8" name="Google Shape;24438;p11"/>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39" name="Google Shape;24439;p11"/>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0" name="Google Shape;24440;p11"/>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1" name="Google Shape;24441;p11"/>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2" name="Google Shape;24442;p11"/>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3" name="Google Shape;24443;p11"/>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4" name="Google Shape;24444;p11"/>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5" name="Google Shape;24445;p11"/>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6" name="Google Shape;24446;p11"/>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7" name="Google Shape;24447;p11"/>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8" name="Google Shape;24448;p11"/>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49" name="Google Shape;24449;p11"/>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0" name="Google Shape;24450;p11"/>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1" name="Google Shape;24451;p11"/>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2" name="Google Shape;24452;p11"/>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3" name="Google Shape;24453;p11"/>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4" name="Google Shape;24454;p11"/>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5" name="Google Shape;24455;p11"/>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6" name="Google Shape;24456;p11"/>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7" name="Google Shape;24457;p11"/>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8" name="Google Shape;24458;p11"/>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59" name="Google Shape;24459;p11"/>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0" name="Google Shape;24460;p11"/>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1" name="Google Shape;24461;p11"/>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2" name="Google Shape;24462;p11"/>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3" name="Google Shape;24463;p11"/>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4" name="Google Shape;24464;p11"/>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5" name="Google Shape;24465;p11"/>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6" name="Google Shape;24466;p11"/>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7" name="Google Shape;24467;p11"/>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8" name="Google Shape;24468;p11"/>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69" name="Google Shape;24469;p11"/>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0" name="Google Shape;24470;p11"/>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1" name="Google Shape;24471;p11"/>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2" name="Google Shape;24472;p11"/>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3" name="Google Shape;24473;p11"/>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4" name="Google Shape;24474;p11"/>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5" name="Google Shape;24475;p11"/>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6" name="Google Shape;24476;p11"/>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7" name="Google Shape;24477;p11"/>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8" name="Google Shape;24478;p11"/>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79" name="Google Shape;24479;p11"/>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0" name="Google Shape;24480;p11"/>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1" name="Google Shape;24481;p11"/>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2" name="Google Shape;24482;p11"/>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3" name="Google Shape;24483;p11"/>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4" name="Google Shape;24484;p11"/>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5" name="Google Shape;24485;p11"/>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6" name="Google Shape;24486;p11"/>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7" name="Google Shape;24487;p11"/>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8" name="Google Shape;24488;p11"/>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89" name="Google Shape;24489;p11"/>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0" name="Google Shape;24490;p11"/>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1" name="Google Shape;24491;p11"/>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2" name="Google Shape;24492;p11"/>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3" name="Google Shape;24493;p11"/>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4" name="Google Shape;24494;p11"/>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5" name="Google Shape;24495;p11"/>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6" name="Google Shape;24496;p11"/>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7" name="Google Shape;24497;p11"/>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8" name="Google Shape;24498;p11"/>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499" name="Google Shape;24499;p11"/>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0" name="Google Shape;24500;p11"/>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1" name="Google Shape;24501;p11"/>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2" name="Google Shape;24502;p11"/>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3" name="Google Shape;24503;p11"/>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4" name="Google Shape;24504;p11"/>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5" name="Google Shape;24505;p11"/>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6" name="Google Shape;24506;p11"/>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7" name="Google Shape;24507;p11"/>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8" name="Google Shape;24508;p11"/>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09" name="Google Shape;24509;p11"/>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0" name="Google Shape;24510;p11"/>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1" name="Google Shape;24511;p11"/>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2" name="Google Shape;24512;p11"/>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3" name="Google Shape;24513;p11"/>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4" name="Google Shape;24514;p11"/>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5" name="Google Shape;24515;p11"/>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6" name="Google Shape;24516;p11"/>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7" name="Google Shape;24517;p11"/>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8" name="Google Shape;24518;p11"/>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19" name="Google Shape;24519;p11"/>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0" name="Google Shape;24520;p11"/>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1" name="Google Shape;24521;p11"/>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2" name="Google Shape;24522;p11"/>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3" name="Google Shape;24523;p11"/>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4" name="Google Shape;24524;p11"/>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5" name="Google Shape;24525;p11"/>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6" name="Google Shape;24526;p11"/>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7" name="Google Shape;24527;p11"/>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8" name="Google Shape;24528;p11"/>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29" name="Google Shape;24529;p11"/>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0" name="Google Shape;24530;p11"/>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1" name="Google Shape;24531;p11"/>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2" name="Google Shape;24532;p11"/>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3" name="Google Shape;24533;p11"/>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4" name="Google Shape;24534;p11"/>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5" name="Google Shape;24535;p11"/>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6" name="Google Shape;24536;p11"/>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7" name="Google Shape;24537;p11"/>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8" name="Google Shape;24538;p11"/>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39" name="Google Shape;24539;p11"/>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0" name="Google Shape;24540;p11"/>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1" name="Google Shape;24541;p11"/>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2" name="Google Shape;24542;p11"/>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3" name="Google Shape;24543;p11"/>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4" name="Google Shape;24544;p11"/>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5" name="Google Shape;24545;p11"/>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6" name="Google Shape;24546;p11"/>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7" name="Google Shape;24547;p11"/>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8" name="Google Shape;24548;p11"/>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49" name="Google Shape;24549;p11"/>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0" name="Google Shape;24550;p11"/>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1" name="Google Shape;24551;p11"/>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2" name="Google Shape;24552;p11"/>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3" name="Google Shape;24553;p11"/>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4" name="Google Shape;24554;p11"/>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5" name="Google Shape;24555;p11"/>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6" name="Google Shape;24556;p11"/>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7" name="Google Shape;24557;p11"/>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8" name="Google Shape;24558;p11"/>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59" name="Google Shape;24559;p11"/>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0" name="Google Shape;24560;p11"/>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1" name="Google Shape;24561;p11"/>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2" name="Google Shape;24562;p11"/>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3" name="Google Shape;24563;p11"/>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4" name="Google Shape;24564;p11"/>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5" name="Google Shape;24565;p11"/>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6" name="Google Shape;24566;p11"/>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7" name="Google Shape;24567;p11"/>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8" name="Google Shape;24568;p11"/>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69" name="Google Shape;24569;p11"/>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0" name="Google Shape;24570;p11"/>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1" name="Google Shape;24571;p11"/>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2" name="Google Shape;24572;p11"/>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3" name="Google Shape;24573;p11"/>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4" name="Google Shape;24574;p11"/>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5" name="Google Shape;24575;p11"/>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6" name="Google Shape;24576;p11"/>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7" name="Google Shape;24577;p11"/>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8" name="Google Shape;24578;p11"/>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79" name="Google Shape;24579;p11"/>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0" name="Google Shape;24580;p11"/>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1" name="Google Shape;24581;p11"/>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2" name="Google Shape;24582;p11"/>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3" name="Google Shape;24583;p11"/>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4" name="Google Shape;24584;p11"/>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5" name="Google Shape;24585;p11"/>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6" name="Google Shape;24586;p11"/>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7" name="Google Shape;24587;p11"/>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8" name="Google Shape;24588;p11"/>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89" name="Google Shape;24589;p11"/>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0" name="Google Shape;24590;p11"/>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1" name="Google Shape;24591;p11"/>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2" name="Google Shape;24592;p11"/>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3" name="Google Shape;24593;p11"/>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4" name="Google Shape;24594;p11"/>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5" name="Google Shape;24595;p11"/>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6" name="Google Shape;24596;p11"/>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7" name="Google Shape;24597;p11"/>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8" name="Google Shape;24598;p11"/>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599" name="Google Shape;24599;p11"/>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0" name="Google Shape;24600;p11"/>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1" name="Google Shape;24601;p11"/>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2" name="Google Shape;24602;p11"/>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3" name="Google Shape;24603;p11"/>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4" name="Google Shape;24604;p11"/>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5" name="Google Shape;24605;p11"/>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6" name="Google Shape;24606;p11"/>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7" name="Google Shape;24607;p11"/>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8" name="Google Shape;24608;p11"/>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09" name="Google Shape;24609;p11"/>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0" name="Google Shape;24610;p11"/>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1" name="Google Shape;24611;p11"/>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2" name="Google Shape;24612;p11"/>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3" name="Google Shape;24613;p11"/>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4" name="Google Shape;24614;p11"/>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5" name="Google Shape;24615;p11"/>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6" name="Google Shape;24616;p11"/>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7" name="Google Shape;24617;p11"/>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8" name="Google Shape;24618;p11"/>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19" name="Google Shape;24619;p11"/>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0" name="Google Shape;24620;p11"/>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1" name="Google Shape;24621;p11"/>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2" name="Google Shape;24622;p11"/>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3" name="Google Shape;24623;p11"/>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4" name="Google Shape;24624;p11"/>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5" name="Google Shape;24625;p11"/>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6" name="Google Shape;24626;p11"/>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7" name="Google Shape;24627;p11"/>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8" name="Google Shape;24628;p11"/>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29" name="Google Shape;24629;p11"/>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0" name="Google Shape;24630;p11"/>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1" name="Google Shape;24631;p11"/>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2" name="Google Shape;24632;p11"/>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3" name="Google Shape;24633;p11"/>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4" name="Google Shape;24634;p11"/>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5" name="Google Shape;24635;p11"/>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6" name="Google Shape;24636;p11"/>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7" name="Google Shape;24637;p11"/>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8" name="Google Shape;24638;p11"/>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39" name="Google Shape;24639;p11"/>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0" name="Google Shape;24640;p11"/>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1" name="Google Shape;24641;p11"/>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2" name="Google Shape;24642;p11"/>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3" name="Google Shape;24643;p11"/>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4" name="Google Shape;24644;p11"/>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5" name="Google Shape;24645;p11"/>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6" name="Google Shape;24646;p11"/>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7" name="Google Shape;24647;p11"/>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8" name="Google Shape;24648;p11"/>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49" name="Google Shape;24649;p11"/>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0" name="Google Shape;24650;p11"/>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1" name="Google Shape;24651;p11"/>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2" name="Google Shape;24652;p11"/>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3" name="Google Shape;24653;p11"/>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4" name="Google Shape;24654;p11"/>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5" name="Google Shape;24655;p11"/>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6" name="Google Shape;24656;p11"/>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7" name="Google Shape;24657;p11"/>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8" name="Google Shape;24658;p11"/>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59" name="Google Shape;24659;p11"/>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0" name="Google Shape;24660;p11"/>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1" name="Google Shape;24661;p11"/>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2" name="Google Shape;24662;p11"/>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3" name="Google Shape;24663;p11"/>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4" name="Google Shape;24664;p11"/>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5" name="Google Shape;24665;p11"/>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6" name="Google Shape;24666;p11"/>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7" name="Google Shape;24667;p11"/>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8" name="Google Shape;24668;p11"/>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69" name="Google Shape;24669;p11"/>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0" name="Google Shape;24670;p11"/>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1" name="Google Shape;24671;p11"/>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2" name="Google Shape;24672;p11"/>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3" name="Google Shape;24673;p11"/>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4" name="Google Shape;24674;p11"/>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5" name="Google Shape;24675;p11"/>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6" name="Google Shape;24676;p11"/>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7" name="Google Shape;24677;p11"/>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8" name="Google Shape;24678;p11"/>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79" name="Google Shape;24679;p11"/>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0" name="Google Shape;24680;p11"/>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1" name="Google Shape;24681;p11"/>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2" name="Google Shape;24682;p11"/>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3" name="Google Shape;24683;p11"/>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4" name="Google Shape;24684;p11"/>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5" name="Google Shape;24685;p11"/>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6" name="Google Shape;24686;p11"/>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7" name="Google Shape;24687;p11"/>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8" name="Google Shape;24688;p11"/>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89" name="Google Shape;24689;p11"/>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0" name="Google Shape;24690;p11"/>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1" name="Google Shape;24691;p11"/>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2" name="Google Shape;24692;p11"/>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3" name="Google Shape;24693;p11"/>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4" name="Google Shape;24694;p11"/>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5" name="Google Shape;24695;p11"/>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6" name="Google Shape;24696;p11"/>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7" name="Google Shape;24697;p11"/>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8" name="Google Shape;24698;p11"/>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699" name="Google Shape;24699;p11"/>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0" name="Google Shape;24700;p11"/>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1" name="Google Shape;24701;p11"/>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2" name="Google Shape;24702;p11"/>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3" name="Google Shape;24703;p11"/>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4" name="Google Shape;24704;p11"/>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5" name="Google Shape;24705;p11"/>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6" name="Google Shape;24706;p11"/>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7" name="Google Shape;24707;p11"/>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8" name="Google Shape;24708;p11"/>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09" name="Google Shape;24709;p11"/>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0" name="Google Shape;24710;p11"/>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1" name="Google Shape;24711;p11"/>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2" name="Google Shape;24712;p11"/>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3" name="Google Shape;24713;p11"/>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4" name="Google Shape;24714;p11"/>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5" name="Google Shape;24715;p11"/>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6" name="Google Shape;24716;p11"/>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7" name="Google Shape;24717;p11"/>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8" name="Google Shape;24718;p11"/>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19" name="Google Shape;24719;p11"/>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0" name="Google Shape;24720;p11"/>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1" name="Google Shape;24721;p11"/>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2" name="Google Shape;24722;p11"/>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3" name="Google Shape;24723;p11"/>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4" name="Google Shape;24724;p11"/>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5" name="Google Shape;24725;p11"/>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6" name="Google Shape;24726;p11"/>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7" name="Google Shape;24727;p11"/>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8" name="Google Shape;24728;p11"/>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29" name="Google Shape;24729;p11"/>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0" name="Google Shape;24730;p11"/>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1" name="Google Shape;24731;p11"/>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2" name="Google Shape;24732;p11"/>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3" name="Google Shape;24733;p11"/>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4" name="Google Shape;24734;p11"/>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5" name="Google Shape;24735;p11"/>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6" name="Google Shape;24736;p11"/>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7" name="Google Shape;24737;p11"/>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8" name="Google Shape;24738;p11"/>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39" name="Google Shape;24739;p11"/>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0" name="Google Shape;24740;p11"/>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1" name="Google Shape;24741;p11"/>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2" name="Google Shape;24742;p11"/>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3" name="Google Shape;24743;p11"/>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4" name="Google Shape;24744;p11"/>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5" name="Google Shape;24745;p11"/>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6" name="Google Shape;24746;p11"/>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7" name="Google Shape;24747;p11"/>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8" name="Google Shape;24748;p11"/>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49" name="Google Shape;24749;p11"/>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0" name="Google Shape;24750;p11"/>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1" name="Google Shape;24751;p11"/>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2" name="Google Shape;24752;p11"/>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3" name="Google Shape;24753;p11"/>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4" name="Google Shape;24754;p11"/>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5" name="Google Shape;24755;p11"/>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6" name="Google Shape;24756;p11"/>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7" name="Google Shape;24757;p11"/>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8" name="Google Shape;24758;p11"/>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59" name="Google Shape;24759;p11"/>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0" name="Google Shape;24760;p11"/>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1" name="Google Shape;24761;p11"/>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2" name="Google Shape;24762;p11"/>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3" name="Google Shape;24763;p11"/>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4" name="Google Shape;24764;p11"/>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5" name="Google Shape;24765;p11"/>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6" name="Google Shape;24766;p11"/>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7" name="Google Shape;24767;p11"/>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8" name="Google Shape;24768;p11"/>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69" name="Google Shape;24769;p11"/>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0" name="Google Shape;24770;p11"/>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1" name="Google Shape;24771;p11"/>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2" name="Google Shape;24772;p11"/>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3" name="Google Shape;24773;p11"/>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4" name="Google Shape;24774;p11"/>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5" name="Google Shape;24775;p11"/>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6" name="Google Shape;24776;p11"/>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7" name="Google Shape;24777;p11"/>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8" name="Google Shape;24778;p11"/>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79" name="Google Shape;24779;p11"/>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0" name="Google Shape;24780;p11"/>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1" name="Google Shape;24781;p11"/>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2" name="Google Shape;24782;p11"/>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3" name="Google Shape;24783;p11"/>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4" name="Google Shape;24784;p11"/>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5" name="Google Shape;24785;p11"/>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6" name="Google Shape;24786;p11"/>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7" name="Google Shape;24787;p11"/>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8" name="Google Shape;24788;p11"/>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89" name="Google Shape;24789;p11"/>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0" name="Google Shape;24790;p11"/>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1" name="Google Shape;24791;p11"/>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2" name="Google Shape;24792;p11"/>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3" name="Google Shape;24793;p11"/>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4" name="Google Shape;24794;p11"/>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5" name="Google Shape;24795;p11"/>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6" name="Google Shape;24796;p11"/>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7" name="Google Shape;24797;p11"/>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8" name="Google Shape;24798;p11"/>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799" name="Google Shape;24799;p11"/>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0" name="Google Shape;24800;p11"/>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1" name="Google Shape;24801;p11"/>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2" name="Google Shape;24802;p11"/>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3" name="Google Shape;24803;p11"/>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4" name="Google Shape;24804;p11"/>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5" name="Google Shape;24805;p11"/>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6" name="Google Shape;24806;p11"/>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7" name="Google Shape;24807;p11"/>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8" name="Google Shape;24808;p11"/>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09" name="Google Shape;24809;p11"/>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0" name="Google Shape;24810;p11"/>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1" name="Google Shape;24811;p11"/>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2" name="Google Shape;24812;p11"/>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3" name="Google Shape;24813;p11"/>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4" name="Google Shape;24814;p11"/>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5" name="Google Shape;24815;p11"/>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6" name="Google Shape;24816;p11"/>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7" name="Google Shape;24817;p11"/>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8" name="Google Shape;24818;p11"/>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19" name="Google Shape;24819;p11"/>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0" name="Google Shape;24820;p11"/>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1" name="Google Shape;24821;p11"/>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2" name="Google Shape;24822;p11"/>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3" name="Google Shape;24823;p11"/>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4" name="Google Shape;24824;p11"/>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5" name="Google Shape;24825;p11"/>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6" name="Google Shape;24826;p11"/>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7" name="Google Shape;24827;p11"/>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8" name="Google Shape;24828;p11"/>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29" name="Google Shape;24829;p11"/>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0" name="Google Shape;24830;p11"/>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1" name="Google Shape;24831;p11"/>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2" name="Google Shape;24832;p11"/>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3" name="Google Shape;24833;p11"/>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4" name="Google Shape;24834;p11"/>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5" name="Google Shape;24835;p11"/>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6" name="Google Shape;24836;p11"/>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7" name="Google Shape;24837;p11"/>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8" name="Google Shape;24838;p11"/>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39" name="Google Shape;24839;p11"/>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0" name="Google Shape;24840;p11"/>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1" name="Google Shape;24841;p11"/>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2" name="Google Shape;24842;p11"/>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3" name="Google Shape;24843;p11"/>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4" name="Google Shape;24844;p11"/>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5" name="Google Shape;24845;p11"/>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6" name="Google Shape;24846;p11"/>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7" name="Google Shape;24847;p11"/>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8" name="Google Shape;24848;p11"/>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49" name="Google Shape;24849;p11"/>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0" name="Google Shape;24850;p11"/>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1" name="Google Shape;24851;p11"/>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2" name="Google Shape;24852;p11"/>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3" name="Google Shape;24853;p11"/>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4" name="Google Shape;24854;p11"/>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5" name="Google Shape;24855;p11"/>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6" name="Google Shape;24856;p11"/>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7" name="Google Shape;24857;p11"/>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8" name="Google Shape;24858;p11"/>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59" name="Google Shape;24859;p11"/>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0" name="Google Shape;24860;p11"/>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1" name="Google Shape;24861;p11"/>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2" name="Google Shape;24862;p11"/>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3" name="Google Shape;24863;p11"/>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4" name="Google Shape;24864;p11"/>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5" name="Google Shape;24865;p11"/>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6" name="Google Shape;24866;p11"/>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7" name="Google Shape;24867;p11"/>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8" name="Google Shape;24868;p11"/>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69" name="Google Shape;24869;p11"/>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0" name="Google Shape;24870;p11"/>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1" name="Google Shape;24871;p11"/>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2" name="Google Shape;24872;p11"/>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3" name="Google Shape;24873;p11"/>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4" name="Google Shape;24874;p11"/>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5" name="Google Shape;24875;p11"/>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6" name="Google Shape;24876;p11"/>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7" name="Google Shape;24877;p11"/>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8" name="Google Shape;24878;p11"/>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79" name="Google Shape;24879;p11"/>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0" name="Google Shape;24880;p11"/>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1" name="Google Shape;24881;p11"/>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2" name="Google Shape;24882;p11"/>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3" name="Google Shape;24883;p11"/>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4" name="Google Shape;24884;p11"/>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5" name="Google Shape;24885;p11"/>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6" name="Google Shape;24886;p11"/>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7" name="Google Shape;24887;p11"/>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8" name="Google Shape;24888;p11"/>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89" name="Google Shape;24889;p11"/>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0" name="Google Shape;24890;p11"/>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1" name="Google Shape;24891;p11"/>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2" name="Google Shape;24892;p11"/>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3" name="Google Shape;24893;p11"/>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4" name="Google Shape;24894;p11"/>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5" name="Google Shape;24895;p11"/>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6" name="Google Shape;24896;p11"/>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7" name="Google Shape;24897;p11"/>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8" name="Google Shape;24898;p11"/>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899" name="Google Shape;24899;p11"/>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0" name="Google Shape;24900;p11"/>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1" name="Google Shape;24901;p11"/>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2" name="Google Shape;24902;p11"/>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3" name="Google Shape;24903;p11"/>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4" name="Google Shape;24904;p11"/>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5" name="Google Shape;24905;p11"/>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6" name="Google Shape;24906;p11"/>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7" name="Google Shape;24907;p11"/>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8" name="Google Shape;24908;p11"/>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09" name="Google Shape;24909;p11"/>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0" name="Google Shape;24910;p11"/>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1" name="Google Shape;24911;p11"/>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2" name="Google Shape;24912;p11"/>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3" name="Google Shape;24913;p11"/>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4" name="Google Shape;24914;p11"/>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5" name="Google Shape;24915;p11"/>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6" name="Google Shape;24916;p11"/>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7" name="Google Shape;24917;p11"/>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8" name="Google Shape;24918;p11"/>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19" name="Google Shape;24919;p11"/>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0" name="Google Shape;24920;p11"/>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1" name="Google Shape;24921;p11"/>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2" name="Google Shape;24922;p11"/>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3" name="Google Shape;24923;p11"/>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4" name="Google Shape;24924;p11"/>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5" name="Google Shape;24925;p11"/>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6" name="Google Shape;24926;p11"/>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7" name="Google Shape;24927;p11"/>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8" name="Google Shape;24928;p11"/>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29" name="Google Shape;24929;p11"/>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0" name="Google Shape;24930;p11"/>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1" name="Google Shape;24931;p11"/>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2" name="Google Shape;24932;p11"/>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3" name="Google Shape;24933;p11"/>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4" name="Google Shape;24934;p11"/>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5" name="Google Shape;24935;p11"/>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6" name="Google Shape;24936;p11"/>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7" name="Google Shape;24937;p11"/>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8" name="Google Shape;24938;p11"/>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39" name="Google Shape;24939;p11"/>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0" name="Google Shape;24940;p11"/>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1" name="Google Shape;24941;p11"/>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2" name="Google Shape;24942;p11"/>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3" name="Google Shape;24943;p11"/>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4" name="Google Shape;24944;p11"/>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5" name="Google Shape;24945;p11"/>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6" name="Google Shape;24946;p11"/>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7" name="Google Shape;24947;p11"/>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8" name="Google Shape;24948;p11"/>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49" name="Google Shape;24949;p11"/>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0" name="Google Shape;24950;p11"/>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1" name="Google Shape;24951;p11"/>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2" name="Google Shape;24952;p11"/>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3" name="Google Shape;24953;p11"/>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4" name="Google Shape;24954;p11"/>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5" name="Google Shape;24955;p11"/>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6" name="Google Shape;24956;p11"/>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7" name="Google Shape;24957;p11"/>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8" name="Google Shape;24958;p11"/>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59" name="Google Shape;24959;p11"/>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0" name="Google Shape;24960;p11"/>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1" name="Google Shape;24961;p11"/>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2" name="Google Shape;24962;p11"/>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3" name="Google Shape;24963;p11"/>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4" name="Google Shape;24964;p11"/>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5" name="Google Shape;24965;p11"/>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6" name="Google Shape;24966;p11"/>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7" name="Google Shape;24967;p11"/>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8" name="Google Shape;24968;p11"/>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69" name="Google Shape;24969;p11"/>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0" name="Google Shape;24970;p11"/>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1" name="Google Shape;24971;p11"/>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2" name="Google Shape;24972;p11"/>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3" name="Google Shape;24973;p11"/>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4" name="Google Shape;24974;p11"/>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5" name="Google Shape;24975;p11"/>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6" name="Google Shape;24976;p11"/>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7" name="Google Shape;24977;p11"/>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8" name="Google Shape;24978;p11"/>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79" name="Google Shape;24979;p11"/>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0" name="Google Shape;24980;p11"/>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1" name="Google Shape;24981;p11"/>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2" name="Google Shape;24982;p11"/>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3" name="Google Shape;24983;p11"/>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4" name="Google Shape;24984;p11"/>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5" name="Google Shape;24985;p11"/>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6" name="Google Shape;24986;p11"/>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7" name="Google Shape;24987;p11"/>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8" name="Google Shape;24988;p11"/>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89" name="Google Shape;24989;p11"/>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0" name="Google Shape;24990;p11"/>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1" name="Google Shape;24991;p11"/>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2" name="Google Shape;24992;p11"/>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3" name="Google Shape;24993;p11"/>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4" name="Google Shape;24994;p11"/>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5" name="Google Shape;24995;p11"/>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6" name="Google Shape;24996;p11"/>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7" name="Google Shape;24997;p11"/>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8" name="Google Shape;24998;p11"/>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4999" name="Google Shape;24999;p11"/>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0" name="Google Shape;25000;p11"/>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1" name="Google Shape;25001;p11"/>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2" name="Google Shape;25002;p11"/>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3" name="Google Shape;25003;p11"/>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4" name="Google Shape;25004;p11"/>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5" name="Google Shape;25005;p11"/>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6" name="Google Shape;25006;p11"/>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7" name="Google Shape;25007;p11"/>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8" name="Google Shape;25008;p11"/>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09" name="Google Shape;25009;p11"/>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0" name="Google Shape;25010;p11"/>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1" name="Google Shape;25011;p11"/>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2" name="Google Shape;25012;p11"/>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3" name="Google Shape;25013;p11"/>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4" name="Google Shape;25014;p11"/>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5" name="Google Shape;25015;p11"/>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6" name="Google Shape;25016;p11"/>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7" name="Google Shape;25017;p11"/>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8" name="Google Shape;25018;p11"/>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19" name="Google Shape;25019;p11"/>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0" name="Google Shape;25020;p11"/>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1" name="Google Shape;25021;p11"/>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2" name="Google Shape;25022;p11"/>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3" name="Google Shape;25023;p11"/>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4" name="Google Shape;25024;p11"/>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5" name="Google Shape;25025;p11"/>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6" name="Google Shape;25026;p11"/>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7" name="Google Shape;25027;p11"/>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8" name="Google Shape;25028;p11"/>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29" name="Google Shape;25029;p11"/>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0" name="Google Shape;25030;p11"/>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1" name="Google Shape;25031;p11"/>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2" name="Google Shape;25032;p11"/>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3" name="Google Shape;25033;p11"/>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4" name="Google Shape;25034;p11"/>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5" name="Google Shape;25035;p11"/>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6" name="Google Shape;25036;p11"/>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7" name="Google Shape;25037;p11"/>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8" name="Google Shape;25038;p11"/>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39" name="Google Shape;25039;p11"/>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0" name="Google Shape;25040;p11"/>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1" name="Google Shape;25041;p11"/>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2" name="Google Shape;25042;p11"/>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3" name="Google Shape;25043;p11"/>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4" name="Google Shape;25044;p11"/>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5" name="Google Shape;25045;p11"/>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6" name="Google Shape;25046;p11"/>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7" name="Google Shape;25047;p11"/>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8" name="Google Shape;25048;p11"/>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49" name="Google Shape;25049;p11"/>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0" name="Google Shape;25050;p11"/>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1" name="Google Shape;25051;p11"/>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2" name="Google Shape;25052;p11"/>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3" name="Google Shape;25053;p11"/>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4" name="Google Shape;25054;p11"/>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5" name="Google Shape;25055;p11"/>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6" name="Google Shape;25056;p11"/>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7" name="Google Shape;25057;p11"/>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8" name="Google Shape;25058;p11"/>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59" name="Google Shape;25059;p11"/>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0" name="Google Shape;25060;p11"/>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1" name="Google Shape;25061;p11"/>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2" name="Google Shape;25062;p11"/>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3" name="Google Shape;25063;p11"/>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4" name="Google Shape;25064;p11"/>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5" name="Google Shape;25065;p11"/>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6" name="Google Shape;25066;p11"/>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7" name="Google Shape;25067;p11"/>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8" name="Google Shape;25068;p11"/>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69" name="Google Shape;25069;p11"/>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0" name="Google Shape;25070;p11"/>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1" name="Google Shape;25071;p11"/>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2" name="Google Shape;25072;p11"/>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3" name="Google Shape;25073;p11"/>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4" name="Google Shape;25074;p11"/>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5" name="Google Shape;25075;p11"/>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6" name="Google Shape;25076;p11"/>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7" name="Google Shape;25077;p11"/>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8" name="Google Shape;25078;p11"/>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79" name="Google Shape;25079;p11"/>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0" name="Google Shape;25080;p11"/>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1" name="Google Shape;25081;p11"/>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2" name="Google Shape;25082;p11"/>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3" name="Google Shape;25083;p11"/>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4" name="Google Shape;25084;p11"/>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5" name="Google Shape;25085;p11"/>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6" name="Google Shape;25086;p11"/>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7" name="Google Shape;25087;p11"/>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8" name="Google Shape;25088;p11"/>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89" name="Google Shape;25089;p11"/>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0" name="Google Shape;25090;p11"/>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1" name="Google Shape;25091;p11"/>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2" name="Google Shape;25092;p11"/>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3" name="Google Shape;25093;p11"/>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4" name="Google Shape;25094;p11"/>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5" name="Google Shape;25095;p11"/>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6" name="Google Shape;25096;p11"/>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7" name="Google Shape;25097;p11"/>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8" name="Google Shape;25098;p11"/>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099" name="Google Shape;25099;p11"/>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0" name="Google Shape;25100;p11"/>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1" name="Google Shape;25101;p11"/>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2" name="Google Shape;25102;p11"/>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3" name="Google Shape;25103;p11"/>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4" name="Google Shape;25104;p11"/>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5" name="Google Shape;25105;p11"/>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6" name="Google Shape;25106;p11"/>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7" name="Google Shape;25107;p11"/>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8" name="Google Shape;25108;p11"/>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09" name="Google Shape;25109;p11"/>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0" name="Google Shape;25110;p11"/>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1" name="Google Shape;25111;p11"/>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2" name="Google Shape;25112;p11"/>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3" name="Google Shape;25113;p11"/>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4" name="Google Shape;25114;p11"/>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5" name="Google Shape;25115;p11"/>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6" name="Google Shape;25116;p11"/>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7" name="Google Shape;25117;p11"/>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8" name="Google Shape;25118;p11"/>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19" name="Google Shape;25119;p11"/>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0" name="Google Shape;25120;p11"/>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1" name="Google Shape;25121;p11"/>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2" name="Google Shape;25122;p11"/>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3" name="Google Shape;25123;p11"/>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4" name="Google Shape;25124;p11"/>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5" name="Google Shape;25125;p11"/>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6" name="Google Shape;25126;p11"/>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7" name="Google Shape;25127;p11"/>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8" name="Google Shape;25128;p11"/>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29" name="Google Shape;25129;p11"/>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0" name="Google Shape;25130;p11"/>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1" name="Google Shape;25131;p11"/>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2" name="Google Shape;25132;p11"/>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3" name="Google Shape;25133;p11"/>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4" name="Google Shape;25134;p11"/>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5" name="Google Shape;25135;p11"/>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6" name="Google Shape;25136;p11"/>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7" name="Google Shape;25137;p11"/>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8" name="Google Shape;25138;p11"/>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39" name="Google Shape;25139;p11"/>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0" name="Google Shape;25140;p11"/>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1" name="Google Shape;25141;p11"/>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2" name="Google Shape;25142;p11"/>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3" name="Google Shape;25143;p11"/>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4" name="Google Shape;25144;p11"/>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5" name="Google Shape;25145;p11"/>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6" name="Google Shape;25146;p11"/>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7" name="Google Shape;25147;p11"/>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8" name="Google Shape;25148;p11"/>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49" name="Google Shape;25149;p11"/>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0" name="Google Shape;25150;p11"/>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1" name="Google Shape;25151;p11"/>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2" name="Google Shape;25152;p11"/>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3" name="Google Shape;25153;p11"/>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4" name="Google Shape;25154;p11"/>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5" name="Google Shape;25155;p11"/>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6" name="Google Shape;25156;p11"/>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7" name="Google Shape;25157;p11"/>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8" name="Google Shape;25158;p11"/>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59" name="Google Shape;25159;p11"/>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0" name="Google Shape;25160;p11"/>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1" name="Google Shape;25161;p11"/>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2" name="Google Shape;25162;p11"/>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3" name="Google Shape;25163;p11"/>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4" name="Google Shape;25164;p11"/>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5" name="Google Shape;25165;p11"/>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6" name="Google Shape;25166;p11"/>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7" name="Google Shape;25167;p11"/>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8" name="Google Shape;25168;p11"/>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69" name="Google Shape;25169;p11"/>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0" name="Google Shape;25170;p11"/>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1" name="Google Shape;25171;p11"/>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2" name="Google Shape;25172;p11"/>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3" name="Google Shape;25173;p11"/>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4" name="Google Shape;25174;p11"/>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5" name="Google Shape;25175;p11"/>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6" name="Google Shape;25176;p11"/>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7" name="Google Shape;25177;p11"/>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8" name="Google Shape;25178;p11"/>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79" name="Google Shape;25179;p11"/>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0" name="Google Shape;25180;p11"/>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1" name="Google Shape;25181;p11"/>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2" name="Google Shape;25182;p11"/>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3" name="Google Shape;25183;p11"/>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4" name="Google Shape;25184;p11"/>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5" name="Google Shape;25185;p11"/>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6" name="Google Shape;25186;p11"/>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7" name="Google Shape;25187;p11"/>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8" name="Google Shape;25188;p11"/>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89" name="Google Shape;25189;p11"/>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0" name="Google Shape;25190;p11"/>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1" name="Google Shape;25191;p11"/>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2" name="Google Shape;25192;p11"/>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3" name="Google Shape;25193;p11"/>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4" name="Google Shape;25194;p11"/>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5" name="Google Shape;25195;p11"/>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6" name="Google Shape;25196;p11"/>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7" name="Google Shape;25197;p11"/>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8" name="Google Shape;25198;p11"/>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199" name="Google Shape;25199;p11"/>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0" name="Google Shape;25200;p11"/>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1" name="Google Shape;25201;p11"/>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2" name="Google Shape;25202;p11"/>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3" name="Google Shape;25203;p11"/>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4" name="Google Shape;25204;p11"/>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5" name="Google Shape;25205;p11"/>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6" name="Google Shape;25206;p11"/>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7" name="Google Shape;25207;p11"/>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8" name="Google Shape;25208;p11"/>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09" name="Google Shape;25209;p11"/>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0" name="Google Shape;25210;p11"/>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1" name="Google Shape;25211;p11"/>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2" name="Google Shape;25212;p11"/>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3" name="Google Shape;25213;p11"/>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4" name="Google Shape;25214;p11"/>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5" name="Google Shape;25215;p11"/>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6" name="Google Shape;25216;p11"/>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7" name="Google Shape;25217;p11"/>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8" name="Google Shape;25218;p11"/>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19" name="Google Shape;25219;p11"/>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0" name="Google Shape;25220;p11"/>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1" name="Google Shape;25221;p11"/>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2" name="Google Shape;25222;p11"/>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3" name="Google Shape;25223;p11"/>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4" name="Google Shape;25224;p11"/>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5" name="Google Shape;25225;p11"/>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6" name="Google Shape;25226;p11"/>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7" name="Google Shape;25227;p11"/>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8" name="Google Shape;25228;p11"/>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29" name="Google Shape;25229;p11"/>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0" name="Google Shape;25230;p11"/>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1" name="Google Shape;25231;p11"/>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2" name="Google Shape;25232;p11"/>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3" name="Google Shape;25233;p11"/>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4" name="Google Shape;25234;p11"/>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5" name="Google Shape;25235;p11"/>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6" name="Google Shape;25236;p11"/>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7" name="Google Shape;25237;p11"/>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8" name="Google Shape;25238;p11"/>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39" name="Google Shape;25239;p11"/>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0" name="Google Shape;25240;p11"/>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1" name="Google Shape;25241;p11"/>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2" name="Google Shape;25242;p11"/>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3" name="Google Shape;25243;p11"/>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4" name="Google Shape;25244;p11"/>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5" name="Google Shape;25245;p11"/>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6" name="Google Shape;25246;p11"/>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7" name="Google Shape;25247;p11"/>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8" name="Google Shape;25248;p11"/>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49" name="Google Shape;25249;p11"/>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0" name="Google Shape;25250;p11"/>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1" name="Google Shape;25251;p11"/>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2" name="Google Shape;25252;p11"/>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3" name="Google Shape;25253;p11"/>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4" name="Google Shape;25254;p11"/>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5" name="Google Shape;25255;p11"/>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6" name="Google Shape;25256;p11"/>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7" name="Google Shape;25257;p11"/>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8" name="Google Shape;25258;p11"/>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59" name="Google Shape;25259;p11"/>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0" name="Google Shape;25260;p11"/>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1" name="Google Shape;25261;p11"/>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2" name="Google Shape;25262;p11"/>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3" name="Google Shape;25263;p11"/>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4" name="Google Shape;25264;p11"/>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5" name="Google Shape;25265;p11"/>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6" name="Google Shape;25266;p11"/>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7" name="Google Shape;25267;p11"/>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8" name="Google Shape;25268;p11"/>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69" name="Google Shape;25269;p11"/>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0" name="Google Shape;25270;p11"/>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1" name="Google Shape;25271;p11"/>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2" name="Google Shape;25272;p11"/>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3" name="Google Shape;25273;p11"/>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4" name="Google Shape;25274;p11"/>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5" name="Google Shape;25275;p11"/>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6" name="Google Shape;25276;p11"/>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7" name="Google Shape;25277;p11"/>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8" name="Google Shape;25278;p11"/>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79" name="Google Shape;25279;p11"/>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0" name="Google Shape;25280;p11"/>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1" name="Google Shape;25281;p11"/>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2" name="Google Shape;25282;p11"/>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3" name="Google Shape;25283;p11"/>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4" name="Google Shape;25284;p11"/>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5" name="Google Shape;25285;p11"/>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6" name="Google Shape;25286;p11"/>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7" name="Google Shape;25287;p11"/>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8" name="Google Shape;25288;p11"/>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89" name="Google Shape;25289;p11"/>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0" name="Google Shape;25290;p11"/>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1" name="Google Shape;25291;p11"/>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2" name="Google Shape;25292;p11"/>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3" name="Google Shape;25293;p11"/>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4" name="Google Shape;25294;p11"/>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5" name="Google Shape;25295;p11"/>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6" name="Google Shape;25296;p11"/>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7" name="Google Shape;25297;p11"/>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8" name="Google Shape;25298;p11"/>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299" name="Google Shape;25299;p11"/>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0" name="Google Shape;25300;p11"/>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1" name="Google Shape;25301;p11"/>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2" name="Google Shape;25302;p11"/>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3" name="Google Shape;25303;p11"/>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4" name="Google Shape;25304;p11"/>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5" name="Google Shape;25305;p11"/>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6" name="Google Shape;25306;p11"/>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7" name="Google Shape;25307;p11"/>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8" name="Google Shape;25308;p11"/>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09" name="Google Shape;25309;p11"/>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0" name="Google Shape;25310;p11"/>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1" name="Google Shape;25311;p11"/>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2" name="Google Shape;25312;p11"/>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3" name="Google Shape;25313;p11"/>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4" name="Google Shape;25314;p11"/>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5" name="Google Shape;25315;p11"/>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6" name="Google Shape;25316;p11"/>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7" name="Google Shape;25317;p11"/>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8" name="Google Shape;25318;p11"/>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19" name="Google Shape;25319;p11"/>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0" name="Google Shape;25320;p11"/>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1" name="Google Shape;25321;p11"/>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2" name="Google Shape;25322;p11"/>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3" name="Google Shape;25323;p11"/>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4" name="Google Shape;25324;p11"/>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5" name="Google Shape;25325;p11"/>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6" name="Google Shape;25326;p11"/>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7" name="Google Shape;25327;p11"/>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8" name="Google Shape;25328;p11"/>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29" name="Google Shape;25329;p11"/>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0" name="Google Shape;25330;p11"/>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1" name="Google Shape;25331;p11"/>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2" name="Google Shape;25332;p11"/>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3" name="Google Shape;25333;p11"/>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4" name="Google Shape;25334;p11"/>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5" name="Google Shape;25335;p11"/>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6" name="Google Shape;25336;p11"/>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7" name="Google Shape;25337;p11"/>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8" name="Google Shape;25338;p11"/>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39" name="Google Shape;25339;p11"/>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0" name="Google Shape;25340;p11"/>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1" name="Google Shape;25341;p11"/>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2" name="Google Shape;25342;p11"/>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3" name="Google Shape;25343;p11"/>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4" name="Google Shape;25344;p11"/>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5" name="Google Shape;25345;p11"/>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6" name="Google Shape;25346;p11"/>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7" name="Google Shape;25347;p11"/>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8" name="Google Shape;25348;p11"/>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49" name="Google Shape;25349;p11"/>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0" name="Google Shape;25350;p11"/>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1" name="Google Shape;25351;p11"/>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2" name="Google Shape;25352;p11"/>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3" name="Google Shape;25353;p11"/>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4" name="Google Shape;25354;p11"/>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5" name="Google Shape;25355;p11"/>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6" name="Google Shape;25356;p11"/>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7" name="Google Shape;25357;p11"/>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8" name="Google Shape;25358;p11"/>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59" name="Google Shape;25359;p11"/>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0" name="Google Shape;25360;p11"/>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1" name="Google Shape;25361;p11"/>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2" name="Google Shape;25362;p11"/>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3" name="Google Shape;25363;p11"/>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4" name="Google Shape;25364;p11"/>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5" name="Google Shape;25365;p11"/>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6" name="Google Shape;25366;p11"/>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7" name="Google Shape;25367;p11"/>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8" name="Google Shape;25368;p11"/>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69" name="Google Shape;25369;p11"/>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0" name="Google Shape;25370;p11"/>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1" name="Google Shape;25371;p11"/>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2" name="Google Shape;25372;p11"/>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3" name="Google Shape;25373;p11"/>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4" name="Google Shape;25374;p11"/>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5" name="Google Shape;25375;p11"/>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6" name="Google Shape;25376;p11"/>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7" name="Google Shape;25377;p11"/>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8" name="Google Shape;25378;p11"/>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79" name="Google Shape;25379;p11"/>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0" name="Google Shape;25380;p11"/>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1" name="Google Shape;25381;p11"/>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2" name="Google Shape;25382;p11"/>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3" name="Google Shape;25383;p11"/>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4" name="Google Shape;25384;p11"/>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5" name="Google Shape;25385;p11"/>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6" name="Google Shape;25386;p11"/>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7" name="Google Shape;25387;p11"/>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8" name="Google Shape;25388;p11"/>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89" name="Google Shape;25389;p11"/>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0" name="Google Shape;25390;p11"/>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1" name="Google Shape;25391;p11"/>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2" name="Google Shape;25392;p11"/>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3" name="Google Shape;25393;p11"/>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4" name="Google Shape;25394;p11"/>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5" name="Google Shape;25395;p11"/>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6" name="Google Shape;25396;p11"/>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7" name="Google Shape;25397;p11"/>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8" name="Google Shape;25398;p11"/>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399" name="Google Shape;25399;p11"/>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0" name="Google Shape;25400;p11"/>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1" name="Google Shape;25401;p11"/>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2" name="Google Shape;25402;p11"/>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3" name="Google Shape;25403;p11"/>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4" name="Google Shape;25404;p11"/>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5" name="Google Shape;25405;p11"/>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6" name="Google Shape;25406;p11"/>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7" name="Google Shape;25407;p11"/>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8" name="Google Shape;25408;p11"/>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09" name="Google Shape;25409;p11"/>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0" name="Google Shape;25410;p11"/>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1" name="Google Shape;25411;p11"/>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2" name="Google Shape;25412;p11"/>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3" name="Google Shape;25413;p11"/>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4" name="Google Shape;25414;p11"/>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5" name="Google Shape;25415;p11"/>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6" name="Google Shape;25416;p11"/>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7" name="Google Shape;25417;p11"/>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8" name="Google Shape;25418;p11"/>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19" name="Google Shape;25419;p11"/>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0" name="Google Shape;25420;p11"/>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1" name="Google Shape;25421;p11"/>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2" name="Google Shape;25422;p11"/>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3" name="Google Shape;25423;p11"/>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4" name="Google Shape;25424;p11"/>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5" name="Google Shape;25425;p11"/>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6" name="Google Shape;25426;p11"/>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7" name="Google Shape;25427;p11"/>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8" name="Google Shape;25428;p11"/>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29" name="Google Shape;25429;p11"/>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0" name="Google Shape;25430;p11"/>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1" name="Google Shape;25431;p11"/>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2" name="Google Shape;25432;p11"/>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3" name="Google Shape;25433;p11"/>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4" name="Google Shape;25434;p11"/>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5" name="Google Shape;25435;p11"/>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6" name="Google Shape;25436;p11"/>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7" name="Google Shape;25437;p11"/>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8" name="Google Shape;25438;p11"/>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39" name="Google Shape;25439;p11"/>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0" name="Google Shape;25440;p11"/>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1" name="Google Shape;25441;p11"/>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2" name="Google Shape;25442;p11"/>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3" name="Google Shape;25443;p11"/>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4" name="Google Shape;25444;p11"/>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5" name="Google Shape;25445;p11"/>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6" name="Google Shape;25446;p11"/>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7" name="Google Shape;25447;p11"/>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8" name="Google Shape;25448;p11"/>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49" name="Google Shape;25449;p11"/>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0" name="Google Shape;25450;p11"/>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1" name="Google Shape;25451;p11"/>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2" name="Google Shape;25452;p11"/>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3" name="Google Shape;25453;p11"/>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4" name="Google Shape;25454;p11"/>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5" name="Google Shape;25455;p11"/>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6" name="Google Shape;25456;p11"/>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7" name="Google Shape;25457;p11"/>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8" name="Google Shape;25458;p11"/>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59" name="Google Shape;25459;p11"/>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0" name="Google Shape;25460;p11"/>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1" name="Google Shape;25461;p11"/>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2" name="Google Shape;25462;p11"/>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3" name="Google Shape;25463;p11"/>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4" name="Google Shape;25464;p11"/>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5" name="Google Shape;25465;p11"/>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6" name="Google Shape;25466;p11"/>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7" name="Google Shape;25467;p11"/>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8" name="Google Shape;25468;p11"/>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69" name="Google Shape;25469;p11"/>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0" name="Google Shape;25470;p11"/>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1" name="Google Shape;25471;p11"/>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2" name="Google Shape;25472;p11"/>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3" name="Google Shape;25473;p11"/>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4" name="Google Shape;25474;p11"/>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5" name="Google Shape;25475;p11"/>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6" name="Google Shape;25476;p11"/>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7" name="Google Shape;25477;p11"/>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8" name="Google Shape;25478;p11"/>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79" name="Google Shape;25479;p11"/>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0" name="Google Shape;25480;p11"/>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1" name="Google Shape;25481;p11"/>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2" name="Google Shape;25482;p11"/>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3" name="Google Shape;25483;p11"/>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4" name="Google Shape;25484;p11"/>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5" name="Google Shape;25485;p11"/>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6" name="Google Shape;25486;p11"/>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7" name="Google Shape;25487;p11"/>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8" name="Google Shape;25488;p11"/>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89" name="Google Shape;25489;p11"/>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0" name="Google Shape;25490;p11"/>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1" name="Google Shape;25491;p11"/>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2" name="Google Shape;25492;p11"/>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3" name="Google Shape;25493;p11"/>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4" name="Google Shape;25494;p11"/>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5" name="Google Shape;25495;p11"/>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6" name="Google Shape;25496;p11"/>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7" name="Google Shape;25497;p11"/>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8" name="Google Shape;25498;p11"/>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499" name="Google Shape;25499;p11"/>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0" name="Google Shape;25500;p11"/>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1" name="Google Shape;25501;p11"/>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2" name="Google Shape;25502;p11"/>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3" name="Google Shape;25503;p11"/>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4" name="Google Shape;25504;p11"/>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5" name="Google Shape;25505;p11"/>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6" name="Google Shape;25506;p11"/>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7" name="Google Shape;25507;p11"/>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8" name="Google Shape;25508;p11"/>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09" name="Google Shape;25509;p11"/>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0" name="Google Shape;25510;p11"/>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1" name="Google Shape;25511;p11"/>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2" name="Google Shape;25512;p11"/>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3" name="Google Shape;25513;p11"/>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4" name="Google Shape;25514;p11"/>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5" name="Google Shape;25515;p11"/>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6" name="Google Shape;25516;p11"/>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7" name="Google Shape;25517;p11"/>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8" name="Google Shape;25518;p11"/>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19" name="Google Shape;25519;p11"/>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0" name="Google Shape;25520;p11"/>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1" name="Google Shape;25521;p11"/>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2" name="Google Shape;25522;p11"/>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3" name="Google Shape;25523;p11"/>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4" name="Google Shape;25524;p11"/>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5" name="Google Shape;25525;p11"/>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6" name="Google Shape;25526;p11"/>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7" name="Google Shape;25527;p11"/>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8" name="Google Shape;25528;p11"/>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29" name="Google Shape;25529;p11"/>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0" name="Google Shape;25530;p11"/>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1" name="Google Shape;25531;p11"/>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2" name="Google Shape;25532;p11"/>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3" name="Google Shape;25533;p11"/>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4" name="Google Shape;25534;p11"/>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5" name="Google Shape;25535;p11"/>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6" name="Google Shape;25536;p11"/>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7" name="Google Shape;25537;p11"/>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8" name="Google Shape;25538;p11"/>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39" name="Google Shape;25539;p11"/>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0" name="Google Shape;25540;p11"/>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1" name="Google Shape;25541;p11"/>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2" name="Google Shape;25542;p11"/>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3" name="Google Shape;25543;p11"/>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4" name="Google Shape;25544;p11"/>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5" name="Google Shape;25545;p11"/>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6" name="Google Shape;25546;p11"/>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7" name="Google Shape;25547;p11"/>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8" name="Google Shape;25548;p11"/>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49" name="Google Shape;25549;p11"/>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0" name="Google Shape;25550;p11"/>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1" name="Google Shape;25551;p11"/>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2" name="Google Shape;25552;p11"/>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3" name="Google Shape;25553;p11"/>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4" name="Google Shape;25554;p11"/>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5" name="Google Shape;25555;p11"/>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6" name="Google Shape;25556;p11"/>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7" name="Google Shape;25557;p11"/>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8" name="Google Shape;25558;p11"/>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59" name="Google Shape;25559;p11"/>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0" name="Google Shape;25560;p11"/>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1" name="Google Shape;25561;p11"/>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2" name="Google Shape;25562;p11"/>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3" name="Google Shape;25563;p11"/>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4" name="Google Shape;25564;p11"/>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5" name="Google Shape;25565;p11"/>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6" name="Google Shape;25566;p11"/>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7" name="Google Shape;25567;p11"/>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8" name="Google Shape;25568;p11"/>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69" name="Google Shape;25569;p11"/>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0" name="Google Shape;25570;p11"/>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1" name="Google Shape;25571;p11"/>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2" name="Google Shape;25572;p11"/>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3" name="Google Shape;25573;p11"/>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4" name="Google Shape;25574;p11"/>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5" name="Google Shape;25575;p11"/>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6" name="Google Shape;25576;p11"/>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7" name="Google Shape;25577;p11"/>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8" name="Google Shape;25578;p11"/>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79" name="Google Shape;25579;p11"/>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0" name="Google Shape;25580;p11"/>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1" name="Google Shape;25581;p11"/>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2" name="Google Shape;25582;p11"/>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3" name="Google Shape;25583;p11"/>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4" name="Google Shape;25584;p11"/>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5" name="Google Shape;25585;p11"/>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6" name="Google Shape;25586;p11"/>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7" name="Google Shape;25587;p11"/>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8" name="Google Shape;25588;p11"/>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89" name="Google Shape;25589;p11"/>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0" name="Google Shape;25590;p11"/>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1" name="Google Shape;25591;p11"/>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2" name="Google Shape;25592;p11"/>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3" name="Google Shape;25593;p11"/>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4" name="Google Shape;25594;p11"/>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5" name="Google Shape;25595;p11"/>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6" name="Google Shape;25596;p11"/>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7" name="Google Shape;25597;p11"/>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8" name="Google Shape;25598;p11"/>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599" name="Google Shape;25599;p11"/>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0" name="Google Shape;25600;p11"/>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1" name="Google Shape;25601;p11"/>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2" name="Google Shape;25602;p11"/>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3" name="Google Shape;25603;p11"/>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4" name="Google Shape;25604;p11"/>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5" name="Google Shape;25605;p11"/>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6" name="Google Shape;25606;p11"/>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7" name="Google Shape;25607;p11"/>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8" name="Google Shape;25608;p11"/>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09" name="Google Shape;25609;p11"/>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0" name="Google Shape;25610;p11"/>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1" name="Google Shape;25611;p11"/>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2" name="Google Shape;25612;p11"/>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3" name="Google Shape;25613;p11"/>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4" name="Google Shape;25614;p11"/>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5" name="Google Shape;25615;p11"/>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6" name="Google Shape;25616;p11"/>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7" name="Google Shape;25617;p11"/>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8" name="Google Shape;25618;p11"/>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19" name="Google Shape;25619;p11"/>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0" name="Google Shape;25620;p11"/>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1" name="Google Shape;25621;p11"/>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2" name="Google Shape;25622;p11"/>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3" name="Google Shape;25623;p11"/>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4" name="Google Shape;25624;p11"/>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5" name="Google Shape;25625;p11"/>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6" name="Google Shape;25626;p11"/>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7" name="Google Shape;25627;p11"/>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8" name="Google Shape;25628;p11"/>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29" name="Google Shape;25629;p11"/>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0" name="Google Shape;25630;p11"/>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1" name="Google Shape;25631;p11"/>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2" name="Google Shape;25632;p11"/>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3" name="Google Shape;25633;p11"/>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4" name="Google Shape;25634;p11"/>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5" name="Google Shape;25635;p11"/>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6" name="Google Shape;25636;p11"/>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7" name="Google Shape;25637;p11"/>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8" name="Google Shape;25638;p11"/>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39" name="Google Shape;25639;p11"/>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0" name="Google Shape;25640;p11"/>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1" name="Google Shape;25641;p11"/>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2" name="Google Shape;25642;p11"/>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3" name="Google Shape;25643;p11"/>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4" name="Google Shape;25644;p11"/>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5" name="Google Shape;25645;p11"/>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6" name="Google Shape;25646;p11"/>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7" name="Google Shape;25647;p11"/>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8" name="Google Shape;25648;p11"/>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49" name="Google Shape;25649;p11"/>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0" name="Google Shape;25650;p11"/>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1" name="Google Shape;25651;p11"/>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2" name="Google Shape;25652;p11"/>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3" name="Google Shape;25653;p11"/>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4" name="Google Shape;25654;p11"/>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5" name="Google Shape;25655;p11"/>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6" name="Google Shape;25656;p11"/>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7" name="Google Shape;25657;p11"/>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8" name="Google Shape;25658;p11"/>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59" name="Google Shape;25659;p11"/>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0" name="Google Shape;25660;p11"/>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1" name="Google Shape;25661;p11"/>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2" name="Google Shape;25662;p11"/>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3" name="Google Shape;25663;p11"/>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4" name="Google Shape;25664;p11"/>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5" name="Google Shape;25665;p11"/>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6" name="Google Shape;25666;p11"/>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7" name="Google Shape;25667;p11"/>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8" name="Google Shape;25668;p11"/>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69" name="Google Shape;25669;p11"/>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0" name="Google Shape;25670;p11"/>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1" name="Google Shape;25671;p11"/>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2" name="Google Shape;25672;p11"/>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3" name="Google Shape;25673;p11"/>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4" name="Google Shape;25674;p11"/>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5" name="Google Shape;25675;p11"/>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6" name="Google Shape;25676;p11"/>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7" name="Google Shape;25677;p11"/>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8" name="Google Shape;25678;p11"/>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79" name="Google Shape;25679;p11"/>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0" name="Google Shape;25680;p11"/>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1" name="Google Shape;25681;p11"/>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2" name="Google Shape;25682;p11"/>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3" name="Google Shape;25683;p11"/>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4" name="Google Shape;25684;p11"/>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5" name="Google Shape;25685;p11"/>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6" name="Google Shape;25686;p11"/>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7" name="Google Shape;25687;p11"/>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8" name="Google Shape;25688;p11"/>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89" name="Google Shape;25689;p11"/>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0" name="Google Shape;25690;p11"/>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1" name="Google Shape;25691;p11"/>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2" name="Google Shape;25692;p11"/>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3" name="Google Shape;25693;p11"/>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4" name="Google Shape;25694;p11"/>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5" name="Google Shape;25695;p11"/>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6" name="Google Shape;25696;p11"/>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7" name="Google Shape;25697;p11"/>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8" name="Google Shape;25698;p11"/>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699" name="Google Shape;25699;p11"/>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0" name="Google Shape;25700;p11"/>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1" name="Google Shape;25701;p11"/>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2" name="Google Shape;25702;p11"/>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3" name="Google Shape;25703;p11"/>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4" name="Google Shape;25704;p11"/>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5" name="Google Shape;25705;p11"/>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6" name="Google Shape;25706;p11"/>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7" name="Google Shape;25707;p11"/>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8" name="Google Shape;25708;p11"/>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09" name="Google Shape;25709;p11"/>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0" name="Google Shape;25710;p11"/>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1" name="Google Shape;25711;p11"/>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2" name="Google Shape;25712;p11"/>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3" name="Google Shape;25713;p11"/>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4" name="Google Shape;25714;p11"/>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5" name="Google Shape;25715;p11"/>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6" name="Google Shape;25716;p11"/>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7" name="Google Shape;25717;p11"/>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8" name="Google Shape;25718;p11"/>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19" name="Google Shape;25719;p11"/>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0" name="Google Shape;25720;p11"/>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1" name="Google Shape;25721;p11"/>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2" name="Google Shape;25722;p11"/>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3" name="Google Shape;25723;p11"/>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4" name="Google Shape;25724;p11"/>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5" name="Google Shape;25725;p11"/>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6" name="Google Shape;25726;p11"/>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7" name="Google Shape;25727;p11"/>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8" name="Google Shape;25728;p11"/>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29" name="Google Shape;25729;p11"/>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0" name="Google Shape;25730;p11"/>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1" name="Google Shape;25731;p11"/>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2" name="Google Shape;25732;p11"/>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3" name="Google Shape;25733;p11"/>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4" name="Google Shape;25734;p11"/>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5" name="Google Shape;25735;p11"/>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6" name="Google Shape;25736;p11"/>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7" name="Google Shape;25737;p11"/>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8" name="Google Shape;25738;p11"/>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39" name="Google Shape;25739;p11"/>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0" name="Google Shape;25740;p11"/>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1" name="Google Shape;25741;p11"/>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2" name="Google Shape;25742;p11"/>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3" name="Google Shape;25743;p11"/>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4" name="Google Shape;25744;p11"/>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5" name="Google Shape;25745;p11"/>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6" name="Google Shape;25746;p11"/>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7" name="Google Shape;25747;p11"/>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8" name="Google Shape;25748;p11"/>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49" name="Google Shape;25749;p11"/>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0" name="Google Shape;25750;p11"/>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1" name="Google Shape;25751;p11"/>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2" name="Google Shape;25752;p11"/>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3" name="Google Shape;25753;p11"/>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4" name="Google Shape;25754;p11"/>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5" name="Google Shape;25755;p11"/>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6" name="Google Shape;25756;p11"/>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7" name="Google Shape;25757;p11"/>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8" name="Google Shape;25758;p11"/>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59" name="Google Shape;25759;p11"/>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0" name="Google Shape;25760;p11"/>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1" name="Google Shape;25761;p11"/>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2" name="Google Shape;25762;p11"/>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3" name="Google Shape;25763;p11"/>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4" name="Google Shape;25764;p11"/>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5" name="Google Shape;25765;p11"/>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6" name="Google Shape;25766;p11"/>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7" name="Google Shape;25767;p11"/>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8" name="Google Shape;25768;p11"/>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69" name="Google Shape;25769;p11"/>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0" name="Google Shape;25770;p11"/>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1" name="Google Shape;25771;p11"/>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2" name="Google Shape;25772;p11"/>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3" name="Google Shape;25773;p11"/>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4" name="Google Shape;25774;p11"/>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5" name="Google Shape;25775;p11"/>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6" name="Google Shape;25776;p11"/>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7" name="Google Shape;25777;p11"/>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8" name="Google Shape;25778;p11"/>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79" name="Google Shape;25779;p11"/>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0" name="Google Shape;25780;p11"/>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1" name="Google Shape;25781;p11"/>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2" name="Google Shape;25782;p11"/>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3" name="Google Shape;25783;p11"/>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4" name="Google Shape;25784;p11"/>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5" name="Google Shape;25785;p11"/>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6" name="Google Shape;25786;p11"/>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7" name="Google Shape;25787;p11"/>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8" name="Google Shape;25788;p11"/>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89" name="Google Shape;25789;p11"/>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0" name="Google Shape;25790;p11"/>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1" name="Google Shape;25791;p11"/>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2" name="Google Shape;25792;p11"/>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3" name="Google Shape;25793;p11"/>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4" name="Google Shape;25794;p11"/>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5" name="Google Shape;25795;p11"/>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6" name="Google Shape;25796;p11"/>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7" name="Google Shape;25797;p11"/>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8" name="Google Shape;25798;p11"/>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799" name="Google Shape;25799;p11"/>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0" name="Google Shape;25800;p11"/>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1" name="Google Shape;25801;p11"/>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2" name="Google Shape;25802;p11"/>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3" name="Google Shape;25803;p11"/>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4" name="Google Shape;25804;p11"/>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5" name="Google Shape;25805;p11"/>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6" name="Google Shape;25806;p11"/>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7" name="Google Shape;25807;p11"/>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8" name="Google Shape;25808;p11"/>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09" name="Google Shape;25809;p11"/>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0" name="Google Shape;25810;p11"/>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1" name="Google Shape;25811;p11"/>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2" name="Google Shape;25812;p11"/>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3" name="Google Shape;25813;p11"/>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4" name="Google Shape;25814;p11"/>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5" name="Google Shape;25815;p11"/>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6" name="Google Shape;25816;p11"/>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7" name="Google Shape;25817;p11"/>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8" name="Google Shape;25818;p11"/>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19" name="Google Shape;25819;p11"/>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0" name="Google Shape;25820;p11"/>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1" name="Google Shape;25821;p11"/>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2" name="Google Shape;25822;p11"/>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3" name="Google Shape;25823;p11"/>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4" name="Google Shape;25824;p11"/>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5" name="Google Shape;25825;p11"/>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6" name="Google Shape;25826;p11"/>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7" name="Google Shape;25827;p11"/>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8" name="Google Shape;25828;p11"/>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29" name="Google Shape;25829;p11"/>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0" name="Google Shape;25830;p11"/>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1" name="Google Shape;25831;p11"/>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2" name="Google Shape;25832;p11"/>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3" name="Google Shape;25833;p11"/>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4" name="Google Shape;25834;p11"/>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5" name="Google Shape;25835;p11"/>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6" name="Google Shape;25836;p11"/>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7" name="Google Shape;25837;p11"/>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8" name="Google Shape;25838;p11"/>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39" name="Google Shape;25839;p11"/>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0" name="Google Shape;25840;p11"/>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1" name="Google Shape;25841;p11"/>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2" name="Google Shape;25842;p11"/>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3" name="Google Shape;25843;p11"/>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4" name="Google Shape;25844;p11"/>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5" name="Google Shape;25845;p11"/>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6" name="Google Shape;25846;p11"/>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7" name="Google Shape;25847;p11"/>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8" name="Google Shape;25848;p11"/>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49" name="Google Shape;25849;p11"/>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0" name="Google Shape;25850;p11"/>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1" name="Google Shape;25851;p11"/>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2" name="Google Shape;25852;p11"/>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3" name="Google Shape;25853;p11"/>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4" name="Google Shape;25854;p11"/>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5" name="Google Shape;25855;p11"/>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6" name="Google Shape;25856;p11"/>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7" name="Google Shape;25857;p11"/>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8" name="Google Shape;25858;p11"/>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59" name="Google Shape;25859;p11"/>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0" name="Google Shape;25860;p11"/>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1" name="Google Shape;25861;p11"/>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2" name="Google Shape;25862;p11"/>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3" name="Google Shape;25863;p11"/>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4" name="Google Shape;25864;p11"/>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5" name="Google Shape;25865;p11"/>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6" name="Google Shape;25866;p11"/>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7" name="Google Shape;25867;p11"/>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8" name="Google Shape;25868;p11"/>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69" name="Google Shape;25869;p11"/>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0" name="Google Shape;25870;p11"/>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1" name="Google Shape;25871;p11"/>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2" name="Google Shape;25872;p11"/>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3" name="Google Shape;25873;p11"/>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4" name="Google Shape;25874;p11"/>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5" name="Google Shape;25875;p11"/>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6" name="Google Shape;25876;p11"/>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7" name="Google Shape;25877;p11"/>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8" name="Google Shape;25878;p11"/>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79" name="Google Shape;25879;p11"/>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0" name="Google Shape;25880;p11"/>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1" name="Google Shape;25881;p11"/>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2" name="Google Shape;25882;p11"/>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3" name="Google Shape;25883;p11"/>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4" name="Google Shape;25884;p11"/>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5" name="Google Shape;25885;p11"/>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6" name="Google Shape;25886;p11"/>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7" name="Google Shape;25887;p11"/>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8" name="Google Shape;25888;p11"/>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89" name="Google Shape;25889;p11"/>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0" name="Google Shape;25890;p11"/>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1" name="Google Shape;25891;p11"/>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2" name="Google Shape;25892;p11"/>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3" name="Google Shape;25893;p11"/>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4" name="Google Shape;25894;p11"/>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5" name="Google Shape;25895;p11"/>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6" name="Google Shape;25896;p11"/>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7" name="Google Shape;25897;p11"/>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8" name="Google Shape;25898;p11"/>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899" name="Google Shape;25899;p11"/>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0" name="Google Shape;25900;p11"/>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1" name="Google Shape;25901;p11"/>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2" name="Google Shape;25902;p11"/>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3" name="Google Shape;25903;p11"/>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4" name="Google Shape;25904;p11"/>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5" name="Google Shape;25905;p11"/>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6" name="Google Shape;25906;p11"/>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7" name="Google Shape;25907;p11"/>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8" name="Google Shape;25908;p11"/>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09" name="Google Shape;25909;p11"/>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0" name="Google Shape;25910;p11"/>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1" name="Google Shape;25911;p11"/>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2" name="Google Shape;25912;p11"/>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3" name="Google Shape;25913;p11"/>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4" name="Google Shape;25914;p11"/>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5" name="Google Shape;25915;p11"/>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6" name="Google Shape;25916;p11"/>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7" name="Google Shape;25917;p11"/>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8" name="Google Shape;25918;p11"/>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19" name="Google Shape;25919;p11"/>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0" name="Google Shape;25920;p11"/>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1" name="Google Shape;25921;p11"/>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2" name="Google Shape;25922;p11"/>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3" name="Google Shape;25923;p11"/>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4" name="Google Shape;25924;p11"/>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5" name="Google Shape;25925;p11"/>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6" name="Google Shape;25926;p11"/>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7" name="Google Shape;25927;p11"/>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8" name="Google Shape;25928;p11"/>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29" name="Google Shape;25929;p11"/>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0" name="Google Shape;25930;p11"/>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1" name="Google Shape;25931;p11"/>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2" name="Google Shape;25932;p11"/>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3" name="Google Shape;25933;p11"/>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4" name="Google Shape;25934;p11"/>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5" name="Google Shape;25935;p11"/>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6" name="Google Shape;25936;p11"/>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7" name="Google Shape;25937;p11"/>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8" name="Google Shape;25938;p11"/>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39" name="Google Shape;25939;p11"/>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0" name="Google Shape;25940;p11"/>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1" name="Google Shape;25941;p11"/>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2" name="Google Shape;25942;p11"/>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3" name="Google Shape;25943;p11"/>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4" name="Google Shape;25944;p11"/>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5" name="Google Shape;25945;p11"/>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6" name="Google Shape;25946;p11"/>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7" name="Google Shape;25947;p11"/>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8" name="Google Shape;25948;p11"/>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49" name="Google Shape;25949;p11"/>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0" name="Google Shape;25950;p11"/>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1" name="Google Shape;25951;p11"/>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2" name="Google Shape;25952;p11"/>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3" name="Google Shape;25953;p11"/>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4" name="Google Shape;25954;p11"/>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5" name="Google Shape;25955;p11"/>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6" name="Google Shape;25956;p11"/>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7" name="Google Shape;25957;p11"/>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8" name="Google Shape;25958;p11"/>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59" name="Google Shape;25959;p11"/>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0" name="Google Shape;25960;p11"/>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1" name="Google Shape;25961;p11"/>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2" name="Google Shape;25962;p11"/>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3" name="Google Shape;25963;p11"/>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4" name="Google Shape;25964;p11"/>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5" name="Google Shape;25965;p11"/>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6" name="Google Shape;25966;p11"/>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7" name="Google Shape;25967;p11"/>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8" name="Google Shape;25968;p11"/>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69" name="Google Shape;25969;p11"/>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0" name="Google Shape;25970;p11"/>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1" name="Google Shape;25971;p11"/>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2" name="Google Shape;25972;p11"/>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3" name="Google Shape;25973;p11"/>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4" name="Google Shape;25974;p11"/>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5" name="Google Shape;25975;p11"/>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6" name="Google Shape;25976;p11"/>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7" name="Google Shape;25977;p11"/>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8" name="Google Shape;25978;p11"/>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79" name="Google Shape;25979;p11"/>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0" name="Google Shape;25980;p11"/>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1" name="Google Shape;25981;p11"/>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2" name="Google Shape;25982;p11"/>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3" name="Google Shape;25983;p11"/>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4" name="Google Shape;25984;p11"/>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5" name="Google Shape;25985;p11"/>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6" name="Google Shape;25986;p11"/>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7" name="Google Shape;25987;p11"/>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8" name="Google Shape;25988;p11"/>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89" name="Google Shape;25989;p11"/>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0" name="Google Shape;25990;p11"/>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1" name="Google Shape;25991;p11"/>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2" name="Google Shape;25992;p11"/>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3" name="Google Shape;25993;p11"/>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4" name="Google Shape;25994;p11"/>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5" name="Google Shape;25995;p11"/>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6" name="Google Shape;25996;p11"/>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7" name="Google Shape;25997;p11"/>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8" name="Google Shape;25998;p11"/>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5999" name="Google Shape;25999;p11"/>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0" name="Google Shape;26000;p11"/>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1" name="Google Shape;26001;p11"/>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2" name="Google Shape;26002;p11"/>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3" name="Google Shape;26003;p11"/>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4" name="Google Shape;26004;p11"/>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5" name="Google Shape;26005;p11"/>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6" name="Google Shape;26006;p11"/>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7" name="Google Shape;26007;p11"/>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8" name="Google Shape;26008;p11"/>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09" name="Google Shape;26009;p11"/>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0" name="Google Shape;26010;p11"/>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1" name="Google Shape;26011;p11"/>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2" name="Google Shape;26012;p11"/>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3" name="Google Shape;26013;p11"/>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4" name="Google Shape;26014;p11"/>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5" name="Google Shape;26015;p11"/>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6" name="Google Shape;26016;p11"/>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7" name="Google Shape;26017;p11"/>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8" name="Google Shape;26018;p11"/>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19" name="Google Shape;26019;p11"/>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0" name="Google Shape;26020;p11"/>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1" name="Google Shape;26021;p11"/>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2" name="Google Shape;26022;p11"/>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3" name="Google Shape;26023;p11"/>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4" name="Google Shape;26024;p11"/>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5" name="Google Shape;26025;p11"/>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6" name="Google Shape;26026;p11"/>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7" name="Google Shape;26027;p11"/>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8" name="Google Shape;26028;p11"/>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29" name="Google Shape;26029;p11"/>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0" name="Google Shape;26030;p11"/>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1" name="Google Shape;26031;p11"/>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2" name="Google Shape;26032;p11"/>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3" name="Google Shape;26033;p11"/>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4" name="Google Shape;26034;p11"/>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5" name="Google Shape;26035;p11"/>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6" name="Google Shape;26036;p11"/>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7" name="Google Shape;26037;p11"/>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8" name="Google Shape;26038;p11"/>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39" name="Google Shape;26039;p11"/>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0" name="Google Shape;26040;p11"/>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1" name="Google Shape;26041;p11"/>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2" name="Google Shape;26042;p11"/>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3" name="Google Shape;26043;p11"/>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4" name="Google Shape;26044;p11"/>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5" name="Google Shape;26045;p11"/>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6" name="Google Shape;26046;p11"/>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7" name="Google Shape;26047;p11"/>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8" name="Google Shape;26048;p11"/>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49" name="Google Shape;26049;p11"/>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0" name="Google Shape;26050;p11"/>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1" name="Google Shape;26051;p11"/>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2" name="Google Shape;26052;p11"/>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3" name="Google Shape;26053;p11"/>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4" name="Google Shape;26054;p11"/>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5" name="Google Shape;26055;p11"/>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6" name="Google Shape;26056;p11"/>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7" name="Google Shape;26057;p11"/>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8" name="Google Shape;26058;p11"/>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59" name="Google Shape;26059;p11"/>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0" name="Google Shape;26060;p11"/>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1" name="Google Shape;26061;p11"/>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2" name="Google Shape;26062;p11"/>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3" name="Google Shape;26063;p11"/>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4" name="Google Shape;26064;p11"/>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5" name="Google Shape;26065;p11"/>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6" name="Google Shape;26066;p11"/>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7" name="Google Shape;26067;p11"/>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8" name="Google Shape;26068;p11"/>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69" name="Google Shape;26069;p11"/>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0" name="Google Shape;26070;p11"/>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1" name="Google Shape;26071;p11"/>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2" name="Google Shape;26072;p11"/>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3" name="Google Shape;26073;p11"/>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4" name="Google Shape;26074;p11"/>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5" name="Google Shape;26075;p11"/>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6" name="Google Shape;26076;p11"/>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7" name="Google Shape;26077;p11"/>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8" name="Google Shape;26078;p11"/>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79" name="Google Shape;26079;p11"/>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0" name="Google Shape;26080;p11"/>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1" name="Google Shape;26081;p11"/>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2" name="Google Shape;26082;p11"/>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3" name="Google Shape;26083;p11"/>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4" name="Google Shape;26084;p11"/>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5" name="Google Shape;26085;p11"/>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6" name="Google Shape;26086;p11"/>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7" name="Google Shape;26087;p11"/>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8" name="Google Shape;26088;p11"/>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89" name="Google Shape;26089;p11"/>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0" name="Google Shape;26090;p11"/>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1" name="Google Shape;26091;p11"/>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2" name="Google Shape;26092;p11"/>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3" name="Google Shape;26093;p11"/>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4" name="Google Shape;26094;p11"/>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5" name="Google Shape;26095;p11"/>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6" name="Google Shape;26096;p11"/>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7" name="Google Shape;26097;p11"/>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8" name="Google Shape;26098;p11"/>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099" name="Google Shape;26099;p11"/>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0" name="Google Shape;26100;p11"/>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1" name="Google Shape;26101;p11"/>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2" name="Google Shape;26102;p11"/>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3" name="Google Shape;26103;p11"/>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4" name="Google Shape;26104;p11"/>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5" name="Google Shape;26105;p11"/>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6" name="Google Shape;26106;p11"/>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7" name="Google Shape;26107;p11"/>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8" name="Google Shape;26108;p11"/>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09" name="Google Shape;26109;p11"/>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0" name="Google Shape;26110;p11"/>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1" name="Google Shape;26111;p11"/>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2" name="Google Shape;26112;p11"/>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3" name="Google Shape;26113;p11"/>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4" name="Google Shape;26114;p11"/>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5" name="Google Shape;26115;p11"/>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6" name="Google Shape;26116;p11"/>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7" name="Google Shape;26117;p11"/>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8" name="Google Shape;26118;p11"/>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19" name="Google Shape;26119;p11"/>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0" name="Google Shape;26120;p11"/>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1" name="Google Shape;26121;p11"/>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2" name="Google Shape;26122;p11"/>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3" name="Google Shape;26123;p11"/>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4" name="Google Shape;26124;p11"/>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5" name="Google Shape;26125;p11"/>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6" name="Google Shape;26126;p11"/>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7" name="Google Shape;26127;p11"/>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8" name="Google Shape;26128;p11"/>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29" name="Google Shape;26129;p11"/>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0" name="Google Shape;26130;p11"/>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1" name="Google Shape;26131;p11"/>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2" name="Google Shape;26132;p11"/>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3" name="Google Shape;26133;p11"/>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4" name="Google Shape;26134;p11"/>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5" name="Google Shape;26135;p11"/>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6" name="Google Shape;26136;p11"/>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7" name="Google Shape;26137;p11"/>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8" name="Google Shape;26138;p11"/>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39" name="Google Shape;26139;p11"/>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0" name="Google Shape;26140;p11"/>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1" name="Google Shape;26141;p11"/>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2" name="Google Shape;26142;p11"/>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3" name="Google Shape;26143;p11"/>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4" name="Google Shape;26144;p11"/>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5" name="Google Shape;26145;p11"/>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6" name="Google Shape;26146;p11"/>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7" name="Google Shape;26147;p11"/>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8" name="Google Shape;26148;p11"/>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49" name="Google Shape;26149;p11"/>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0" name="Google Shape;26150;p11"/>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1" name="Google Shape;26151;p11"/>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2" name="Google Shape;26152;p11"/>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3" name="Google Shape;26153;p11"/>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4" name="Google Shape;26154;p11"/>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5" name="Google Shape;26155;p11"/>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6" name="Google Shape;26156;p11"/>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7" name="Google Shape;26157;p11"/>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8" name="Google Shape;26158;p11"/>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59" name="Google Shape;26159;p11"/>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0" name="Google Shape;26160;p11"/>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1" name="Google Shape;26161;p11"/>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2" name="Google Shape;26162;p11"/>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3" name="Google Shape;26163;p11"/>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4" name="Google Shape;26164;p11"/>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5" name="Google Shape;26165;p11"/>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6" name="Google Shape;26166;p11"/>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7" name="Google Shape;26167;p11"/>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8" name="Google Shape;26168;p11"/>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69" name="Google Shape;26169;p11"/>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0" name="Google Shape;26170;p11"/>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1" name="Google Shape;26171;p11"/>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2" name="Google Shape;26172;p11"/>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3" name="Google Shape;26173;p11"/>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4" name="Google Shape;26174;p11"/>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5" name="Google Shape;26175;p11"/>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6" name="Google Shape;26176;p11"/>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7" name="Google Shape;26177;p11"/>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8" name="Google Shape;26178;p11"/>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79" name="Google Shape;26179;p11"/>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0" name="Google Shape;26180;p11"/>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1" name="Google Shape;26181;p11"/>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2" name="Google Shape;26182;p11"/>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3" name="Google Shape;26183;p11"/>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4" name="Google Shape;26184;p11"/>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5" name="Google Shape;26185;p11"/>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6" name="Google Shape;26186;p11"/>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7" name="Google Shape;26187;p11"/>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8" name="Google Shape;26188;p11"/>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89" name="Google Shape;26189;p11"/>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0" name="Google Shape;26190;p11"/>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1" name="Google Shape;26191;p11"/>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2" name="Google Shape;26192;p11"/>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3" name="Google Shape;26193;p11"/>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4" name="Google Shape;26194;p11"/>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5" name="Google Shape;26195;p11"/>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6" name="Google Shape;26196;p11"/>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7" name="Google Shape;26197;p11"/>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8" name="Google Shape;26198;p11"/>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199" name="Google Shape;26199;p11"/>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0" name="Google Shape;26200;p11"/>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1" name="Google Shape;26201;p11"/>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2" name="Google Shape;26202;p11"/>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3" name="Google Shape;26203;p11"/>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4" name="Google Shape;26204;p11"/>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5" name="Google Shape;26205;p11"/>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6" name="Google Shape;26206;p11"/>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7" name="Google Shape;26207;p11"/>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8" name="Google Shape;26208;p11"/>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09" name="Google Shape;26209;p11"/>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0" name="Google Shape;26210;p11"/>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1" name="Google Shape;26211;p11"/>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2" name="Google Shape;26212;p11"/>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3" name="Google Shape;26213;p11"/>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4" name="Google Shape;26214;p11"/>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5" name="Google Shape;26215;p11"/>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6" name="Google Shape;26216;p11"/>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7" name="Google Shape;26217;p11"/>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8" name="Google Shape;26218;p11"/>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19" name="Google Shape;26219;p11"/>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0" name="Google Shape;26220;p11"/>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1" name="Google Shape;26221;p11"/>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2" name="Google Shape;26222;p11"/>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3" name="Google Shape;26223;p11"/>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4" name="Google Shape;26224;p11"/>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5" name="Google Shape;26225;p11"/>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6" name="Google Shape;26226;p11"/>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7" name="Google Shape;26227;p11"/>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8" name="Google Shape;26228;p11"/>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29" name="Google Shape;26229;p11"/>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0" name="Google Shape;26230;p11"/>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1" name="Google Shape;26231;p11"/>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2" name="Google Shape;26232;p11"/>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3" name="Google Shape;26233;p11"/>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4" name="Google Shape;26234;p11"/>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5" name="Google Shape;26235;p11"/>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6" name="Google Shape;26236;p11"/>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7" name="Google Shape;26237;p11"/>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8" name="Google Shape;26238;p11"/>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39" name="Google Shape;26239;p11"/>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0" name="Google Shape;26240;p11"/>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1" name="Google Shape;26241;p11"/>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2" name="Google Shape;26242;p11"/>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3" name="Google Shape;26243;p11"/>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4" name="Google Shape;26244;p11"/>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5" name="Google Shape;26245;p11"/>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6" name="Google Shape;26246;p11"/>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7" name="Google Shape;26247;p11"/>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8" name="Google Shape;26248;p11"/>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49" name="Google Shape;26249;p11"/>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0" name="Google Shape;26250;p11"/>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1" name="Google Shape;26251;p11"/>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2" name="Google Shape;26252;p11"/>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3" name="Google Shape;26253;p11"/>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4" name="Google Shape;26254;p11"/>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5" name="Google Shape;26255;p11"/>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6" name="Google Shape;26256;p11"/>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7" name="Google Shape;26257;p11"/>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8" name="Google Shape;26258;p11"/>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59" name="Google Shape;26259;p11"/>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0" name="Google Shape;26260;p11"/>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1" name="Google Shape;26261;p11"/>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2" name="Google Shape;26262;p11"/>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3" name="Google Shape;26263;p11"/>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4" name="Google Shape;26264;p11"/>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5" name="Google Shape;26265;p11"/>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6" name="Google Shape;26266;p11"/>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7" name="Google Shape;26267;p11"/>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8" name="Google Shape;26268;p11"/>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69" name="Google Shape;26269;p11"/>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0" name="Google Shape;26270;p11"/>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1" name="Google Shape;26271;p11"/>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2" name="Google Shape;26272;p11"/>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3" name="Google Shape;26273;p11"/>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4" name="Google Shape;26274;p11"/>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5" name="Google Shape;26275;p11"/>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6" name="Google Shape;26276;p11"/>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7" name="Google Shape;26277;p11"/>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8" name="Google Shape;26278;p11"/>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79" name="Google Shape;26279;p11"/>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0" name="Google Shape;26280;p11"/>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1" name="Google Shape;26281;p11"/>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2" name="Google Shape;26282;p11"/>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3" name="Google Shape;26283;p11"/>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4" name="Google Shape;26284;p11"/>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5" name="Google Shape;26285;p11"/>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6" name="Google Shape;26286;p11"/>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7" name="Google Shape;26287;p11"/>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8" name="Google Shape;26288;p11"/>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89" name="Google Shape;26289;p11"/>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0" name="Google Shape;26290;p11"/>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1" name="Google Shape;26291;p11"/>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2" name="Google Shape;26292;p11"/>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3" name="Google Shape;26293;p11"/>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4" name="Google Shape;26294;p11"/>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5" name="Google Shape;26295;p11"/>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6" name="Google Shape;26296;p11"/>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7" name="Google Shape;26297;p11"/>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8" name="Google Shape;26298;p11"/>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299" name="Google Shape;26299;p11"/>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0" name="Google Shape;26300;p11"/>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1" name="Google Shape;26301;p11"/>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2" name="Google Shape;26302;p11"/>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3" name="Google Shape;26303;p11"/>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4" name="Google Shape;26304;p11"/>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5" name="Google Shape;26305;p11"/>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6" name="Google Shape;26306;p11"/>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7" name="Google Shape;26307;p11"/>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8" name="Google Shape;26308;p11"/>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09" name="Google Shape;26309;p11"/>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0" name="Google Shape;26310;p11"/>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1" name="Google Shape;26311;p11"/>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2" name="Google Shape;26312;p11"/>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3" name="Google Shape;26313;p11"/>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4" name="Google Shape;26314;p11"/>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5" name="Google Shape;26315;p11"/>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6" name="Google Shape;26316;p11"/>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7" name="Google Shape;26317;p11"/>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8" name="Google Shape;26318;p11"/>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19" name="Google Shape;26319;p11"/>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0" name="Google Shape;26320;p11"/>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1" name="Google Shape;26321;p11"/>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2" name="Google Shape;26322;p11"/>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3" name="Google Shape;26323;p11"/>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4" name="Google Shape;26324;p11"/>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5" name="Google Shape;26325;p11"/>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6" name="Google Shape;26326;p11"/>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7" name="Google Shape;26327;p11"/>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8" name="Google Shape;26328;p11"/>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29" name="Google Shape;26329;p11"/>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0" name="Google Shape;26330;p11"/>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1" name="Google Shape;26331;p11"/>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2" name="Google Shape;26332;p11"/>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3" name="Google Shape;26333;p11"/>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4" name="Google Shape;26334;p11"/>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5" name="Google Shape;26335;p11"/>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6" name="Google Shape;26336;p11"/>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7" name="Google Shape;26337;p11"/>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8" name="Google Shape;26338;p11"/>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39" name="Google Shape;26339;p11"/>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0" name="Google Shape;26340;p11"/>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1" name="Google Shape;26341;p11"/>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2" name="Google Shape;26342;p11"/>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3" name="Google Shape;26343;p11"/>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4" name="Google Shape;26344;p11"/>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5" name="Google Shape;26345;p11"/>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6" name="Google Shape;26346;p11"/>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7" name="Google Shape;26347;p11"/>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8" name="Google Shape;26348;p11"/>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49" name="Google Shape;26349;p11"/>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0" name="Google Shape;26350;p11"/>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1" name="Google Shape;26351;p11"/>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2" name="Google Shape;26352;p11"/>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3" name="Google Shape;26353;p11"/>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4" name="Google Shape;26354;p11"/>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5" name="Google Shape;26355;p11"/>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6" name="Google Shape;26356;p11"/>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7" name="Google Shape;26357;p11"/>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8" name="Google Shape;26358;p11"/>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59" name="Google Shape;26359;p11"/>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0" name="Google Shape;26360;p11"/>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1" name="Google Shape;26361;p11"/>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2" name="Google Shape;26362;p11"/>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3" name="Google Shape;26363;p11"/>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4" name="Google Shape;26364;p11"/>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5" name="Google Shape;26365;p11"/>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6" name="Google Shape;26366;p11"/>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7" name="Google Shape;26367;p11"/>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8" name="Google Shape;26368;p11"/>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69" name="Google Shape;26369;p11"/>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0" name="Google Shape;26370;p11"/>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1" name="Google Shape;26371;p11"/>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2" name="Google Shape;26372;p11"/>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3" name="Google Shape;26373;p11"/>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4" name="Google Shape;26374;p11"/>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5" name="Google Shape;26375;p11"/>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6" name="Google Shape;26376;p11"/>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7" name="Google Shape;26377;p11"/>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8" name="Google Shape;26378;p11"/>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79" name="Google Shape;26379;p11"/>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0" name="Google Shape;26380;p11"/>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1" name="Google Shape;26381;p11"/>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2" name="Google Shape;26382;p11"/>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3" name="Google Shape;26383;p11"/>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4" name="Google Shape;26384;p11"/>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5" name="Google Shape;26385;p11"/>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6" name="Google Shape;26386;p11"/>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7" name="Google Shape;26387;p11"/>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8" name="Google Shape;26388;p11"/>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89" name="Google Shape;26389;p11"/>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0" name="Google Shape;26390;p11"/>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1" name="Google Shape;26391;p11"/>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2" name="Google Shape;26392;p11"/>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3" name="Google Shape;26393;p11"/>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4" name="Google Shape;26394;p11"/>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5" name="Google Shape;26395;p11"/>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6" name="Google Shape;26396;p11"/>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7" name="Google Shape;26397;p11"/>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8" name="Google Shape;26398;p11"/>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399" name="Google Shape;26399;p11"/>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0" name="Google Shape;26400;p11"/>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1" name="Google Shape;26401;p11"/>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2" name="Google Shape;26402;p11"/>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3" name="Google Shape;26403;p11"/>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4" name="Google Shape;26404;p11"/>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5" name="Google Shape;26405;p11"/>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6" name="Google Shape;26406;p11"/>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7" name="Google Shape;26407;p11"/>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8" name="Google Shape;26408;p11"/>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09" name="Google Shape;26409;p11"/>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0" name="Google Shape;26410;p11"/>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1" name="Google Shape;26411;p11"/>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2" name="Google Shape;26412;p11"/>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3" name="Google Shape;26413;p11"/>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4" name="Google Shape;26414;p11"/>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5" name="Google Shape;26415;p11"/>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6" name="Google Shape;26416;p11"/>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7" name="Google Shape;26417;p11"/>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8" name="Google Shape;26418;p11"/>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19" name="Google Shape;26419;p11"/>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0" name="Google Shape;26420;p11"/>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1" name="Google Shape;26421;p11"/>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2" name="Google Shape;26422;p11"/>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3" name="Google Shape;26423;p11"/>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4" name="Google Shape;26424;p11"/>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5" name="Google Shape;26425;p11"/>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6" name="Google Shape;26426;p11"/>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7" name="Google Shape;26427;p11"/>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8" name="Google Shape;26428;p11"/>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29" name="Google Shape;26429;p11"/>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0" name="Google Shape;26430;p11"/>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1" name="Google Shape;26431;p11"/>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2" name="Google Shape;26432;p11"/>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3" name="Google Shape;26433;p11"/>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4" name="Google Shape;26434;p11"/>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5" name="Google Shape;26435;p11"/>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6" name="Google Shape;26436;p11"/>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7" name="Google Shape;26437;p11"/>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8" name="Google Shape;26438;p11"/>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39" name="Google Shape;26439;p11"/>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0" name="Google Shape;26440;p11"/>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1" name="Google Shape;26441;p11"/>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2" name="Google Shape;26442;p11"/>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3" name="Google Shape;26443;p11"/>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4" name="Google Shape;26444;p11"/>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5" name="Google Shape;26445;p11"/>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6" name="Google Shape;26446;p11"/>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7" name="Google Shape;26447;p11"/>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8" name="Google Shape;26448;p11"/>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49" name="Google Shape;26449;p11"/>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0" name="Google Shape;26450;p11"/>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1" name="Google Shape;26451;p11"/>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2" name="Google Shape;26452;p11"/>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3" name="Google Shape;26453;p11"/>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4" name="Google Shape;26454;p11"/>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5" name="Google Shape;26455;p11"/>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6" name="Google Shape;26456;p11"/>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7" name="Google Shape;26457;p11"/>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8" name="Google Shape;26458;p11"/>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59" name="Google Shape;26459;p11"/>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0" name="Google Shape;26460;p11"/>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1" name="Google Shape;26461;p11"/>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2" name="Google Shape;26462;p11"/>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3" name="Google Shape;26463;p11"/>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4" name="Google Shape;26464;p11"/>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5" name="Google Shape;26465;p11"/>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6" name="Google Shape;26466;p11"/>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7" name="Google Shape;26467;p11"/>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8" name="Google Shape;26468;p11"/>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69" name="Google Shape;26469;p11"/>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0" name="Google Shape;26470;p11"/>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1" name="Google Shape;26471;p11"/>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2" name="Google Shape;26472;p11"/>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3" name="Google Shape;26473;p11"/>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4" name="Google Shape;26474;p11"/>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5" name="Google Shape;26475;p11"/>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6" name="Google Shape;26476;p11"/>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7" name="Google Shape;26477;p11"/>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8" name="Google Shape;26478;p11"/>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79" name="Google Shape;26479;p11"/>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0" name="Google Shape;26480;p11"/>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1" name="Google Shape;26481;p11"/>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2" name="Google Shape;26482;p11"/>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3" name="Google Shape;26483;p11"/>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4" name="Google Shape;26484;p11"/>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5" name="Google Shape;26485;p11"/>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6" name="Google Shape;26486;p11"/>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7" name="Google Shape;26487;p11"/>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8" name="Google Shape;26488;p11"/>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89" name="Google Shape;26489;p11"/>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0" name="Google Shape;26490;p11"/>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1" name="Google Shape;26491;p11"/>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2" name="Google Shape;26492;p11"/>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3" name="Google Shape;26493;p11"/>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4" name="Google Shape;26494;p11"/>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5" name="Google Shape;26495;p11"/>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6" name="Google Shape;26496;p11"/>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7" name="Google Shape;26497;p11"/>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8" name="Google Shape;26498;p11"/>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499" name="Google Shape;26499;p11"/>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0" name="Google Shape;26500;p11"/>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1" name="Google Shape;26501;p11"/>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2" name="Google Shape;26502;p11"/>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3" name="Google Shape;26503;p11"/>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4" name="Google Shape;26504;p11"/>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5" name="Google Shape;26505;p11"/>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6" name="Google Shape;26506;p11"/>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7" name="Google Shape;26507;p11"/>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8" name="Google Shape;26508;p11"/>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09" name="Google Shape;26509;p11"/>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0" name="Google Shape;26510;p11"/>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1" name="Google Shape;26511;p11"/>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2" name="Google Shape;26512;p11"/>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3" name="Google Shape;26513;p11"/>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4" name="Google Shape;26514;p11"/>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5" name="Google Shape;26515;p11"/>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6" name="Google Shape;26516;p11"/>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7" name="Google Shape;26517;p11"/>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8" name="Google Shape;26518;p11"/>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19" name="Google Shape;26519;p11"/>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0" name="Google Shape;26520;p11"/>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1" name="Google Shape;26521;p11"/>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2" name="Google Shape;26522;p11"/>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3" name="Google Shape;26523;p11"/>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4" name="Google Shape;26524;p11"/>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5" name="Google Shape;26525;p11"/>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6" name="Google Shape;26526;p11"/>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7" name="Google Shape;26527;p11"/>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8" name="Google Shape;26528;p11"/>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29" name="Google Shape;26529;p11"/>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0" name="Google Shape;26530;p11"/>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1" name="Google Shape;26531;p11"/>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2" name="Google Shape;26532;p11"/>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3" name="Google Shape;26533;p11"/>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4" name="Google Shape;26534;p11"/>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5" name="Google Shape;26535;p11"/>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6" name="Google Shape;26536;p11"/>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7" name="Google Shape;26537;p11"/>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8" name="Google Shape;26538;p11"/>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39" name="Google Shape;26539;p11"/>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0" name="Google Shape;26540;p11"/>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1" name="Google Shape;26541;p11"/>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2" name="Google Shape;26542;p11"/>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3" name="Google Shape;26543;p11"/>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4" name="Google Shape;26544;p11"/>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5" name="Google Shape;26545;p11"/>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6" name="Google Shape;26546;p11"/>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7" name="Google Shape;26547;p11"/>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8" name="Google Shape;26548;p11"/>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49" name="Google Shape;26549;p11"/>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0" name="Google Shape;26550;p11"/>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1" name="Google Shape;26551;p11"/>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2" name="Google Shape;26552;p11"/>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3" name="Google Shape;26553;p11"/>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4" name="Google Shape;26554;p11"/>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5" name="Google Shape;26555;p11"/>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6" name="Google Shape;26556;p11"/>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7" name="Google Shape;26557;p11"/>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8" name="Google Shape;26558;p11"/>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59" name="Google Shape;26559;p11"/>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0" name="Google Shape;26560;p11"/>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1" name="Google Shape;26561;p11"/>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2" name="Google Shape;26562;p11"/>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3" name="Google Shape;26563;p11"/>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4" name="Google Shape;26564;p11"/>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5" name="Google Shape;26565;p11"/>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6" name="Google Shape;26566;p11"/>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7" name="Google Shape;26567;p11"/>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8" name="Google Shape;26568;p11"/>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69" name="Google Shape;26569;p11"/>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0" name="Google Shape;26570;p11"/>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1" name="Google Shape;26571;p11"/>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2" name="Google Shape;26572;p11"/>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3" name="Google Shape;26573;p11"/>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4" name="Google Shape;26574;p11"/>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5" name="Google Shape;26575;p11"/>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6" name="Google Shape;26576;p11"/>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7" name="Google Shape;26577;p11"/>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8" name="Google Shape;26578;p11"/>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79" name="Google Shape;26579;p11"/>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0" name="Google Shape;26580;p11"/>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1" name="Google Shape;26581;p11"/>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2" name="Google Shape;26582;p11"/>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3" name="Google Shape;26583;p11"/>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4" name="Google Shape;26584;p11"/>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5" name="Google Shape;26585;p11"/>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6" name="Google Shape;26586;p11"/>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7" name="Google Shape;26587;p11"/>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8" name="Google Shape;26588;p11"/>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89" name="Google Shape;26589;p11"/>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0" name="Google Shape;26590;p11"/>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1" name="Google Shape;26591;p11"/>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2" name="Google Shape;26592;p11"/>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3" name="Google Shape;26593;p11"/>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4" name="Google Shape;26594;p11"/>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5" name="Google Shape;26595;p11"/>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6" name="Google Shape;26596;p11"/>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7" name="Google Shape;26597;p11"/>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8" name="Google Shape;26598;p11"/>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599" name="Google Shape;26599;p11"/>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0" name="Google Shape;26600;p11"/>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1" name="Google Shape;26601;p11"/>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2" name="Google Shape;26602;p11"/>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3" name="Google Shape;26603;p11"/>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4" name="Google Shape;26604;p11"/>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5" name="Google Shape;26605;p11"/>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6" name="Google Shape;26606;p11"/>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7" name="Google Shape;26607;p11"/>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8" name="Google Shape;26608;p11"/>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09" name="Google Shape;26609;p11"/>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0" name="Google Shape;26610;p11"/>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1" name="Google Shape;26611;p11"/>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2" name="Google Shape;26612;p11"/>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3" name="Google Shape;26613;p11"/>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4" name="Google Shape;26614;p11"/>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5" name="Google Shape;26615;p11"/>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6" name="Google Shape;26616;p11"/>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7" name="Google Shape;26617;p11"/>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8" name="Google Shape;26618;p11"/>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19" name="Google Shape;26619;p11"/>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0" name="Google Shape;26620;p11"/>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1" name="Google Shape;26621;p11"/>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2" name="Google Shape;26622;p11"/>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3" name="Google Shape;26623;p11"/>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4" name="Google Shape;26624;p11"/>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5" name="Google Shape;26625;p11"/>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6" name="Google Shape;26626;p11"/>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7" name="Google Shape;26627;p11"/>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8" name="Google Shape;26628;p11"/>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29" name="Google Shape;26629;p11"/>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0" name="Google Shape;26630;p11"/>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1" name="Google Shape;26631;p11"/>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2" name="Google Shape;26632;p11"/>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3" name="Google Shape;26633;p11"/>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4" name="Google Shape;26634;p11"/>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5" name="Google Shape;26635;p11"/>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6" name="Google Shape;26636;p11"/>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7" name="Google Shape;26637;p11"/>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8" name="Google Shape;26638;p11"/>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39" name="Google Shape;26639;p11"/>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0" name="Google Shape;26640;p11"/>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1" name="Google Shape;26641;p11"/>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2" name="Google Shape;26642;p11"/>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3" name="Google Shape;26643;p11"/>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4" name="Google Shape;26644;p11"/>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5" name="Google Shape;26645;p11"/>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6" name="Google Shape;26646;p11"/>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7" name="Google Shape;26647;p11"/>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8" name="Google Shape;26648;p11"/>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49" name="Google Shape;26649;p11"/>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0" name="Google Shape;26650;p11"/>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1" name="Google Shape;26651;p11"/>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2" name="Google Shape;26652;p11"/>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3" name="Google Shape;26653;p11"/>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4" name="Google Shape;26654;p11"/>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5" name="Google Shape;26655;p11"/>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6" name="Google Shape;26656;p11"/>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7" name="Google Shape;26657;p11"/>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8" name="Google Shape;26658;p11"/>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59" name="Google Shape;26659;p11"/>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0" name="Google Shape;26660;p11"/>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1" name="Google Shape;26661;p11"/>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2" name="Google Shape;26662;p11"/>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3" name="Google Shape;26663;p11"/>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4" name="Google Shape;26664;p11"/>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5" name="Google Shape;26665;p11"/>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6" name="Google Shape;26666;p11"/>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7" name="Google Shape;26667;p11"/>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8" name="Google Shape;26668;p11"/>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69" name="Google Shape;26669;p11"/>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0" name="Google Shape;26670;p11"/>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1" name="Google Shape;26671;p11"/>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2" name="Google Shape;26672;p11"/>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3" name="Google Shape;26673;p11"/>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4" name="Google Shape;26674;p11"/>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5" name="Google Shape;26675;p11"/>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6" name="Google Shape;26676;p11"/>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7" name="Google Shape;26677;p11"/>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8" name="Google Shape;26678;p11"/>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79" name="Google Shape;26679;p11"/>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0" name="Google Shape;26680;p11"/>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1" name="Google Shape;26681;p11"/>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2" name="Google Shape;26682;p11"/>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3" name="Google Shape;26683;p11"/>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4" name="Google Shape;26684;p11"/>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5" name="Google Shape;26685;p11"/>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6" name="Google Shape;26686;p11"/>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7" name="Google Shape;26687;p11"/>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8" name="Google Shape;26688;p11"/>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89" name="Google Shape;26689;p11"/>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0" name="Google Shape;26690;p11"/>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1" name="Google Shape;26691;p11"/>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2" name="Google Shape;26692;p11"/>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3" name="Google Shape;26693;p11"/>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4" name="Google Shape;26694;p11"/>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5" name="Google Shape;26695;p11"/>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6" name="Google Shape;26696;p11"/>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7" name="Google Shape;26697;p11"/>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8" name="Google Shape;26698;p11"/>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699" name="Google Shape;26699;p11"/>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0" name="Google Shape;26700;p11"/>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1" name="Google Shape;26701;p11"/>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2" name="Google Shape;26702;p11"/>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3" name="Google Shape;26703;p11"/>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4" name="Google Shape;26704;p11"/>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5" name="Google Shape;26705;p11"/>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6" name="Google Shape;26706;p11"/>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7" name="Google Shape;26707;p11"/>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8" name="Google Shape;26708;p11"/>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09" name="Google Shape;26709;p11"/>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0" name="Google Shape;26710;p11"/>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1" name="Google Shape;26711;p11"/>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2" name="Google Shape;26712;p11"/>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3" name="Google Shape;26713;p11"/>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4" name="Google Shape;26714;p11"/>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5" name="Google Shape;26715;p11"/>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6" name="Google Shape;26716;p11"/>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7" name="Google Shape;26717;p11"/>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8" name="Google Shape;26718;p11"/>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19" name="Google Shape;26719;p11"/>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0" name="Google Shape;26720;p11"/>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1" name="Google Shape;26721;p11"/>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2" name="Google Shape;26722;p11"/>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3" name="Google Shape;26723;p11"/>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4" name="Google Shape;26724;p11"/>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5" name="Google Shape;26725;p11"/>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6" name="Google Shape;26726;p11"/>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7" name="Google Shape;26727;p11"/>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8" name="Google Shape;26728;p11"/>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29" name="Google Shape;26729;p11"/>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0" name="Google Shape;26730;p11"/>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1" name="Google Shape;26731;p11"/>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2" name="Google Shape;26732;p11"/>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3" name="Google Shape;26733;p11"/>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4" name="Google Shape;26734;p11"/>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5" name="Google Shape;26735;p11"/>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6" name="Google Shape;26736;p11"/>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7" name="Google Shape;26737;p11"/>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8" name="Google Shape;26738;p11"/>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39" name="Google Shape;26739;p11"/>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0" name="Google Shape;26740;p11"/>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1" name="Google Shape;26741;p11"/>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2" name="Google Shape;26742;p11"/>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3" name="Google Shape;26743;p11"/>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4" name="Google Shape;26744;p11"/>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5" name="Google Shape;26745;p11"/>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6" name="Google Shape;26746;p11"/>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7" name="Google Shape;26747;p11"/>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8" name="Google Shape;26748;p11"/>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49" name="Google Shape;26749;p11"/>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0" name="Google Shape;26750;p11"/>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1" name="Google Shape;26751;p11"/>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2" name="Google Shape;26752;p11"/>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3" name="Google Shape;26753;p11"/>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4" name="Google Shape;26754;p11"/>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5" name="Google Shape;26755;p11"/>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6" name="Google Shape;26756;p11"/>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7" name="Google Shape;26757;p11"/>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8" name="Google Shape;26758;p11"/>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59" name="Google Shape;26759;p11"/>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0" name="Google Shape;26760;p11"/>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1" name="Google Shape;26761;p11"/>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2" name="Google Shape;26762;p11"/>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3" name="Google Shape;26763;p11"/>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4" name="Google Shape;26764;p11"/>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5" name="Google Shape;26765;p11"/>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6" name="Google Shape;26766;p11"/>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7" name="Google Shape;26767;p11"/>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8" name="Google Shape;26768;p11"/>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69" name="Google Shape;26769;p11"/>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0" name="Google Shape;26770;p11"/>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1" name="Google Shape;26771;p11"/>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2" name="Google Shape;26772;p11"/>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3" name="Google Shape;26773;p11"/>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4" name="Google Shape;26774;p11"/>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5" name="Google Shape;26775;p11"/>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6" name="Google Shape;26776;p11"/>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7" name="Google Shape;26777;p11"/>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8" name="Google Shape;26778;p11"/>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79" name="Google Shape;26779;p11"/>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0" name="Google Shape;26780;p11"/>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1" name="Google Shape;26781;p11"/>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2" name="Google Shape;26782;p11"/>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3" name="Google Shape;26783;p11"/>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4" name="Google Shape;26784;p11"/>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5" name="Google Shape;26785;p11"/>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6" name="Google Shape;26786;p11"/>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7" name="Google Shape;26787;p11"/>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8" name="Google Shape;26788;p11"/>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89" name="Google Shape;26789;p11"/>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0" name="Google Shape;26790;p11"/>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1" name="Google Shape;26791;p11"/>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2" name="Google Shape;26792;p11"/>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3" name="Google Shape;26793;p11"/>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4" name="Google Shape;26794;p11"/>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5" name="Google Shape;26795;p11"/>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6" name="Google Shape;26796;p11"/>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7" name="Google Shape;26797;p11"/>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8" name="Google Shape;26798;p11"/>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799" name="Google Shape;26799;p11"/>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0" name="Google Shape;26800;p11"/>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1" name="Google Shape;26801;p11"/>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2" name="Google Shape;26802;p11"/>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3" name="Google Shape;26803;p11"/>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4" name="Google Shape;26804;p11"/>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5" name="Google Shape;26805;p11"/>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6" name="Google Shape;26806;p11"/>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7" name="Google Shape;26807;p11"/>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8" name="Google Shape;26808;p11"/>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09" name="Google Shape;26809;p11"/>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0" name="Google Shape;26810;p11"/>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1" name="Google Shape;26811;p11"/>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2" name="Google Shape;26812;p11"/>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3" name="Google Shape;26813;p11"/>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4" name="Google Shape;26814;p11"/>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5" name="Google Shape;26815;p11"/>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6" name="Google Shape;26816;p11"/>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7" name="Google Shape;26817;p11"/>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8" name="Google Shape;26818;p11"/>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19" name="Google Shape;26819;p11"/>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0" name="Google Shape;26820;p11"/>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1" name="Google Shape;26821;p11"/>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2" name="Google Shape;26822;p11"/>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3" name="Google Shape;26823;p11"/>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4" name="Google Shape;26824;p11"/>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5" name="Google Shape;26825;p11"/>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6" name="Google Shape;26826;p11"/>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7" name="Google Shape;26827;p11"/>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8" name="Google Shape;26828;p11"/>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29" name="Google Shape;26829;p11"/>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0" name="Google Shape;26830;p11"/>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1" name="Google Shape;26831;p11"/>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2" name="Google Shape;26832;p11"/>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3" name="Google Shape;26833;p11"/>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4" name="Google Shape;26834;p11"/>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5" name="Google Shape;26835;p11"/>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6" name="Google Shape;26836;p11"/>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7" name="Google Shape;26837;p11"/>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8" name="Google Shape;26838;p11"/>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39" name="Google Shape;26839;p11"/>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0" name="Google Shape;26840;p11"/>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1" name="Google Shape;26841;p11"/>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2" name="Google Shape;26842;p11"/>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3" name="Google Shape;26843;p11"/>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4" name="Google Shape;26844;p11"/>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5" name="Google Shape;26845;p11"/>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6" name="Google Shape;26846;p11"/>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7" name="Google Shape;26847;p11"/>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8" name="Google Shape;26848;p11"/>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49" name="Google Shape;26849;p11"/>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0" name="Google Shape;26850;p11"/>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1" name="Google Shape;26851;p11"/>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2" name="Google Shape;26852;p11"/>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3" name="Google Shape;26853;p11"/>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4" name="Google Shape;26854;p11"/>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5" name="Google Shape;26855;p11"/>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6" name="Google Shape;26856;p11"/>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7" name="Google Shape;26857;p11"/>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8" name="Google Shape;26858;p11"/>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59" name="Google Shape;26859;p11"/>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0" name="Google Shape;26860;p11"/>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1" name="Google Shape;26861;p11"/>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2" name="Google Shape;26862;p11"/>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3" name="Google Shape;26863;p11"/>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4" name="Google Shape;26864;p11"/>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5" name="Google Shape;26865;p11"/>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6" name="Google Shape;26866;p11"/>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7" name="Google Shape;26867;p11"/>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8" name="Google Shape;26868;p11"/>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69" name="Google Shape;26869;p11"/>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0" name="Google Shape;26870;p11"/>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1" name="Google Shape;26871;p11"/>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2" name="Google Shape;26872;p11"/>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3" name="Google Shape;26873;p11"/>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4" name="Google Shape;26874;p11"/>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5" name="Google Shape;26875;p11"/>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6" name="Google Shape;26876;p11"/>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7" name="Google Shape;26877;p11"/>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8" name="Google Shape;26878;p11"/>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79" name="Google Shape;26879;p11"/>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0" name="Google Shape;26880;p11"/>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1" name="Google Shape;26881;p11"/>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2" name="Google Shape;26882;p11"/>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3" name="Google Shape;26883;p11"/>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4" name="Google Shape;26884;p11"/>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5" name="Google Shape;26885;p11"/>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6" name="Google Shape;26886;p11"/>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7" name="Google Shape;26887;p11"/>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8" name="Google Shape;26888;p11"/>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89" name="Google Shape;26889;p11"/>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0" name="Google Shape;26890;p11"/>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1" name="Google Shape;26891;p11"/>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2" name="Google Shape;26892;p11"/>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3" name="Google Shape;26893;p11"/>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4" name="Google Shape;26894;p11"/>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5" name="Google Shape;26895;p11"/>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6" name="Google Shape;26896;p11"/>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7" name="Google Shape;26897;p11"/>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8" name="Google Shape;26898;p11"/>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899" name="Google Shape;26899;p11"/>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0" name="Google Shape;26900;p11"/>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1" name="Google Shape;26901;p11"/>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2" name="Google Shape;26902;p11"/>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3" name="Google Shape;26903;p11"/>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4" name="Google Shape;26904;p11"/>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5" name="Google Shape;26905;p11"/>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6" name="Google Shape;26906;p11"/>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7" name="Google Shape;26907;p11"/>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8" name="Google Shape;26908;p11"/>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09" name="Google Shape;26909;p11"/>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0" name="Google Shape;26910;p11"/>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1" name="Google Shape;26911;p11"/>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2" name="Google Shape;26912;p11"/>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3" name="Google Shape;26913;p11"/>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4" name="Google Shape;26914;p11"/>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5" name="Google Shape;26915;p11"/>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6" name="Google Shape;26916;p11"/>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7" name="Google Shape;26917;p11"/>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8" name="Google Shape;26918;p11"/>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19" name="Google Shape;26919;p11"/>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0" name="Google Shape;26920;p11"/>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1" name="Google Shape;26921;p11"/>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2" name="Google Shape;26922;p11"/>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3" name="Google Shape;26923;p11"/>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4" name="Google Shape;26924;p11"/>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5" name="Google Shape;26925;p11"/>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6" name="Google Shape;26926;p11"/>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7" name="Google Shape;26927;p11"/>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8" name="Google Shape;26928;p11"/>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29" name="Google Shape;26929;p11"/>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0" name="Google Shape;26930;p11"/>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1" name="Google Shape;26931;p11"/>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26932" name="Google Shape;26932;p11"/>
          <p:cNvSpPr txBox="1">
            <a:spLocks noGrp="1"/>
          </p:cNvSpPr>
          <p:nvPr>
            <p:ph type="title" hasCustomPrompt="1"/>
          </p:nvPr>
        </p:nvSpPr>
        <p:spPr>
          <a:xfrm>
            <a:off x="4545700" y="2068433"/>
            <a:ext cx="6376000" cy="20148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2800">
                <a:solidFill>
                  <a:schemeClr val="dk1"/>
                </a:solidFill>
              </a:defRPr>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26933" name="Google Shape;26933;p11"/>
          <p:cNvSpPr txBox="1">
            <a:spLocks noGrp="1"/>
          </p:cNvSpPr>
          <p:nvPr>
            <p:ph type="subTitle" idx="1"/>
          </p:nvPr>
        </p:nvSpPr>
        <p:spPr>
          <a:xfrm>
            <a:off x="4545700" y="4176533"/>
            <a:ext cx="6376000" cy="621600"/>
          </a:xfrm>
          <a:prstGeom prst="rect">
            <a:avLst/>
          </a:prstGeom>
          <a:solidFill>
            <a:schemeClr val="lt1"/>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solidFill>
                  <a:schemeClr val="dk1"/>
                </a:solidFill>
              </a:defRPr>
            </a:lvl1pPr>
            <a:lvl2pPr lvl="1" algn="ctr" rtl="0">
              <a:lnSpc>
                <a:spcPct val="100000"/>
              </a:lnSpc>
              <a:spcBef>
                <a:spcPts val="2133"/>
              </a:spcBef>
              <a:spcAft>
                <a:spcPts val="0"/>
              </a:spcAft>
              <a:buSzPts val="1600"/>
              <a:buNone/>
              <a:defRPr sz="2133"/>
            </a:lvl2pPr>
            <a:lvl3pPr lvl="2" algn="ctr" rtl="0">
              <a:lnSpc>
                <a:spcPct val="100000"/>
              </a:lnSpc>
              <a:spcBef>
                <a:spcPts val="2133"/>
              </a:spcBef>
              <a:spcAft>
                <a:spcPts val="0"/>
              </a:spcAft>
              <a:buSzPts val="1600"/>
              <a:buNone/>
              <a:defRPr sz="2133"/>
            </a:lvl3pPr>
            <a:lvl4pPr lvl="3" algn="ctr" rtl="0">
              <a:lnSpc>
                <a:spcPct val="100000"/>
              </a:lnSpc>
              <a:spcBef>
                <a:spcPts val="2133"/>
              </a:spcBef>
              <a:spcAft>
                <a:spcPts val="0"/>
              </a:spcAft>
              <a:buSzPts val="1600"/>
              <a:buNone/>
              <a:defRPr sz="2133"/>
            </a:lvl4pPr>
            <a:lvl5pPr lvl="4" algn="ctr" rtl="0">
              <a:lnSpc>
                <a:spcPct val="100000"/>
              </a:lnSpc>
              <a:spcBef>
                <a:spcPts val="2133"/>
              </a:spcBef>
              <a:spcAft>
                <a:spcPts val="0"/>
              </a:spcAft>
              <a:buSzPts val="1600"/>
              <a:buNone/>
              <a:defRPr sz="2133"/>
            </a:lvl5pPr>
            <a:lvl6pPr lvl="5" algn="ctr" rtl="0">
              <a:lnSpc>
                <a:spcPct val="100000"/>
              </a:lnSpc>
              <a:spcBef>
                <a:spcPts val="2133"/>
              </a:spcBef>
              <a:spcAft>
                <a:spcPts val="0"/>
              </a:spcAft>
              <a:buSzPts val="1600"/>
              <a:buNone/>
              <a:defRPr sz="2133"/>
            </a:lvl6pPr>
            <a:lvl7pPr lvl="6" algn="ctr" rtl="0">
              <a:lnSpc>
                <a:spcPct val="100000"/>
              </a:lnSpc>
              <a:spcBef>
                <a:spcPts val="2133"/>
              </a:spcBef>
              <a:spcAft>
                <a:spcPts val="0"/>
              </a:spcAft>
              <a:buSzPts val="1600"/>
              <a:buNone/>
              <a:defRPr sz="2133"/>
            </a:lvl7pPr>
            <a:lvl8pPr lvl="7" algn="ctr" rtl="0">
              <a:lnSpc>
                <a:spcPct val="100000"/>
              </a:lnSpc>
              <a:spcBef>
                <a:spcPts val="2133"/>
              </a:spcBef>
              <a:spcAft>
                <a:spcPts val="0"/>
              </a:spcAft>
              <a:buSzPts val="1600"/>
              <a:buNone/>
              <a:defRPr sz="2133"/>
            </a:lvl8pPr>
            <a:lvl9pPr lvl="8" algn="ctr" rtl="0">
              <a:lnSpc>
                <a:spcPct val="100000"/>
              </a:lnSpc>
              <a:spcBef>
                <a:spcPts val="2133"/>
              </a:spcBef>
              <a:spcAft>
                <a:spcPts val="2133"/>
              </a:spcAft>
              <a:buSzPts val="1600"/>
              <a:buNone/>
              <a:defRPr sz="2133"/>
            </a:lvl9pPr>
          </a:lstStyle>
          <a:p>
            <a:endParaRPr/>
          </a:p>
        </p:txBody>
      </p:sp>
    </p:spTree>
    <p:extLst>
      <p:ext uri="{BB962C8B-B14F-4D97-AF65-F5344CB8AC3E}">
        <p14:creationId xmlns:p14="http://schemas.microsoft.com/office/powerpoint/2010/main" val="38121250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26934"/>
        <p:cNvGrpSpPr/>
        <p:nvPr/>
      </p:nvGrpSpPr>
      <p:grpSpPr>
        <a:xfrm>
          <a:off x="0" y="0"/>
          <a:ext cx="0" cy="0"/>
          <a:chOff x="0" y="0"/>
          <a:chExt cx="0" cy="0"/>
        </a:xfrm>
      </p:grpSpPr>
    </p:spTree>
    <p:extLst>
      <p:ext uri="{BB962C8B-B14F-4D97-AF65-F5344CB8AC3E}">
        <p14:creationId xmlns:p14="http://schemas.microsoft.com/office/powerpoint/2010/main" val="1730520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Section header 1">
  <p:cSld name="Section header 1">
    <p:bg>
      <p:bgPr>
        <a:solidFill>
          <a:schemeClr val="accent2"/>
        </a:solidFill>
        <a:effectLst/>
      </p:bgPr>
    </p:bg>
    <p:spTree>
      <p:nvGrpSpPr>
        <p:cNvPr id="1" name="Shape 26935"/>
        <p:cNvGrpSpPr/>
        <p:nvPr/>
      </p:nvGrpSpPr>
      <p:grpSpPr>
        <a:xfrm>
          <a:off x="0" y="0"/>
          <a:ext cx="0" cy="0"/>
          <a:chOff x="0" y="0"/>
          <a:chExt cx="0" cy="0"/>
        </a:xfrm>
      </p:grpSpPr>
      <p:grpSp>
        <p:nvGrpSpPr>
          <p:cNvPr id="26936" name="Google Shape;26936;p13"/>
          <p:cNvGrpSpPr/>
          <p:nvPr/>
        </p:nvGrpSpPr>
        <p:grpSpPr>
          <a:xfrm>
            <a:off x="0" y="0"/>
            <a:ext cx="12192000" cy="6858000"/>
            <a:chOff x="0" y="0"/>
            <a:chExt cx="9144000" cy="5143500"/>
          </a:xfrm>
        </p:grpSpPr>
        <p:sp>
          <p:nvSpPr>
            <p:cNvPr id="26937" name="Google Shape;26937;p1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8" name="Google Shape;26938;p1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39" name="Google Shape;26939;p1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0" name="Google Shape;26940;p1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1" name="Google Shape;26941;p1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2" name="Google Shape;26942;p1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3" name="Google Shape;26943;p1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4" name="Google Shape;26944;p1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5" name="Google Shape;26945;p1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6" name="Google Shape;26946;p1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7" name="Google Shape;26947;p1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8" name="Google Shape;26948;p1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49" name="Google Shape;26949;p1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0" name="Google Shape;26950;p1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1" name="Google Shape;26951;p1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2" name="Google Shape;26952;p1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3" name="Google Shape;26953;p1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4" name="Google Shape;26954;p1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5" name="Google Shape;26955;p1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6" name="Google Shape;26956;p1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7" name="Google Shape;26957;p1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8" name="Google Shape;26958;p1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59" name="Google Shape;26959;p1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0" name="Google Shape;26960;p1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1" name="Google Shape;26961;p1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2" name="Google Shape;26962;p1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3" name="Google Shape;26963;p1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4" name="Google Shape;26964;p1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5" name="Google Shape;26965;p1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6" name="Google Shape;26966;p1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7" name="Google Shape;26967;p1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8" name="Google Shape;26968;p1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9" name="Google Shape;26969;p1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0" name="Google Shape;26970;p1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1" name="Google Shape;26971;p1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2" name="Google Shape;26972;p1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3" name="Google Shape;26973;p1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4" name="Google Shape;26974;p1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5" name="Google Shape;26975;p1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6" name="Google Shape;26976;p1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7" name="Google Shape;26977;p1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8" name="Google Shape;26978;p1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9" name="Google Shape;26979;p1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0" name="Google Shape;26980;p1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1" name="Google Shape;26981;p1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2" name="Google Shape;26982;p1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3" name="Google Shape;26983;p1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4" name="Google Shape;26984;p1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5" name="Google Shape;26985;p1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6" name="Google Shape;26986;p1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7" name="Google Shape;26987;p1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8" name="Google Shape;26988;p1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9" name="Google Shape;26989;p1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0" name="Google Shape;26990;p1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1" name="Google Shape;26991;p1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2" name="Google Shape;26992;p1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3" name="Google Shape;26993;p1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4" name="Google Shape;26994;p1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5" name="Google Shape;26995;p1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6" name="Google Shape;26996;p1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7" name="Google Shape;26997;p1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8" name="Google Shape;26998;p1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9" name="Google Shape;26999;p1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0" name="Google Shape;27000;p1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1" name="Google Shape;27001;p1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2" name="Google Shape;27002;p1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3" name="Google Shape;27003;p1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4" name="Google Shape;27004;p1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5" name="Google Shape;27005;p1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6" name="Google Shape;27006;p1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7" name="Google Shape;27007;p1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8" name="Google Shape;27008;p1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9" name="Google Shape;27009;p1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0" name="Google Shape;27010;p1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1" name="Google Shape;27011;p1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2" name="Google Shape;27012;p1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3" name="Google Shape;27013;p1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4" name="Google Shape;27014;p1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5" name="Google Shape;27015;p1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6" name="Google Shape;27016;p1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7" name="Google Shape;27017;p1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8" name="Google Shape;27018;p1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9" name="Google Shape;27019;p1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0" name="Google Shape;27020;p1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1" name="Google Shape;27021;p1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2" name="Google Shape;27022;p1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3" name="Google Shape;27023;p1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4" name="Google Shape;27024;p1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5" name="Google Shape;27025;p1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6" name="Google Shape;27026;p1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7" name="Google Shape;27027;p1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8" name="Google Shape;27028;p1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9" name="Google Shape;27029;p1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0" name="Google Shape;27030;p1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1" name="Google Shape;27031;p1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2" name="Google Shape;27032;p1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3" name="Google Shape;27033;p1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4" name="Google Shape;27034;p1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5" name="Google Shape;27035;p1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6" name="Google Shape;27036;p1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7" name="Google Shape;27037;p1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8" name="Google Shape;27038;p1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9" name="Google Shape;27039;p1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0" name="Google Shape;27040;p1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1" name="Google Shape;27041;p1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2" name="Google Shape;27042;p1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3" name="Google Shape;27043;p1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4" name="Google Shape;27044;p1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5" name="Google Shape;27045;p1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6" name="Google Shape;27046;p1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7" name="Google Shape;27047;p1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8" name="Google Shape;27048;p1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9" name="Google Shape;27049;p1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0" name="Google Shape;27050;p1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1" name="Google Shape;27051;p1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2" name="Google Shape;27052;p1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3" name="Google Shape;27053;p1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4" name="Google Shape;27054;p1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5" name="Google Shape;27055;p1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6" name="Google Shape;27056;p1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7" name="Google Shape;27057;p1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8" name="Google Shape;27058;p1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9" name="Google Shape;27059;p1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0" name="Google Shape;27060;p1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1" name="Google Shape;27061;p1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2" name="Google Shape;27062;p1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3" name="Google Shape;27063;p1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4" name="Google Shape;27064;p1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5" name="Google Shape;27065;p1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6" name="Google Shape;27066;p1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7" name="Google Shape;27067;p1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8" name="Google Shape;27068;p1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9" name="Google Shape;27069;p1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0" name="Google Shape;27070;p1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1" name="Google Shape;27071;p1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2" name="Google Shape;27072;p1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3" name="Google Shape;27073;p1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4" name="Google Shape;27074;p1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5" name="Google Shape;27075;p1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6" name="Google Shape;27076;p1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7" name="Google Shape;27077;p1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8" name="Google Shape;27078;p1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9" name="Google Shape;27079;p1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0" name="Google Shape;27080;p1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1" name="Google Shape;27081;p1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2" name="Google Shape;27082;p1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3" name="Google Shape;27083;p1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4" name="Google Shape;27084;p1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5" name="Google Shape;27085;p1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6" name="Google Shape;27086;p1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7" name="Google Shape;27087;p1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8" name="Google Shape;27088;p1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9" name="Google Shape;27089;p1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0" name="Google Shape;27090;p1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1" name="Google Shape;27091;p1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2" name="Google Shape;27092;p1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3" name="Google Shape;27093;p1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4" name="Google Shape;27094;p1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5" name="Google Shape;27095;p1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6" name="Google Shape;27096;p1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7" name="Google Shape;27097;p1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8" name="Google Shape;27098;p1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9" name="Google Shape;27099;p1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0" name="Google Shape;27100;p1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1" name="Google Shape;27101;p1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2" name="Google Shape;27102;p1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3" name="Google Shape;27103;p1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4" name="Google Shape;27104;p1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5" name="Google Shape;27105;p1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6" name="Google Shape;27106;p1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7" name="Google Shape;27107;p1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8" name="Google Shape;27108;p1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9" name="Google Shape;27109;p1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0" name="Google Shape;27110;p1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1" name="Google Shape;27111;p1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2" name="Google Shape;27112;p1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3" name="Google Shape;27113;p1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4" name="Google Shape;27114;p1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5" name="Google Shape;27115;p1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6" name="Google Shape;27116;p1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7" name="Google Shape;27117;p1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8" name="Google Shape;27118;p1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9" name="Google Shape;27119;p1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0" name="Google Shape;27120;p1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1" name="Google Shape;27121;p1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2" name="Google Shape;27122;p1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3" name="Google Shape;27123;p1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4" name="Google Shape;27124;p1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5" name="Google Shape;27125;p1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6" name="Google Shape;27126;p1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7" name="Google Shape;27127;p1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8" name="Google Shape;27128;p1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9" name="Google Shape;27129;p1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0" name="Google Shape;27130;p1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1" name="Google Shape;27131;p1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2" name="Google Shape;27132;p1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3" name="Google Shape;27133;p1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4" name="Google Shape;27134;p1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5" name="Google Shape;27135;p1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6" name="Google Shape;27136;p1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7" name="Google Shape;27137;p1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8" name="Google Shape;27138;p1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9" name="Google Shape;27139;p1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0" name="Google Shape;27140;p1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1" name="Google Shape;27141;p1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2" name="Google Shape;27142;p1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3" name="Google Shape;27143;p1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4" name="Google Shape;27144;p1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5" name="Google Shape;27145;p1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6" name="Google Shape;27146;p1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7" name="Google Shape;27147;p1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8" name="Google Shape;27148;p1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9" name="Google Shape;27149;p1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0" name="Google Shape;27150;p1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1" name="Google Shape;27151;p1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2" name="Google Shape;27152;p1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3" name="Google Shape;27153;p1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4" name="Google Shape;27154;p1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5" name="Google Shape;27155;p1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6" name="Google Shape;27156;p1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7" name="Google Shape;27157;p1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8" name="Google Shape;27158;p1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9" name="Google Shape;27159;p1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0" name="Google Shape;27160;p1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1" name="Google Shape;27161;p1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2" name="Google Shape;27162;p1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3" name="Google Shape;27163;p1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4" name="Google Shape;27164;p1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5" name="Google Shape;27165;p1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6" name="Google Shape;27166;p1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7" name="Google Shape;27167;p1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8" name="Google Shape;27168;p1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9" name="Google Shape;27169;p1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0" name="Google Shape;27170;p1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1" name="Google Shape;27171;p1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2" name="Google Shape;27172;p1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3" name="Google Shape;27173;p1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4" name="Google Shape;27174;p1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5" name="Google Shape;27175;p1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6" name="Google Shape;27176;p1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7" name="Google Shape;27177;p1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8" name="Google Shape;27178;p1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9" name="Google Shape;27179;p1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0" name="Google Shape;27180;p1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1" name="Google Shape;27181;p1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2" name="Google Shape;27182;p1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3" name="Google Shape;27183;p1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4" name="Google Shape;27184;p1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5" name="Google Shape;27185;p1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6" name="Google Shape;27186;p1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7" name="Google Shape;27187;p1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8" name="Google Shape;27188;p1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9" name="Google Shape;27189;p1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0" name="Google Shape;27190;p1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1" name="Google Shape;27191;p1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2" name="Google Shape;27192;p1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3" name="Google Shape;27193;p1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4" name="Google Shape;27194;p1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5" name="Google Shape;27195;p1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6" name="Google Shape;27196;p1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7" name="Google Shape;27197;p1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8" name="Google Shape;27198;p1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9" name="Google Shape;27199;p1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0" name="Google Shape;27200;p1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1" name="Google Shape;27201;p1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2" name="Google Shape;27202;p1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3" name="Google Shape;27203;p1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4" name="Google Shape;27204;p1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5" name="Google Shape;27205;p1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6" name="Google Shape;27206;p1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7" name="Google Shape;27207;p1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8" name="Google Shape;27208;p1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9" name="Google Shape;27209;p1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0" name="Google Shape;27210;p1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1" name="Google Shape;27211;p1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2" name="Google Shape;27212;p1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3" name="Google Shape;27213;p1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4" name="Google Shape;27214;p1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5" name="Google Shape;27215;p1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6" name="Google Shape;27216;p1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7" name="Google Shape;27217;p1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8" name="Google Shape;27218;p1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9" name="Google Shape;27219;p1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0" name="Google Shape;27220;p1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1" name="Google Shape;27221;p1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2" name="Google Shape;27222;p1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3" name="Google Shape;27223;p1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4" name="Google Shape;27224;p1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5" name="Google Shape;27225;p1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6" name="Google Shape;27226;p1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7" name="Google Shape;27227;p1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8" name="Google Shape;27228;p1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9" name="Google Shape;27229;p1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0" name="Google Shape;27230;p1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1" name="Google Shape;27231;p1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2" name="Google Shape;27232;p1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3" name="Google Shape;27233;p1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4" name="Google Shape;27234;p1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5" name="Google Shape;27235;p1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6" name="Google Shape;27236;p1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7" name="Google Shape;27237;p1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8" name="Google Shape;27238;p1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9" name="Google Shape;27239;p1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0" name="Google Shape;27240;p1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1" name="Google Shape;27241;p1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2" name="Google Shape;27242;p1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3" name="Google Shape;27243;p1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4" name="Google Shape;27244;p1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5" name="Google Shape;27245;p1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6" name="Google Shape;27246;p1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7" name="Google Shape;27247;p1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8" name="Google Shape;27248;p1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9" name="Google Shape;27249;p1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0" name="Google Shape;27250;p1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1" name="Google Shape;27251;p1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2" name="Google Shape;27252;p1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3" name="Google Shape;27253;p1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4" name="Google Shape;27254;p1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5" name="Google Shape;27255;p1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6" name="Google Shape;27256;p1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7" name="Google Shape;27257;p1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8" name="Google Shape;27258;p1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9" name="Google Shape;27259;p1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0" name="Google Shape;27260;p1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1" name="Google Shape;27261;p1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2" name="Google Shape;27262;p1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3" name="Google Shape;27263;p1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4" name="Google Shape;27264;p1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5" name="Google Shape;27265;p1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6" name="Google Shape;27266;p1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7" name="Google Shape;27267;p1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8" name="Google Shape;27268;p1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9" name="Google Shape;27269;p1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0" name="Google Shape;27270;p1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1" name="Google Shape;27271;p1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2" name="Google Shape;27272;p1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3" name="Google Shape;27273;p1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4" name="Google Shape;27274;p1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5" name="Google Shape;27275;p1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6" name="Google Shape;27276;p1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7" name="Google Shape;27277;p1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8" name="Google Shape;27278;p1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9" name="Google Shape;27279;p1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0" name="Google Shape;27280;p1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1" name="Google Shape;27281;p1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2" name="Google Shape;27282;p1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3" name="Google Shape;27283;p1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4" name="Google Shape;27284;p1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5" name="Google Shape;27285;p1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6" name="Google Shape;27286;p1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7" name="Google Shape;27287;p1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8" name="Google Shape;27288;p1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9" name="Google Shape;27289;p1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0" name="Google Shape;27290;p1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1" name="Google Shape;27291;p1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2" name="Google Shape;27292;p1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3" name="Google Shape;27293;p1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4" name="Google Shape;27294;p1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5" name="Google Shape;27295;p1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6" name="Google Shape;27296;p1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7" name="Google Shape;27297;p1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8" name="Google Shape;27298;p1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9" name="Google Shape;27299;p1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0" name="Google Shape;27300;p1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1" name="Google Shape;27301;p1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2" name="Google Shape;27302;p1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3" name="Google Shape;27303;p1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4" name="Google Shape;27304;p1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5" name="Google Shape;27305;p1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6" name="Google Shape;27306;p1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7" name="Google Shape;27307;p1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8" name="Google Shape;27308;p1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9" name="Google Shape;27309;p1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0" name="Google Shape;27310;p1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1" name="Google Shape;27311;p1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2" name="Google Shape;27312;p1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3" name="Google Shape;27313;p1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4" name="Google Shape;27314;p1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5" name="Google Shape;27315;p1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6" name="Google Shape;27316;p1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7" name="Google Shape;27317;p1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8" name="Google Shape;27318;p1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9" name="Google Shape;27319;p1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0" name="Google Shape;27320;p1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1" name="Google Shape;27321;p1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2" name="Google Shape;27322;p1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3" name="Google Shape;27323;p1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4" name="Google Shape;27324;p1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5" name="Google Shape;27325;p1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6" name="Google Shape;27326;p1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7" name="Google Shape;27327;p1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8" name="Google Shape;27328;p1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9" name="Google Shape;27329;p1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0" name="Google Shape;27330;p1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1" name="Google Shape;27331;p1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2" name="Google Shape;27332;p1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3" name="Google Shape;27333;p1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4" name="Google Shape;27334;p1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5" name="Google Shape;27335;p1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6" name="Google Shape;27336;p1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7" name="Google Shape;27337;p1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8" name="Google Shape;27338;p1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9" name="Google Shape;27339;p1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0" name="Google Shape;27340;p1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1" name="Google Shape;27341;p1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2" name="Google Shape;27342;p1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3" name="Google Shape;27343;p1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4" name="Google Shape;27344;p1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5" name="Google Shape;27345;p1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6" name="Google Shape;27346;p1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7" name="Google Shape;27347;p1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8" name="Google Shape;27348;p1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9" name="Google Shape;27349;p1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0" name="Google Shape;27350;p1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1" name="Google Shape;27351;p1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2" name="Google Shape;27352;p1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3" name="Google Shape;27353;p1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4" name="Google Shape;27354;p1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5" name="Google Shape;27355;p1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6" name="Google Shape;27356;p1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7" name="Google Shape;27357;p1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8" name="Google Shape;27358;p1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9" name="Google Shape;27359;p1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0" name="Google Shape;27360;p1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1" name="Google Shape;27361;p1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2" name="Google Shape;27362;p1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3" name="Google Shape;27363;p1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4" name="Google Shape;27364;p1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5" name="Google Shape;27365;p1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6" name="Google Shape;27366;p1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7" name="Google Shape;27367;p1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8" name="Google Shape;27368;p1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9" name="Google Shape;27369;p1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0" name="Google Shape;27370;p1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1" name="Google Shape;27371;p1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2" name="Google Shape;27372;p1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3" name="Google Shape;27373;p1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4" name="Google Shape;27374;p1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5" name="Google Shape;27375;p1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6" name="Google Shape;27376;p1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7" name="Google Shape;27377;p1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8" name="Google Shape;27378;p1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9" name="Google Shape;27379;p1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0" name="Google Shape;27380;p1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1" name="Google Shape;27381;p1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2" name="Google Shape;27382;p1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3" name="Google Shape;27383;p1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4" name="Google Shape;27384;p1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5" name="Google Shape;27385;p1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6" name="Google Shape;27386;p1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7" name="Google Shape;27387;p1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8" name="Google Shape;27388;p1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9" name="Google Shape;27389;p1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0" name="Google Shape;27390;p1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1" name="Google Shape;27391;p1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2" name="Google Shape;27392;p1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3" name="Google Shape;27393;p1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4" name="Google Shape;27394;p1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5" name="Google Shape;27395;p1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6" name="Google Shape;27396;p1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7" name="Google Shape;27397;p1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8" name="Google Shape;27398;p1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9" name="Google Shape;27399;p1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0" name="Google Shape;27400;p1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1" name="Google Shape;27401;p1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2" name="Google Shape;27402;p1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3" name="Google Shape;27403;p1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4" name="Google Shape;27404;p1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5" name="Google Shape;27405;p1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6" name="Google Shape;27406;p1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7" name="Google Shape;27407;p1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8" name="Google Shape;27408;p1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9" name="Google Shape;27409;p1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0" name="Google Shape;27410;p1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1" name="Google Shape;27411;p1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2" name="Google Shape;27412;p1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3" name="Google Shape;27413;p1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4" name="Google Shape;27414;p1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5" name="Google Shape;27415;p1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6" name="Google Shape;27416;p1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7" name="Google Shape;27417;p1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8" name="Google Shape;27418;p1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9" name="Google Shape;27419;p1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0" name="Google Shape;27420;p1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1" name="Google Shape;27421;p1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2" name="Google Shape;27422;p1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3" name="Google Shape;27423;p1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4" name="Google Shape;27424;p1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5" name="Google Shape;27425;p1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6" name="Google Shape;27426;p1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7" name="Google Shape;27427;p1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8" name="Google Shape;27428;p1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9" name="Google Shape;27429;p1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0" name="Google Shape;27430;p1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1" name="Google Shape;27431;p1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2" name="Google Shape;27432;p1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3" name="Google Shape;27433;p1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4" name="Google Shape;27434;p1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5" name="Google Shape;27435;p1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6" name="Google Shape;27436;p1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7" name="Google Shape;27437;p1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8" name="Google Shape;27438;p1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9" name="Google Shape;27439;p1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0" name="Google Shape;27440;p1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1" name="Google Shape;27441;p1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2" name="Google Shape;27442;p1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3" name="Google Shape;27443;p1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4" name="Google Shape;27444;p1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5" name="Google Shape;27445;p1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6" name="Google Shape;27446;p1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7" name="Google Shape;27447;p1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8" name="Google Shape;27448;p1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9" name="Google Shape;27449;p1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0" name="Google Shape;27450;p1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1" name="Google Shape;27451;p1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2" name="Google Shape;27452;p1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3" name="Google Shape;27453;p1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4" name="Google Shape;27454;p1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5" name="Google Shape;27455;p1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6" name="Google Shape;27456;p1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7" name="Google Shape;27457;p1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8" name="Google Shape;27458;p1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9" name="Google Shape;27459;p1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0" name="Google Shape;27460;p1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1" name="Google Shape;27461;p1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2" name="Google Shape;27462;p1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3" name="Google Shape;27463;p1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4" name="Google Shape;27464;p1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5" name="Google Shape;27465;p1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6" name="Google Shape;27466;p1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7" name="Google Shape;27467;p1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8" name="Google Shape;27468;p1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9" name="Google Shape;27469;p1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0" name="Google Shape;27470;p1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1" name="Google Shape;27471;p1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2" name="Google Shape;27472;p1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3" name="Google Shape;27473;p1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4" name="Google Shape;27474;p1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5" name="Google Shape;27475;p1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6" name="Google Shape;27476;p1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7" name="Google Shape;27477;p1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8" name="Google Shape;27478;p1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9" name="Google Shape;27479;p1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0" name="Google Shape;27480;p1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1" name="Google Shape;27481;p1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2" name="Google Shape;27482;p1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3" name="Google Shape;27483;p1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4" name="Google Shape;27484;p1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5" name="Google Shape;27485;p1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6" name="Google Shape;27486;p1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7" name="Google Shape;27487;p1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8" name="Google Shape;27488;p1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9" name="Google Shape;27489;p1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0" name="Google Shape;27490;p1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1" name="Google Shape;27491;p1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2" name="Google Shape;27492;p1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3" name="Google Shape;27493;p1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4" name="Google Shape;27494;p1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5" name="Google Shape;27495;p1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6" name="Google Shape;27496;p1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7" name="Google Shape;27497;p1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8" name="Google Shape;27498;p1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9" name="Google Shape;27499;p1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0" name="Google Shape;27500;p1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1" name="Google Shape;27501;p1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2" name="Google Shape;27502;p1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3" name="Google Shape;27503;p1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4" name="Google Shape;27504;p1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5" name="Google Shape;27505;p1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6" name="Google Shape;27506;p1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7" name="Google Shape;27507;p1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8" name="Google Shape;27508;p1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9" name="Google Shape;27509;p1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0" name="Google Shape;27510;p1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1" name="Google Shape;27511;p1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2" name="Google Shape;27512;p1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3" name="Google Shape;27513;p1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4" name="Google Shape;27514;p1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5" name="Google Shape;27515;p1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6" name="Google Shape;27516;p1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7" name="Google Shape;27517;p1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8" name="Google Shape;27518;p1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9" name="Google Shape;27519;p1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0" name="Google Shape;27520;p1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1" name="Google Shape;27521;p1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2" name="Google Shape;27522;p1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3" name="Google Shape;27523;p1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4" name="Google Shape;27524;p1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5" name="Google Shape;27525;p1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6" name="Google Shape;27526;p1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7" name="Google Shape;27527;p1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8" name="Google Shape;27528;p1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9" name="Google Shape;27529;p1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0" name="Google Shape;27530;p1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1" name="Google Shape;27531;p1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2" name="Google Shape;27532;p1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3" name="Google Shape;27533;p1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4" name="Google Shape;27534;p1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5" name="Google Shape;27535;p1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6" name="Google Shape;27536;p1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7" name="Google Shape;27537;p1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8" name="Google Shape;27538;p1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9" name="Google Shape;27539;p1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0" name="Google Shape;27540;p1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1" name="Google Shape;27541;p1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2" name="Google Shape;27542;p1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3" name="Google Shape;27543;p1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4" name="Google Shape;27544;p1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5" name="Google Shape;27545;p1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6" name="Google Shape;27546;p1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7" name="Google Shape;27547;p1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8" name="Google Shape;27548;p1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9" name="Google Shape;27549;p1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0" name="Google Shape;27550;p1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1" name="Google Shape;27551;p1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2" name="Google Shape;27552;p1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3" name="Google Shape;27553;p1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4" name="Google Shape;27554;p1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5" name="Google Shape;27555;p1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6" name="Google Shape;27556;p1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7" name="Google Shape;27557;p1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8" name="Google Shape;27558;p1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9" name="Google Shape;27559;p1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0" name="Google Shape;27560;p1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1" name="Google Shape;27561;p1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2" name="Google Shape;27562;p1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3" name="Google Shape;27563;p1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4" name="Google Shape;27564;p1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5" name="Google Shape;27565;p1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6" name="Google Shape;27566;p1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7" name="Google Shape;27567;p1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8" name="Google Shape;27568;p1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9" name="Google Shape;27569;p1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0" name="Google Shape;27570;p1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1" name="Google Shape;27571;p1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2" name="Google Shape;27572;p1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3" name="Google Shape;27573;p1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4" name="Google Shape;27574;p1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5" name="Google Shape;27575;p1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6" name="Google Shape;27576;p1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7" name="Google Shape;27577;p1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8" name="Google Shape;27578;p1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9" name="Google Shape;27579;p1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0" name="Google Shape;27580;p1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1" name="Google Shape;27581;p1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2" name="Google Shape;27582;p1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3" name="Google Shape;27583;p1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4" name="Google Shape;27584;p1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5" name="Google Shape;27585;p1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6" name="Google Shape;27586;p1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7" name="Google Shape;27587;p1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8" name="Google Shape;27588;p1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9" name="Google Shape;27589;p1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0" name="Google Shape;27590;p1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1" name="Google Shape;27591;p1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2" name="Google Shape;27592;p1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3" name="Google Shape;27593;p1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4" name="Google Shape;27594;p1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5" name="Google Shape;27595;p1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6" name="Google Shape;27596;p1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7" name="Google Shape;27597;p1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8" name="Google Shape;27598;p1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9" name="Google Shape;27599;p1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0" name="Google Shape;27600;p1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1" name="Google Shape;27601;p1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2" name="Google Shape;27602;p1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3" name="Google Shape;27603;p1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4" name="Google Shape;27604;p1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5" name="Google Shape;27605;p1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6" name="Google Shape;27606;p1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7" name="Google Shape;27607;p1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8" name="Google Shape;27608;p1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9" name="Google Shape;27609;p1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0" name="Google Shape;27610;p1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1" name="Google Shape;27611;p1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2" name="Google Shape;27612;p1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3" name="Google Shape;27613;p1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4" name="Google Shape;27614;p1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5" name="Google Shape;27615;p1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6" name="Google Shape;27616;p1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7" name="Google Shape;27617;p1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8" name="Google Shape;27618;p1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9" name="Google Shape;27619;p1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0" name="Google Shape;27620;p1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1" name="Google Shape;27621;p1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2" name="Google Shape;27622;p1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3" name="Google Shape;27623;p1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4" name="Google Shape;27624;p1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5" name="Google Shape;27625;p1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6" name="Google Shape;27626;p1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7" name="Google Shape;27627;p1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8" name="Google Shape;27628;p1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9" name="Google Shape;27629;p1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0" name="Google Shape;27630;p1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1" name="Google Shape;27631;p1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2" name="Google Shape;27632;p1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3" name="Google Shape;27633;p1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4" name="Google Shape;27634;p1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5" name="Google Shape;27635;p1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6" name="Google Shape;27636;p1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7" name="Google Shape;27637;p1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8" name="Google Shape;27638;p1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9" name="Google Shape;27639;p1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0" name="Google Shape;27640;p1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1" name="Google Shape;27641;p1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2" name="Google Shape;27642;p1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3" name="Google Shape;27643;p1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4" name="Google Shape;27644;p1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5" name="Google Shape;27645;p1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6" name="Google Shape;27646;p1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7" name="Google Shape;27647;p1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8" name="Google Shape;27648;p1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9" name="Google Shape;27649;p1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0" name="Google Shape;27650;p1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1" name="Google Shape;27651;p1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2" name="Google Shape;27652;p1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3" name="Google Shape;27653;p1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4" name="Google Shape;27654;p1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5" name="Google Shape;27655;p1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6" name="Google Shape;27656;p1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7" name="Google Shape;27657;p1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8" name="Google Shape;27658;p1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9" name="Google Shape;27659;p1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0" name="Google Shape;27660;p1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1" name="Google Shape;27661;p1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2" name="Google Shape;27662;p1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3" name="Google Shape;27663;p1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4" name="Google Shape;27664;p1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5" name="Google Shape;27665;p1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6" name="Google Shape;27666;p1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7" name="Google Shape;27667;p1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8" name="Google Shape;27668;p1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9" name="Google Shape;27669;p1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0" name="Google Shape;27670;p1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1" name="Google Shape;27671;p1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2" name="Google Shape;27672;p1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3" name="Google Shape;27673;p1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4" name="Google Shape;27674;p1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5" name="Google Shape;27675;p1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6" name="Google Shape;27676;p1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7" name="Google Shape;27677;p1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8" name="Google Shape;27678;p1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9" name="Google Shape;27679;p1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0" name="Google Shape;27680;p1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1" name="Google Shape;27681;p1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2" name="Google Shape;27682;p1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3" name="Google Shape;27683;p1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4" name="Google Shape;27684;p1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5" name="Google Shape;27685;p1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6" name="Google Shape;27686;p1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7" name="Google Shape;27687;p1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8" name="Google Shape;27688;p1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9" name="Google Shape;27689;p1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0" name="Google Shape;27690;p1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1" name="Google Shape;27691;p1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2" name="Google Shape;27692;p1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3" name="Google Shape;27693;p1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4" name="Google Shape;27694;p1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5" name="Google Shape;27695;p1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6" name="Google Shape;27696;p1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7" name="Google Shape;27697;p1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8" name="Google Shape;27698;p1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9" name="Google Shape;27699;p1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0" name="Google Shape;27700;p1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1" name="Google Shape;27701;p1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2" name="Google Shape;27702;p1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3" name="Google Shape;27703;p1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4" name="Google Shape;27704;p1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5" name="Google Shape;27705;p1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6" name="Google Shape;27706;p1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7" name="Google Shape;27707;p1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8" name="Google Shape;27708;p1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9" name="Google Shape;27709;p1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0" name="Google Shape;27710;p1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1" name="Google Shape;27711;p1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2" name="Google Shape;27712;p1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3" name="Google Shape;27713;p1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4" name="Google Shape;27714;p1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5" name="Google Shape;27715;p1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6" name="Google Shape;27716;p1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7" name="Google Shape;27717;p1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8" name="Google Shape;27718;p1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9" name="Google Shape;27719;p1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0" name="Google Shape;27720;p1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1" name="Google Shape;27721;p1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2" name="Google Shape;27722;p1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3" name="Google Shape;27723;p1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4" name="Google Shape;27724;p1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5" name="Google Shape;27725;p1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6" name="Google Shape;27726;p1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7" name="Google Shape;27727;p1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8" name="Google Shape;27728;p1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9" name="Google Shape;27729;p1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0" name="Google Shape;27730;p1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1" name="Google Shape;27731;p1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2" name="Google Shape;27732;p1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3" name="Google Shape;27733;p1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4" name="Google Shape;27734;p1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5" name="Google Shape;27735;p1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6" name="Google Shape;27736;p1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7" name="Google Shape;27737;p1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8" name="Google Shape;27738;p1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9" name="Google Shape;27739;p1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0" name="Google Shape;27740;p1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1" name="Google Shape;27741;p1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2" name="Google Shape;27742;p1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3" name="Google Shape;27743;p1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4" name="Google Shape;27744;p1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5" name="Google Shape;27745;p1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6" name="Google Shape;27746;p1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7" name="Google Shape;27747;p1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8" name="Google Shape;27748;p1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9" name="Google Shape;27749;p1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0" name="Google Shape;27750;p1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1" name="Google Shape;27751;p1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2" name="Google Shape;27752;p1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3" name="Google Shape;27753;p1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4" name="Google Shape;27754;p1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5" name="Google Shape;27755;p1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6" name="Google Shape;27756;p1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7" name="Google Shape;27757;p1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8" name="Google Shape;27758;p1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9" name="Google Shape;27759;p1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0" name="Google Shape;27760;p1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1" name="Google Shape;27761;p1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2" name="Google Shape;27762;p1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3" name="Google Shape;27763;p1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4" name="Google Shape;27764;p1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5" name="Google Shape;27765;p1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6" name="Google Shape;27766;p1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7" name="Google Shape;27767;p1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8" name="Google Shape;27768;p1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9" name="Google Shape;27769;p1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0" name="Google Shape;27770;p1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1" name="Google Shape;27771;p1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2" name="Google Shape;27772;p1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3" name="Google Shape;27773;p1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4" name="Google Shape;27774;p1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5" name="Google Shape;27775;p1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6" name="Google Shape;27776;p1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7" name="Google Shape;27777;p1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8" name="Google Shape;27778;p1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9" name="Google Shape;27779;p1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0" name="Google Shape;27780;p1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1" name="Google Shape;27781;p1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2" name="Google Shape;27782;p1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3" name="Google Shape;27783;p1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4" name="Google Shape;27784;p1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5" name="Google Shape;27785;p1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6" name="Google Shape;27786;p1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7" name="Google Shape;27787;p1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8" name="Google Shape;27788;p1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9" name="Google Shape;27789;p1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0" name="Google Shape;27790;p1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1" name="Google Shape;27791;p1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2" name="Google Shape;27792;p1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3" name="Google Shape;27793;p1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4" name="Google Shape;27794;p1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5" name="Google Shape;27795;p1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6" name="Google Shape;27796;p1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7" name="Google Shape;27797;p1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8" name="Google Shape;27798;p1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9" name="Google Shape;27799;p1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0" name="Google Shape;27800;p1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1" name="Google Shape;27801;p1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2" name="Google Shape;27802;p1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3" name="Google Shape;27803;p1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4" name="Google Shape;27804;p1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5" name="Google Shape;27805;p1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6" name="Google Shape;27806;p1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7" name="Google Shape;27807;p1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8" name="Google Shape;27808;p1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9" name="Google Shape;27809;p1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0" name="Google Shape;27810;p1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1" name="Google Shape;27811;p1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2" name="Google Shape;27812;p1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3" name="Google Shape;27813;p1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4" name="Google Shape;27814;p1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5" name="Google Shape;27815;p1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6" name="Google Shape;27816;p1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7" name="Google Shape;27817;p1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8" name="Google Shape;27818;p1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9" name="Google Shape;27819;p1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0" name="Google Shape;27820;p1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1" name="Google Shape;27821;p1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2" name="Google Shape;27822;p1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3" name="Google Shape;27823;p1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4" name="Google Shape;27824;p1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5" name="Google Shape;27825;p1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6" name="Google Shape;27826;p1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7" name="Google Shape;27827;p1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8" name="Google Shape;27828;p1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9" name="Google Shape;27829;p1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0" name="Google Shape;27830;p1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1" name="Google Shape;27831;p1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2" name="Google Shape;27832;p1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3" name="Google Shape;27833;p1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4" name="Google Shape;27834;p1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5" name="Google Shape;27835;p1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6" name="Google Shape;27836;p1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7" name="Google Shape;27837;p1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8" name="Google Shape;27838;p1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9" name="Google Shape;27839;p1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0" name="Google Shape;27840;p1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1" name="Google Shape;27841;p1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2" name="Google Shape;27842;p1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3" name="Google Shape;27843;p1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4" name="Google Shape;27844;p1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5" name="Google Shape;27845;p1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6" name="Google Shape;27846;p1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7" name="Google Shape;27847;p1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8" name="Google Shape;27848;p1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9" name="Google Shape;27849;p1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0" name="Google Shape;27850;p1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1" name="Google Shape;27851;p1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2" name="Google Shape;27852;p1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3" name="Google Shape;27853;p1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4" name="Google Shape;27854;p1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5" name="Google Shape;27855;p1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6" name="Google Shape;27856;p1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7" name="Google Shape;27857;p1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8" name="Google Shape;27858;p1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9" name="Google Shape;27859;p1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0" name="Google Shape;27860;p1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1" name="Google Shape;27861;p1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2" name="Google Shape;27862;p1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3" name="Google Shape;27863;p1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4" name="Google Shape;27864;p1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5" name="Google Shape;27865;p1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6" name="Google Shape;27866;p1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7" name="Google Shape;27867;p1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8" name="Google Shape;27868;p1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9" name="Google Shape;27869;p1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0" name="Google Shape;27870;p1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1" name="Google Shape;27871;p1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2" name="Google Shape;27872;p1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3" name="Google Shape;27873;p1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4" name="Google Shape;27874;p1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5" name="Google Shape;27875;p1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6" name="Google Shape;27876;p1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7" name="Google Shape;27877;p1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8" name="Google Shape;27878;p1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9" name="Google Shape;27879;p1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0" name="Google Shape;27880;p1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1" name="Google Shape;27881;p1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2" name="Google Shape;27882;p1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3" name="Google Shape;27883;p1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4" name="Google Shape;27884;p1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5" name="Google Shape;27885;p1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6" name="Google Shape;27886;p1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7" name="Google Shape;27887;p1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8" name="Google Shape;27888;p1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9" name="Google Shape;27889;p1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0" name="Google Shape;27890;p1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1" name="Google Shape;27891;p1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2" name="Google Shape;27892;p1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3" name="Google Shape;27893;p1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4" name="Google Shape;27894;p1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5" name="Google Shape;27895;p1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6" name="Google Shape;27896;p1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7" name="Google Shape;27897;p1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8" name="Google Shape;27898;p1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9" name="Google Shape;27899;p1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0" name="Google Shape;27900;p1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1" name="Google Shape;27901;p1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2" name="Google Shape;27902;p1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3" name="Google Shape;27903;p1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4" name="Google Shape;27904;p1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5" name="Google Shape;27905;p1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6" name="Google Shape;27906;p1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7" name="Google Shape;27907;p1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8" name="Google Shape;27908;p1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9" name="Google Shape;27909;p1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0" name="Google Shape;27910;p1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1" name="Google Shape;27911;p1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2" name="Google Shape;27912;p1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3" name="Google Shape;27913;p1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4" name="Google Shape;27914;p1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5" name="Google Shape;27915;p1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6" name="Google Shape;27916;p1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7" name="Google Shape;27917;p1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8" name="Google Shape;27918;p1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9" name="Google Shape;27919;p1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0" name="Google Shape;27920;p1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1" name="Google Shape;27921;p1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2" name="Google Shape;27922;p1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3" name="Google Shape;27923;p1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4" name="Google Shape;27924;p1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5" name="Google Shape;27925;p1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6" name="Google Shape;27926;p1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7" name="Google Shape;27927;p1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8" name="Google Shape;27928;p1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9" name="Google Shape;27929;p1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0" name="Google Shape;27930;p1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1" name="Google Shape;27931;p1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2" name="Google Shape;27932;p1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3" name="Google Shape;27933;p1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4" name="Google Shape;27934;p1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5" name="Google Shape;27935;p1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6" name="Google Shape;27936;p1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7" name="Google Shape;27937;p1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8" name="Google Shape;27938;p1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9" name="Google Shape;27939;p1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0" name="Google Shape;27940;p1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1" name="Google Shape;27941;p1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2" name="Google Shape;27942;p1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3" name="Google Shape;27943;p1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4" name="Google Shape;27944;p1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5" name="Google Shape;27945;p1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6" name="Google Shape;27946;p1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7" name="Google Shape;27947;p1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8" name="Google Shape;27948;p1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9" name="Google Shape;27949;p1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0" name="Google Shape;27950;p1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1" name="Google Shape;27951;p1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2" name="Google Shape;27952;p1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3" name="Google Shape;27953;p1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4" name="Google Shape;27954;p1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5" name="Google Shape;27955;p1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6" name="Google Shape;27956;p1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7" name="Google Shape;27957;p1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8" name="Google Shape;27958;p1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9" name="Google Shape;27959;p1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0" name="Google Shape;27960;p1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1" name="Google Shape;27961;p1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2" name="Google Shape;27962;p1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3" name="Google Shape;27963;p1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4" name="Google Shape;27964;p1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5" name="Google Shape;27965;p1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6" name="Google Shape;27966;p1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7" name="Google Shape;27967;p1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8" name="Google Shape;27968;p1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9" name="Google Shape;27969;p1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0" name="Google Shape;27970;p1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1" name="Google Shape;27971;p1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2" name="Google Shape;27972;p1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3" name="Google Shape;27973;p1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4" name="Google Shape;27974;p1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5" name="Google Shape;27975;p1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6" name="Google Shape;27976;p1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7" name="Google Shape;27977;p1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8" name="Google Shape;27978;p1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9" name="Google Shape;27979;p1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0" name="Google Shape;27980;p1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1" name="Google Shape;27981;p1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2" name="Google Shape;27982;p1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3" name="Google Shape;27983;p1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4" name="Google Shape;27984;p1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5" name="Google Shape;27985;p1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6" name="Google Shape;27986;p1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7" name="Google Shape;27987;p1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8" name="Google Shape;27988;p1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9" name="Google Shape;27989;p1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0" name="Google Shape;27990;p1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1" name="Google Shape;27991;p1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2" name="Google Shape;27992;p1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3" name="Google Shape;27993;p1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4" name="Google Shape;27994;p1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5" name="Google Shape;27995;p1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6" name="Google Shape;27996;p1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7" name="Google Shape;27997;p1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8" name="Google Shape;27998;p1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9" name="Google Shape;27999;p1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0" name="Google Shape;28000;p1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1" name="Google Shape;28001;p1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2" name="Google Shape;28002;p1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3" name="Google Shape;28003;p1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4" name="Google Shape;28004;p1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5" name="Google Shape;28005;p1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6" name="Google Shape;28006;p1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7" name="Google Shape;28007;p1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8" name="Google Shape;28008;p1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9" name="Google Shape;28009;p1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0" name="Google Shape;28010;p1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1" name="Google Shape;28011;p1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2" name="Google Shape;28012;p1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3" name="Google Shape;28013;p1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4" name="Google Shape;28014;p1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5" name="Google Shape;28015;p1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6" name="Google Shape;28016;p1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7" name="Google Shape;28017;p1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8" name="Google Shape;28018;p1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9" name="Google Shape;28019;p1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0" name="Google Shape;28020;p1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1" name="Google Shape;28021;p1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2" name="Google Shape;28022;p1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3" name="Google Shape;28023;p1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4" name="Google Shape;28024;p1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5" name="Google Shape;28025;p1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6" name="Google Shape;28026;p1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7" name="Google Shape;28027;p1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8" name="Google Shape;28028;p1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9" name="Google Shape;28029;p1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0" name="Google Shape;28030;p1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1" name="Google Shape;28031;p1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2" name="Google Shape;28032;p1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3" name="Google Shape;28033;p1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4" name="Google Shape;28034;p1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5" name="Google Shape;28035;p1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6" name="Google Shape;28036;p1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7" name="Google Shape;28037;p1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8" name="Google Shape;28038;p1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9" name="Google Shape;28039;p1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0" name="Google Shape;28040;p1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1" name="Google Shape;28041;p1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2" name="Google Shape;28042;p1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3" name="Google Shape;28043;p1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4" name="Google Shape;28044;p1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5" name="Google Shape;28045;p1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6" name="Google Shape;28046;p1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7" name="Google Shape;28047;p1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8" name="Google Shape;28048;p1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9" name="Google Shape;28049;p1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0" name="Google Shape;28050;p1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1" name="Google Shape;28051;p1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2" name="Google Shape;28052;p1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3" name="Google Shape;28053;p1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4" name="Google Shape;28054;p1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5" name="Google Shape;28055;p1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6" name="Google Shape;28056;p1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7" name="Google Shape;28057;p1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8" name="Google Shape;28058;p1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9" name="Google Shape;28059;p1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0" name="Google Shape;28060;p1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1" name="Google Shape;28061;p1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2" name="Google Shape;28062;p1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3" name="Google Shape;28063;p1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4" name="Google Shape;28064;p1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5" name="Google Shape;28065;p1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6" name="Google Shape;28066;p1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7" name="Google Shape;28067;p1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8" name="Google Shape;28068;p1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9" name="Google Shape;28069;p1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0" name="Google Shape;28070;p1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1" name="Google Shape;28071;p1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2" name="Google Shape;28072;p1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3" name="Google Shape;28073;p1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4" name="Google Shape;28074;p1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5" name="Google Shape;28075;p1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6" name="Google Shape;28076;p1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7" name="Google Shape;28077;p1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8" name="Google Shape;28078;p1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9" name="Google Shape;28079;p1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0" name="Google Shape;28080;p1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1" name="Google Shape;28081;p1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2" name="Google Shape;28082;p1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3" name="Google Shape;28083;p1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4" name="Google Shape;28084;p1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5" name="Google Shape;28085;p1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6" name="Google Shape;28086;p1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7" name="Google Shape;28087;p1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8" name="Google Shape;28088;p1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9" name="Google Shape;28089;p1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0" name="Google Shape;28090;p1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1" name="Google Shape;28091;p1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2" name="Google Shape;28092;p1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3" name="Google Shape;28093;p1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4" name="Google Shape;28094;p1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5" name="Google Shape;28095;p1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6" name="Google Shape;28096;p1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7" name="Google Shape;28097;p1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8" name="Google Shape;28098;p1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9" name="Google Shape;28099;p1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0" name="Google Shape;28100;p1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1" name="Google Shape;28101;p1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2" name="Google Shape;28102;p1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3" name="Google Shape;28103;p1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4" name="Google Shape;28104;p1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5" name="Google Shape;28105;p1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6" name="Google Shape;28106;p1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7" name="Google Shape;28107;p1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8" name="Google Shape;28108;p1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9" name="Google Shape;28109;p1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0" name="Google Shape;28110;p1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1" name="Google Shape;28111;p1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2" name="Google Shape;28112;p1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3" name="Google Shape;28113;p1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4" name="Google Shape;28114;p1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5" name="Google Shape;28115;p1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6" name="Google Shape;28116;p1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7" name="Google Shape;28117;p1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8" name="Google Shape;28118;p1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9" name="Google Shape;28119;p1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0" name="Google Shape;28120;p1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1" name="Google Shape;28121;p1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2" name="Google Shape;28122;p1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3" name="Google Shape;28123;p1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4" name="Google Shape;28124;p1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5" name="Google Shape;28125;p1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6" name="Google Shape;28126;p1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7" name="Google Shape;28127;p1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8" name="Google Shape;28128;p1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9" name="Google Shape;28129;p1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0" name="Google Shape;28130;p1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1" name="Google Shape;28131;p1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2" name="Google Shape;28132;p1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3" name="Google Shape;28133;p1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4" name="Google Shape;28134;p1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5" name="Google Shape;28135;p1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6" name="Google Shape;28136;p1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7" name="Google Shape;28137;p1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8" name="Google Shape;28138;p1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9" name="Google Shape;28139;p1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0" name="Google Shape;28140;p1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1" name="Google Shape;28141;p1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2" name="Google Shape;28142;p1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3" name="Google Shape;28143;p1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4" name="Google Shape;28144;p1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5" name="Google Shape;28145;p1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6" name="Google Shape;28146;p1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7" name="Google Shape;28147;p1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8" name="Google Shape;28148;p1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9" name="Google Shape;28149;p1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0" name="Google Shape;28150;p1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1" name="Google Shape;28151;p1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2" name="Google Shape;28152;p1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3" name="Google Shape;28153;p1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4" name="Google Shape;28154;p1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5" name="Google Shape;28155;p1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6" name="Google Shape;28156;p1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7" name="Google Shape;28157;p1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8" name="Google Shape;28158;p1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9" name="Google Shape;28159;p1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0" name="Google Shape;28160;p1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1" name="Google Shape;28161;p1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2" name="Google Shape;28162;p1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3" name="Google Shape;28163;p1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4" name="Google Shape;28164;p1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5" name="Google Shape;28165;p1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6" name="Google Shape;28166;p1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7" name="Google Shape;28167;p1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8" name="Google Shape;28168;p1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9" name="Google Shape;28169;p1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0" name="Google Shape;28170;p1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1" name="Google Shape;28171;p1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2" name="Google Shape;28172;p1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3" name="Google Shape;28173;p1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4" name="Google Shape;28174;p1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5" name="Google Shape;28175;p1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6" name="Google Shape;28176;p1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7" name="Google Shape;28177;p1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8" name="Google Shape;28178;p1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9" name="Google Shape;28179;p1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0" name="Google Shape;28180;p1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1" name="Google Shape;28181;p1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2" name="Google Shape;28182;p1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3" name="Google Shape;28183;p1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4" name="Google Shape;28184;p1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5" name="Google Shape;28185;p1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6" name="Google Shape;28186;p1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7" name="Google Shape;28187;p1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8" name="Google Shape;28188;p1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9" name="Google Shape;28189;p1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0" name="Google Shape;28190;p1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1" name="Google Shape;28191;p1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2" name="Google Shape;28192;p1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3" name="Google Shape;28193;p1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4" name="Google Shape;28194;p1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5" name="Google Shape;28195;p1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6" name="Google Shape;28196;p1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7" name="Google Shape;28197;p1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8" name="Google Shape;28198;p1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9" name="Google Shape;28199;p1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0" name="Google Shape;28200;p1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1" name="Google Shape;28201;p1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2" name="Google Shape;28202;p1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3" name="Google Shape;28203;p1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4" name="Google Shape;28204;p1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5" name="Google Shape;28205;p1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6" name="Google Shape;28206;p1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7" name="Google Shape;28207;p1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8" name="Google Shape;28208;p1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9" name="Google Shape;28209;p1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0" name="Google Shape;28210;p1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1" name="Google Shape;28211;p1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2" name="Google Shape;28212;p1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3" name="Google Shape;28213;p1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4" name="Google Shape;28214;p1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5" name="Google Shape;28215;p1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6" name="Google Shape;28216;p1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7" name="Google Shape;28217;p1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8" name="Google Shape;28218;p1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9" name="Google Shape;28219;p1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0" name="Google Shape;28220;p1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1" name="Google Shape;28221;p1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2" name="Google Shape;28222;p1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3" name="Google Shape;28223;p1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4" name="Google Shape;28224;p1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5" name="Google Shape;28225;p1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6" name="Google Shape;28226;p1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7" name="Google Shape;28227;p1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8" name="Google Shape;28228;p1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9" name="Google Shape;28229;p1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0" name="Google Shape;28230;p1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1" name="Google Shape;28231;p1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2" name="Google Shape;28232;p1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3" name="Google Shape;28233;p1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4" name="Google Shape;28234;p1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5" name="Google Shape;28235;p1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6" name="Google Shape;28236;p1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7" name="Google Shape;28237;p1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8" name="Google Shape;28238;p1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9" name="Google Shape;28239;p1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0" name="Google Shape;28240;p1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1" name="Google Shape;28241;p1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2" name="Google Shape;28242;p1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3" name="Google Shape;28243;p1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4" name="Google Shape;28244;p1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5" name="Google Shape;28245;p1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6" name="Google Shape;28246;p1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7" name="Google Shape;28247;p1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8" name="Google Shape;28248;p1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9" name="Google Shape;28249;p1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0" name="Google Shape;28250;p1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1" name="Google Shape;28251;p1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2" name="Google Shape;28252;p1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3" name="Google Shape;28253;p1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4" name="Google Shape;28254;p1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5" name="Google Shape;28255;p1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6" name="Google Shape;28256;p1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7" name="Google Shape;28257;p1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8" name="Google Shape;28258;p1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9" name="Google Shape;28259;p1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0" name="Google Shape;28260;p1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1" name="Google Shape;28261;p1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2" name="Google Shape;28262;p1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3" name="Google Shape;28263;p1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4" name="Google Shape;28264;p1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5" name="Google Shape;28265;p1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6" name="Google Shape;28266;p1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7" name="Google Shape;28267;p1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8" name="Google Shape;28268;p1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9" name="Google Shape;28269;p1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0" name="Google Shape;28270;p1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1" name="Google Shape;28271;p1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2" name="Google Shape;28272;p1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3" name="Google Shape;28273;p1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4" name="Google Shape;28274;p1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5" name="Google Shape;28275;p1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6" name="Google Shape;28276;p1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7" name="Google Shape;28277;p1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8" name="Google Shape;28278;p1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9" name="Google Shape;28279;p1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0" name="Google Shape;28280;p1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1" name="Google Shape;28281;p1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2" name="Google Shape;28282;p1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3" name="Google Shape;28283;p1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4" name="Google Shape;28284;p1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5" name="Google Shape;28285;p1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6" name="Google Shape;28286;p1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7" name="Google Shape;28287;p1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8" name="Google Shape;28288;p1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9" name="Google Shape;28289;p1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0" name="Google Shape;28290;p1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1" name="Google Shape;28291;p1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2" name="Google Shape;28292;p1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3" name="Google Shape;28293;p1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4" name="Google Shape;28294;p1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5" name="Google Shape;28295;p1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6" name="Google Shape;28296;p1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7" name="Google Shape;28297;p1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8" name="Google Shape;28298;p1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9" name="Google Shape;28299;p1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0" name="Google Shape;28300;p1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1" name="Google Shape;28301;p1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2" name="Google Shape;28302;p1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3" name="Google Shape;28303;p1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4" name="Google Shape;28304;p1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5" name="Google Shape;28305;p1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6" name="Google Shape;28306;p1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7" name="Google Shape;28307;p1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8" name="Google Shape;28308;p1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9" name="Google Shape;28309;p1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0" name="Google Shape;28310;p1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1" name="Google Shape;28311;p1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2" name="Google Shape;28312;p1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3" name="Google Shape;28313;p1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4" name="Google Shape;28314;p1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5" name="Google Shape;28315;p1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6" name="Google Shape;28316;p1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7" name="Google Shape;28317;p1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8" name="Google Shape;28318;p1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9" name="Google Shape;28319;p1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0" name="Google Shape;28320;p1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1" name="Google Shape;28321;p1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2" name="Google Shape;28322;p1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3" name="Google Shape;28323;p1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4" name="Google Shape;28324;p1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5" name="Google Shape;28325;p1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6" name="Google Shape;28326;p1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7" name="Google Shape;28327;p1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8" name="Google Shape;28328;p1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9" name="Google Shape;28329;p1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0" name="Google Shape;28330;p1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1" name="Google Shape;28331;p1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2" name="Google Shape;28332;p1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3" name="Google Shape;28333;p1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4" name="Google Shape;28334;p1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5" name="Google Shape;28335;p1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6" name="Google Shape;28336;p1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7" name="Google Shape;28337;p1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8" name="Google Shape;28338;p1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9" name="Google Shape;28339;p1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0" name="Google Shape;28340;p1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1" name="Google Shape;28341;p1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2" name="Google Shape;28342;p1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3" name="Google Shape;28343;p1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4" name="Google Shape;28344;p1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5" name="Google Shape;28345;p1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6" name="Google Shape;28346;p1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7" name="Google Shape;28347;p1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8" name="Google Shape;28348;p1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9" name="Google Shape;28349;p1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0" name="Google Shape;28350;p1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1" name="Google Shape;28351;p1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2" name="Google Shape;28352;p1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3" name="Google Shape;28353;p1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4" name="Google Shape;28354;p1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5" name="Google Shape;28355;p1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6" name="Google Shape;28356;p1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7" name="Google Shape;28357;p1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8" name="Google Shape;28358;p1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9" name="Google Shape;28359;p1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0" name="Google Shape;28360;p1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1" name="Google Shape;28361;p1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2" name="Google Shape;28362;p1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3" name="Google Shape;28363;p1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4" name="Google Shape;28364;p1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5" name="Google Shape;28365;p1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6" name="Google Shape;28366;p1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7" name="Google Shape;28367;p1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8" name="Google Shape;28368;p1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9" name="Google Shape;28369;p1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0" name="Google Shape;28370;p1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1" name="Google Shape;28371;p1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2" name="Google Shape;28372;p1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3" name="Google Shape;28373;p1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4" name="Google Shape;28374;p1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5" name="Google Shape;28375;p1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6" name="Google Shape;28376;p1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7" name="Google Shape;28377;p1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8" name="Google Shape;28378;p1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9" name="Google Shape;28379;p1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0" name="Google Shape;28380;p1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1" name="Google Shape;28381;p1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2" name="Google Shape;28382;p1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3" name="Google Shape;28383;p1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4" name="Google Shape;28384;p1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5" name="Google Shape;28385;p1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6" name="Google Shape;28386;p1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7" name="Google Shape;28387;p1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8" name="Google Shape;28388;p1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9" name="Google Shape;28389;p1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0" name="Google Shape;28390;p1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1" name="Google Shape;28391;p1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2" name="Google Shape;28392;p1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3" name="Google Shape;28393;p1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4" name="Google Shape;28394;p1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5" name="Google Shape;28395;p1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6" name="Google Shape;28396;p1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7" name="Google Shape;28397;p1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8" name="Google Shape;28398;p1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9" name="Google Shape;28399;p1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0" name="Google Shape;28400;p1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1" name="Google Shape;28401;p1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2" name="Google Shape;28402;p1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3" name="Google Shape;28403;p1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4" name="Google Shape;28404;p1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5" name="Google Shape;28405;p1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6" name="Google Shape;28406;p1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7" name="Google Shape;28407;p1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8" name="Google Shape;28408;p1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9" name="Google Shape;28409;p1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0" name="Google Shape;28410;p1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1" name="Google Shape;28411;p1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2" name="Google Shape;28412;p1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3" name="Google Shape;28413;p1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4" name="Google Shape;28414;p1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5" name="Google Shape;28415;p1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6" name="Google Shape;28416;p1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7" name="Google Shape;28417;p1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8" name="Google Shape;28418;p1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9" name="Google Shape;28419;p1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0" name="Google Shape;28420;p1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1" name="Google Shape;28421;p1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2" name="Google Shape;28422;p1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3" name="Google Shape;28423;p1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4" name="Google Shape;28424;p1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5" name="Google Shape;28425;p1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6" name="Google Shape;28426;p1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7" name="Google Shape;28427;p1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8" name="Google Shape;28428;p1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9" name="Google Shape;28429;p1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0" name="Google Shape;28430;p1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1" name="Google Shape;28431;p1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2" name="Google Shape;28432;p1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3" name="Google Shape;28433;p1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4" name="Google Shape;28434;p1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5" name="Google Shape;28435;p1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6" name="Google Shape;28436;p1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7" name="Google Shape;28437;p1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8" name="Google Shape;28438;p1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9" name="Google Shape;28439;p1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0" name="Google Shape;28440;p1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1" name="Google Shape;28441;p1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2" name="Google Shape;28442;p1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3" name="Google Shape;28443;p1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4" name="Google Shape;28444;p1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5" name="Google Shape;28445;p1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6" name="Google Shape;28446;p1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7" name="Google Shape;28447;p1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8" name="Google Shape;28448;p1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9" name="Google Shape;28449;p1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0" name="Google Shape;28450;p1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1" name="Google Shape;28451;p1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2" name="Google Shape;28452;p1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3" name="Google Shape;28453;p1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4" name="Google Shape;28454;p1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5" name="Google Shape;28455;p1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6" name="Google Shape;28456;p1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7" name="Google Shape;28457;p1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8" name="Google Shape;28458;p1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9" name="Google Shape;28459;p1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0" name="Google Shape;28460;p1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1" name="Google Shape;28461;p1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2" name="Google Shape;28462;p1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3" name="Google Shape;28463;p1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4" name="Google Shape;28464;p1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5" name="Google Shape;28465;p1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6" name="Google Shape;28466;p1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7" name="Google Shape;28467;p1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8" name="Google Shape;28468;p1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9" name="Google Shape;28469;p1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0" name="Google Shape;28470;p1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1" name="Google Shape;28471;p1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2" name="Google Shape;28472;p1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3" name="Google Shape;28473;p1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4" name="Google Shape;28474;p1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5" name="Google Shape;28475;p1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6" name="Google Shape;28476;p1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7" name="Google Shape;28477;p1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8" name="Google Shape;28478;p1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9" name="Google Shape;28479;p1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0" name="Google Shape;28480;p1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1" name="Google Shape;28481;p1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2" name="Google Shape;28482;p1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3" name="Google Shape;28483;p1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4" name="Google Shape;28484;p1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5" name="Google Shape;28485;p1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6" name="Google Shape;28486;p1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7" name="Google Shape;28487;p1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8" name="Google Shape;28488;p1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9" name="Google Shape;28489;p1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0" name="Google Shape;28490;p1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1" name="Google Shape;28491;p1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2" name="Google Shape;28492;p1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3" name="Google Shape;28493;p1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4" name="Google Shape;28494;p1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5" name="Google Shape;28495;p1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6" name="Google Shape;28496;p1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7" name="Google Shape;28497;p1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8" name="Google Shape;28498;p1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9" name="Google Shape;28499;p1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0" name="Google Shape;28500;p1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1" name="Google Shape;28501;p1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2" name="Google Shape;28502;p1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3" name="Google Shape;28503;p1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4" name="Google Shape;28504;p1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5" name="Google Shape;28505;p1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6" name="Google Shape;28506;p1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7" name="Google Shape;28507;p1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8" name="Google Shape;28508;p1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9" name="Google Shape;28509;p1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0" name="Google Shape;28510;p1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1" name="Google Shape;28511;p1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2" name="Google Shape;28512;p1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3" name="Google Shape;28513;p1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4" name="Google Shape;28514;p1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5" name="Google Shape;28515;p1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6" name="Google Shape;28516;p1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7" name="Google Shape;28517;p1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8" name="Google Shape;28518;p1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9" name="Google Shape;28519;p1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0" name="Google Shape;28520;p1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1" name="Google Shape;28521;p1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2" name="Google Shape;28522;p1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3" name="Google Shape;28523;p1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4" name="Google Shape;28524;p1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5" name="Google Shape;28525;p1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6" name="Google Shape;28526;p1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7" name="Google Shape;28527;p1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8" name="Google Shape;28528;p1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9" name="Google Shape;28529;p1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0" name="Google Shape;28530;p1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1" name="Google Shape;28531;p1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2" name="Google Shape;28532;p1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3" name="Google Shape;28533;p1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4" name="Google Shape;28534;p1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5" name="Google Shape;28535;p1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6" name="Google Shape;28536;p1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7" name="Google Shape;28537;p1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8" name="Google Shape;28538;p1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9" name="Google Shape;28539;p1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0" name="Google Shape;28540;p1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1" name="Google Shape;28541;p1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2" name="Google Shape;28542;p1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3" name="Google Shape;28543;p1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4" name="Google Shape;28544;p1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5" name="Google Shape;28545;p1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6" name="Google Shape;28546;p1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7" name="Google Shape;28547;p1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8" name="Google Shape;28548;p1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9" name="Google Shape;28549;p1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0" name="Google Shape;28550;p1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1" name="Google Shape;28551;p1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2" name="Google Shape;28552;p1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3" name="Google Shape;28553;p1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4" name="Google Shape;28554;p1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5" name="Google Shape;28555;p1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6" name="Google Shape;28556;p1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7" name="Google Shape;28557;p1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8" name="Google Shape;28558;p1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9" name="Google Shape;28559;p1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0" name="Google Shape;28560;p1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1" name="Google Shape;28561;p1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2" name="Google Shape;28562;p1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3" name="Google Shape;28563;p1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4" name="Google Shape;28564;p1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5" name="Google Shape;28565;p1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6" name="Google Shape;28566;p1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7" name="Google Shape;28567;p1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8" name="Google Shape;28568;p1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9" name="Google Shape;28569;p1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0" name="Google Shape;28570;p1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1" name="Google Shape;28571;p1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2" name="Google Shape;28572;p1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3" name="Google Shape;28573;p1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4" name="Google Shape;28574;p1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5" name="Google Shape;28575;p1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6" name="Google Shape;28576;p1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7" name="Google Shape;28577;p1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8" name="Google Shape;28578;p1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9" name="Google Shape;28579;p1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0" name="Google Shape;28580;p1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1" name="Google Shape;28581;p1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2" name="Google Shape;28582;p1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3" name="Google Shape;28583;p1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4" name="Google Shape;28584;p1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5" name="Google Shape;28585;p1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6" name="Google Shape;28586;p1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7" name="Google Shape;28587;p1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8" name="Google Shape;28588;p1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9" name="Google Shape;28589;p1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0" name="Google Shape;28590;p1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1" name="Google Shape;28591;p1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2" name="Google Shape;28592;p1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3" name="Google Shape;28593;p1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4" name="Google Shape;28594;p1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5" name="Google Shape;28595;p1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6" name="Google Shape;28596;p1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7" name="Google Shape;28597;p1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8" name="Google Shape;28598;p1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9" name="Google Shape;28599;p1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0" name="Google Shape;28600;p1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1" name="Google Shape;28601;p1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2" name="Google Shape;28602;p1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3" name="Google Shape;28603;p1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4" name="Google Shape;28604;p1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5" name="Google Shape;28605;p1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6" name="Google Shape;28606;p1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7" name="Google Shape;28607;p1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8" name="Google Shape;28608;p1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9" name="Google Shape;28609;p1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0" name="Google Shape;28610;p1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1" name="Google Shape;28611;p1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2" name="Google Shape;28612;p1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3" name="Google Shape;28613;p1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4" name="Google Shape;28614;p1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5" name="Google Shape;28615;p1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6" name="Google Shape;28616;p1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7" name="Google Shape;28617;p1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8" name="Google Shape;28618;p1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9" name="Google Shape;28619;p1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0" name="Google Shape;28620;p1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1" name="Google Shape;28621;p1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2" name="Google Shape;28622;p1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3" name="Google Shape;28623;p1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4" name="Google Shape;28624;p1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5" name="Google Shape;28625;p1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6" name="Google Shape;28626;p1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7" name="Google Shape;28627;p1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8" name="Google Shape;28628;p1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9" name="Google Shape;28629;p1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0" name="Google Shape;28630;p1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1" name="Google Shape;28631;p1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2" name="Google Shape;28632;p1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3" name="Google Shape;28633;p1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4" name="Google Shape;28634;p1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5" name="Google Shape;28635;p1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6" name="Google Shape;28636;p1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7" name="Google Shape;28637;p1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8" name="Google Shape;28638;p1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9" name="Google Shape;28639;p1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0" name="Google Shape;28640;p1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1" name="Google Shape;28641;p1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2" name="Google Shape;28642;p1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3" name="Google Shape;28643;p1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4" name="Google Shape;28644;p1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5" name="Google Shape;28645;p1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6" name="Google Shape;28646;p1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7" name="Google Shape;28647;p1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8" name="Google Shape;28648;p1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9" name="Google Shape;28649;p1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0" name="Google Shape;28650;p1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1" name="Google Shape;28651;p1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2" name="Google Shape;28652;p1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3" name="Google Shape;28653;p1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4" name="Google Shape;28654;p1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5" name="Google Shape;28655;p1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6" name="Google Shape;28656;p1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7" name="Google Shape;28657;p1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8" name="Google Shape;28658;p1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9" name="Google Shape;28659;p1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0" name="Google Shape;28660;p1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1" name="Google Shape;28661;p1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2" name="Google Shape;28662;p1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3" name="Google Shape;28663;p1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4" name="Google Shape;28664;p1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5" name="Google Shape;28665;p1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6" name="Google Shape;28666;p1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7" name="Google Shape;28667;p1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8" name="Google Shape;28668;p1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9" name="Google Shape;28669;p1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0" name="Google Shape;28670;p1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1" name="Google Shape;28671;p1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2" name="Google Shape;28672;p1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3" name="Google Shape;28673;p1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4" name="Google Shape;28674;p1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5" name="Google Shape;28675;p1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6" name="Google Shape;28676;p1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7" name="Google Shape;28677;p1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8" name="Google Shape;28678;p1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9" name="Google Shape;28679;p1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0" name="Google Shape;28680;p1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1" name="Google Shape;28681;p1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2" name="Google Shape;28682;p1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3" name="Google Shape;28683;p1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4" name="Google Shape;28684;p1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5" name="Google Shape;28685;p1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6" name="Google Shape;28686;p1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7" name="Google Shape;28687;p1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8" name="Google Shape;28688;p1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9" name="Google Shape;28689;p1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0" name="Google Shape;28690;p1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1" name="Google Shape;28691;p1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2" name="Google Shape;28692;p1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3" name="Google Shape;28693;p1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4" name="Google Shape;28694;p1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5" name="Google Shape;28695;p1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6" name="Google Shape;28696;p1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7" name="Google Shape;28697;p1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8" name="Google Shape;28698;p1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9" name="Google Shape;28699;p1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0" name="Google Shape;28700;p1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1" name="Google Shape;28701;p1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2" name="Google Shape;28702;p1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3" name="Google Shape;28703;p1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4" name="Google Shape;28704;p1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5" name="Google Shape;28705;p1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6" name="Google Shape;28706;p1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7" name="Google Shape;28707;p1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8" name="Google Shape;28708;p1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9" name="Google Shape;28709;p1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0" name="Google Shape;28710;p1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1" name="Google Shape;28711;p1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2" name="Google Shape;28712;p1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3" name="Google Shape;28713;p1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4" name="Google Shape;28714;p1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5" name="Google Shape;28715;p1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6" name="Google Shape;28716;p1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7" name="Google Shape;28717;p1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8" name="Google Shape;28718;p1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9" name="Google Shape;28719;p1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0" name="Google Shape;28720;p1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1" name="Google Shape;28721;p1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2" name="Google Shape;28722;p1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3" name="Google Shape;28723;p1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4" name="Google Shape;28724;p1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5" name="Google Shape;28725;p1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6" name="Google Shape;28726;p1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7" name="Google Shape;28727;p1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8" name="Google Shape;28728;p1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9" name="Google Shape;28729;p1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0" name="Google Shape;28730;p1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1" name="Google Shape;28731;p1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2" name="Google Shape;28732;p1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3" name="Google Shape;28733;p1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4" name="Google Shape;28734;p1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5" name="Google Shape;28735;p1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6" name="Google Shape;28736;p1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7" name="Google Shape;28737;p1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8" name="Google Shape;28738;p1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9" name="Google Shape;28739;p1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0" name="Google Shape;28740;p1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1" name="Google Shape;28741;p1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2" name="Google Shape;28742;p1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3" name="Google Shape;28743;p1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4" name="Google Shape;28744;p1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5" name="Google Shape;28745;p1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6" name="Google Shape;28746;p1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7" name="Google Shape;28747;p1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8" name="Google Shape;28748;p1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9" name="Google Shape;28749;p1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0" name="Google Shape;28750;p1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1" name="Google Shape;28751;p1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2" name="Google Shape;28752;p1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3" name="Google Shape;28753;p1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4" name="Google Shape;28754;p1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5" name="Google Shape;28755;p1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6" name="Google Shape;28756;p1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7" name="Google Shape;28757;p1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8" name="Google Shape;28758;p1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9" name="Google Shape;28759;p1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0" name="Google Shape;28760;p1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1" name="Google Shape;28761;p1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2" name="Google Shape;28762;p1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3" name="Google Shape;28763;p1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4" name="Google Shape;28764;p1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5" name="Google Shape;28765;p1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6" name="Google Shape;28766;p1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7" name="Google Shape;28767;p1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8" name="Google Shape;28768;p1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9" name="Google Shape;28769;p1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0" name="Google Shape;28770;p1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1" name="Google Shape;28771;p1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2" name="Google Shape;28772;p1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3" name="Google Shape;28773;p1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4" name="Google Shape;28774;p1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5" name="Google Shape;28775;p1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6" name="Google Shape;28776;p1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7" name="Google Shape;28777;p1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8" name="Google Shape;28778;p1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9" name="Google Shape;28779;p1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0" name="Google Shape;28780;p1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1" name="Google Shape;28781;p1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2" name="Google Shape;28782;p1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3" name="Google Shape;28783;p1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4" name="Google Shape;28784;p1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5" name="Google Shape;28785;p1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6" name="Google Shape;28786;p1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7" name="Google Shape;28787;p1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8" name="Google Shape;28788;p1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9" name="Google Shape;28789;p1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0" name="Google Shape;28790;p1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1" name="Google Shape;28791;p1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2" name="Google Shape;28792;p1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3" name="Google Shape;28793;p1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4" name="Google Shape;28794;p1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5" name="Google Shape;28795;p1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6" name="Google Shape;28796;p1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7" name="Google Shape;28797;p1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8" name="Google Shape;28798;p1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9" name="Google Shape;28799;p1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0" name="Google Shape;28800;p1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1" name="Google Shape;28801;p1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2" name="Google Shape;28802;p1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3" name="Google Shape;28803;p1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4" name="Google Shape;28804;p1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5" name="Google Shape;28805;p1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6" name="Google Shape;28806;p1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7" name="Google Shape;28807;p1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8" name="Google Shape;28808;p1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9" name="Google Shape;28809;p1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0" name="Google Shape;28810;p1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1" name="Google Shape;28811;p1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2" name="Google Shape;28812;p1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3" name="Google Shape;28813;p1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4" name="Google Shape;28814;p1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5" name="Google Shape;28815;p1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6" name="Google Shape;28816;p1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7" name="Google Shape;28817;p1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8" name="Google Shape;28818;p1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9" name="Google Shape;28819;p1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0" name="Google Shape;28820;p1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1" name="Google Shape;28821;p1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2" name="Google Shape;28822;p1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3" name="Google Shape;28823;p1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4" name="Google Shape;28824;p1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5" name="Google Shape;28825;p1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6" name="Google Shape;28826;p1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7" name="Google Shape;28827;p1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8" name="Google Shape;28828;p1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9" name="Google Shape;28829;p1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0" name="Google Shape;28830;p1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1" name="Google Shape;28831;p1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2" name="Google Shape;28832;p1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3" name="Google Shape;28833;p1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4" name="Google Shape;28834;p1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5" name="Google Shape;28835;p1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6" name="Google Shape;28836;p1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7" name="Google Shape;28837;p1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8" name="Google Shape;28838;p1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9" name="Google Shape;28839;p1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0" name="Google Shape;28840;p1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1" name="Google Shape;28841;p1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2" name="Google Shape;28842;p1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3" name="Google Shape;28843;p1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4" name="Google Shape;28844;p1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5" name="Google Shape;28845;p1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6" name="Google Shape;28846;p1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7" name="Google Shape;28847;p1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8" name="Google Shape;28848;p1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9" name="Google Shape;28849;p1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0" name="Google Shape;28850;p1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1" name="Google Shape;28851;p1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2" name="Google Shape;28852;p1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3" name="Google Shape;28853;p1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4" name="Google Shape;28854;p1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5" name="Google Shape;28855;p1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6" name="Google Shape;28856;p1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7" name="Google Shape;28857;p1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8" name="Google Shape;28858;p1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9" name="Google Shape;28859;p1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0" name="Google Shape;28860;p1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1" name="Google Shape;28861;p1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2" name="Google Shape;28862;p1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3" name="Google Shape;28863;p1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4" name="Google Shape;28864;p1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5" name="Google Shape;28865;p1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6" name="Google Shape;28866;p1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7" name="Google Shape;28867;p1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8" name="Google Shape;28868;p1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9" name="Google Shape;28869;p1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0" name="Google Shape;28870;p1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1" name="Google Shape;28871;p1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2" name="Google Shape;28872;p1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3" name="Google Shape;28873;p1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4" name="Google Shape;28874;p1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5" name="Google Shape;28875;p1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6" name="Google Shape;28876;p1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7" name="Google Shape;28877;p1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8" name="Google Shape;28878;p1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9" name="Google Shape;28879;p1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0" name="Google Shape;28880;p1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1" name="Google Shape;28881;p1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2" name="Google Shape;28882;p1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3" name="Google Shape;28883;p1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4" name="Google Shape;28884;p1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5" name="Google Shape;28885;p1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6" name="Google Shape;28886;p1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7" name="Google Shape;28887;p1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8" name="Google Shape;28888;p1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9" name="Google Shape;28889;p1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0" name="Google Shape;28890;p1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1" name="Google Shape;28891;p1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2" name="Google Shape;28892;p1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3" name="Google Shape;28893;p1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4" name="Google Shape;28894;p1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5" name="Google Shape;28895;p1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6" name="Google Shape;28896;p1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7" name="Google Shape;28897;p1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8" name="Google Shape;28898;p1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9" name="Google Shape;28899;p1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0" name="Google Shape;28900;p1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1" name="Google Shape;28901;p1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2" name="Google Shape;28902;p1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3" name="Google Shape;28903;p1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4" name="Google Shape;28904;p1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5" name="Google Shape;28905;p1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6" name="Google Shape;28906;p1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7" name="Google Shape;28907;p1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8" name="Google Shape;28908;p1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9" name="Google Shape;28909;p1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0" name="Google Shape;28910;p1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1" name="Google Shape;28911;p1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2" name="Google Shape;28912;p1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3" name="Google Shape;28913;p1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4" name="Google Shape;28914;p1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5" name="Google Shape;28915;p1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6" name="Google Shape;28916;p1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7" name="Google Shape;28917;p1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8" name="Google Shape;28918;p1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9" name="Google Shape;28919;p1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0" name="Google Shape;28920;p1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1" name="Google Shape;28921;p1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2" name="Google Shape;28922;p1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3" name="Google Shape;28923;p1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4" name="Google Shape;28924;p1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5" name="Google Shape;28925;p1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6" name="Google Shape;28926;p1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7" name="Google Shape;28927;p1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8" name="Google Shape;28928;p1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9" name="Google Shape;28929;p1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0" name="Google Shape;28930;p1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1" name="Google Shape;28931;p1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2" name="Google Shape;28932;p1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3" name="Google Shape;28933;p1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4" name="Google Shape;28934;p1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5" name="Google Shape;28935;p1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6" name="Google Shape;28936;p1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7" name="Google Shape;28937;p1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8" name="Google Shape;28938;p1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9" name="Google Shape;28939;p1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0" name="Google Shape;28940;p1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1" name="Google Shape;28941;p1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2" name="Google Shape;28942;p1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3" name="Google Shape;28943;p1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4" name="Google Shape;28944;p1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5" name="Google Shape;28945;p1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6" name="Google Shape;28946;p1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7" name="Google Shape;28947;p1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8" name="Google Shape;28948;p1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9" name="Google Shape;28949;p1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0" name="Google Shape;28950;p1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1" name="Google Shape;28951;p1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2" name="Google Shape;28952;p1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3" name="Google Shape;28953;p1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4" name="Google Shape;28954;p1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5" name="Google Shape;28955;p1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6" name="Google Shape;28956;p1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7" name="Google Shape;28957;p1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8" name="Google Shape;28958;p1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9" name="Google Shape;28959;p1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0" name="Google Shape;28960;p1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1" name="Google Shape;28961;p1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2" name="Google Shape;28962;p1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3" name="Google Shape;28963;p1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4" name="Google Shape;28964;p1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5" name="Google Shape;28965;p1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6" name="Google Shape;28966;p1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7" name="Google Shape;28967;p1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8" name="Google Shape;28968;p1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9" name="Google Shape;28969;p1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0" name="Google Shape;28970;p1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1" name="Google Shape;28971;p1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2" name="Google Shape;28972;p1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3" name="Google Shape;28973;p1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4" name="Google Shape;28974;p1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5" name="Google Shape;28975;p1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6" name="Google Shape;28976;p1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7" name="Google Shape;28977;p1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8" name="Google Shape;28978;p1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9" name="Google Shape;28979;p1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0" name="Google Shape;28980;p1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1" name="Google Shape;28981;p1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2" name="Google Shape;28982;p1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3" name="Google Shape;28983;p1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4" name="Google Shape;28984;p1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5" name="Google Shape;28985;p1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6" name="Google Shape;28986;p1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7" name="Google Shape;28987;p1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8" name="Google Shape;28988;p1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9" name="Google Shape;28989;p1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0" name="Google Shape;28990;p1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1" name="Google Shape;28991;p1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2" name="Google Shape;28992;p1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3" name="Google Shape;28993;p1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4" name="Google Shape;28994;p1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5" name="Google Shape;28995;p1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6" name="Google Shape;28996;p1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7" name="Google Shape;28997;p1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8" name="Google Shape;28998;p1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9" name="Google Shape;28999;p1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0" name="Google Shape;29000;p1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1" name="Google Shape;29001;p1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2" name="Google Shape;29002;p1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3" name="Google Shape;29003;p1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4" name="Google Shape;29004;p1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5" name="Google Shape;29005;p1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6" name="Google Shape;29006;p1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7" name="Google Shape;29007;p1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8" name="Google Shape;29008;p1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9" name="Google Shape;29009;p1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0" name="Google Shape;29010;p1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1" name="Google Shape;29011;p1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2" name="Google Shape;29012;p1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3" name="Google Shape;29013;p1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4" name="Google Shape;29014;p1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5" name="Google Shape;29015;p1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6" name="Google Shape;29016;p1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7" name="Google Shape;29017;p1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8" name="Google Shape;29018;p1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9" name="Google Shape;29019;p1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0" name="Google Shape;29020;p1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1" name="Google Shape;29021;p1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2" name="Google Shape;29022;p1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3" name="Google Shape;29023;p1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4" name="Google Shape;29024;p1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5" name="Google Shape;29025;p1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6" name="Google Shape;29026;p1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7" name="Google Shape;29027;p1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8" name="Google Shape;29028;p1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9" name="Google Shape;29029;p1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0" name="Google Shape;29030;p1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1" name="Google Shape;29031;p1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2" name="Google Shape;29032;p1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3" name="Google Shape;29033;p1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4" name="Google Shape;29034;p1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5" name="Google Shape;29035;p1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6" name="Google Shape;29036;p1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7" name="Google Shape;29037;p1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8" name="Google Shape;29038;p1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9" name="Google Shape;29039;p1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0" name="Google Shape;29040;p1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1" name="Google Shape;29041;p1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2" name="Google Shape;29042;p1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3" name="Google Shape;29043;p1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4" name="Google Shape;29044;p1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5" name="Google Shape;29045;p1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6" name="Google Shape;29046;p1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7" name="Google Shape;29047;p1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8" name="Google Shape;29048;p1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9" name="Google Shape;29049;p1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0" name="Google Shape;29050;p1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1" name="Google Shape;29051;p1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2" name="Google Shape;29052;p1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3" name="Google Shape;29053;p1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4" name="Google Shape;29054;p1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5" name="Google Shape;29055;p1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6" name="Google Shape;29056;p1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7" name="Google Shape;29057;p1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8" name="Google Shape;29058;p1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9" name="Google Shape;29059;p1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0" name="Google Shape;29060;p1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1" name="Google Shape;29061;p1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2" name="Google Shape;29062;p1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3" name="Google Shape;29063;p1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4" name="Google Shape;29064;p1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5" name="Google Shape;29065;p1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6" name="Google Shape;29066;p1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7" name="Google Shape;29067;p1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8" name="Google Shape;29068;p1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9" name="Google Shape;29069;p1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0" name="Google Shape;29070;p1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1" name="Google Shape;29071;p1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2" name="Google Shape;29072;p1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3" name="Google Shape;29073;p1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4" name="Google Shape;29074;p1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5" name="Google Shape;29075;p1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6" name="Google Shape;29076;p1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7" name="Google Shape;29077;p1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8" name="Google Shape;29078;p1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9" name="Google Shape;29079;p1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0" name="Google Shape;29080;p1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1" name="Google Shape;29081;p1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2" name="Google Shape;29082;p1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3" name="Google Shape;29083;p1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4" name="Google Shape;29084;p1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5" name="Google Shape;29085;p1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6" name="Google Shape;29086;p1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7" name="Google Shape;29087;p1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8" name="Google Shape;29088;p1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9" name="Google Shape;29089;p1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0" name="Google Shape;29090;p1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1" name="Google Shape;29091;p1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2" name="Google Shape;29092;p1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3" name="Google Shape;29093;p1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4" name="Google Shape;29094;p1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5" name="Google Shape;29095;p1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6" name="Google Shape;29096;p1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7" name="Google Shape;29097;p1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8" name="Google Shape;29098;p1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9" name="Google Shape;29099;p1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0" name="Google Shape;29100;p1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1" name="Google Shape;29101;p1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2" name="Google Shape;29102;p1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3" name="Google Shape;29103;p1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4" name="Google Shape;29104;p1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5" name="Google Shape;29105;p1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6" name="Google Shape;29106;p1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7" name="Google Shape;29107;p1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8" name="Google Shape;29108;p1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9" name="Google Shape;29109;p1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0" name="Google Shape;29110;p1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1" name="Google Shape;29111;p1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2" name="Google Shape;29112;p1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3" name="Google Shape;29113;p1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4" name="Google Shape;29114;p1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5" name="Google Shape;29115;p1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6" name="Google Shape;29116;p1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7" name="Google Shape;29117;p1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8" name="Google Shape;29118;p1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9" name="Google Shape;29119;p1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0" name="Google Shape;29120;p1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1" name="Google Shape;29121;p1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2" name="Google Shape;29122;p1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3" name="Google Shape;29123;p1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4" name="Google Shape;29124;p1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5" name="Google Shape;29125;p1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6" name="Google Shape;29126;p1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7" name="Google Shape;29127;p1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8" name="Google Shape;29128;p1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9" name="Google Shape;29129;p1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0" name="Google Shape;29130;p1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1" name="Google Shape;29131;p1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2" name="Google Shape;29132;p1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3" name="Google Shape;29133;p1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4" name="Google Shape;29134;p1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5" name="Google Shape;29135;p1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6" name="Google Shape;29136;p1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7" name="Google Shape;29137;p1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8" name="Google Shape;29138;p1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9" name="Google Shape;29139;p1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0" name="Google Shape;29140;p1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1" name="Google Shape;29141;p1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2" name="Google Shape;29142;p1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3" name="Google Shape;29143;p1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4" name="Google Shape;29144;p1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5" name="Google Shape;29145;p1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6" name="Google Shape;29146;p1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7" name="Google Shape;29147;p1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8" name="Google Shape;29148;p1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9" name="Google Shape;29149;p1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0" name="Google Shape;29150;p1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1" name="Google Shape;29151;p1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2" name="Google Shape;29152;p1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3" name="Google Shape;29153;p1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4" name="Google Shape;29154;p1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5" name="Google Shape;29155;p1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6" name="Google Shape;29156;p1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7" name="Google Shape;29157;p1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8" name="Google Shape;29158;p1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9" name="Google Shape;29159;p1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0" name="Google Shape;29160;p1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1" name="Google Shape;29161;p1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2" name="Google Shape;29162;p1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3" name="Google Shape;29163;p1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4" name="Google Shape;29164;p1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5" name="Google Shape;29165;p1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6" name="Google Shape;29166;p1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7" name="Google Shape;29167;p1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8" name="Google Shape;29168;p1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9" name="Google Shape;29169;p1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0" name="Google Shape;29170;p1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1" name="Google Shape;29171;p1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2" name="Google Shape;29172;p1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3" name="Google Shape;29173;p1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4" name="Google Shape;29174;p1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5" name="Google Shape;29175;p1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6" name="Google Shape;29176;p1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7" name="Google Shape;29177;p1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8" name="Google Shape;29178;p1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9" name="Google Shape;29179;p1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0" name="Google Shape;29180;p1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1" name="Google Shape;29181;p1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2" name="Google Shape;29182;p1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3" name="Google Shape;29183;p1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4" name="Google Shape;29184;p1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5" name="Google Shape;29185;p1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6" name="Google Shape;29186;p1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7" name="Google Shape;29187;p1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8" name="Google Shape;29188;p1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9" name="Google Shape;29189;p1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0" name="Google Shape;29190;p1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1" name="Google Shape;29191;p1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2" name="Google Shape;29192;p1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3" name="Google Shape;29193;p1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4" name="Google Shape;29194;p1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5" name="Google Shape;29195;p1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6" name="Google Shape;29196;p1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7" name="Google Shape;29197;p1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8" name="Google Shape;29198;p1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9" name="Google Shape;29199;p1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0" name="Google Shape;29200;p1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1" name="Google Shape;29201;p1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2" name="Google Shape;29202;p1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3" name="Google Shape;29203;p1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4" name="Google Shape;29204;p1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5" name="Google Shape;29205;p1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6" name="Google Shape;29206;p1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7" name="Google Shape;29207;p1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8" name="Google Shape;29208;p1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9" name="Google Shape;29209;p1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0" name="Google Shape;29210;p1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1" name="Google Shape;29211;p1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2" name="Google Shape;29212;p1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3" name="Google Shape;29213;p1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4" name="Google Shape;29214;p1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5" name="Google Shape;29215;p1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6" name="Google Shape;29216;p1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7" name="Google Shape;29217;p1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8" name="Google Shape;29218;p1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9" name="Google Shape;29219;p1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0" name="Google Shape;29220;p1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1" name="Google Shape;29221;p1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2" name="Google Shape;29222;p1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3" name="Google Shape;29223;p1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4" name="Google Shape;29224;p1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5" name="Google Shape;29225;p1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6" name="Google Shape;29226;p1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7" name="Google Shape;29227;p1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8" name="Google Shape;29228;p1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9" name="Google Shape;29229;p1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0" name="Google Shape;29230;p1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1" name="Google Shape;29231;p1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2" name="Google Shape;29232;p1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3" name="Google Shape;29233;p1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4" name="Google Shape;29234;p1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5" name="Google Shape;29235;p1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6" name="Google Shape;29236;p1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7" name="Google Shape;29237;p1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8" name="Google Shape;29238;p1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9" name="Google Shape;29239;p1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0" name="Google Shape;29240;p1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1" name="Google Shape;29241;p1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2" name="Google Shape;29242;p1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3" name="Google Shape;29243;p1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4" name="Google Shape;29244;p1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5" name="Google Shape;29245;p1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6" name="Google Shape;29246;p1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7" name="Google Shape;29247;p1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8" name="Google Shape;29248;p1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9" name="Google Shape;29249;p1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0" name="Google Shape;29250;p1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1" name="Google Shape;29251;p1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2" name="Google Shape;29252;p1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3" name="Google Shape;29253;p1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4" name="Google Shape;29254;p1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5" name="Google Shape;29255;p1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6" name="Google Shape;29256;p1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7" name="Google Shape;29257;p1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8" name="Google Shape;29258;p1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9" name="Google Shape;29259;p1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0" name="Google Shape;29260;p1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1" name="Google Shape;29261;p1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2" name="Google Shape;29262;p1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3" name="Google Shape;29263;p1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4" name="Google Shape;29264;p1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5" name="Google Shape;29265;p1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6" name="Google Shape;29266;p1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7" name="Google Shape;29267;p1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8" name="Google Shape;29268;p1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9" name="Google Shape;29269;p1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0" name="Google Shape;29270;p1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1" name="Google Shape;29271;p1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2" name="Google Shape;29272;p1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3" name="Google Shape;29273;p1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4" name="Google Shape;29274;p1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5" name="Google Shape;29275;p1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6" name="Google Shape;29276;p1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7" name="Google Shape;29277;p1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8" name="Google Shape;29278;p1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9" name="Google Shape;29279;p1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0" name="Google Shape;29280;p1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1" name="Google Shape;29281;p1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2" name="Google Shape;29282;p1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3" name="Google Shape;29283;p1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4" name="Google Shape;29284;p1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5" name="Google Shape;29285;p1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6" name="Google Shape;29286;p1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7" name="Google Shape;29287;p1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8" name="Google Shape;29288;p1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9" name="Google Shape;29289;p1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0" name="Google Shape;29290;p1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1" name="Google Shape;29291;p1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2" name="Google Shape;29292;p1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3" name="Google Shape;29293;p1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4" name="Google Shape;29294;p1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5" name="Google Shape;29295;p1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6" name="Google Shape;29296;p1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7" name="Google Shape;29297;p1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8" name="Google Shape;29298;p1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9" name="Google Shape;29299;p1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0" name="Google Shape;29300;p1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1" name="Google Shape;29301;p1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2" name="Google Shape;29302;p1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3" name="Google Shape;29303;p1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4" name="Google Shape;29304;p1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5" name="Google Shape;29305;p1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6" name="Google Shape;29306;p1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7" name="Google Shape;29307;p1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8" name="Google Shape;29308;p1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9" name="Google Shape;29309;p1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0" name="Google Shape;29310;p1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1" name="Google Shape;29311;p1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2" name="Google Shape;29312;p1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3" name="Google Shape;29313;p1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4" name="Google Shape;29314;p1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5" name="Google Shape;29315;p1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6" name="Google Shape;29316;p1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7" name="Google Shape;29317;p1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8" name="Google Shape;29318;p1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9" name="Google Shape;29319;p1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0" name="Google Shape;29320;p1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1" name="Google Shape;29321;p1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2" name="Google Shape;29322;p1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3" name="Google Shape;29323;p1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4" name="Google Shape;29324;p1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5" name="Google Shape;29325;p1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6" name="Google Shape;29326;p1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7" name="Google Shape;29327;p1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8" name="Google Shape;29328;p1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9" name="Google Shape;29329;p1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0" name="Google Shape;29330;p1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1" name="Google Shape;29331;p1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2" name="Google Shape;29332;p1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3" name="Google Shape;29333;p1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4" name="Google Shape;29334;p1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5" name="Google Shape;29335;p1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6" name="Google Shape;29336;p1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7" name="Google Shape;29337;p1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8" name="Google Shape;29338;p1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9" name="Google Shape;29339;p1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0" name="Google Shape;29340;p1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1" name="Google Shape;29341;p1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2" name="Google Shape;29342;p1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3" name="Google Shape;29343;p1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4" name="Google Shape;29344;p1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5" name="Google Shape;29345;p1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6" name="Google Shape;29346;p1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7" name="Google Shape;29347;p1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8" name="Google Shape;29348;p1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9" name="Google Shape;29349;p1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0" name="Google Shape;29350;p1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1" name="Google Shape;29351;p1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2" name="Google Shape;29352;p1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3" name="Google Shape;29353;p1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4" name="Google Shape;29354;p1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5" name="Google Shape;29355;p1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6" name="Google Shape;29356;p1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7" name="Google Shape;29357;p1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8" name="Google Shape;29358;p1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9" name="Google Shape;29359;p1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0" name="Google Shape;29360;p1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1" name="Google Shape;29361;p1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2" name="Google Shape;29362;p1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3" name="Google Shape;29363;p1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4" name="Google Shape;29364;p1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5" name="Google Shape;29365;p1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6" name="Google Shape;29366;p1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7" name="Google Shape;29367;p1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8" name="Google Shape;29368;p1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9" name="Google Shape;29369;p1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0" name="Google Shape;29370;p1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1" name="Google Shape;29371;p1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2" name="Google Shape;29372;p1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3" name="Google Shape;29373;p1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4" name="Google Shape;29374;p1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5" name="Google Shape;29375;p1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6" name="Google Shape;29376;p1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7" name="Google Shape;29377;p1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8" name="Google Shape;29378;p1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9" name="Google Shape;29379;p1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0" name="Google Shape;29380;p1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1" name="Google Shape;29381;p1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2" name="Google Shape;29382;p1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3" name="Google Shape;29383;p1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4" name="Google Shape;29384;p1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5" name="Google Shape;29385;p1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6" name="Google Shape;29386;p1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7" name="Google Shape;29387;p1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8" name="Google Shape;29388;p1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9" name="Google Shape;29389;p1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0" name="Google Shape;29390;p1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1" name="Google Shape;29391;p1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2" name="Google Shape;29392;p1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3" name="Google Shape;29393;p1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4" name="Google Shape;29394;p1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5" name="Google Shape;29395;p1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6" name="Google Shape;29396;p1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7" name="Google Shape;29397;p1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8" name="Google Shape;29398;p1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9" name="Google Shape;29399;p1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0" name="Google Shape;29400;p1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1" name="Google Shape;29401;p1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2" name="Google Shape;29402;p1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3" name="Google Shape;29403;p1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4" name="Google Shape;29404;p1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5" name="Google Shape;29405;p1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6" name="Google Shape;29406;p1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7" name="Google Shape;29407;p1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8" name="Google Shape;29408;p1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9" name="Google Shape;29409;p1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0" name="Google Shape;29410;p1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1" name="Google Shape;29411;p1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2" name="Google Shape;29412;p1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3" name="Google Shape;29413;p1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4" name="Google Shape;29414;p1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5" name="Google Shape;29415;p1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6" name="Google Shape;29416;p1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7" name="Google Shape;29417;p1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8" name="Google Shape;29418;p1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9" name="Google Shape;29419;p1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0" name="Google Shape;29420;p1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1" name="Google Shape;29421;p1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2" name="Google Shape;29422;p1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3" name="Google Shape;29423;p1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4" name="Google Shape;29424;p1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5" name="Google Shape;29425;p1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6" name="Google Shape;29426;p1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7" name="Google Shape;29427;p1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8" name="Google Shape;29428;p1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9" name="Google Shape;29429;p1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0" name="Google Shape;29430;p1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1" name="Google Shape;29431;p1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2" name="Google Shape;29432;p1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3" name="Google Shape;29433;p1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4" name="Google Shape;29434;p1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5" name="Google Shape;29435;p1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6" name="Google Shape;29436;p1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7" name="Google Shape;29437;p1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8" name="Google Shape;29438;p1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9" name="Google Shape;29439;p1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0" name="Google Shape;29440;p1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1" name="Google Shape;29441;p1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2" name="Google Shape;29442;p1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3" name="Google Shape;29443;p1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4" name="Google Shape;29444;p1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5" name="Google Shape;29445;p1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6" name="Google Shape;29446;p1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7" name="Google Shape;29447;p1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8" name="Google Shape;29448;p1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9" name="Google Shape;29449;p1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0" name="Google Shape;29450;p1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1" name="Google Shape;29451;p1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2" name="Google Shape;29452;p1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3" name="Google Shape;29453;p1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4" name="Google Shape;29454;p1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5" name="Google Shape;29455;p1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6" name="Google Shape;29456;p1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7" name="Google Shape;29457;p1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8" name="Google Shape;29458;p1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9" name="Google Shape;29459;p1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0" name="Google Shape;29460;p1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1" name="Google Shape;29461;p1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2" name="Google Shape;29462;p1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3" name="Google Shape;29463;p1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4" name="Google Shape;29464;p1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5" name="Google Shape;29465;p1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6" name="Google Shape;29466;p1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7" name="Google Shape;29467;p1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8" name="Google Shape;29468;p1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9" name="Google Shape;29469;p1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0" name="Google Shape;29470;p1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1" name="Google Shape;29471;p1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2" name="Google Shape;29472;p1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3" name="Google Shape;29473;p1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4" name="Google Shape;29474;p1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5" name="Google Shape;29475;p1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6" name="Google Shape;29476;p1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7" name="Google Shape;29477;p1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8" name="Google Shape;29478;p1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9" name="Google Shape;29479;p1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0" name="Google Shape;29480;p1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1" name="Google Shape;29481;p1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2" name="Google Shape;29482;p1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3" name="Google Shape;29483;p1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4" name="Google Shape;29484;p1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5" name="Google Shape;29485;p1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6" name="Google Shape;29486;p1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7" name="Google Shape;29487;p1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8" name="Google Shape;29488;p1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9" name="Google Shape;29489;p1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0" name="Google Shape;29490;p1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1" name="Google Shape;29491;p1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2" name="Google Shape;29492;p1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3" name="Google Shape;29493;p1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4" name="Google Shape;29494;p1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5" name="Google Shape;29495;p1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6" name="Google Shape;29496;p1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7" name="Google Shape;29497;p1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8" name="Google Shape;29498;p1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9" name="Google Shape;29499;p1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0" name="Google Shape;29500;p1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1" name="Google Shape;29501;p1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2" name="Google Shape;29502;p1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3" name="Google Shape;29503;p1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4" name="Google Shape;29504;p1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5" name="Google Shape;29505;p1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6" name="Google Shape;29506;p1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7" name="Google Shape;29507;p1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8" name="Google Shape;29508;p1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9" name="Google Shape;29509;p1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0" name="Google Shape;29510;p1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1" name="Google Shape;29511;p1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2" name="Google Shape;29512;p1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3" name="Google Shape;29513;p1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4" name="Google Shape;29514;p1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5" name="Google Shape;29515;p1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6" name="Google Shape;29516;p1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7" name="Google Shape;29517;p1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8" name="Google Shape;29518;p1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9" name="Google Shape;29519;p1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0" name="Google Shape;29520;p1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1" name="Google Shape;29521;p1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2" name="Google Shape;29522;p1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3" name="Google Shape;29523;p1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4" name="Google Shape;29524;p1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5" name="Google Shape;29525;p1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6" name="Google Shape;29526;p1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7" name="Google Shape;29527;p1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8" name="Google Shape;29528;p1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9" name="Google Shape;29529;p1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0" name="Google Shape;29530;p1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1" name="Google Shape;29531;p1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2" name="Google Shape;29532;p1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3" name="Google Shape;29533;p1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4" name="Google Shape;29534;p1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5" name="Google Shape;29535;p1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6" name="Google Shape;29536;p1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7" name="Google Shape;29537;p1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8" name="Google Shape;29538;p1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9" name="Google Shape;29539;p1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0" name="Google Shape;29540;p1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1" name="Google Shape;29541;p1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2" name="Google Shape;29542;p1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3" name="Google Shape;29543;p1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4" name="Google Shape;29544;p1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5" name="Google Shape;29545;p1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6" name="Google Shape;29546;p1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7" name="Google Shape;29547;p1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8" name="Google Shape;29548;p1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9" name="Google Shape;29549;p1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0" name="Google Shape;29550;p1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1" name="Google Shape;29551;p1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2" name="Google Shape;29552;p1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3" name="Google Shape;29553;p1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4" name="Google Shape;29554;p1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5" name="Google Shape;29555;p1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6" name="Google Shape;29556;p1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7" name="Google Shape;29557;p1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8" name="Google Shape;29558;p1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9" name="Google Shape;29559;p1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0" name="Google Shape;29560;p1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1" name="Google Shape;29561;p1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2" name="Google Shape;29562;p1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3" name="Google Shape;29563;p1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4" name="Google Shape;29564;p1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5" name="Google Shape;29565;p1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6" name="Google Shape;29566;p1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7" name="Google Shape;29567;p1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8" name="Google Shape;29568;p1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9" name="Google Shape;29569;p1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0" name="Google Shape;29570;p1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1" name="Google Shape;29571;p1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2" name="Google Shape;29572;p1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3" name="Google Shape;29573;p1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4" name="Google Shape;29574;p1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5" name="Google Shape;29575;p1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6" name="Google Shape;29576;p1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7" name="Google Shape;29577;p1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8" name="Google Shape;29578;p1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9" name="Google Shape;29579;p1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0" name="Google Shape;29580;p1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1" name="Google Shape;29581;p1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2" name="Google Shape;29582;p1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3" name="Google Shape;29583;p1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4" name="Google Shape;29584;p1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5" name="Google Shape;29585;p1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6" name="Google Shape;29586;p1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7" name="Google Shape;29587;p1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8" name="Google Shape;29588;p1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9" name="Google Shape;29589;p1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0" name="Google Shape;29590;p1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1" name="Google Shape;29591;p1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2" name="Google Shape;29592;p1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3" name="Google Shape;29593;p1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4" name="Google Shape;29594;p1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5" name="Google Shape;29595;p1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6" name="Google Shape;29596;p1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7" name="Google Shape;29597;p1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8" name="Google Shape;29598;p1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9" name="Google Shape;29599;p1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0" name="Google Shape;29600;p1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1" name="Google Shape;29601;p1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2" name="Google Shape;29602;p1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3" name="Google Shape;29603;p1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4" name="Google Shape;29604;p1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5" name="Google Shape;29605;p1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6" name="Google Shape;29606;p1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7" name="Google Shape;29607;p1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8" name="Google Shape;29608;p1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9" name="Google Shape;29609;p1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0" name="Google Shape;29610;p1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1" name="Google Shape;29611;p1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2" name="Google Shape;29612;p1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3" name="Google Shape;29613;p1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4" name="Google Shape;29614;p1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5" name="Google Shape;29615;p1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6" name="Google Shape;29616;p1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7" name="Google Shape;29617;p1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8" name="Google Shape;29618;p1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9" name="Google Shape;29619;p1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0" name="Google Shape;29620;p1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1" name="Google Shape;29621;p1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2" name="Google Shape;29622;p1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3" name="Google Shape;29623;p1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4" name="Google Shape;29624;p1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29625" name="Google Shape;29625;p13"/>
          <p:cNvSpPr txBox="1">
            <a:spLocks noGrp="1"/>
          </p:cNvSpPr>
          <p:nvPr>
            <p:ph type="title"/>
          </p:nvPr>
        </p:nvSpPr>
        <p:spPr>
          <a:xfrm>
            <a:off x="817233" y="3971867"/>
            <a:ext cx="6614000" cy="11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8000">
                <a:solidFill>
                  <a:schemeClr val="dk1"/>
                </a:solidFill>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29626" name="Google Shape;29626;p13"/>
          <p:cNvSpPr txBox="1">
            <a:spLocks noGrp="1"/>
          </p:cNvSpPr>
          <p:nvPr>
            <p:ph type="title" idx="2" hasCustomPrompt="1"/>
          </p:nvPr>
        </p:nvSpPr>
        <p:spPr>
          <a:xfrm>
            <a:off x="960467" y="1938267"/>
            <a:ext cx="4201200" cy="2186000"/>
          </a:xfrm>
          <a:prstGeom prst="rect">
            <a:avLst/>
          </a:prstGeom>
        </p:spPr>
        <p:txBody>
          <a:bodyPr spcFirstLastPara="1" wrap="square" lIns="91425" tIns="91425" rIns="91425" bIns="91425" anchor="b" anchorCtr="0">
            <a:noAutofit/>
          </a:bodyPr>
          <a:lstStyle>
            <a:lvl1pPr lvl="0" rtl="0">
              <a:spcBef>
                <a:spcPts val="0"/>
              </a:spcBef>
              <a:spcAft>
                <a:spcPts val="0"/>
              </a:spcAft>
              <a:buSzPts val="6000"/>
              <a:buNone/>
              <a:defRPr sz="14666"/>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29627" name="Google Shape;29627;p13"/>
          <p:cNvSpPr txBox="1">
            <a:spLocks noGrp="1"/>
          </p:cNvSpPr>
          <p:nvPr>
            <p:ph type="subTitle" idx="1"/>
          </p:nvPr>
        </p:nvSpPr>
        <p:spPr>
          <a:xfrm>
            <a:off x="960467" y="5546800"/>
            <a:ext cx="5813600" cy="591200"/>
          </a:xfrm>
          <a:prstGeom prst="rect">
            <a:avLst/>
          </a:prstGeom>
          <a:solidFill>
            <a:schemeClr val="accent5"/>
          </a:solidFill>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2694" name="Google Shape;40411;p18">
            <a:extLst>
              <a:ext uri="{FF2B5EF4-FFF2-40B4-BE49-F238E27FC236}">
                <a16:creationId xmlns:a16="http://schemas.microsoft.com/office/drawing/2014/main" id="{3397C1CD-4FA1-492C-90EE-4F4E4A62431C}"/>
              </a:ext>
            </a:extLst>
          </p:cNvPr>
          <p:cNvGrpSpPr/>
          <p:nvPr userDrawn="1"/>
        </p:nvGrpSpPr>
        <p:grpSpPr>
          <a:xfrm>
            <a:off x="0" y="311888"/>
            <a:ext cx="12192000" cy="6858000"/>
            <a:chOff x="0" y="0"/>
            <a:chExt cx="9144000" cy="5143500"/>
          </a:xfrm>
        </p:grpSpPr>
        <p:sp>
          <p:nvSpPr>
            <p:cNvPr id="2695" name="Google Shape;40412;p18">
              <a:extLst>
                <a:ext uri="{FF2B5EF4-FFF2-40B4-BE49-F238E27FC236}">
                  <a16:creationId xmlns:a16="http://schemas.microsoft.com/office/drawing/2014/main" id="{AF761868-6EC2-4A6B-B607-BD4E97AA0F7A}"/>
                </a:ext>
              </a:extLst>
            </p:cNvPr>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6" name="Google Shape;40413;p18">
              <a:extLst>
                <a:ext uri="{FF2B5EF4-FFF2-40B4-BE49-F238E27FC236}">
                  <a16:creationId xmlns:a16="http://schemas.microsoft.com/office/drawing/2014/main" id="{768B03C1-7AB3-4C89-AC6E-A14FB7853316}"/>
                </a:ext>
              </a:extLst>
            </p:cNvPr>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7" name="Google Shape;40414;p18">
              <a:extLst>
                <a:ext uri="{FF2B5EF4-FFF2-40B4-BE49-F238E27FC236}">
                  <a16:creationId xmlns:a16="http://schemas.microsoft.com/office/drawing/2014/main" id="{19122BA8-5C36-4B2F-824D-EB07A0B4EEE3}"/>
                </a:ext>
              </a:extLst>
            </p:cNvPr>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8" name="Google Shape;40415;p18">
              <a:extLst>
                <a:ext uri="{FF2B5EF4-FFF2-40B4-BE49-F238E27FC236}">
                  <a16:creationId xmlns:a16="http://schemas.microsoft.com/office/drawing/2014/main" id="{93183930-A06C-4DD8-877C-A9133DAB9530}"/>
                </a:ext>
              </a:extLst>
            </p:cNvPr>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699" name="Google Shape;40416;p18">
              <a:extLst>
                <a:ext uri="{FF2B5EF4-FFF2-40B4-BE49-F238E27FC236}">
                  <a16:creationId xmlns:a16="http://schemas.microsoft.com/office/drawing/2014/main" id="{EC39228D-71D2-4F96-820B-1CDA41B85679}"/>
                </a:ext>
              </a:extLst>
            </p:cNvPr>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0" name="Google Shape;40417;p18">
              <a:extLst>
                <a:ext uri="{FF2B5EF4-FFF2-40B4-BE49-F238E27FC236}">
                  <a16:creationId xmlns:a16="http://schemas.microsoft.com/office/drawing/2014/main" id="{52D2EE6C-FE53-41D5-941D-0DE304989BEA}"/>
                </a:ext>
              </a:extLst>
            </p:cNvPr>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 name="Google Shape;40418;p18">
              <a:extLst>
                <a:ext uri="{FF2B5EF4-FFF2-40B4-BE49-F238E27FC236}">
                  <a16:creationId xmlns:a16="http://schemas.microsoft.com/office/drawing/2014/main" id="{4095AED9-DBAD-420D-8F4C-434825DAD6F2}"/>
                </a:ext>
              </a:extLst>
            </p:cNvPr>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 name="Google Shape;40419;p18">
              <a:extLst>
                <a:ext uri="{FF2B5EF4-FFF2-40B4-BE49-F238E27FC236}">
                  <a16:creationId xmlns:a16="http://schemas.microsoft.com/office/drawing/2014/main" id="{A0D4E2E8-307B-44DE-A97B-27F4C90DF7FC}"/>
                </a:ext>
              </a:extLst>
            </p:cNvPr>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 name="Google Shape;40420;p18">
              <a:extLst>
                <a:ext uri="{FF2B5EF4-FFF2-40B4-BE49-F238E27FC236}">
                  <a16:creationId xmlns:a16="http://schemas.microsoft.com/office/drawing/2014/main" id="{F076DA82-E466-449C-A330-4A3F564058DA}"/>
                </a:ext>
              </a:extLst>
            </p:cNvPr>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 name="Google Shape;40421;p18">
              <a:extLst>
                <a:ext uri="{FF2B5EF4-FFF2-40B4-BE49-F238E27FC236}">
                  <a16:creationId xmlns:a16="http://schemas.microsoft.com/office/drawing/2014/main" id="{3B15E311-799B-4EFF-8252-5AB0B6B606BD}"/>
                </a:ext>
              </a:extLst>
            </p:cNvPr>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 name="Google Shape;40422;p18">
              <a:extLst>
                <a:ext uri="{FF2B5EF4-FFF2-40B4-BE49-F238E27FC236}">
                  <a16:creationId xmlns:a16="http://schemas.microsoft.com/office/drawing/2014/main" id="{6BFB192C-6ABE-4F35-A5AC-ED544CAD1681}"/>
                </a:ext>
              </a:extLst>
            </p:cNvPr>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 name="Google Shape;40423;p18">
              <a:extLst>
                <a:ext uri="{FF2B5EF4-FFF2-40B4-BE49-F238E27FC236}">
                  <a16:creationId xmlns:a16="http://schemas.microsoft.com/office/drawing/2014/main" id="{56BC6A03-9A27-485A-B21A-119D2FD99694}"/>
                </a:ext>
              </a:extLst>
            </p:cNvPr>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 name="Google Shape;40424;p18">
              <a:extLst>
                <a:ext uri="{FF2B5EF4-FFF2-40B4-BE49-F238E27FC236}">
                  <a16:creationId xmlns:a16="http://schemas.microsoft.com/office/drawing/2014/main" id="{59C12B6A-0EDB-4F7C-A2C1-0F30FC2349FF}"/>
                </a:ext>
              </a:extLst>
            </p:cNvPr>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 name="Google Shape;40425;p18">
              <a:extLst>
                <a:ext uri="{FF2B5EF4-FFF2-40B4-BE49-F238E27FC236}">
                  <a16:creationId xmlns:a16="http://schemas.microsoft.com/office/drawing/2014/main" id="{6DE10E6D-5834-41DE-9542-D7FB6D443FB3}"/>
                </a:ext>
              </a:extLst>
            </p:cNvPr>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 name="Google Shape;40426;p18">
              <a:extLst>
                <a:ext uri="{FF2B5EF4-FFF2-40B4-BE49-F238E27FC236}">
                  <a16:creationId xmlns:a16="http://schemas.microsoft.com/office/drawing/2014/main" id="{61015DDC-BD68-4809-B979-A57D58D0C303}"/>
                </a:ext>
              </a:extLst>
            </p:cNvPr>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 name="Google Shape;40427;p18">
              <a:extLst>
                <a:ext uri="{FF2B5EF4-FFF2-40B4-BE49-F238E27FC236}">
                  <a16:creationId xmlns:a16="http://schemas.microsoft.com/office/drawing/2014/main" id="{5A820765-26C4-4382-8FFF-0B88ABAA0456}"/>
                </a:ext>
              </a:extLst>
            </p:cNvPr>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 name="Google Shape;40428;p18">
              <a:extLst>
                <a:ext uri="{FF2B5EF4-FFF2-40B4-BE49-F238E27FC236}">
                  <a16:creationId xmlns:a16="http://schemas.microsoft.com/office/drawing/2014/main" id="{259F82CC-0013-464A-BA24-F7E48349A700}"/>
                </a:ext>
              </a:extLst>
            </p:cNvPr>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 name="Google Shape;40429;p18">
              <a:extLst>
                <a:ext uri="{FF2B5EF4-FFF2-40B4-BE49-F238E27FC236}">
                  <a16:creationId xmlns:a16="http://schemas.microsoft.com/office/drawing/2014/main" id="{78021254-98E3-4FC7-B833-8135A27BE819}"/>
                </a:ext>
              </a:extLst>
            </p:cNvPr>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 name="Google Shape;40430;p18">
              <a:extLst>
                <a:ext uri="{FF2B5EF4-FFF2-40B4-BE49-F238E27FC236}">
                  <a16:creationId xmlns:a16="http://schemas.microsoft.com/office/drawing/2014/main" id="{A1409FC3-BE84-4B78-90F9-C218F848BE36}"/>
                </a:ext>
              </a:extLst>
            </p:cNvPr>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 name="Google Shape;40431;p18">
              <a:extLst>
                <a:ext uri="{FF2B5EF4-FFF2-40B4-BE49-F238E27FC236}">
                  <a16:creationId xmlns:a16="http://schemas.microsoft.com/office/drawing/2014/main" id="{F4419A4A-9F08-4DAA-BA0E-F7D5838787D0}"/>
                </a:ext>
              </a:extLst>
            </p:cNvPr>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 name="Google Shape;40432;p18">
              <a:extLst>
                <a:ext uri="{FF2B5EF4-FFF2-40B4-BE49-F238E27FC236}">
                  <a16:creationId xmlns:a16="http://schemas.microsoft.com/office/drawing/2014/main" id="{04F537A4-AE02-4A4D-98D3-D2FBDFC18133}"/>
                </a:ext>
              </a:extLst>
            </p:cNvPr>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 name="Google Shape;40433;p18">
              <a:extLst>
                <a:ext uri="{FF2B5EF4-FFF2-40B4-BE49-F238E27FC236}">
                  <a16:creationId xmlns:a16="http://schemas.microsoft.com/office/drawing/2014/main" id="{DD7261CF-B929-4964-BC45-3A3691E7E51B}"/>
                </a:ext>
              </a:extLst>
            </p:cNvPr>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 name="Google Shape;40434;p18">
              <a:extLst>
                <a:ext uri="{FF2B5EF4-FFF2-40B4-BE49-F238E27FC236}">
                  <a16:creationId xmlns:a16="http://schemas.microsoft.com/office/drawing/2014/main" id="{F18E1455-3773-45E0-B068-5001C7F33C8C}"/>
                </a:ext>
              </a:extLst>
            </p:cNvPr>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 name="Google Shape;40435;p18">
              <a:extLst>
                <a:ext uri="{FF2B5EF4-FFF2-40B4-BE49-F238E27FC236}">
                  <a16:creationId xmlns:a16="http://schemas.microsoft.com/office/drawing/2014/main" id="{ECB6A7EC-5FBB-4887-B10F-933C62276170}"/>
                </a:ext>
              </a:extLst>
            </p:cNvPr>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 name="Google Shape;40436;p18">
              <a:extLst>
                <a:ext uri="{FF2B5EF4-FFF2-40B4-BE49-F238E27FC236}">
                  <a16:creationId xmlns:a16="http://schemas.microsoft.com/office/drawing/2014/main" id="{3787674E-C068-4EE3-94C9-4C33CF7C0578}"/>
                </a:ext>
              </a:extLst>
            </p:cNvPr>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 name="Google Shape;40437;p18">
              <a:extLst>
                <a:ext uri="{FF2B5EF4-FFF2-40B4-BE49-F238E27FC236}">
                  <a16:creationId xmlns:a16="http://schemas.microsoft.com/office/drawing/2014/main" id="{BE972430-6C57-4123-AB52-D3F87E110FC7}"/>
                </a:ext>
              </a:extLst>
            </p:cNvPr>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 name="Google Shape;40438;p18">
              <a:extLst>
                <a:ext uri="{FF2B5EF4-FFF2-40B4-BE49-F238E27FC236}">
                  <a16:creationId xmlns:a16="http://schemas.microsoft.com/office/drawing/2014/main" id="{9A7D5792-5694-46F2-A64C-2F7A7A71D64B}"/>
                </a:ext>
              </a:extLst>
            </p:cNvPr>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 name="Google Shape;40439;p18">
              <a:extLst>
                <a:ext uri="{FF2B5EF4-FFF2-40B4-BE49-F238E27FC236}">
                  <a16:creationId xmlns:a16="http://schemas.microsoft.com/office/drawing/2014/main" id="{5D87754D-3E43-4BE1-B2E3-FE64B365725F}"/>
                </a:ext>
              </a:extLst>
            </p:cNvPr>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 name="Google Shape;40440;p18">
              <a:extLst>
                <a:ext uri="{FF2B5EF4-FFF2-40B4-BE49-F238E27FC236}">
                  <a16:creationId xmlns:a16="http://schemas.microsoft.com/office/drawing/2014/main" id="{CC851F9D-B5C1-4D4A-920D-9F8BDDF192D6}"/>
                </a:ext>
              </a:extLst>
            </p:cNvPr>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 name="Google Shape;40441;p18">
              <a:extLst>
                <a:ext uri="{FF2B5EF4-FFF2-40B4-BE49-F238E27FC236}">
                  <a16:creationId xmlns:a16="http://schemas.microsoft.com/office/drawing/2014/main" id="{888E0CA0-3825-4ABC-B7D9-5211DE1FF590}"/>
                </a:ext>
              </a:extLst>
            </p:cNvPr>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 name="Google Shape;40442;p18">
              <a:extLst>
                <a:ext uri="{FF2B5EF4-FFF2-40B4-BE49-F238E27FC236}">
                  <a16:creationId xmlns:a16="http://schemas.microsoft.com/office/drawing/2014/main" id="{A2EC3895-3FEE-49B0-8A73-FEF4D3CBF7B1}"/>
                </a:ext>
              </a:extLst>
            </p:cNvPr>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 name="Google Shape;40443;p18">
              <a:extLst>
                <a:ext uri="{FF2B5EF4-FFF2-40B4-BE49-F238E27FC236}">
                  <a16:creationId xmlns:a16="http://schemas.microsoft.com/office/drawing/2014/main" id="{68199016-FD6B-40F6-B25E-48A51E106592}"/>
                </a:ext>
              </a:extLst>
            </p:cNvPr>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 name="Google Shape;40444;p18">
              <a:extLst>
                <a:ext uri="{FF2B5EF4-FFF2-40B4-BE49-F238E27FC236}">
                  <a16:creationId xmlns:a16="http://schemas.microsoft.com/office/drawing/2014/main" id="{BA620C42-EEB1-488A-9ACD-56BC318C6E4C}"/>
                </a:ext>
              </a:extLst>
            </p:cNvPr>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 name="Google Shape;40445;p18">
              <a:extLst>
                <a:ext uri="{FF2B5EF4-FFF2-40B4-BE49-F238E27FC236}">
                  <a16:creationId xmlns:a16="http://schemas.microsoft.com/office/drawing/2014/main" id="{BE65FA80-F944-4C26-BFFA-0BCD65F67F7D}"/>
                </a:ext>
              </a:extLst>
            </p:cNvPr>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 name="Google Shape;40446;p18">
              <a:extLst>
                <a:ext uri="{FF2B5EF4-FFF2-40B4-BE49-F238E27FC236}">
                  <a16:creationId xmlns:a16="http://schemas.microsoft.com/office/drawing/2014/main" id="{1D85A079-231D-4202-A9CD-01FB29AE9406}"/>
                </a:ext>
              </a:extLst>
            </p:cNvPr>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 name="Google Shape;40447;p18">
              <a:extLst>
                <a:ext uri="{FF2B5EF4-FFF2-40B4-BE49-F238E27FC236}">
                  <a16:creationId xmlns:a16="http://schemas.microsoft.com/office/drawing/2014/main" id="{3FFEC741-D21F-44A1-AFFD-B7702C51F162}"/>
                </a:ext>
              </a:extLst>
            </p:cNvPr>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 name="Google Shape;40448;p18">
              <a:extLst>
                <a:ext uri="{FF2B5EF4-FFF2-40B4-BE49-F238E27FC236}">
                  <a16:creationId xmlns:a16="http://schemas.microsoft.com/office/drawing/2014/main" id="{EC6046EE-0865-4965-934F-75ADDF29AE2E}"/>
                </a:ext>
              </a:extLst>
            </p:cNvPr>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 name="Google Shape;40449;p18">
              <a:extLst>
                <a:ext uri="{FF2B5EF4-FFF2-40B4-BE49-F238E27FC236}">
                  <a16:creationId xmlns:a16="http://schemas.microsoft.com/office/drawing/2014/main" id="{074CE46C-9DD1-450C-91CF-EC60D7B7FAEE}"/>
                </a:ext>
              </a:extLst>
            </p:cNvPr>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 name="Google Shape;40450;p18">
              <a:extLst>
                <a:ext uri="{FF2B5EF4-FFF2-40B4-BE49-F238E27FC236}">
                  <a16:creationId xmlns:a16="http://schemas.microsoft.com/office/drawing/2014/main" id="{4A6CD687-F5F3-4F36-8BB0-EC43E39197B7}"/>
                </a:ext>
              </a:extLst>
            </p:cNvPr>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 name="Google Shape;40451;p18">
              <a:extLst>
                <a:ext uri="{FF2B5EF4-FFF2-40B4-BE49-F238E27FC236}">
                  <a16:creationId xmlns:a16="http://schemas.microsoft.com/office/drawing/2014/main" id="{A835A3E3-1A22-4C54-8AEA-2DCCB8EEF92D}"/>
                </a:ext>
              </a:extLst>
            </p:cNvPr>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 name="Google Shape;40452;p18">
              <a:extLst>
                <a:ext uri="{FF2B5EF4-FFF2-40B4-BE49-F238E27FC236}">
                  <a16:creationId xmlns:a16="http://schemas.microsoft.com/office/drawing/2014/main" id="{0225F306-CAF0-44B5-8D99-FF0ACFB3870B}"/>
                </a:ext>
              </a:extLst>
            </p:cNvPr>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 name="Google Shape;40453;p18">
              <a:extLst>
                <a:ext uri="{FF2B5EF4-FFF2-40B4-BE49-F238E27FC236}">
                  <a16:creationId xmlns:a16="http://schemas.microsoft.com/office/drawing/2014/main" id="{3B964BA9-35C2-49C3-8633-EF6143B14BC6}"/>
                </a:ext>
              </a:extLst>
            </p:cNvPr>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 name="Google Shape;40454;p18">
              <a:extLst>
                <a:ext uri="{FF2B5EF4-FFF2-40B4-BE49-F238E27FC236}">
                  <a16:creationId xmlns:a16="http://schemas.microsoft.com/office/drawing/2014/main" id="{26474499-020B-419F-9B59-87B10316B71E}"/>
                </a:ext>
              </a:extLst>
            </p:cNvPr>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 name="Google Shape;40455;p18">
              <a:extLst>
                <a:ext uri="{FF2B5EF4-FFF2-40B4-BE49-F238E27FC236}">
                  <a16:creationId xmlns:a16="http://schemas.microsoft.com/office/drawing/2014/main" id="{278FC31F-A292-4543-AD0C-D62485108AD1}"/>
                </a:ext>
              </a:extLst>
            </p:cNvPr>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 name="Google Shape;40456;p18">
              <a:extLst>
                <a:ext uri="{FF2B5EF4-FFF2-40B4-BE49-F238E27FC236}">
                  <a16:creationId xmlns:a16="http://schemas.microsoft.com/office/drawing/2014/main" id="{5EF5D571-8802-4D9F-B0F8-CA256C78DB94}"/>
                </a:ext>
              </a:extLst>
            </p:cNvPr>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 name="Google Shape;40457;p18">
              <a:extLst>
                <a:ext uri="{FF2B5EF4-FFF2-40B4-BE49-F238E27FC236}">
                  <a16:creationId xmlns:a16="http://schemas.microsoft.com/office/drawing/2014/main" id="{ACD6387F-1BF3-4244-8F01-A8C2200ADAF2}"/>
                </a:ext>
              </a:extLst>
            </p:cNvPr>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 name="Google Shape;40458;p18">
              <a:extLst>
                <a:ext uri="{FF2B5EF4-FFF2-40B4-BE49-F238E27FC236}">
                  <a16:creationId xmlns:a16="http://schemas.microsoft.com/office/drawing/2014/main" id="{7955EE8C-9CF5-421B-89EE-7805B9A257FF}"/>
                </a:ext>
              </a:extLst>
            </p:cNvPr>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 name="Google Shape;40459;p18">
              <a:extLst>
                <a:ext uri="{FF2B5EF4-FFF2-40B4-BE49-F238E27FC236}">
                  <a16:creationId xmlns:a16="http://schemas.microsoft.com/office/drawing/2014/main" id="{D850FE7D-A332-489E-97B2-D1123CBFC7FD}"/>
                </a:ext>
              </a:extLst>
            </p:cNvPr>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 name="Google Shape;40460;p18">
              <a:extLst>
                <a:ext uri="{FF2B5EF4-FFF2-40B4-BE49-F238E27FC236}">
                  <a16:creationId xmlns:a16="http://schemas.microsoft.com/office/drawing/2014/main" id="{BE3F6D50-288C-49F0-AEC4-3C38890FA696}"/>
                </a:ext>
              </a:extLst>
            </p:cNvPr>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 name="Google Shape;40461;p18">
              <a:extLst>
                <a:ext uri="{FF2B5EF4-FFF2-40B4-BE49-F238E27FC236}">
                  <a16:creationId xmlns:a16="http://schemas.microsoft.com/office/drawing/2014/main" id="{CDCB1E11-F1AF-4B5E-B583-A30D46E9EBA5}"/>
                </a:ext>
              </a:extLst>
            </p:cNvPr>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 name="Google Shape;40462;p18">
              <a:extLst>
                <a:ext uri="{FF2B5EF4-FFF2-40B4-BE49-F238E27FC236}">
                  <a16:creationId xmlns:a16="http://schemas.microsoft.com/office/drawing/2014/main" id="{AF463624-889A-46E5-87E3-A680A8732CE6}"/>
                </a:ext>
              </a:extLst>
            </p:cNvPr>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 name="Google Shape;40463;p18">
              <a:extLst>
                <a:ext uri="{FF2B5EF4-FFF2-40B4-BE49-F238E27FC236}">
                  <a16:creationId xmlns:a16="http://schemas.microsoft.com/office/drawing/2014/main" id="{52DB65B7-9CB4-461C-84BF-EBD4801F6CD3}"/>
                </a:ext>
              </a:extLst>
            </p:cNvPr>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 name="Google Shape;40464;p18">
              <a:extLst>
                <a:ext uri="{FF2B5EF4-FFF2-40B4-BE49-F238E27FC236}">
                  <a16:creationId xmlns:a16="http://schemas.microsoft.com/office/drawing/2014/main" id="{0758B2CB-E264-4A4C-8555-DE025FB2D507}"/>
                </a:ext>
              </a:extLst>
            </p:cNvPr>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 name="Google Shape;40465;p18">
              <a:extLst>
                <a:ext uri="{FF2B5EF4-FFF2-40B4-BE49-F238E27FC236}">
                  <a16:creationId xmlns:a16="http://schemas.microsoft.com/office/drawing/2014/main" id="{FBFFBA9A-EE48-4684-AB88-7CF7612F3E9D}"/>
                </a:ext>
              </a:extLst>
            </p:cNvPr>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 name="Google Shape;40466;p18">
              <a:extLst>
                <a:ext uri="{FF2B5EF4-FFF2-40B4-BE49-F238E27FC236}">
                  <a16:creationId xmlns:a16="http://schemas.microsoft.com/office/drawing/2014/main" id="{125B3CE7-22C7-4C19-B289-7865A0E96048}"/>
                </a:ext>
              </a:extLst>
            </p:cNvPr>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 name="Google Shape;40467;p18">
              <a:extLst>
                <a:ext uri="{FF2B5EF4-FFF2-40B4-BE49-F238E27FC236}">
                  <a16:creationId xmlns:a16="http://schemas.microsoft.com/office/drawing/2014/main" id="{FB4FE723-5F5B-4BBB-84E3-93CBDB11F7F5}"/>
                </a:ext>
              </a:extLst>
            </p:cNvPr>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 name="Google Shape;40468;p18">
              <a:extLst>
                <a:ext uri="{FF2B5EF4-FFF2-40B4-BE49-F238E27FC236}">
                  <a16:creationId xmlns:a16="http://schemas.microsoft.com/office/drawing/2014/main" id="{62FA73CC-DD2F-41DE-B384-7F425C014F8D}"/>
                </a:ext>
              </a:extLst>
            </p:cNvPr>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 name="Google Shape;40469;p18">
              <a:extLst>
                <a:ext uri="{FF2B5EF4-FFF2-40B4-BE49-F238E27FC236}">
                  <a16:creationId xmlns:a16="http://schemas.microsoft.com/office/drawing/2014/main" id="{0FF27F1F-3650-4A7A-AD0A-A6BE34C2E778}"/>
                </a:ext>
              </a:extLst>
            </p:cNvPr>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 name="Google Shape;40470;p18">
              <a:extLst>
                <a:ext uri="{FF2B5EF4-FFF2-40B4-BE49-F238E27FC236}">
                  <a16:creationId xmlns:a16="http://schemas.microsoft.com/office/drawing/2014/main" id="{2A75F963-8B90-4BD8-83EC-0C6449B7E90D}"/>
                </a:ext>
              </a:extLst>
            </p:cNvPr>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 name="Google Shape;40471;p18">
              <a:extLst>
                <a:ext uri="{FF2B5EF4-FFF2-40B4-BE49-F238E27FC236}">
                  <a16:creationId xmlns:a16="http://schemas.microsoft.com/office/drawing/2014/main" id="{F1FF5C2E-2794-47F6-9801-55E62C5C4820}"/>
                </a:ext>
              </a:extLst>
            </p:cNvPr>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 name="Google Shape;40472;p18">
              <a:extLst>
                <a:ext uri="{FF2B5EF4-FFF2-40B4-BE49-F238E27FC236}">
                  <a16:creationId xmlns:a16="http://schemas.microsoft.com/office/drawing/2014/main" id="{05E3C8D7-23CF-4024-940E-F4C1FBC6BE43}"/>
                </a:ext>
              </a:extLst>
            </p:cNvPr>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 name="Google Shape;40473;p18">
              <a:extLst>
                <a:ext uri="{FF2B5EF4-FFF2-40B4-BE49-F238E27FC236}">
                  <a16:creationId xmlns:a16="http://schemas.microsoft.com/office/drawing/2014/main" id="{3334BB63-9859-45D5-800F-EF6E5189391C}"/>
                </a:ext>
              </a:extLst>
            </p:cNvPr>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 name="Google Shape;40474;p18">
              <a:extLst>
                <a:ext uri="{FF2B5EF4-FFF2-40B4-BE49-F238E27FC236}">
                  <a16:creationId xmlns:a16="http://schemas.microsoft.com/office/drawing/2014/main" id="{02D14E60-58FF-4690-B1E5-FC4A7DB6A876}"/>
                </a:ext>
              </a:extLst>
            </p:cNvPr>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 name="Google Shape;40475;p18">
              <a:extLst>
                <a:ext uri="{FF2B5EF4-FFF2-40B4-BE49-F238E27FC236}">
                  <a16:creationId xmlns:a16="http://schemas.microsoft.com/office/drawing/2014/main" id="{859A8794-CF65-40A9-A419-DEBA796D32B3}"/>
                </a:ext>
              </a:extLst>
            </p:cNvPr>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 name="Google Shape;40476;p18">
              <a:extLst>
                <a:ext uri="{FF2B5EF4-FFF2-40B4-BE49-F238E27FC236}">
                  <a16:creationId xmlns:a16="http://schemas.microsoft.com/office/drawing/2014/main" id="{1CA7282C-93A9-4140-9BDE-9EEF80266716}"/>
                </a:ext>
              </a:extLst>
            </p:cNvPr>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 name="Google Shape;40477;p18">
              <a:extLst>
                <a:ext uri="{FF2B5EF4-FFF2-40B4-BE49-F238E27FC236}">
                  <a16:creationId xmlns:a16="http://schemas.microsoft.com/office/drawing/2014/main" id="{0D83BA45-D775-4F19-836B-EA32C1268289}"/>
                </a:ext>
              </a:extLst>
            </p:cNvPr>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 name="Google Shape;40478;p18">
              <a:extLst>
                <a:ext uri="{FF2B5EF4-FFF2-40B4-BE49-F238E27FC236}">
                  <a16:creationId xmlns:a16="http://schemas.microsoft.com/office/drawing/2014/main" id="{BF76453E-8B6D-484B-B079-690A22CC937B}"/>
                </a:ext>
              </a:extLst>
            </p:cNvPr>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 name="Google Shape;40479;p18">
              <a:extLst>
                <a:ext uri="{FF2B5EF4-FFF2-40B4-BE49-F238E27FC236}">
                  <a16:creationId xmlns:a16="http://schemas.microsoft.com/office/drawing/2014/main" id="{A56E6490-D502-47F8-9C35-8E3A1BDC9126}"/>
                </a:ext>
              </a:extLst>
            </p:cNvPr>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 name="Google Shape;40480;p18">
              <a:extLst>
                <a:ext uri="{FF2B5EF4-FFF2-40B4-BE49-F238E27FC236}">
                  <a16:creationId xmlns:a16="http://schemas.microsoft.com/office/drawing/2014/main" id="{D5EF302F-1662-40B9-9626-EAAE8D58E3E3}"/>
                </a:ext>
              </a:extLst>
            </p:cNvPr>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 name="Google Shape;40481;p18">
              <a:extLst>
                <a:ext uri="{FF2B5EF4-FFF2-40B4-BE49-F238E27FC236}">
                  <a16:creationId xmlns:a16="http://schemas.microsoft.com/office/drawing/2014/main" id="{D35CCD1F-15D4-4226-AE54-4DAB093B1C91}"/>
                </a:ext>
              </a:extLst>
            </p:cNvPr>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 name="Google Shape;40482;p18">
              <a:extLst>
                <a:ext uri="{FF2B5EF4-FFF2-40B4-BE49-F238E27FC236}">
                  <a16:creationId xmlns:a16="http://schemas.microsoft.com/office/drawing/2014/main" id="{C660B12E-6BC2-405A-B4CB-595822ACB538}"/>
                </a:ext>
              </a:extLst>
            </p:cNvPr>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 name="Google Shape;40483;p18">
              <a:extLst>
                <a:ext uri="{FF2B5EF4-FFF2-40B4-BE49-F238E27FC236}">
                  <a16:creationId xmlns:a16="http://schemas.microsoft.com/office/drawing/2014/main" id="{1CCEE005-FD6D-4544-990A-E7A1CF4D528D}"/>
                </a:ext>
              </a:extLst>
            </p:cNvPr>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 name="Google Shape;40484;p18">
              <a:extLst>
                <a:ext uri="{FF2B5EF4-FFF2-40B4-BE49-F238E27FC236}">
                  <a16:creationId xmlns:a16="http://schemas.microsoft.com/office/drawing/2014/main" id="{9C886862-D4A1-4090-B264-540E61D0810B}"/>
                </a:ext>
              </a:extLst>
            </p:cNvPr>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 name="Google Shape;40485;p18">
              <a:extLst>
                <a:ext uri="{FF2B5EF4-FFF2-40B4-BE49-F238E27FC236}">
                  <a16:creationId xmlns:a16="http://schemas.microsoft.com/office/drawing/2014/main" id="{7D54E5EE-CA92-4848-A903-908074F64AFC}"/>
                </a:ext>
              </a:extLst>
            </p:cNvPr>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 name="Google Shape;40486;p18">
              <a:extLst>
                <a:ext uri="{FF2B5EF4-FFF2-40B4-BE49-F238E27FC236}">
                  <a16:creationId xmlns:a16="http://schemas.microsoft.com/office/drawing/2014/main" id="{B9EE2165-367D-4AFE-999A-E421FD88B84B}"/>
                </a:ext>
              </a:extLst>
            </p:cNvPr>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 name="Google Shape;40487;p18">
              <a:extLst>
                <a:ext uri="{FF2B5EF4-FFF2-40B4-BE49-F238E27FC236}">
                  <a16:creationId xmlns:a16="http://schemas.microsoft.com/office/drawing/2014/main" id="{3B4A0CAF-93E4-431E-8B97-AA7F718FAC4C}"/>
                </a:ext>
              </a:extLst>
            </p:cNvPr>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 name="Google Shape;40488;p18">
              <a:extLst>
                <a:ext uri="{FF2B5EF4-FFF2-40B4-BE49-F238E27FC236}">
                  <a16:creationId xmlns:a16="http://schemas.microsoft.com/office/drawing/2014/main" id="{86C8909C-148D-4AAD-B45E-673928EAA7A4}"/>
                </a:ext>
              </a:extLst>
            </p:cNvPr>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 name="Google Shape;40489;p18">
              <a:extLst>
                <a:ext uri="{FF2B5EF4-FFF2-40B4-BE49-F238E27FC236}">
                  <a16:creationId xmlns:a16="http://schemas.microsoft.com/office/drawing/2014/main" id="{3A9DEA77-D6A5-40BF-ABC3-292501A2DF38}"/>
                </a:ext>
              </a:extLst>
            </p:cNvPr>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 name="Google Shape;40490;p18">
              <a:extLst>
                <a:ext uri="{FF2B5EF4-FFF2-40B4-BE49-F238E27FC236}">
                  <a16:creationId xmlns:a16="http://schemas.microsoft.com/office/drawing/2014/main" id="{30395649-9B64-4A4C-B182-F8E158723309}"/>
                </a:ext>
              </a:extLst>
            </p:cNvPr>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 name="Google Shape;40491;p18">
              <a:extLst>
                <a:ext uri="{FF2B5EF4-FFF2-40B4-BE49-F238E27FC236}">
                  <a16:creationId xmlns:a16="http://schemas.microsoft.com/office/drawing/2014/main" id="{BC9B004E-2DBD-416B-B937-9A963B452163}"/>
                </a:ext>
              </a:extLst>
            </p:cNvPr>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 name="Google Shape;40492;p18">
              <a:extLst>
                <a:ext uri="{FF2B5EF4-FFF2-40B4-BE49-F238E27FC236}">
                  <a16:creationId xmlns:a16="http://schemas.microsoft.com/office/drawing/2014/main" id="{A4C87FAD-34B4-4699-9386-4BF907CE641F}"/>
                </a:ext>
              </a:extLst>
            </p:cNvPr>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 name="Google Shape;40493;p18">
              <a:extLst>
                <a:ext uri="{FF2B5EF4-FFF2-40B4-BE49-F238E27FC236}">
                  <a16:creationId xmlns:a16="http://schemas.microsoft.com/office/drawing/2014/main" id="{ACEAB6D2-078D-4E5B-B8D3-9B1DDB01F885}"/>
                </a:ext>
              </a:extLst>
            </p:cNvPr>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 name="Google Shape;40494;p18">
              <a:extLst>
                <a:ext uri="{FF2B5EF4-FFF2-40B4-BE49-F238E27FC236}">
                  <a16:creationId xmlns:a16="http://schemas.microsoft.com/office/drawing/2014/main" id="{B5C1A6A6-35B6-4552-A8C1-CC754C4AAFA8}"/>
                </a:ext>
              </a:extLst>
            </p:cNvPr>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 name="Google Shape;40495;p18">
              <a:extLst>
                <a:ext uri="{FF2B5EF4-FFF2-40B4-BE49-F238E27FC236}">
                  <a16:creationId xmlns:a16="http://schemas.microsoft.com/office/drawing/2014/main" id="{1286D25A-7E4C-4403-A863-241181489875}"/>
                </a:ext>
              </a:extLst>
            </p:cNvPr>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 name="Google Shape;40496;p18">
              <a:extLst>
                <a:ext uri="{FF2B5EF4-FFF2-40B4-BE49-F238E27FC236}">
                  <a16:creationId xmlns:a16="http://schemas.microsoft.com/office/drawing/2014/main" id="{7170BB23-C718-4917-89FA-0C5D4E80FF43}"/>
                </a:ext>
              </a:extLst>
            </p:cNvPr>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 name="Google Shape;40497;p18">
              <a:extLst>
                <a:ext uri="{FF2B5EF4-FFF2-40B4-BE49-F238E27FC236}">
                  <a16:creationId xmlns:a16="http://schemas.microsoft.com/office/drawing/2014/main" id="{15EEDA20-B782-4607-BEBE-368F7F45EBD7}"/>
                </a:ext>
              </a:extLst>
            </p:cNvPr>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 name="Google Shape;40498;p18">
              <a:extLst>
                <a:ext uri="{FF2B5EF4-FFF2-40B4-BE49-F238E27FC236}">
                  <a16:creationId xmlns:a16="http://schemas.microsoft.com/office/drawing/2014/main" id="{422C468E-88DE-4D63-BB80-B834B42A38F2}"/>
                </a:ext>
              </a:extLst>
            </p:cNvPr>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 name="Google Shape;40499;p18">
              <a:extLst>
                <a:ext uri="{FF2B5EF4-FFF2-40B4-BE49-F238E27FC236}">
                  <a16:creationId xmlns:a16="http://schemas.microsoft.com/office/drawing/2014/main" id="{5F7E1918-3150-4331-A7F4-5D5784D2CC08}"/>
                </a:ext>
              </a:extLst>
            </p:cNvPr>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 name="Google Shape;40500;p18">
              <a:extLst>
                <a:ext uri="{FF2B5EF4-FFF2-40B4-BE49-F238E27FC236}">
                  <a16:creationId xmlns:a16="http://schemas.microsoft.com/office/drawing/2014/main" id="{09CA651B-BC7E-446B-A622-3AFD8C3C97B8}"/>
                </a:ext>
              </a:extLst>
            </p:cNvPr>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 name="Google Shape;40501;p18">
              <a:extLst>
                <a:ext uri="{FF2B5EF4-FFF2-40B4-BE49-F238E27FC236}">
                  <a16:creationId xmlns:a16="http://schemas.microsoft.com/office/drawing/2014/main" id="{7E8D4088-CDFA-47B0-95BC-CD9223F96B09}"/>
                </a:ext>
              </a:extLst>
            </p:cNvPr>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 name="Google Shape;40502;p18">
              <a:extLst>
                <a:ext uri="{FF2B5EF4-FFF2-40B4-BE49-F238E27FC236}">
                  <a16:creationId xmlns:a16="http://schemas.microsoft.com/office/drawing/2014/main" id="{012D1D96-120C-468E-B989-963BB0C544F8}"/>
                </a:ext>
              </a:extLst>
            </p:cNvPr>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 name="Google Shape;40503;p18">
              <a:extLst>
                <a:ext uri="{FF2B5EF4-FFF2-40B4-BE49-F238E27FC236}">
                  <a16:creationId xmlns:a16="http://schemas.microsoft.com/office/drawing/2014/main" id="{D83FF107-1400-4C0D-8F2D-CAC1D90CEBC4}"/>
                </a:ext>
              </a:extLst>
            </p:cNvPr>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 name="Google Shape;40504;p18">
              <a:extLst>
                <a:ext uri="{FF2B5EF4-FFF2-40B4-BE49-F238E27FC236}">
                  <a16:creationId xmlns:a16="http://schemas.microsoft.com/office/drawing/2014/main" id="{2C5B4F29-36D4-4121-946A-424F64E9072F}"/>
                </a:ext>
              </a:extLst>
            </p:cNvPr>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 name="Google Shape;40505;p18">
              <a:extLst>
                <a:ext uri="{FF2B5EF4-FFF2-40B4-BE49-F238E27FC236}">
                  <a16:creationId xmlns:a16="http://schemas.microsoft.com/office/drawing/2014/main" id="{A855B3BA-8835-471B-8705-D4688397DFA5}"/>
                </a:ext>
              </a:extLst>
            </p:cNvPr>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 name="Google Shape;40506;p18">
              <a:extLst>
                <a:ext uri="{FF2B5EF4-FFF2-40B4-BE49-F238E27FC236}">
                  <a16:creationId xmlns:a16="http://schemas.microsoft.com/office/drawing/2014/main" id="{4266A229-8A56-47A8-97EF-B7CD18B70BDB}"/>
                </a:ext>
              </a:extLst>
            </p:cNvPr>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 name="Google Shape;40507;p18">
              <a:extLst>
                <a:ext uri="{FF2B5EF4-FFF2-40B4-BE49-F238E27FC236}">
                  <a16:creationId xmlns:a16="http://schemas.microsoft.com/office/drawing/2014/main" id="{ADFFFCF2-E9B7-4D7E-9D16-73DBA08602F2}"/>
                </a:ext>
              </a:extLst>
            </p:cNvPr>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 name="Google Shape;40508;p18">
              <a:extLst>
                <a:ext uri="{FF2B5EF4-FFF2-40B4-BE49-F238E27FC236}">
                  <a16:creationId xmlns:a16="http://schemas.microsoft.com/office/drawing/2014/main" id="{BC251B8C-9381-4AA2-9671-074AF64254D0}"/>
                </a:ext>
              </a:extLst>
            </p:cNvPr>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 name="Google Shape;40509;p18">
              <a:extLst>
                <a:ext uri="{FF2B5EF4-FFF2-40B4-BE49-F238E27FC236}">
                  <a16:creationId xmlns:a16="http://schemas.microsoft.com/office/drawing/2014/main" id="{DCB5E84F-A8B3-4D04-B5E0-8D800751DCB9}"/>
                </a:ext>
              </a:extLst>
            </p:cNvPr>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 name="Google Shape;40510;p18">
              <a:extLst>
                <a:ext uri="{FF2B5EF4-FFF2-40B4-BE49-F238E27FC236}">
                  <a16:creationId xmlns:a16="http://schemas.microsoft.com/office/drawing/2014/main" id="{FEC29512-558E-4D71-BB48-4477D500A48E}"/>
                </a:ext>
              </a:extLst>
            </p:cNvPr>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 name="Google Shape;40511;p18">
              <a:extLst>
                <a:ext uri="{FF2B5EF4-FFF2-40B4-BE49-F238E27FC236}">
                  <a16:creationId xmlns:a16="http://schemas.microsoft.com/office/drawing/2014/main" id="{F7809B53-D78E-4171-98E9-2BBAF5C07206}"/>
                </a:ext>
              </a:extLst>
            </p:cNvPr>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 name="Google Shape;40512;p18">
              <a:extLst>
                <a:ext uri="{FF2B5EF4-FFF2-40B4-BE49-F238E27FC236}">
                  <a16:creationId xmlns:a16="http://schemas.microsoft.com/office/drawing/2014/main" id="{830FED22-7AA7-468D-B9F1-B5182F0DCA29}"/>
                </a:ext>
              </a:extLst>
            </p:cNvPr>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 name="Google Shape;40513;p18">
              <a:extLst>
                <a:ext uri="{FF2B5EF4-FFF2-40B4-BE49-F238E27FC236}">
                  <a16:creationId xmlns:a16="http://schemas.microsoft.com/office/drawing/2014/main" id="{4FBDA06C-3682-4DB9-9884-7F4FBDE224BD}"/>
                </a:ext>
              </a:extLst>
            </p:cNvPr>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 name="Google Shape;40514;p18">
              <a:extLst>
                <a:ext uri="{FF2B5EF4-FFF2-40B4-BE49-F238E27FC236}">
                  <a16:creationId xmlns:a16="http://schemas.microsoft.com/office/drawing/2014/main" id="{F409AF8B-9752-48DC-AC58-50D29EFC26E8}"/>
                </a:ext>
              </a:extLst>
            </p:cNvPr>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 name="Google Shape;40515;p18">
              <a:extLst>
                <a:ext uri="{FF2B5EF4-FFF2-40B4-BE49-F238E27FC236}">
                  <a16:creationId xmlns:a16="http://schemas.microsoft.com/office/drawing/2014/main" id="{EA2ABD13-2579-4E3C-A6AD-74E623194B45}"/>
                </a:ext>
              </a:extLst>
            </p:cNvPr>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 name="Google Shape;40516;p18">
              <a:extLst>
                <a:ext uri="{FF2B5EF4-FFF2-40B4-BE49-F238E27FC236}">
                  <a16:creationId xmlns:a16="http://schemas.microsoft.com/office/drawing/2014/main" id="{D5C93821-99FF-4212-BCC3-6C6B7B7F37CC}"/>
                </a:ext>
              </a:extLst>
            </p:cNvPr>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 name="Google Shape;40517;p18">
              <a:extLst>
                <a:ext uri="{FF2B5EF4-FFF2-40B4-BE49-F238E27FC236}">
                  <a16:creationId xmlns:a16="http://schemas.microsoft.com/office/drawing/2014/main" id="{FD7EACE4-2076-4B64-AB99-9DCF1657A49E}"/>
                </a:ext>
              </a:extLst>
            </p:cNvPr>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 name="Google Shape;40518;p18">
              <a:extLst>
                <a:ext uri="{FF2B5EF4-FFF2-40B4-BE49-F238E27FC236}">
                  <a16:creationId xmlns:a16="http://schemas.microsoft.com/office/drawing/2014/main" id="{48DD897E-4C4B-4C2E-9202-3D1D4ADF37AE}"/>
                </a:ext>
              </a:extLst>
            </p:cNvPr>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 name="Google Shape;40519;p18">
              <a:extLst>
                <a:ext uri="{FF2B5EF4-FFF2-40B4-BE49-F238E27FC236}">
                  <a16:creationId xmlns:a16="http://schemas.microsoft.com/office/drawing/2014/main" id="{084B562F-FA2E-488C-97B5-8180110924D5}"/>
                </a:ext>
              </a:extLst>
            </p:cNvPr>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 name="Google Shape;40520;p18">
              <a:extLst>
                <a:ext uri="{FF2B5EF4-FFF2-40B4-BE49-F238E27FC236}">
                  <a16:creationId xmlns:a16="http://schemas.microsoft.com/office/drawing/2014/main" id="{0615C418-1120-49B3-BAF8-7A81D577B4F2}"/>
                </a:ext>
              </a:extLst>
            </p:cNvPr>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 name="Google Shape;40521;p18">
              <a:extLst>
                <a:ext uri="{FF2B5EF4-FFF2-40B4-BE49-F238E27FC236}">
                  <a16:creationId xmlns:a16="http://schemas.microsoft.com/office/drawing/2014/main" id="{B2459A6E-D92E-4099-A142-97BC944FD162}"/>
                </a:ext>
              </a:extLst>
            </p:cNvPr>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 name="Google Shape;40522;p18">
              <a:extLst>
                <a:ext uri="{FF2B5EF4-FFF2-40B4-BE49-F238E27FC236}">
                  <a16:creationId xmlns:a16="http://schemas.microsoft.com/office/drawing/2014/main" id="{60D9133A-F6C0-4C26-917D-55DDE78B34B1}"/>
                </a:ext>
              </a:extLst>
            </p:cNvPr>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 name="Google Shape;40523;p18">
              <a:extLst>
                <a:ext uri="{FF2B5EF4-FFF2-40B4-BE49-F238E27FC236}">
                  <a16:creationId xmlns:a16="http://schemas.microsoft.com/office/drawing/2014/main" id="{BADF6152-3312-4B99-B430-97EAB02B9586}"/>
                </a:ext>
              </a:extLst>
            </p:cNvPr>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 name="Google Shape;40524;p18">
              <a:extLst>
                <a:ext uri="{FF2B5EF4-FFF2-40B4-BE49-F238E27FC236}">
                  <a16:creationId xmlns:a16="http://schemas.microsoft.com/office/drawing/2014/main" id="{2C2BD34B-46D1-4652-B467-E5E6C5E239FE}"/>
                </a:ext>
              </a:extLst>
            </p:cNvPr>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 name="Google Shape;40525;p18">
              <a:extLst>
                <a:ext uri="{FF2B5EF4-FFF2-40B4-BE49-F238E27FC236}">
                  <a16:creationId xmlns:a16="http://schemas.microsoft.com/office/drawing/2014/main" id="{236ACC9B-477E-49B0-B1D8-F1FF59160796}"/>
                </a:ext>
              </a:extLst>
            </p:cNvPr>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 name="Google Shape;40526;p18">
              <a:extLst>
                <a:ext uri="{FF2B5EF4-FFF2-40B4-BE49-F238E27FC236}">
                  <a16:creationId xmlns:a16="http://schemas.microsoft.com/office/drawing/2014/main" id="{B10DD729-0F68-42DE-9264-04EE142E7F12}"/>
                </a:ext>
              </a:extLst>
            </p:cNvPr>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 name="Google Shape;40527;p18">
              <a:extLst>
                <a:ext uri="{FF2B5EF4-FFF2-40B4-BE49-F238E27FC236}">
                  <a16:creationId xmlns:a16="http://schemas.microsoft.com/office/drawing/2014/main" id="{449BDFB5-2907-4406-AEAC-5714E8B2D184}"/>
                </a:ext>
              </a:extLst>
            </p:cNvPr>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 name="Google Shape;40528;p18">
              <a:extLst>
                <a:ext uri="{FF2B5EF4-FFF2-40B4-BE49-F238E27FC236}">
                  <a16:creationId xmlns:a16="http://schemas.microsoft.com/office/drawing/2014/main" id="{DB1358FE-5136-4457-B7BF-F4B6BEA7FF2E}"/>
                </a:ext>
              </a:extLst>
            </p:cNvPr>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 name="Google Shape;40529;p18">
              <a:extLst>
                <a:ext uri="{FF2B5EF4-FFF2-40B4-BE49-F238E27FC236}">
                  <a16:creationId xmlns:a16="http://schemas.microsoft.com/office/drawing/2014/main" id="{B474940B-CE55-4667-90C8-C4B6B2139304}"/>
                </a:ext>
              </a:extLst>
            </p:cNvPr>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 name="Google Shape;40530;p18">
              <a:extLst>
                <a:ext uri="{FF2B5EF4-FFF2-40B4-BE49-F238E27FC236}">
                  <a16:creationId xmlns:a16="http://schemas.microsoft.com/office/drawing/2014/main" id="{4C3445E5-2567-4243-BAB0-62D5E22719B7}"/>
                </a:ext>
              </a:extLst>
            </p:cNvPr>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 name="Google Shape;40531;p18">
              <a:extLst>
                <a:ext uri="{FF2B5EF4-FFF2-40B4-BE49-F238E27FC236}">
                  <a16:creationId xmlns:a16="http://schemas.microsoft.com/office/drawing/2014/main" id="{0FAF0EB0-80A9-49B6-85D9-576A69999865}"/>
                </a:ext>
              </a:extLst>
            </p:cNvPr>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 name="Google Shape;40532;p18">
              <a:extLst>
                <a:ext uri="{FF2B5EF4-FFF2-40B4-BE49-F238E27FC236}">
                  <a16:creationId xmlns:a16="http://schemas.microsoft.com/office/drawing/2014/main" id="{C95C704F-8AB4-4AC6-954C-CFB36540987E}"/>
                </a:ext>
              </a:extLst>
            </p:cNvPr>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 name="Google Shape;40533;p18">
              <a:extLst>
                <a:ext uri="{FF2B5EF4-FFF2-40B4-BE49-F238E27FC236}">
                  <a16:creationId xmlns:a16="http://schemas.microsoft.com/office/drawing/2014/main" id="{18D8DD3A-1C98-4AF6-992D-A38265884CEE}"/>
                </a:ext>
              </a:extLst>
            </p:cNvPr>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 name="Google Shape;40534;p18">
              <a:extLst>
                <a:ext uri="{FF2B5EF4-FFF2-40B4-BE49-F238E27FC236}">
                  <a16:creationId xmlns:a16="http://schemas.microsoft.com/office/drawing/2014/main" id="{9E9BDE0C-1948-41C5-A038-C2B582FFFC27}"/>
                </a:ext>
              </a:extLst>
            </p:cNvPr>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 name="Google Shape;40535;p18">
              <a:extLst>
                <a:ext uri="{FF2B5EF4-FFF2-40B4-BE49-F238E27FC236}">
                  <a16:creationId xmlns:a16="http://schemas.microsoft.com/office/drawing/2014/main" id="{449BC4CB-1049-4708-A98E-85BF4B744B82}"/>
                </a:ext>
              </a:extLst>
            </p:cNvPr>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 name="Google Shape;40536;p18">
              <a:extLst>
                <a:ext uri="{FF2B5EF4-FFF2-40B4-BE49-F238E27FC236}">
                  <a16:creationId xmlns:a16="http://schemas.microsoft.com/office/drawing/2014/main" id="{8A91BE8C-C18B-458E-86E4-FF5BEE516970}"/>
                </a:ext>
              </a:extLst>
            </p:cNvPr>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 name="Google Shape;40537;p18">
              <a:extLst>
                <a:ext uri="{FF2B5EF4-FFF2-40B4-BE49-F238E27FC236}">
                  <a16:creationId xmlns:a16="http://schemas.microsoft.com/office/drawing/2014/main" id="{4994389A-2ED8-457B-B704-6775FAF1D160}"/>
                </a:ext>
              </a:extLst>
            </p:cNvPr>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 name="Google Shape;40538;p18">
              <a:extLst>
                <a:ext uri="{FF2B5EF4-FFF2-40B4-BE49-F238E27FC236}">
                  <a16:creationId xmlns:a16="http://schemas.microsoft.com/office/drawing/2014/main" id="{9CCC150A-DE1D-4907-9287-FAF4FACF9750}"/>
                </a:ext>
              </a:extLst>
            </p:cNvPr>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 name="Google Shape;40539;p18">
              <a:extLst>
                <a:ext uri="{FF2B5EF4-FFF2-40B4-BE49-F238E27FC236}">
                  <a16:creationId xmlns:a16="http://schemas.microsoft.com/office/drawing/2014/main" id="{870CAE6A-438E-4CC1-91AE-FC6BA0316674}"/>
                </a:ext>
              </a:extLst>
            </p:cNvPr>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 name="Google Shape;40540;p18">
              <a:extLst>
                <a:ext uri="{FF2B5EF4-FFF2-40B4-BE49-F238E27FC236}">
                  <a16:creationId xmlns:a16="http://schemas.microsoft.com/office/drawing/2014/main" id="{C9D3BA63-76CE-40EF-A3C9-03701CCB7B6B}"/>
                </a:ext>
              </a:extLst>
            </p:cNvPr>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 name="Google Shape;40541;p18">
              <a:extLst>
                <a:ext uri="{FF2B5EF4-FFF2-40B4-BE49-F238E27FC236}">
                  <a16:creationId xmlns:a16="http://schemas.microsoft.com/office/drawing/2014/main" id="{FCFBD18B-11E5-4856-9EA3-AB701BB923B2}"/>
                </a:ext>
              </a:extLst>
            </p:cNvPr>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 name="Google Shape;40542;p18">
              <a:extLst>
                <a:ext uri="{FF2B5EF4-FFF2-40B4-BE49-F238E27FC236}">
                  <a16:creationId xmlns:a16="http://schemas.microsoft.com/office/drawing/2014/main" id="{1249373E-8EB5-4697-9F5F-6038174F9CCB}"/>
                </a:ext>
              </a:extLst>
            </p:cNvPr>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 name="Google Shape;40543;p18">
              <a:extLst>
                <a:ext uri="{FF2B5EF4-FFF2-40B4-BE49-F238E27FC236}">
                  <a16:creationId xmlns:a16="http://schemas.microsoft.com/office/drawing/2014/main" id="{E8A61E4B-C371-430B-9ABC-0482AF3AB869}"/>
                </a:ext>
              </a:extLst>
            </p:cNvPr>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 name="Google Shape;40544;p18">
              <a:extLst>
                <a:ext uri="{FF2B5EF4-FFF2-40B4-BE49-F238E27FC236}">
                  <a16:creationId xmlns:a16="http://schemas.microsoft.com/office/drawing/2014/main" id="{4B02DF5D-F73A-4050-BD4D-A6A3A6E48E9A}"/>
                </a:ext>
              </a:extLst>
            </p:cNvPr>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 name="Google Shape;40545;p18">
              <a:extLst>
                <a:ext uri="{FF2B5EF4-FFF2-40B4-BE49-F238E27FC236}">
                  <a16:creationId xmlns:a16="http://schemas.microsoft.com/office/drawing/2014/main" id="{12D82EB4-31A0-4595-99B6-22D154E2906F}"/>
                </a:ext>
              </a:extLst>
            </p:cNvPr>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 name="Google Shape;40546;p18">
              <a:extLst>
                <a:ext uri="{FF2B5EF4-FFF2-40B4-BE49-F238E27FC236}">
                  <a16:creationId xmlns:a16="http://schemas.microsoft.com/office/drawing/2014/main" id="{4B909698-B258-4410-8751-52DB7AE0BA84}"/>
                </a:ext>
              </a:extLst>
            </p:cNvPr>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 name="Google Shape;40547;p18">
              <a:extLst>
                <a:ext uri="{FF2B5EF4-FFF2-40B4-BE49-F238E27FC236}">
                  <a16:creationId xmlns:a16="http://schemas.microsoft.com/office/drawing/2014/main" id="{ACDB0E84-43CB-4D5A-B79C-B13AB1A91ADF}"/>
                </a:ext>
              </a:extLst>
            </p:cNvPr>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 name="Google Shape;40548;p18">
              <a:extLst>
                <a:ext uri="{FF2B5EF4-FFF2-40B4-BE49-F238E27FC236}">
                  <a16:creationId xmlns:a16="http://schemas.microsoft.com/office/drawing/2014/main" id="{555B1674-EEA2-4299-B2C8-6AC75900902E}"/>
                </a:ext>
              </a:extLst>
            </p:cNvPr>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 name="Google Shape;40549;p18">
              <a:extLst>
                <a:ext uri="{FF2B5EF4-FFF2-40B4-BE49-F238E27FC236}">
                  <a16:creationId xmlns:a16="http://schemas.microsoft.com/office/drawing/2014/main" id="{40BE4587-D88C-4FD2-8CDE-D1E6CAD9A4C7}"/>
                </a:ext>
              </a:extLst>
            </p:cNvPr>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 name="Google Shape;40550;p18">
              <a:extLst>
                <a:ext uri="{FF2B5EF4-FFF2-40B4-BE49-F238E27FC236}">
                  <a16:creationId xmlns:a16="http://schemas.microsoft.com/office/drawing/2014/main" id="{924D7C7C-CC9F-47BB-A403-8CA4AC886EAE}"/>
                </a:ext>
              </a:extLst>
            </p:cNvPr>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 name="Google Shape;40551;p18">
              <a:extLst>
                <a:ext uri="{FF2B5EF4-FFF2-40B4-BE49-F238E27FC236}">
                  <a16:creationId xmlns:a16="http://schemas.microsoft.com/office/drawing/2014/main" id="{0511B275-65E1-4E5B-837B-06B1A767E81A}"/>
                </a:ext>
              </a:extLst>
            </p:cNvPr>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 name="Google Shape;40552;p18">
              <a:extLst>
                <a:ext uri="{FF2B5EF4-FFF2-40B4-BE49-F238E27FC236}">
                  <a16:creationId xmlns:a16="http://schemas.microsoft.com/office/drawing/2014/main" id="{DFD13D3F-7A29-4962-84CF-117382069084}"/>
                </a:ext>
              </a:extLst>
            </p:cNvPr>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 name="Google Shape;40553;p18">
              <a:extLst>
                <a:ext uri="{FF2B5EF4-FFF2-40B4-BE49-F238E27FC236}">
                  <a16:creationId xmlns:a16="http://schemas.microsoft.com/office/drawing/2014/main" id="{78A49719-51AE-41CA-9AE7-8A38BD4AEF62}"/>
                </a:ext>
              </a:extLst>
            </p:cNvPr>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 name="Google Shape;40554;p18">
              <a:extLst>
                <a:ext uri="{FF2B5EF4-FFF2-40B4-BE49-F238E27FC236}">
                  <a16:creationId xmlns:a16="http://schemas.microsoft.com/office/drawing/2014/main" id="{95F7BF23-1E2C-49FF-ACA5-404D448F18BC}"/>
                </a:ext>
              </a:extLst>
            </p:cNvPr>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 name="Google Shape;40555;p18">
              <a:extLst>
                <a:ext uri="{FF2B5EF4-FFF2-40B4-BE49-F238E27FC236}">
                  <a16:creationId xmlns:a16="http://schemas.microsoft.com/office/drawing/2014/main" id="{85A8456E-8B6C-4C57-BC53-6EC885F4E1F6}"/>
                </a:ext>
              </a:extLst>
            </p:cNvPr>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 name="Google Shape;40556;p18">
              <a:extLst>
                <a:ext uri="{FF2B5EF4-FFF2-40B4-BE49-F238E27FC236}">
                  <a16:creationId xmlns:a16="http://schemas.microsoft.com/office/drawing/2014/main" id="{1B746F15-50CD-417D-B76E-1108ECD5A3D8}"/>
                </a:ext>
              </a:extLst>
            </p:cNvPr>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 name="Google Shape;40557;p18">
              <a:extLst>
                <a:ext uri="{FF2B5EF4-FFF2-40B4-BE49-F238E27FC236}">
                  <a16:creationId xmlns:a16="http://schemas.microsoft.com/office/drawing/2014/main" id="{06A7D529-99FF-450E-A2E3-FB1480F8E8E7}"/>
                </a:ext>
              </a:extLst>
            </p:cNvPr>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 name="Google Shape;40558;p18">
              <a:extLst>
                <a:ext uri="{FF2B5EF4-FFF2-40B4-BE49-F238E27FC236}">
                  <a16:creationId xmlns:a16="http://schemas.microsoft.com/office/drawing/2014/main" id="{29E06B99-0941-44BC-80CE-9B2EAD3A1157}"/>
                </a:ext>
              </a:extLst>
            </p:cNvPr>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 name="Google Shape;40559;p18">
              <a:extLst>
                <a:ext uri="{FF2B5EF4-FFF2-40B4-BE49-F238E27FC236}">
                  <a16:creationId xmlns:a16="http://schemas.microsoft.com/office/drawing/2014/main" id="{0487B62D-822D-4535-A8F0-EF137A72A9C3}"/>
                </a:ext>
              </a:extLst>
            </p:cNvPr>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 name="Google Shape;40560;p18">
              <a:extLst>
                <a:ext uri="{FF2B5EF4-FFF2-40B4-BE49-F238E27FC236}">
                  <a16:creationId xmlns:a16="http://schemas.microsoft.com/office/drawing/2014/main" id="{6506FDC2-1212-4020-BCDE-6BC40D5232C8}"/>
                </a:ext>
              </a:extLst>
            </p:cNvPr>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 name="Google Shape;40561;p18">
              <a:extLst>
                <a:ext uri="{FF2B5EF4-FFF2-40B4-BE49-F238E27FC236}">
                  <a16:creationId xmlns:a16="http://schemas.microsoft.com/office/drawing/2014/main" id="{9D55B01A-B6E6-4AFD-9C50-5BA356464083}"/>
                </a:ext>
              </a:extLst>
            </p:cNvPr>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 name="Google Shape;40562;p18">
              <a:extLst>
                <a:ext uri="{FF2B5EF4-FFF2-40B4-BE49-F238E27FC236}">
                  <a16:creationId xmlns:a16="http://schemas.microsoft.com/office/drawing/2014/main" id="{C68AB054-D887-4465-8100-2696A8CBF2A8}"/>
                </a:ext>
              </a:extLst>
            </p:cNvPr>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 name="Google Shape;40563;p18">
              <a:extLst>
                <a:ext uri="{FF2B5EF4-FFF2-40B4-BE49-F238E27FC236}">
                  <a16:creationId xmlns:a16="http://schemas.microsoft.com/office/drawing/2014/main" id="{97A1E2D5-A8DB-438E-BABC-E5EAAC5F1667}"/>
                </a:ext>
              </a:extLst>
            </p:cNvPr>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 name="Google Shape;40564;p18">
              <a:extLst>
                <a:ext uri="{FF2B5EF4-FFF2-40B4-BE49-F238E27FC236}">
                  <a16:creationId xmlns:a16="http://schemas.microsoft.com/office/drawing/2014/main" id="{A5E82A20-F820-484E-9407-76FDF6334568}"/>
                </a:ext>
              </a:extLst>
            </p:cNvPr>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 name="Google Shape;40565;p18">
              <a:extLst>
                <a:ext uri="{FF2B5EF4-FFF2-40B4-BE49-F238E27FC236}">
                  <a16:creationId xmlns:a16="http://schemas.microsoft.com/office/drawing/2014/main" id="{75DF985A-B8E1-4FB1-B693-E3882E6CEE5E}"/>
                </a:ext>
              </a:extLst>
            </p:cNvPr>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 name="Google Shape;40566;p18">
              <a:extLst>
                <a:ext uri="{FF2B5EF4-FFF2-40B4-BE49-F238E27FC236}">
                  <a16:creationId xmlns:a16="http://schemas.microsoft.com/office/drawing/2014/main" id="{4F88690B-4016-4A27-A0EC-E9E633078227}"/>
                </a:ext>
              </a:extLst>
            </p:cNvPr>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 name="Google Shape;40567;p18">
              <a:extLst>
                <a:ext uri="{FF2B5EF4-FFF2-40B4-BE49-F238E27FC236}">
                  <a16:creationId xmlns:a16="http://schemas.microsoft.com/office/drawing/2014/main" id="{9EE19CCD-9296-4C6D-89C1-3FC22F275224}"/>
                </a:ext>
              </a:extLst>
            </p:cNvPr>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 name="Google Shape;40568;p18">
              <a:extLst>
                <a:ext uri="{FF2B5EF4-FFF2-40B4-BE49-F238E27FC236}">
                  <a16:creationId xmlns:a16="http://schemas.microsoft.com/office/drawing/2014/main" id="{ED01EF44-4C91-49EE-AC48-0B12FDD3ACD0}"/>
                </a:ext>
              </a:extLst>
            </p:cNvPr>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 name="Google Shape;40569;p18">
              <a:extLst>
                <a:ext uri="{FF2B5EF4-FFF2-40B4-BE49-F238E27FC236}">
                  <a16:creationId xmlns:a16="http://schemas.microsoft.com/office/drawing/2014/main" id="{59B84D17-3E4F-443A-98CB-8CA2080D2B5B}"/>
                </a:ext>
              </a:extLst>
            </p:cNvPr>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 name="Google Shape;40570;p18">
              <a:extLst>
                <a:ext uri="{FF2B5EF4-FFF2-40B4-BE49-F238E27FC236}">
                  <a16:creationId xmlns:a16="http://schemas.microsoft.com/office/drawing/2014/main" id="{8C301BFC-566B-4D48-884D-5B1242635824}"/>
                </a:ext>
              </a:extLst>
            </p:cNvPr>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 name="Google Shape;40571;p18">
              <a:extLst>
                <a:ext uri="{FF2B5EF4-FFF2-40B4-BE49-F238E27FC236}">
                  <a16:creationId xmlns:a16="http://schemas.microsoft.com/office/drawing/2014/main" id="{21006360-FC18-4AFF-A26C-00623EEC92C5}"/>
                </a:ext>
              </a:extLst>
            </p:cNvPr>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 name="Google Shape;40572;p18">
              <a:extLst>
                <a:ext uri="{FF2B5EF4-FFF2-40B4-BE49-F238E27FC236}">
                  <a16:creationId xmlns:a16="http://schemas.microsoft.com/office/drawing/2014/main" id="{8280C455-81FE-48C9-832E-613CC5ADB1D6}"/>
                </a:ext>
              </a:extLst>
            </p:cNvPr>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 name="Google Shape;40573;p18">
              <a:extLst>
                <a:ext uri="{FF2B5EF4-FFF2-40B4-BE49-F238E27FC236}">
                  <a16:creationId xmlns:a16="http://schemas.microsoft.com/office/drawing/2014/main" id="{E4AB8AA8-9A31-4BFF-81AA-FA5772918871}"/>
                </a:ext>
              </a:extLst>
            </p:cNvPr>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 name="Google Shape;40574;p18">
              <a:extLst>
                <a:ext uri="{FF2B5EF4-FFF2-40B4-BE49-F238E27FC236}">
                  <a16:creationId xmlns:a16="http://schemas.microsoft.com/office/drawing/2014/main" id="{4BD5FF6A-7089-4817-84E1-BBF7A3F79CE3}"/>
                </a:ext>
              </a:extLst>
            </p:cNvPr>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 name="Google Shape;40575;p18">
              <a:extLst>
                <a:ext uri="{FF2B5EF4-FFF2-40B4-BE49-F238E27FC236}">
                  <a16:creationId xmlns:a16="http://schemas.microsoft.com/office/drawing/2014/main" id="{FD4C12E1-E209-46DE-8C5F-DF53FC9EE378}"/>
                </a:ext>
              </a:extLst>
            </p:cNvPr>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 name="Google Shape;40576;p18">
              <a:extLst>
                <a:ext uri="{FF2B5EF4-FFF2-40B4-BE49-F238E27FC236}">
                  <a16:creationId xmlns:a16="http://schemas.microsoft.com/office/drawing/2014/main" id="{A5FC47A2-954C-4DBC-B3C5-0E172D691742}"/>
                </a:ext>
              </a:extLst>
            </p:cNvPr>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 name="Google Shape;40577;p18">
              <a:extLst>
                <a:ext uri="{FF2B5EF4-FFF2-40B4-BE49-F238E27FC236}">
                  <a16:creationId xmlns:a16="http://schemas.microsoft.com/office/drawing/2014/main" id="{7978694F-C966-4DC6-A716-169815074688}"/>
                </a:ext>
              </a:extLst>
            </p:cNvPr>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 name="Google Shape;40578;p18">
              <a:extLst>
                <a:ext uri="{FF2B5EF4-FFF2-40B4-BE49-F238E27FC236}">
                  <a16:creationId xmlns:a16="http://schemas.microsoft.com/office/drawing/2014/main" id="{62A82E21-55DB-4DFD-872E-BA02D1B2D96D}"/>
                </a:ext>
              </a:extLst>
            </p:cNvPr>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 name="Google Shape;40579;p18">
              <a:extLst>
                <a:ext uri="{FF2B5EF4-FFF2-40B4-BE49-F238E27FC236}">
                  <a16:creationId xmlns:a16="http://schemas.microsoft.com/office/drawing/2014/main" id="{83830135-257A-4559-800E-856A59A8A18A}"/>
                </a:ext>
              </a:extLst>
            </p:cNvPr>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 name="Google Shape;40580;p18">
              <a:extLst>
                <a:ext uri="{FF2B5EF4-FFF2-40B4-BE49-F238E27FC236}">
                  <a16:creationId xmlns:a16="http://schemas.microsoft.com/office/drawing/2014/main" id="{757EF4A0-4C5F-42F8-814D-1E8D710365F1}"/>
                </a:ext>
              </a:extLst>
            </p:cNvPr>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 name="Google Shape;40581;p18">
              <a:extLst>
                <a:ext uri="{FF2B5EF4-FFF2-40B4-BE49-F238E27FC236}">
                  <a16:creationId xmlns:a16="http://schemas.microsoft.com/office/drawing/2014/main" id="{71F25C27-4D63-4BFB-BCA0-593A0B0E533C}"/>
                </a:ext>
              </a:extLst>
            </p:cNvPr>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 name="Google Shape;40582;p18">
              <a:extLst>
                <a:ext uri="{FF2B5EF4-FFF2-40B4-BE49-F238E27FC236}">
                  <a16:creationId xmlns:a16="http://schemas.microsoft.com/office/drawing/2014/main" id="{A32D506B-53E5-4BA9-986F-AE3E626D40C8}"/>
                </a:ext>
              </a:extLst>
            </p:cNvPr>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 name="Google Shape;40583;p18">
              <a:extLst>
                <a:ext uri="{FF2B5EF4-FFF2-40B4-BE49-F238E27FC236}">
                  <a16:creationId xmlns:a16="http://schemas.microsoft.com/office/drawing/2014/main" id="{551844D5-47E8-49D1-B1DA-0AF17E89C68A}"/>
                </a:ext>
              </a:extLst>
            </p:cNvPr>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 name="Google Shape;40584;p18">
              <a:extLst>
                <a:ext uri="{FF2B5EF4-FFF2-40B4-BE49-F238E27FC236}">
                  <a16:creationId xmlns:a16="http://schemas.microsoft.com/office/drawing/2014/main" id="{36F24684-0799-477F-89DA-E9E47F696257}"/>
                </a:ext>
              </a:extLst>
            </p:cNvPr>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 name="Google Shape;40585;p18">
              <a:extLst>
                <a:ext uri="{FF2B5EF4-FFF2-40B4-BE49-F238E27FC236}">
                  <a16:creationId xmlns:a16="http://schemas.microsoft.com/office/drawing/2014/main" id="{44817325-201F-486A-8DB0-616D02084339}"/>
                </a:ext>
              </a:extLst>
            </p:cNvPr>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 name="Google Shape;40586;p18">
              <a:extLst>
                <a:ext uri="{FF2B5EF4-FFF2-40B4-BE49-F238E27FC236}">
                  <a16:creationId xmlns:a16="http://schemas.microsoft.com/office/drawing/2014/main" id="{EF672B71-A2B4-4DEA-8690-89F763280F5B}"/>
                </a:ext>
              </a:extLst>
            </p:cNvPr>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 name="Google Shape;40587;p18">
              <a:extLst>
                <a:ext uri="{FF2B5EF4-FFF2-40B4-BE49-F238E27FC236}">
                  <a16:creationId xmlns:a16="http://schemas.microsoft.com/office/drawing/2014/main" id="{CDB7542B-974D-4A88-A8D1-EF145DE9BD9B}"/>
                </a:ext>
              </a:extLst>
            </p:cNvPr>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 name="Google Shape;40588;p18">
              <a:extLst>
                <a:ext uri="{FF2B5EF4-FFF2-40B4-BE49-F238E27FC236}">
                  <a16:creationId xmlns:a16="http://schemas.microsoft.com/office/drawing/2014/main" id="{23202473-C2B4-4E60-A177-034DED66848A}"/>
                </a:ext>
              </a:extLst>
            </p:cNvPr>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 name="Google Shape;40589;p18">
              <a:extLst>
                <a:ext uri="{FF2B5EF4-FFF2-40B4-BE49-F238E27FC236}">
                  <a16:creationId xmlns:a16="http://schemas.microsoft.com/office/drawing/2014/main" id="{90E83661-5DE0-4B87-B623-55EA9AFB8EB6}"/>
                </a:ext>
              </a:extLst>
            </p:cNvPr>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 name="Google Shape;40590;p18">
              <a:extLst>
                <a:ext uri="{FF2B5EF4-FFF2-40B4-BE49-F238E27FC236}">
                  <a16:creationId xmlns:a16="http://schemas.microsoft.com/office/drawing/2014/main" id="{60A2D1E6-51D2-458A-B385-47A4EEFEEB2C}"/>
                </a:ext>
              </a:extLst>
            </p:cNvPr>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 name="Google Shape;40591;p18">
              <a:extLst>
                <a:ext uri="{FF2B5EF4-FFF2-40B4-BE49-F238E27FC236}">
                  <a16:creationId xmlns:a16="http://schemas.microsoft.com/office/drawing/2014/main" id="{FB533EEB-27D5-4530-9D77-8167277D88FF}"/>
                </a:ext>
              </a:extLst>
            </p:cNvPr>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 name="Google Shape;40592;p18">
              <a:extLst>
                <a:ext uri="{FF2B5EF4-FFF2-40B4-BE49-F238E27FC236}">
                  <a16:creationId xmlns:a16="http://schemas.microsoft.com/office/drawing/2014/main" id="{D1863326-A1D1-4C58-9137-A545635A1C35}"/>
                </a:ext>
              </a:extLst>
            </p:cNvPr>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 name="Google Shape;40593;p18">
              <a:extLst>
                <a:ext uri="{FF2B5EF4-FFF2-40B4-BE49-F238E27FC236}">
                  <a16:creationId xmlns:a16="http://schemas.microsoft.com/office/drawing/2014/main" id="{6648AAB4-E94E-4987-9055-6D530EE21635}"/>
                </a:ext>
              </a:extLst>
            </p:cNvPr>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 name="Google Shape;40594;p18">
              <a:extLst>
                <a:ext uri="{FF2B5EF4-FFF2-40B4-BE49-F238E27FC236}">
                  <a16:creationId xmlns:a16="http://schemas.microsoft.com/office/drawing/2014/main" id="{4CA6EF92-982B-4D33-8519-18EBDA492467}"/>
                </a:ext>
              </a:extLst>
            </p:cNvPr>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 name="Google Shape;40595;p18">
              <a:extLst>
                <a:ext uri="{FF2B5EF4-FFF2-40B4-BE49-F238E27FC236}">
                  <a16:creationId xmlns:a16="http://schemas.microsoft.com/office/drawing/2014/main" id="{1BF08A09-0004-4F14-965D-33DC39B6FFB7}"/>
                </a:ext>
              </a:extLst>
            </p:cNvPr>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 name="Google Shape;40596;p18">
              <a:extLst>
                <a:ext uri="{FF2B5EF4-FFF2-40B4-BE49-F238E27FC236}">
                  <a16:creationId xmlns:a16="http://schemas.microsoft.com/office/drawing/2014/main" id="{D916AFE8-A9B8-4936-83C0-21C5BFA8996C}"/>
                </a:ext>
              </a:extLst>
            </p:cNvPr>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 name="Google Shape;40597;p18">
              <a:extLst>
                <a:ext uri="{FF2B5EF4-FFF2-40B4-BE49-F238E27FC236}">
                  <a16:creationId xmlns:a16="http://schemas.microsoft.com/office/drawing/2014/main" id="{4BFCA7EE-4E1B-4DBA-907E-8081FE70CE32}"/>
                </a:ext>
              </a:extLst>
            </p:cNvPr>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 name="Google Shape;40598;p18">
              <a:extLst>
                <a:ext uri="{FF2B5EF4-FFF2-40B4-BE49-F238E27FC236}">
                  <a16:creationId xmlns:a16="http://schemas.microsoft.com/office/drawing/2014/main" id="{9B4F9CB0-3EB9-44B0-8F79-9A76777CBD86}"/>
                </a:ext>
              </a:extLst>
            </p:cNvPr>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 name="Google Shape;40599;p18">
              <a:extLst>
                <a:ext uri="{FF2B5EF4-FFF2-40B4-BE49-F238E27FC236}">
                  <a16:creationId xmlns:a16="http://schemas.microsoft.com/office/drawing/2014/main" id="{C77D13E4-E149-4221-B2E1-0A7DE372B620}"/>
                </a:ext>
              </a:extLst>
            </p:cNvPr>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 name="Google Shape;40600;p18">
              <a:extLst>
                <a:ext uri="{FF2B5EF4-FFF2-40B4-BE49-F238E27FC236}">
                  <a16:creationId xmlns:a16="http://schemas.microsoft.com/office/drawing/2014/main" id="{40CB4C3A-ED29-46A9-A2FC-1372F9A3C2FE}"/>
                </a:ext>
              </a:extLst>
            </p:cNvPr>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 name="Google Shape;40601;p18">
              <a:extLst>
                <a:ext uri="{FF2B5EF4-FFF2-40B4-BE49-F238E27FC236}">
                  <a16:creationId xmlns:a16="http://schemas.microsoft.com/office/drawing/2014/main" id="{4AB53553-E138-4FA9-B343-269DDB1F7F41}"/>
                </a:ext>
              </a:extLst>
            </p:cNvPr>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 name="Google Shape;40602;p18">
              <a:extLst>
                <a:ext uri="{FF2B5EF4-FFF2-40B4-BE49-F238E27FC236}">
                  <a16:creationId xmlns:a16="http://schemas.microsoft.com/office/drawing/2014/main" id="{0D9897BF-DA2F-4146-8065-E771CF243398}"/>
                </a:ext>
              </a:extLst>
            </p:cNvPr>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 name="Google Shape;40603;p18">
              <a:extLst>
                <a:ext uri="{FF2B5EF4-FFF2-40B4-BE49-F238E27FC236}">
                  <a16:creationId xmlns:a16="http://schemas.microsoft.com/office/drawing/2014/main" id="{A3007E2F-92E0-4E04-BBE2-22973B79A71D}"/>
                </a:ext>
              </a:extLst>
            </p:cNvPr>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 name="Google Shape;40604;p18">
              <a:extLst>
                <a:ext uri="{FF2B5EF4-FFF2-40B4-BE49-F238E27FC236}">
                  <a16:creationId xmlns:a16="http://schemas.microsoft.com/office/drawing/2014/main" id="{331622FC-D1FB-4789-BBA8-D23C6772CF29}"/>
                </a:ext>
              </a:extLst>
            </p:cNvPr>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 name="Google Shape;40605;p18">
              <a:extLst>
                <a:ext uri="{FF2B5EF4-FFF2-40B4-BE49-F238E27FC236}">
                  <a16:creationId xmlns:a16="http://schemas.microsoft.com/office/drawing/2014/main" id="{E5C74907-DA0A-4B6B-A604-A66006DA11FA}"/>
                </a:ext>
              </a:extLst>
            </p:cNvPr>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 name="Google Shape;40606;p18">
              <a:extLst>
                <a:ext uri="{FF2B5EF4-FFF2-40B4-BE49-F238E27FC236}">
                  <a16:creationId xmlns:a16="http://schemas.microsoft.com/office/drawing/2014/main" id="{7C2F2895-15AA-4A6F-BF7D-2151CAC63187}"/>
                </a:ext>
              </a:extLst>
            </p:cNvPr>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 name="Google Shape;40607;p18">
              <a:extLst>
                <a:ext uri="{FF2B5EF4-FFF2-40B4-BE49-F238E27FC236}">
                  <a16:creationId xmlns:a16="http://schemas.microsoft.com/office/drawing/2014/main" id="{07E43BD1-A648-48A9-BF15-B9718ACD7288}"/>
                </a:ext>
              </a:extLst>
            </p:cNvPr>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 name="Google Shape;40608;p18">
              <a:extLst>
                <a:ext uri="{FF2B5EF4-FFF2-40B4-BE49-F238E27FC236}">
                  <a16:creationId xmlns:a16="http://schemas.microsoft.com/office/drawing/2014/main" id="{3789D3A0-3C95-4352-8D0E-BB0E045A1C6B}"/>
                </a:ext>
              </a:extLst>
            </p:cNvPr>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 name="Google Shape;40609;p18">
              <a:extLst>
                <a:ext uri="{FF2B5EF4-FFF2-40B4-BE49-F238E27FC236}">
                  <a16:creationId xmlns:a16="http://schemas.microsoft.com/office/drawing/2014/main" id="{51B8E090-CEE2-4426-9E67-4AEC02A7D0CC}"/>
                </a:ext>
              </a:extLst>
            </p:cNvPr>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 name="Google Shape;40610;p18">
              <a:extLst>
                <a:ext uri="{FF2B5EF4-FFF2-40B4-BE49-F238E27FC236}">
                  <a16:creationId xmlns:a16="http://schemas.microsoft.com/office/drawing/2014/main" id="{57E1B6B3-C81F-449A-BEAE-6FD2B5231D88}"/>
                </a:ext>
              </a:extLst>
            </p:cNvPr>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 name="Google Shape;40611;p18">
              <a:extLst>
                <a:ext uri="{FF2B5EF4-FFF2-40B4-BE49-F238E27FC236}">
                  <a16:creationId xmlns:a16="http://schemas.microsoft.com/office/drawing/2014/main" id="{5FE9AA7D-71D1-4D12-8E2D-D27985B9554E}"/>
                </a:ext>
              </a:extLst>
            </p:cNvPr>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 name="Google Shape;40612;p18">
              <a:extLst>
                <a:ext uri="{FF2B5EF4-FFF2-40B4-BE49-F238E27FC236}">
                  <a16:creationId xmlns:a16="http://schemas.microsoft.com/office/drawing/2014/main" id="{85F074F2-66EE-4AE1-AFD4-0AEE528C965E}"/>
                </a:ext>
              </a:extLst>
            </p:cNvPr>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 name="Google Shape;40613;p18">
              <a:extLst>
                <a:ext uri="{FF2B5EF4-FFF2-40B4-BE49-F238E27FC236}">
                  <a16:creationId xmlns:a16="http://schemas.microsoft.com/office/drawing/2014/main" id="{0F8A8A10-625A-45EA-B90D-F284EDD8975D}"/>
                </a:ext>
              </a:extLst>
            </p:cNvPr>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 name="Google Shape;40614;p18">
              <a:extLst>
                <a:ext uri="{FF2B5EF4-FFF2-40B4-BE49-F238E27FC236}">
                  <a16:creationId xmlns:a16="http://schemas.microsoft.com/office/drawing/2014/main" id="{C050D4DE-872F-4B08-870E-A6FF01FB7765}"/>
                </a:ext>
              </a:extLst>
            </p:cNvPr>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 name="Google Shape;40615;p18">
              <a:extLst>
                <a:ext uri="{FF2B5EF4-FFF2-40B4-BE49-F238E27FC236}">
                  <a16:creationId xmlns:a16="http://schemas.microsoft.com/office/drawing/2014/main" id="{07C309C2-9961-4997-A09C-DAB4ED1E342D}"/>
                </a:ext>
              </a:extLst>
            </p:cNvPr>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 name="Google Shape;40616;p18">
              <a:extLst>
                <a:ext uri="{FF2B5EF4-FFF2-40B4-BE49-F238E27FC236}">
                  <a16:creationId xmlns:a16="http://schemas.microsoft.com/office/drawing/2014/main" id="{0A0F742E-59BB-426C-9D04-EEA5117B8EFF}"/>
                </a:ext>
              </a:extLst>
            </p:cNvPr>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 name="Google Shape;40617;p18">
              <a:extLst>
                <a:ext uri="{FF2B5EF4-FFF2-40B4-BE49-F238E27FC236}">
                  <a16:creationId xmlns:a16="http://schemas.microsoft.com/office/drawing/2014/main" id="{5E03C6AC-F1AD-4607-A93A-89EA8BF3B1EF}"/>
                </a:ext>
              </a:extLst>
            </p:cNvPr>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 name="Google Shape;40618;p18">
              <a:extLst>
                <a:ext uri="{FF2B5EF4-FFF2-40B4-BE49-F238E27FC236}">
                  <a16:creationId xmlns:a16="http://schemas.microsoft.com/office/drawing/2014/main" id="{38D5EAB2-B2EA-4FFF-8CCF-FE39114DC49D}"/>
                </a:ext>
              </a:extLst>
            </p:cNvPr>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 name="Google Shape;40619;p18">
              <a:extLst>
                <a:ext uri="{FF2B5EF4-FFF2-40B4-BE49-F238E27FC236}">
                  <a16:creationId xmlns:a16="http://schemas.microsoft.com/office/drawing/2014/main" id="{571B352E-42B5-481B-9F02-EB1C8762F889}"/>
                </a:ext>
              </a:extLst>
            </p:cNvPr>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 name="Google Shape;40620;p18">
              <a:extLst>
                <a:ext uri="{FF2B5EF4-FFF2-40B4-BE49-F238E27FC236}">
                  <a16:creationId xmlns:a16="http://schemas.microsoft.com/office/drawing/2014/main" id="{E3838E45-B09E-446D-9069-A62034E93D51}"/>
                </a:ext>
              </a:extLst>
            </p:cNvPr>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 name="Google Shape;40621;p18">
              <a:extLst>
                <a:ext uri="{FF2B5EF4-FFF2-40B4-BE49-F238E27FC236}">
                  <a16:creationId xmlns:a16="http://schemas.microsoft.com/office/drawing/2014/main" id="{20803238-9A20-4EF8-8E5E-46F26EC65DB7}"/>
                </a:ext>
              </a:extLst>
            </p:cNvPr>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 name="Google Shape;40622;p18">
              <a:extLst>
                <a:ext uri="{FF2B5EF4-FFF2-40B4-BE49-F238E27FC236}">
                  <a16:creationId xmlns:a16="http://schemas.microsoft.com/office/drawing/2014/main" id="{0706D130-D4F1-4A8C-8C24-0D62A6E0E932}"/>
                </a:ext>
              </a:extLst>
            </p:cNvPr>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 name="Google Shape;40623;p18">
              <a:extLst>
                <a:ext uri="{FF2B5EF4-FFF2-40B4-BE49-F238E27FC236}">
                  <a16:creationId xmlns:a16="http://schemas.microsoft.com/office/drawing/2014/main" id="{60D6208A-83B0-4999-A915-126827414149}"/>
                </a:ext>
              </a:extLst>
            </p:cNvPr>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 name="Google Shape;40624;p18">
              <a:extLst>
                <a:ext uri="{FF2B5EF4-FFF2-40B4-BE49-F238E27FC236}">
                  <a16:creationId xmlns:a16="http://schemas.microsoft.com/office/drawing/2014/main" id="{3FFD96D7-5EFC-4BFE-A0E0-61FB069398DD}"/>
                </a:ext>
              </a:extLst>
            </p:cNvPr>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 name="Google Shape;40625;p18">
              <a:extLst>
                <a:ext uri="{FF2B5EF4-FFF2-40B4-BE49-F238E27FC236}">
                  <a16:creationId xmlns:a16="http://schemas.microsoft.com/office/drawing/2014/main" id="{5C6BD8CE-0E52-4DB7-888F-A43A425C3BE1}"/>
                </a:ext>
              </a:extLst>
            </p:cNvPr>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 name="Google Shape;40626;p18">
              <a:extLst>
                <a:ext uri="{FF2B5EF4-FFF2-40B4-BE49-F238E27FC236}">
                  <a16:creationId xmlns:a16="http://schemas.microsoft.com/office/drawing/2014/main" id="{AAF73BD4-58B4-4229-B704-687BD48FD8C3}"/>
                </a:ext>
              </a:extLst>
            </p:cNvPr>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 name="Google Shape;40627;p18">
              <a:extLst>
                <a:ext uri="{FF2B5EF4-FFF2-40B4-BE49-F238E27FC236}">
                  <a16:creationId xmlns:a16="http://schemas.microsoft.com/office/drawing/2014/main" id="{B457BD96-51F4-4694-B8BF-C833AD3033F5}"/>
                </a:ext>
              </a:extLst>
            </p:cNvPr>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 name="Google Shape;40628;p18">
              <a:extLst>
                <a:ext uri="{FF2B5EF4-FFF2-40B4-BE49-F238E27FC236}">
                  <a16:creationId xmlns:a16="http://schemas.microsoft.com/office/drawing/2014/main" id="{B9AC5BF7-1BAC-49C3-BAE8-8080210A5CD2}"/>
                </a:ext>
              </a:extLst>
            </p:cNvPr>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 name="Google Shape;40629;p18">
              <a:extLst>
                <a:ext uri="{FF2B5EF4-FFF2-40B4-BE49-F238E27FC236}">
                  <a16:creationId xmlns:a16="http://schemas.microsoft.com/office/drawing/2014/main" id="{E569E462-EF51-48AE-8338-D7A2C309B675}"/>
                </a:ext>
              </a:extLst>
            </p:cNvPr>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 name="Google Shape;40630;p18">
              <a:extLst>
                <a:ext uri="{FF2B5EF4-FFF2-40B4-BE49-F238E27FC236}">
                  <a16:creationId xmlns:a16="http://schemas.microsoft.com/office/drawing/2014/main" id="{57A1FA8C-1AC2-47C4-9D3D-12EE7C531490}"/>
                </a:ext>
              </a:extLst>
            </p:cNvPr>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 name="Google Shape;40631;p18">
              <a:extLst>
                <a:ext uri="{FF2B5EF4-FFF2-40B4-BE49-F238E27FC236}">
                  <a16:creationId xmlns:a16="http://schemas.microsoft.com/office/drawing/2014/main" id="{F414369D-4821-4A6B-AE61-32867C28B221}"/>
                </a:ext>
              </a:extLst>
            </p:cNvPr>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 name="Google Shape;40632;p18">
              <a:extLst>
                <a:ext uri="{FF2B5EF4-FFF2-40B4-BE49-F238E27FC236}">
                  <a16:creationId xmlns:a16="http://schemas.microsoft.com/office/drawing/2014/main" id="{E16B8E4A-935E-452D-8E67-AC42FAD677A3}"/>
                </a:ext>
              </a:extLst>
            </p:cNvPr>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 name="Google Shape;40633;p18">
              <a:extLst>
                <a:ext uri="{FF2B5EF4-FFF2-40B4-BE49-F238E27FC236}">
                  <a16:creationId xmlns:a16="http://schemas.microsoft.com/office/drawing/2014/main" id="{EB9F89D9-CDC4-4D2A-BF09-36A8A6F77F1A}"/>
                </a:ext>
              </a:extLst>
            </p:cNvPr>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 name="Google Shape;40634;p18">
              <a:extLst>
                <a:ext uri="{FF2B5EF4-FFF2-40B4-BE49-F238E27FC236}">
                  <a16:creationId xmlns:a16="http://schemas.microsoft.com/office/drawing/2014/main" id="{30F26D14-ED2D-4A7B-A4B1-14D668826848}"/>
                </a:ext>
              </a:extLst>
            </p:cNvPr>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 name="Google Shape;40635;p18">
              <a:extLst>
                <a:ext uri="{FF2B5EF4-FFF2-40B4-BE49-F238E27FC236}">
                  <a16:creationId xmlns:a16="http://schemas.microsoft.com/office/drawing/2014/main" id="{724DFBD3-5001-464E-B94B-FB2CB9A74433}"/>
                </a:ext>
              </a:extLst>
            </p:cNvPr>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 name="Google Shape;40636;p18">
              <a:extLst>
                <a:ext uri="{FF2B5EF4-FFF2-40B4-BE49-F238E27FC236}">
                  <a16:creationId xmlns:a16="http://schemas.microsoft.com/office/drawing/2014/main" id="{C5FC9DCC-ECF8-4627-BAD4-CA087B9DB917}"/>
                </a:ext>
              </a:extLst>
            </p:cNvPr>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 name="Google Shape;40637;p18">
              <a:extLst>
                <a:ext uri="{FF2B5EF4-FFF2-40B4-BE49-F238E27FC236}">
                  <a16:creationId xmlns:a16="http://schemas.microsoft.com/office/drawing/2014/main" id="{B266F721-9A6C-4E0A-BBA8-1246D27C1B00}"/>
                </a:ext>
              </a:extLst>
            </p:cNvPr>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 name="Google Shape;40638;p18">
              <a:extLst>
                <a:ext uri="{FF2B5EF4-FFF2-40B4-BE49-F238E27FC236}">
                  <a16:creationId xmlns:a16="http://schemas.microsoft.com/office/drawing/2014/main" id="{936988FB-9C44-407A-ADA7-3AD28D163250}"/>
                </a:ext>
              </a:extLst>
            </p:cNvPr>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 name="Google Shape;40639;p18">
              <a:extLst>
                <a:ext uri="{FF2B5EF4-FFF2-40B4-BE49-F238E27FC236}">
                  <a16:creationId xmlns:a16="http://schemas.microsoft.com/office/drawing/2014/main" id="{D744F975-76D9-4BE4-AEEE-65B86E4F5FBA}"/>
                </a:ext>
              </a:extLst>
            </p:cNvPr>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 name="Google Shape;40640;p18">
              <a:extLst>
                <a:ext uri="{FF2B5EF4-FFF2-40B4-BE49-F238E27FC236}">
                  <a16:creationId xmlns:a16="http://schemas.microsoft.com/office/drawing/2014/main" id="{2183E02B-2344-4FDA-8D06-DC0A968063B0}"/>
                </a:ext>
              </a:extLst>
            </p:cNvPr>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 name="Google Shape;40641;p18">
              <a:extLst>
                <a:ext uri="{FF2B5EF4-FFF2-40B4-BE49-F238E27FC236}">
                  <a16:creationId xmlns:a16="http://schemas.microsoft.com/office/drawing/2014/main" id="{63D94791-2239-45D1-9B01-A07228D01CBD}"/>
                </a:ext>
              </a:extLst>
            </p:cNvPr>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 name="Google Shape;40642;p18">
              <a:extLst>
                <a:ext uri="{FF2B5EF4-FFF2-40B4-BE49-F238E27FC236}">
                  <a16:creationId xmlns:a16="http://schemas.microsoft.com/office/drawing/2014/main" id="{58ABBE1E-D690-4AF4-BAC4-47101843FDDC}"/>
                </a:ext>
              </a:extLst>
            </p:cNvPr>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 name="Google Shape;40643;p18">
              <a:extLst>
                <a:ext uri="{FF2B5EF4-FFF2-40B4-BE49-F238E27FC236}">
                  <a16:creationId xmlns:a16="http://schemas.microsoft.com/office/drawing/2014/main" id="{090A5C04-49DE-4F62-ABDC-45985C396757}"/>
                </a:ext>
              </a:extLst>
            </p:cNvPr>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 name="Google Shape;40644;p18">
              <a:extLst>
                <a:ext uri="{FF2B5EF4-FFF2-40B4-BE49-F238E27FC236}">
                  <a16:creationId xmlns:a16="http://schemas.microsoft.com/office/drawing/2014/main" id="{2D91B696-767E-4A47-B86C-E980D41F7388}"/>
                </a:ext>
              </a:extLst>
            </p:cNvPr>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 name="Google Shape;40645;p18">
              <a:extLst>
                <a:ext uri="{FF2B5EF4-FFF2-40B4-BE49-F238E27FC236}">
                  <a16:creationId xmlns:a16="http://schemas.microsoft.com/office/drawing/2014/main" id="{50CFC692-4E78-4B5E-A471-A69DD0D97B62}"/>
                </a:ext>
              </a:extLst>
            </p:cNvPr>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 name="Google Shape;40646;p18">
              <a:extLst>
                <a:ext uri="{FF2B5EF4-FFF2-40B4-BE49-F238E27FC236}">
                  <a16:creationId xmlns:a16="http://schemas.microsoft.com/office/drawing/2014/main" id="{5DE461BD-6503-4CE6-A761-1BDFAFCD5567}"/>
                </a:ext>
              </a:extLst>
            </p:cNvPr>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 name="Google Shape;40647;p18">
              <a:extLst>
                <a:ext uri="{FF2B5EF4-FFF2-40B4-BE49-F238E27FC236}">
                  <a16:creationId xmlns:a16="http://schemas.microsoft.com/office/drawing/2014/main" id="{3F75B332-7ED9-4B99-B1F6-75566F166003}"/>
                </a:ext>
              </a:extLst>
            </p:cNvPr>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 name="Google Shape;40648;p18">
              <a:extLst>
                <a:ext uri="{FF2B5EF4-FFF2-40B4-BE49-F238E27FC236}">
                  <a16:creationId xmlns:a16="http://schemas.microsoft.com/office/drawing/2014/main" id="{7E9436AF-4737-4677-91AD-2FC90769545A}"/>
                </a:ext>
              </a:extLst>
            </p:cNvPr>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 name="Google Shape;40649;p18">
              <a:extLst>
                <a:ext uri="{FF2B5EF4-FFF2-40B4-BE49-F238E27FC236}">
                  <a16:creationId xmlns:a16="http://schemas.microsoft.com/office/drawing/2014/main" id="{4D972B5F-6169-4F87-A942-BCA212302E8B}"/>
                </a:ext>
              </a:extLst>
            </p:cNvPr>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 name="Google Shape;40650;p18">
              <a:extLst>
                <a:ext uri="{FF2B5EF4-FFF2-40B4-BE49-F238E27FC236}">
                  <a16:creationId xmlns:a16="http://schemas.microsoft.com/office/drawing/2014/main" id="{AF2E36E9-FD86-4DD4-B76E-460281D21D68}"/>
                </a:ext>
              </a:extLst>
            </p:cNvPr>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 name="Google Shape;40651;p18">
              <a:extLst>
                <a:ext uri="{FF2B5EF4-FFF2-40B4-BE49-F238E27FC236}">
                  <a16:creationId xmlns:a16="http://schemas.microsoft.com/office/drawing/2014/main" id="{891814CD-F8AC-4DD5-B56A-7BB02D91762A}"/>
                </a:ext>
              </a:extLst>
            </p:cNvPr>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 name="Google Shape;40652;p18">
              <a:extLst>
                <a:ext uri="{FF2B5EF4-FFF2-40B4-BE49-F238E27FC236}">
                  <a16:creationId xmlns:a16="http://schemas.microsoft.com/office/drawing/2014/main" id="{F63F069C-6517-4C51-A5ED-3CEFDB91B09C}"/>
                </a:ext>
              </a:extLst>
            </p:cNvPr>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 name="Google Shape;40653;p18">
              <a:extLst>
                <a:ext uri="{FF2B5EF4-FFF2-40B4-BE49-F238E27FC236}">
                  <a16:creationId xmlns:a16="http://schemas.microsoft.com/office/drawing/2014/main" id="{5F6BFEB1-E428-45AF-B6AE-7C65DA311975}"/>
                </a:ext>
              </a:extLst>
            </p:cNvPr>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 name="Google Shape;40654;p18">
              <a:extLst>
                <a:ext uri="{FF2B5EF4-FFF2-40B4-BE49-F238E27FC236}">
                  <a16:creationId xmlns:a16="http://schemas.microsoft.com/office/drawing/2014/main" id="{56FB415B-E263-4016-9714-C3DC0CCB07EE}"/>
                </a:ext>
              </a:extLst>
            </p:cNvPr>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 name="Google Shape;40655;p18">
              <a:extLst>
                <a:ext uri="{FF2B5EF4-FFF2-40B4-BE49-F238E27FC236}">
                  <a16:creationId xmlns:a16="http://schemas.microsoft.com/office/drawing/2014/main" id="{32CB4171-F95B-4566-9238-09B9CC78F5C2}"/>
                </a:ext>
              </a:extLst>
            </p:cNvPr>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 name="Google Shape;40656;p18">
              <a:extLst>
                <a:ext uri="{FF2B5EF4-FFF2-40B4-BE49-F238E27FC236}">
                  <a16:creationId xmlns:a16="http://schemas.microsoft.com/office/drawing/2014/main" id="{2E783F75-7B63-4635-BB81-E3333C8B0ED0}"/>
                </a:ext>
              </a:extLst>
            </p:cNvPr>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 name="Google Shape;40657;p18">
              <a:extLst>
                <a:ext uri="{FF2B5EF4-FFF2-40B4-BE49-F238E27FC236}">
                  <a16:creationId xmlns:a16="http://schemas.microsoft.com/office/drawing/2014/main" id="{A62D7F0C-9309-4529-ABE8-BD9C403F9B1B}"/>
                </a:ext>
              </a:extLst>
            </p:cNvPr>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 name="Google Shape;40658;p18">
              <a:extLst>
                <a:ext uri="{FF2B5EF4-FFF2-40B4-BE49-F238E27FC236}">
                  <a16:creationId xmlns:a16="http://schemas.microsoft.com/office/drawing/2014/main" id="{41A08CCD-1F82-41A8-B86F-583591675F33}"/>
                </a:ext>
              </a:extLst>
            </p:cNvPr>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 name="Google Shape;40659;p18">
              <a:extLst>
                <a:ext uri="{FF2B5EF4-FFF2-40B4-BE49-F238E27FC236}">
                  <a16:creationId xmlns:a16="http://schemas.microsoft.com/office/drawing/2014/main" id="{7B8CAB1E-6282-4D5F-9148-C02C20B0865D}"/>
                </a:ext>
              </a:extLst>
            </p:cNvPr>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 name="Google Shape;40660;p18">
              <a:extLst>
                <a:ext uri="{FF2B5EF4-FFF2-40B4-BE49-F238E27FC236}">
                  <a16:creationId xmlns:a16="http://schemas.microsoft.com/office/drawing/2014/main" id="{2A4F5E37-504D-4E09-A652-FA8FA6374A90}"/>
                </a:ext>
              </a:extLst>
            </p:cNvPr>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 name="Google Shape;40661;p18">
              <a:extLst>
                <a:ext uri="{FF2B5EF4-FFF2-40B4-BE49-F238E27FC236}">
                  <a16:creationId xmlns:a16="http://schemas.microsoft.com/office/drawing/2014/main" id="{9218C288-EC68-42A4-B866-CC2B31F69B96}"/>
                </a:ext>
              </a:extLst>
            </p:cNvPr>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 name="Google Shape;40662;p18">
              <a:extLst>
                <a:ext uri="{FF2B5EF4-FFF2-40B4-BE49-F238E27FC236}">
                  <a16:creationId xmlns:a16="http://schemas.microsoft.com/office/drawing/2014/main" id="{C072FEE1-C954-4D57-AEA7-63F27643EEA7}"/>
                </a:ext>
              </a:extLst>
            </p:cNvPr>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 name="Google Shape;40663;p18">
              <a:extLst>
                <a:ext uri="{FF2B5EF4-FFF2-40B4-BE49-F238E27FC236}">
                  <a16:creationId xmlns:a16="http://schemas.microsoft.com/office/drawing/2014/main" id="{7265482D-57A5-4334-8878-C4BB88521E10}"/>
                </a:ext>
              </a:extLst>
            </p:cNvPr>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 name="Google Shape;40664;p18">
              <a:extLst>
                <a:ext uri="{FF2B5EF4-FFF2-40B4-BE49-F238E27FC236}">
                  <a16:creationId xmlns:a16="http://schemas.microsoft.com/office/drawing/2014/main" id="{4A2F9DA9-67C1-4435-9CAD-19A7DF8C8F27}"/>
                </a:ext>
              </a:extLst>
            </p:cNvPr>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 name="Google Shape;40665;p18">
              <a:extLst>
                <a:ext uri="{FF2B5EF4-FFF2-40B4-BE49-F238E27FC236}">
                  <a16:creationId xmlns:a16="http://schemas.microsoft.com/office/drawing/2014/main" id="{592C3B9E-9FD9-44CD-B792-59C865E46751}"/>
                </a:ext>
              </a:extLst>
            </p:cNvPr>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 name="Google Shape;40666;p18">
              <a:extLst>
                <a:ext uri="{FF2B5EF4-FFF2-40B4-BE49-F238E27FC236}">
                  <a16:creationId xmlns:a16="http://schemas.microsoft.com/office/drawing/2014/main" id="{167E2D1E-096F-426A-A3EA-A9EE4E53DEFD}"/>
                </a:ext>
              </a:extLst>
            </p:cNvPr>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 name="Google Shape;40667;p18">
              <a:extLst>
                <a:ext uri="{FF2B5EF4-FFF2-40B4-BE49-F238E27FC236}">
                  <a16:creationId xmlns:a16="http://schemas.microsoft.com/office/drawing/2014/main" id="{56A7C910-81D4-428A-9835-EFBFFF16717E}"/>
                </a:ext>
              </a:extLst>
            </p:cNvPr>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 name="Google Shape;40668;p18">
              <a:extLst>
                <a:ext uri="{FF2B5EF4-FFF2-40B4-BE49-F238E27FC236}">
                  <a16:creationId xmlns:a16="http://schemas.microsoft.com/office/drawing/2014/main" id="{C30683EC-69F9-4BD8-AB56-2B1605C1A22A}"/>
                </a:ext>
              </a:extLst>
            </p:cNvPr>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 name="Google Shape;40669;p18">
              <a:extLst>
                <a:ext uri="{FF2B5EF4-FFF2-40B4-BE49-F238E27FC236}">
                  <a16:creationId xmlns:a16="http://schemas.microsoft.com/office/drawing/2014/main" id="{8272BE14-4C40-4EFF-9154-899CC2D01BFF}"/>
                </a:ext>
              </a:extLst>
            </p:cNvPr>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 name="Google Shape;40670;p18">
              <a:extLst>
                <a:ext uri="{FF2B5EF4-FFF2-40B4-BE49-F238E27FC236}">
                  <a16:creationId xmlns:a16="http://schemas.microsoft.com/office/drawing/2014/main" id="{3C271949-5125-4FDE-8D3B-B27487D87245}"/>
                </a:ext>
              </a:extLst>
            </p:cNvPr>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 name="Google Shape;40671;p18">
              <a:extLst>
                <a:ext uri="{FF2B5EF4-FFF2-40B4-BE49-F238E27FC236}">
                  <a16:creationId xmlns:a16="http://schemas.microsoft.com/office/drawing/2014/main" id="{B963BA86-E462-48B0-B228-2C75BCF716E9}"/>
                </a:ext>
              </a:extLst>
            </p:cNvPr>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 name="Google Shape;40672;p18">
              <a:extLst>
                <a:ext uri="{FF2B5EF4-FFF2-40B4-BE49-F238E27FC236}">
                  <a16:creationId xmlns:a16="http://schemas.microsoft.com/office/drawing/2014/main" id="{C307F986-DA6C-45A9-866A-7A4FCEF49310}"/>
                </a:ext>
              </a:extLst>
            </p:cNvPr>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 name="Google Shape;40673;p18">
              <a:extLst>
                <a:ext uri="{FF2B5EF4-FFF2-40B4-BE49-F238E27FC236}">
                  <a16:creationId xmlns:a16="http://schemas.microsoft.com/office/drawing/2014/main" id="{F65D1AB9-3586-4699-9100-406A224FE0BC}"/>
                </a:ext>
              </a:extLst>
            </p:cNvPr>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 name="Google Shape;40674;p18">
              <a:extLst>
                <a:ext uri="{FF2B5EF4-FFF2-40B4-BE49-F238E27FC236}">
                  <a16:creationId xmlns:a16="http://schemas.microsoft.com/office/drawing/2014/main" id="{FD0E497D-AB5B-4C09-A2A4-667FB388478E}"/>
                </a:ext>
              </a:extLst>
            </p:cNvPr>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 name="Google Shape;40675;p18">
              <a:extLst>
                <a:ext uri="{FF2B5EF4-FFF2-40B4-BE49-F238E27FC236}">
                  <a16:creationId xmlns:a16="http://schemas.microsoft.com/office/drawing/2014/main" id="{8CCA9995-437A-48B9-8FEC-1E1A930BBB63}"/>
                </a:ext>
              </a:extLst>
            </p:cNvPr>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 name="Google Shape;40676;p18">
              <a:extLst>
                <a:ext uri="{FF2B5EF4-FFF2-40B4-BE49-F238E27FC236}">
                  <a16:creationId xmlns:a16="http://schemas.microsoft.com/office/drawing/2014/main" id="{F9C5F743-A664-462B-9C45-6731DAF0F4BC}"/>
                </a:ext>
              </a:extLst>
            </p:cNvPr>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 name="Google Shape;40677;p18">
              <a:extLst>
                <a:ext uri="{FF2B5EF4-FFF2-40B4-BE49-F238E27FC236}">
                  <a16:creationId xmlns:a16="http://schemas.microsoft.com/office/drawing/2014/main" id="{B4912176-BB6C-49E5-9ED3-D313B62F7586}"/>
                </a:ext>
              </a:extLst>
            </p:cNvPr>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 name="Google Shape;40678;p18">
              <a:extLst>
                <a:ext uri="{FF2B5EF4-FFF2-40B4-BE49-F238E27FC236}">
                  <a16:creationId xmlns:a16="http://schemas.microsoft.com/office/drawing/2014/main" id="{BDE14E59-8B91-4EDF-A60E-5147DD18A74B}"/>
                </a:ext>
              </a:extLst>
            </p:cNvPr>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 name="Google Shape;40679;p18">
              <a:extLst>
                <a:ext uri="{FF2B5EF4-FFF2-40B4-BE49-F238E27FC236}">
                  <a16:creationId xmlns:a16="http://schemas.microsoft.com/office/drawing/2014/main" id="{FABEC2D8-CCFB-4ABB-8550-FBFCD35F9614}"/>
                </a:ext>
              </a:extLst>
            </p:cNvPr>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3" name="Google Shape;40680;p18">
              <a:extLst>
                <a:ext uri="{FF2B5EF4-FFF2-40B4-BE49-F238E27FC236}">
                  <a16:creationId xmlns:a16="http://schemas.microsoft.com/office/drawing/2014/main" id="{61E03988-55CA-498B-9A6F-015DEF259633}"/>
                </a:ext>
              </a:extLst>
            </p:cNvPr>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4" name="Google Shape;40681;p18">
              <a:extLst>
                <a:ext uri="{FF2B5EF4-FFF2-40B4-BE49-F238E27FC236}">
                  <a16:creationId xmlns:a16="http://schemas.microsoft.com/office/drawing/2014/main" id="{F808F0F5-3394-4689-8CDF-007A1972EB28}"/>
                </a:ext>
              </a:extLst>
            </p:cNvPr>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5" name="Google Shape;40682;p18">
              <a:extLst>
                <a:ext uri="{FF2B5EF4-FFF2-40B4-BE49-F238E27FC236}">
                  <a16:creationId xmlns:a16="http://schemas.microsoft.com/office/drawing/2014/main" id="{DFA848E4-07E7-4C97-83DB-479A30D3C443}"/>
                </a:ext>
              </a:extLst>
            </p:cNvPr>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6" name="Google Shape;40683;p18">
              <a:extLst>
                <a:ext uri="{FF2B5EF4-FFF2-40B4-BE49-F238E27FC236}">
                  <a16:creationId xmlns:a16="http://schemas.microsoft.com/office/drawing/2014/main" id="{43FC01CD-07FF-4039-A71E-26F1D3CF46C3}"/>
                </a:ext>
              </a:extLst>
            </p:cNvPr>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7" name="Google Shape;40684;p18">
              <a:extLst>
                <a:ext uri="{FF2B5EF4-FFF2-40B4-BE49-F238E27FC236}">
                  <a16:creationId xmlns:a16="http://schemas.microsoft.com/office/drawing/2014/main" id="{041C131D-3421-459C-A6D0-4EC3A2A97964}"/>
                </a:ext>
              </a:extLst>
            </p:cNvPr>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8" name="Google Shape;40685;p18">
              <a:extLst>
                <a:ext uri="{FF2B5EF4-FFF2-40B4-BE49-F238E27FC236}">
                  <a16:creationId xmlns:a16="http://schemas.microsoft.com/office/drawing/2014/main" id="{E2CF4C21-2545-40D4-AC9F-F04FAFE08B7D}"/>
                </a:ext>
              </a:extLst>
            </p:cNvPr>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9" name="Google Shape;40686;p18">
              <a:extLst>
                <a:ext uri="{FF2B5EF4-FFF2-40B4-BE49-F238E27FC236}">
                  <a16:creationId xmlns:a16="http://schemas.microsoft.com/office/drawing/2014/main" id="{3E7BADC3-B8E4-4655-8177-2F38413C49EE}"/>
                </a:ext>
              </a:extLst>
            </p:cNvPr>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0" name="Google Shape;40687;p18">
              <a:extLst>
                <a:ext uri="{FF2B5EF4-FFF2-40B4-BE49-F238E27FC236}">
                  <a16:creationId xmlns:a16="http://schemas.microsoft.com/office/drawing/2014/main" id="{CEBBF2F6-4010-486F-86C9-CA804D875028}"/>
                </a:ext>
              </a:extLst>
            </p:cNvPr>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1" name="Google Shape;40688;p18">
              <a:extLst>
                <a:ext uri="{FF2B5EF4-FFF2-40B4-BE49-F238E27FC236}">
                  <a16:creationId xmlns:a16="http://schemas.microsoft.com/office/drawing/2014/main" id="{CD708356-3BB9-4FC3-9C96-9659AA51EDDC}"/>
                </a:ext>
              </a:extLst>
            </p:cNvPr>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2" name="Google Shape;40689;p18">
              <a:extLst>
                <a:ext uri="{FF2B5EF4-FFF2-40B4-BE49-F238E27FC236}">
                  <a16:creationId xmlns:a16="http://schemas.microsoft.com/office/drawing/2014/main" id="{E9F15E1F-7BB6-4D0A-B7F8-2113EAF35E1B}"/>
                </a:ext>
              </a:extLst>
            </p:cNvPr>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3" name="Google Shape;40690;p18">
              <a:extLst>
                <a:ext uri="{FF2B5EF4-FFF2-40B4-BE49-F238E27FC236}">
                  <a16:creationId xmlns:a16="http://schemas.microsoft.com/office/drawing/2014/main" id="{03DDB318-51C8-47BE-9CA9-69B5072E1E56}"/>
                </a:ext>
              </a:extLst>
            </p:cNvPr>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4" name="Google Shape;40691;p18">
              <a:extLst>
                <a:ext uri="{FF2B5EF4-FFF2-40B4-BE49-F238E27FC236}">
                  <a16:creationId xmlns:a16="http://schemas.microsoft.com/office/drawing/2014/main" id="{1EFBEB93-634B-4CFC-A108-D7B31297E53A}"/>
                </a:ext>
              </a:extLst>
            </p:cNvPr>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5" name="Google Shape;40692;p18">
              <a:extLst>
                <a:ext uri="{FF2B5EF4-FFF2-40B4-BE49-F238E27FC236}">
                  <a16:creationId xmlns:a16="http://schemas.microsoft.com/office/drawing/2014/main" id="{3684A9A1-833C-40BA-BA93-BD29820A81A9}"/>
                </a:ext>
              </a:extLst>
            </p:cNvPr>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6" name="Google Shape;40693;p18">
              <a:extLst>
                <a:ext uri="{FF2B5EF4-FFF2-40B4-BE49-F238E27FC236}">
                  <a16:creationId xmlns:a16="http://schemas.microsoft.com/office/drawing/2014/main" id="{E9664F90-D745-4EB0-9BAC-68325EF6B2E4}"/>
                </a:ext>
              </a:extLst>
            </p:cNvPr>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7" name="Google Shape;40694;p18">
              <a:extLst>
                <a:ext uri="{FF2B5EF4-FFF2-40B4-BE49-F238E27FC236}">
                  <a16:creationId xmlns:a16="http://schemas.microsoft.com/office/drawing/2014/main" id="{FD9B4854-4FE8-4F8D-B4DF-EC5903815F81}"/>
                </a:ext>
              </a:extLst>
            </p:cNvPr>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8" name="Google Shape;40695;p18">
              <a:extLst>
                <a:ext uri="{FF2B5EF4-FFF2-40B4-BE49-F238E27FC236}">
                  <a16:creationId xmlns:a16="http://schemas.microsoft.com/office/drawing/2014/main" id="{5335B257-2C3B-43AC-92ED-113659589BA5}"/>
                </a:ext>
              </a:extLst>
            </p:cNvPr>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9" name="Google Shape;40696;p18">
              <a:extLst>
                <a:ext uri="{FF2B5EF4-FFF2-40B4-BE49-F238E27FC236}">
                  <a16:creationId xmlns:a16="http://schemas.microsoft.com/office/drawing/2014/main" id="{58D24C68-6946-4979-B309-721E004DD430}"/>
                </a:ext>
              </a:extLst>
            </p:cNvPr>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0" name="Google Shape;40697;p18">
              <a:extLst>
                <a:ext uri="{FF2B5EF4-FFF2-40B4-BE49-F238E27FC236}">
                  <a16:creationId xmlns:a16="http://schemas.microsoft.com/office/drawing/2014/main" id="{9DE603D9-162C-43AB-8CF9-9D572F09BBEB}"/>
                </a:ext>
              </a:extLst>
            </p:cNvPr>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1" name="Google Shape;40698;p18">
              <a:extLst>
                <a:ext uri="{FF2B5EF4-FFF2-40B4-BE49-F238E27FC236}">
                  <a16:creationId xmlns:a16="http://schemas.microsoft.com/office/drawing/2014/main" id="{98ED3836-49AF-4FCF-BDB1-69293DE3D28E}"/>
                </a:ext>
              </a:extLst>
            </p:cNvPr>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2" name="Google Shape;40699;p18">
              <a:extLst>
                <a:ext uri="{FF2B5EF4-FFF2-40B4-BE49-F238E27FC236}">
                  <a16:creationId xmlns:a16="http://schemas.microsoft.com/office/drawing/2014/main" id="{8AB6970E-3C10-4640-8ADF-7985B6218DA3}"/>
                </a:ext>
              </a:extLst>
            </p:cNvPr>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3" name="Google Shape;40700;p18">
              <a:extLst>
                <a:ext uri="{FF2B5EF4-FFF2-40B4-BE49-F238E27FC236}">
                  <a16:creationId xmlns:a16="http://schemas.microsoft.com/office/drawing/2014/main" id="{BBD8B3B9-CDC3-4435-A743-C9A6373C047C}"/>
                </a:ext>
              </a:extLst>
            </p:cNvPr>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4" name="Google Shape;40701;p18">
              <a:extLst>
                <a:ext uri="{FF2B5EF4-FFF2-40B4-BE49-F238E27FC236}">
                  <a16:creationId xmlns:a16="http://schemas.microsoft.com/office/drawing/2014/main" id="{AA5564C2-B826-492B-B29B-D17E29B0037C}"/>
                </a:ext>
              </a:extLst>
            </p:cNvPr>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5" name="Google Shape;40702;p18">
              <a:extLst>
                <a:ext uri="{FF2B5EF4-FFF2-40B4-BE49-F238E27FC236}">
                  <a16:creationId xmlns:a16="http://schemas.microsoft.com/office/drawing/2014/main" id="{D7FF387D-5CBB-40DF-A30E-5DDF8AD6EAE2}"/>
                </a:ext>
              </a:extLst>
            </p:cNvPr>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6" name="Google Shape;40703;p18">
              <a:extLst>
                <a:ext uri="{FF2B5EF4-FFF2-40B4-BE49-F238E27FC236}">
                  <a16:creationId xmlns:a16="http://schemas.microsoft.com/office/drawing/2014/main" id="{7B868A7C-7CA9-4418-8335-5F44ED2A94F7}"/>
                </a:ext>
              </a:extLst>
            </p:cNvPr>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7" name="Google Shape;40704;p18">
              <a:extLst>
                <a:ext uri="{FF2B5EF4-FFF2-40B4-BE49-F238E27FC236}">
                  <a16:creationId xmlns:a16="http://schemas.microsoft.com/office/drawing/2014/main" id="{92BBCEDE-599E-4F8B-B87E-5A30790ACB90}"/>
                </a:ext>
              </a:extLst>
            </p:cNvPr>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8" name="Google Shape;40705;p18">
              <a:extLst>
                <a:ext uri="{FF2B5EF4-FFF2-40B4-BE49-F238E27FC236}">
                  <a16:creationId xmlns:a16="http://schemas.microsoft.com/office/drawing/2014/main" id="{79CCFC2E-C52F-46CB-97A7-C497F3960723}"/>
                </a:ext>
              </a:extLst>
            </p:cNvPr>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9" name="Google Shape;40706;p18">
              <a:extLst>
                <a:ext uri="{FF2B5EF4-FFF2-40B4-BE49-F238E27FC236}">
                  <a16:creationId xmlns:a16="http://schemas.microsoft.com/office/drawing/2014/main" id="{5619019B-49F9-4CB7-921F-DE62D3A0D9D8}"/>
                </a:ext>
              </a:extLst>
            </p:cNvPr>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0" name="Google Shape;40707;p18">
              <a:extLst>
                <a:ext uri="{FF2B5EF4-FFF2-40B4-BE49-F238E27FC236}">
                  <a16:creationId xmlns:a16="http://schemas.microsoft.com/office/drawing/2014/main" id="{AEFD59CC-E048-4D21-B583-AFB584EA8C50}"/>
                </a:ext>
              </a:extLst>
            </p:cNvPr>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1" name="Google Shape;40708;p18">
              <a:extLst>
                <a:ext uri="{FF2B5EF4-FFF2-40B4-BE49-F238E27FC236}">
                  <a16:creationId xmlns:a16="http://schemas.microsoft.com/office/drawing/2014/main" id="{4C571FD9-3F5E-4690-8264-1E9E27533C0A}"/>
                </a:ext>
              </a:extLst>
            </p:cNvPr>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2" name="Google Shape;40709;p18">
              <a:extLst>
                <a:ext uri="{FF2B5EF4-FFF2-40B4-BE49-F238E27FC236}">
                  <a16:creationId xmlns:a16="http://schemas.microsoft.com/office/drawing/2014/main" id="{6CD06171-6EB2-49D8-94A9-33F461CE7D13}"/>
                </a:ext>
              </a:extLst>
            </p:cNvPr>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3" name="Google Shape;40710;p18">
              <a:extLst>
                <a:ext uri="{FF2B5EF4-FFF2-40B4-BE49-F238E27FC236}">
                  <a16:creationId xmlns:a16="http://schemas.microsoft.com/office/drawing/2014/main" id="{EE8B8054-895E-4002-9571-22B15D1424B9}"/>
                </a:ext>
              </a:extLst>
            </p:cNvPr>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4" name="Google Shape;40711;p18">
              <a:extLst>
                <a:ext uri="{FF2B5EF4-FFF2-40B4-BE49-F238E27FC236}">
                  <a16:creationId xmlns:a16="http://schemas.microsoft.com/office/drawing/2014/main" id="{B0672C45-98CC-44D9-BE08-593F51A69D4D}"/>
                </a:ext>
              </a:extLst>
            </p:cNvPr>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5" name="Google Shape;40712;p18">
              <a:extLst>
                <a:ext uri="{FF2B5EF4-FFF2-40B4-BE49-F238E27FC236}">
                  <a16:creationId xmlns:a16="http://schemas.microsoft.com/office/drawing/2014/main" id="{6F30F189-FD1D-43DA-BB32-42348C842671}"/>
                </a:ext>
              </a:extLst>
            </p:cNvPr>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6" name="Google Shape;40713;p18">
              <a:extLst>
                <a:ext uri="{FF2B5EF4-FFF2-40B4-BE49-F238E27FC236}">
                  <a16:creationId xmlns:a16="http://schemas.microsoft.com/office/drawing/2014/main" id="{2BAC31C9-9204-4038-8A24-A21AC61EC6EF}"/>
                </a:ext>
              </a:extLst>
            </p:cNvPr>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7" name="Google Shape;40714;p18">
              <a:extLst>
                <a:ext uri="{FF2B5EF4-FFF2-40B4-BE49-F238E27FC236}">
                  <a16:creationId xmlns:a16="http://schemas.microsoft.com/office/drawing/2014/main" id="{5397D0A6-A481-4BD0-937F-CA1E8151A206}"/>
                </a:ext>
              </a:extLst>
            </p:cNvPr>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8" name="Google Shape;40715;p18">
              <a:extLst>
                <a:ext uri="{FF2B5EF4-FFF2-40B4-BE49-F238E27FC236}">
                  <a16:creationId xmlns:a16="http://schemas.microsoft.com/office/drawing/2014/main" id="{B36322FC-5396-477A-BDD0-488A27B3BB9E}"/>
                </a:ext>
              </a:extLst>
            </p:cNvPr>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9" name="Google Shape;40716;p18">
              <a:extLst>
                <a:ext uri="{FF2B5EF4-FFF2-40B4-BE49-F238E27FC236}">
                  <a16:creationId xmlns:a16="http://schemas.microsoft.com/office/drawing/2014/main" id="{1D1107D4-373F-4344-BA66-FD8576756878}"/>
                </a:ext>
              </a:extLst>
            </p:cNvPr>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0" name="Google Shape;40717;p18">
              <a:extLst>
                <a:ext uri="{FF2B5EF4-FFF2-40B4-BE49-F238E27FC236}">
                  <a16:creationId xmlns:a16="http://schemas.microsoft.com/office/drawing/2014/main" id="{59CC43C6-C69D-45BC-B3BF-B98165CE6544}"/>
                </a:ext>
              </a:extLst>
            </p:cNvPr>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1" name="Google Shape;40718;p18">
              <a:extLst>
                <a:ext uri="{FF2B5EF4-FFF2-40B4-BE49-F238E27FC236}">
                  <a16:creationId xmlns:a16="http://schemas.microsoft.com/office/drawing/2014/main" id="{BE269BAF-5E20-4CAD-B26D-A04B534A05AC}"/>
                </a:ext>
              </a:extLst>
            </p:cNvPr>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2" name="Google Shape;40719;p18">
              <a:extLst>
                <a:ext uri="{FF2B5EF4-FFF2-40B4-BE49-F238E27FC236}">
                  <a16:creationId xmlns:a16="http://schemas.microsoft.com/office/drawing/2014/main" id="{128898FF-4D5C-497F-8350-C54E023BDF66}"/>
                </a:ext>
              </a:extLst>
            </p:cNvPr>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3" name="Google Shape;40720;p18">
              <a:extLst>
                <a:ext uri="{FF2B5EF4-FFF2-40B4-BE49-F238E27FC236}">
                  <a16:creationId xmlns:a16="http://schemas.microsoft.com/office/drawing/2014/main" id="{5D50CD2B-A562-4B2D-8452-6E4540DCA36F}"/>
                </a:ext>
              </a:extLst>
            </p:cNvPr>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4" name="Google Shape;40721;p18">
              <a:extLst>
                <a:ext uri="{FF2B5EF4-FFF2-40B4-BE49-F238E27FC236}">
                  <a16:creationId xmlns:a16="http://schemas.microsoft.com/office/drawing/2014/main" id="{74BCDBDC-B719-4D09-8FC0-B90510053C95}"/>
                </a:ext>
              </a:extLst>
            </p:cNvPr>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5" name="Google Shape;40722;p18">
              <a:extLst>
                <a:ext uri="{FF2B5EF4-FFF2-40B4-BE49-F238E27FC236}">
                  <a16:creationId xmlns:a16="http://schemas.microsoft.com/office/drawing/2014/main" id="{732DAE46-8343-4EF5-A848-A7A0759F9D01}"/>
                </a:ext>
              </a:extLst>
            </p:cNvPr>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6" name="Google Shape;40723;p18">
              <a:extLst>
                <a:ext uri="{FF2B5EF4-FFF2-40B4-BE49-F238E27FC236}">
                  <a16:creationId xmlns:a16="http://schemas.microsoft.com/office/drawing/2014/main" id="{CCB01583-5727-48D6-9E29-FF9F139ACD60}"/>
                </a:ext>
              </a:extLst>
            </p:cNvPr>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7" name="Google Shape;40724;p18">
              <a:extLst>
                <a:ext uri="{FF2B5EF4-FFF2-40B4-BE49-F238E27FC236}">
                  <a16:creationId xmlns:a16="http://schemas.microsoft.com/office/drawing/2014/main" id="{44CB88C2-AF87-49DE-A492-AA37EAC0A936}"/>
                </a:ext>
              </a:extLst>
            </p:cNvPr>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8" name="Google Shape;40725;p18">
              <a:extLst>
                <a:ext uri="{FF2B5EF4-FFF2-40B4-BE49-F238E27FC236}">
                  <a16:creationId xmlns:a16="http://schemas.microsoft.com/office/drawing/2014/main" id="{BF293DC2-DFF1-4276-B972-D908D5D3DF4A}"/>
                </a:ext>
              </a:extLst>
            </p:cNvPr>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9" name="Google Shape;40726;p18">
              <a:extLst>
                <a:ext uri="{FF2B5EF4-FFF2-40B4-BE49-F238E27FC236}">
                  <a16:creationId xmlns:a16="http://schemas.microsoft.com/office/drawing/2014/main" id="{9A436884-B628-4372-AFE8-81C5DFFD64A4}"/>
                </a:ext>
              </a:extLst>
            </p:cNvPr>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0" name="Google Shape;40727;p18">
              <a:extLst>
                <a:ext uri="{FF2B5EF4-FFF2-40B4-BE49-F238E27FC236}">
                  <a16:creationId xmlns:a16="http://schemas.microsoft.com/office/drawing/2014/main" id="{B0E29468-2B5F-4991-AB23-D2E6A68AE1A5}"/>
                </a:ext>
              </a:extLst>
            </p:cNvPr>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1" name="Google Shape;40728;p18">
              <a:extLst>
                <a:ext uri="{FF2B5EF4-FFF2-40B4-BE49-F238E27FC236}">
                  <a16:creationId xmlns:a16="http://schemas.microsoft.com/office/drawing/2014/main" id="{6A7CF94A-C569-4B0B-B7B7-0880F47951ED}"/>
                </a:ext>
              </a:extLst>
            </p:cNvPr>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2" name="Google Shape;40729;p18">
              <a:extLst>
                <a:ext uri="{FF2B5EF4-FFF2-40B4-BE49-F238E27FC236}">
                  <a16:creationId xmlns:a16="http://schemas.microsoft.com/office/drawing/2014/main" id="{6CD239FB-5133-4E7B-898C-A7C97EB235A6}"/>
                </a:ext>
              </a:extLst>
            </p:cNvPr>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3" name="Google Shape;40730;p18">
              <a:extLst>
                <a:ext uri="{FF2B5EF4-FFF2-40B4-BE49-F238E27FC236}">
                  <a16:creationId xmlns:a16="http://schemas.microsoft.com/office/drawing/2014/main" id="{BBD29AAB-E4E0-4B5E-B630-B48C1729E5C8}"/>
                </a:ext>
              </a:extLst>
            </p:cNvPr>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4" name="Google Shape;40731;p18">
              <a:extLst>
                <a:ext uri="{FF2B5EF4-FFF2-40B4-BE49-F238E27FC236}">
                  <a16:creationId xmlns:a16="http://schemas.microsoft.com/office/drawing/2014/main" id="{FCD2A0A5-8194-4E57-86B6-5BBB4BC2E5ED}"/>
                </a:ext>
              </a:extLst>
            </p:cNvPr>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5" name="Google Shape;40732;p18">
              <a:extLst>
                <a:ext uri="{FF2B5EF4-FFF2-40B4-BE49-F238E27FC236}">
                  <a16:creationId xmlns:a16="http://schemas.microsoft.com/office/drawing/2014/main" id="{E6CBFB71-E1FE-4394-A839-741F45FE286E}"/>
                </a:ext>
              </a:extLst>
            </p:cNvPr>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6" name="Google Shape;40733;p18">
              <a:extLst>
                <a:ext uri="{FF2B5EF4-FFF2-40B4-BE49-F238E27FC236}">
                  <a16:creationId xmlns:a16="http://schemas.microsoft.com/office/drawing/2014/main" id="{B22AE0AD-2BD9-40AB-B5D1-3CC9771247DF}"/>
                </a:ext>
              </a:extLst>
            </p:cNvPr>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7" name="Google Shape;40734;p18">
              <a:extLst>
                <a:ext uri="{FF2B5EF4-FFF2-40B4-BE49-F238E27FC236}">
                  <a16:creationId xmlns:a16="http://schemas.microsoft.com/office/drawing/2014/main" id="{E6A29C37-E452-40BB-8C28-8267968114D4}"/>
                </a:ext>
              </a:extLst>
            </p:cNvPr>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8" name="Google Shape;40735;p18">
              <a:extLst>
                <a:ext uri="{FF2B5EF4-FFF2-40B4-BE49-F238E27FC236}">
                  <a16:creationId xmlns:a16="http://schemas.microsoft.com/office/drawing/2014/main" id="{1EF845C9-1F6D-4957-BBE1-800D8263E703}"/>
                </a:ext>
              </a:extLst>
            </p:cNvPr>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9" name="Google Shape;40736;p18">
              <a:extLst>
                <a:ext uri="{FF2B5EF4-FFF2-40B4-BE49-F238E27FC236}">
                  <a16:creationId xmlns:a16="http://schemas.microsoft.com/office/drawing/2014/main" id="{C5D31422-9EBD-4476-B6DB-D54002ED1F6C}"/>
                </a:ext>
              </a:extLst>
            </p:cNvPr>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0" name="Google Shape;40737;p18">
              <a:extLst>
                <a:ext uri="{FF2B5EF4-FFF2-40B4-BE49-F238E27FC236}">
                  <a16:creationId xmlns:a16="http://schemas.microsoft.com/office/drawing/2014/main" id="{4273361A-12AC-4F1B-A2B6-E10221D6E9A7}"/>
                </a:ext>
              </a:extLst>
            </p:cNvPr>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1" name="Google Shape;40738;p18">
              <a:extLst>
                <a:ext uri="{FF2B5EF4-FFF2-40B4-BE49-F238E27FC236}">
                  <a16:creationId xmlns:a16="http://schemas.microsoft.com/office/drawing/2014/main" id="{29B11E0C-E3BB-4E6E-9F97-4D4E7B365BC8}"/>
                </a:ext>
              </a:extLst>
            </p:cNvPr>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2" name="Google Shape;40739;p18">
              <a:extLst>
                <a:ext uri="{FF2B5EF4-FFF2-40B4-BE49-F238E27FC236}">
                  <a16:creationId xmlns:a16="http://schemas.microsoft.com/office/drawing/2014/main" id="{DD1155AF-8920-4C59-960A-5EC0AF1182C2}"/>
                </a:ext>
              </a:extLst>
            </p:cNvPr>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3" name="Google Shape;40740;p18">
              <a:extLst>
                <a:ext uri="{FF2B5EF4-FFF2-40B4-BE49-F238E27FC236}">
                  <a16:creationId xmlns:a16="http://schemas.microsoft.com/office/drawing/2014/main" id="{7B4A11BC-8880-43C7-B405-FC7F5D017F69}"/>
                </a:ext>
              </a:extLst>
            </p:cNvPr>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4" name="Google Shape;40741;p18">
              <a:extLst>
                <a:ext uri="{FF2B5EF4-FFF2-40B4-BE49-F238E27FC236}">
                  <a16:creationId xmlns:a16="http://schemas.microsoft.com/office/drawing/2014/main" id="{D39D8DEF-5373-4B74-8083-81C8147EB86E}"/>
                </a:ext>
              </a:extLst>
            </p:cNvPr>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5" name="Google Shape;40742;p18">
              <a:extLst>
                <a:ext uri="{FF2B5EF4-FFF2-40B4-BE49-F238E27FC236}">
                  <a16:creationId xmlns:a16="http://schemas.microsoft.com/office/drawing/2014/main" id="{4BD94BD7-2015-4F20-90D6-B1AC4887D53E}"/>
                </a:ext>
              </a:extLst>
            </p:cNvPr>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6" name="Google Shape;40743;p18">
              <a:extLst>
                <a:ext uri="{FF2B5EF4-FFF2-40B4-BE49-F238E27FC236}">
                  <a16:creationId xmlns:a16="http://schemas.microsoft.com/office/drawing/2014/main" id="{E01E2137-35FD-40DD-91EE-843126B7807A}"/>
                </a:ext>
              </a:extLst>
            </p:cNvPr>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7" name="Google Shape;40744;p18">
              <a:extLst>
                <a:ext uri="{FF2B5EF4-FFF2-40B4-BE49-F238E27FC236}">
                  <a16:creationId xmlns:a16="http://schemas.microsoft.com/office/drawing/2014/main" id="{C9F77594-3E9B-44E7-92C6-5EED8D77ED4F}"/>
                </a:ext>
              </a:extLst>
            </p:cNvPr>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8" name="Google Shape;40745;p18">
              <a:extLst>
                <a:ext uri="{FF2B5EF4-FFF2-40B4-BE49-F238E27FC236}">
                  <a16:creationId xmlns:a16="http://schemas.microsoft.com/office/drawing/2014/main" id="{85CF9E10-258D-4B9F-8AB6-59E788129542}"/>
                </a:ext>
              </a:extLst>
            </p:cNvPr>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9" name="Google Shape;40746;p18">
              <a:extLst>
                <a:ext uri="{FF2B5EF4-FFF2-40B4-BE49-F238E27FC236}">
                  <a16:creationId xmlns:a16="http://schemas.microsoft.com/office/drawing/2014/main" id="{C5792CF1-23F4-45C0-A595-504B1A1ADA9D}"/>
                </a:ext>
              </a:extLst>
            </p:cNvPr>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0" name="Google Shape;40747;p18">
              <a:extLst>
                <a:ext uri="{FF2B5EF4-FFF2-40B4-BE49-F238E27FC236}">
                  <a16:creationId xmlns:a16="http://schemas.microsoft.com/office/drawing/2014/main" id="{8BDB5794-2A14-4887-9D41-BC111615210F}"/>
                </a:ext>
              </a:extLst>
            </p:cNvPr>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1" name="Google Shape;40748;p18">
              <a:extLst>
                <a:ext uri="{FF2B5EF4-FFF2-40B4-BE49-F238E27FC236}">
                  <a16:creationId xmlns:a16="http://schemas.microsoft.com/office/drawing/2014/main" id="{453C228D-88D0-45D2-9D54-580B02A86817}"/>
                </a:ext>
              </a:extLst>
            </p:cNvPr>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2" name="Google Shape;40749;p18">
              <a:extLst>
                <a:ext uri="{FF2B5EF4-FFF2-40B4-BE49-F238E27FC236}">
                  <a16:creationId xmlns:a16="http://schemas.microsoft.com/office/drawing/2014/main" id="{EE7F8339-3B21-491A-B9A2-B59FE3C7F16A}"/>
                </a:ext>
              </a:extLst>
            </p:cNvPr>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3" name="Google Shape;40750;p18">
              <a:extLst>
                <a:ext uri="{FF2B5EF4-FFF2-40B4-BE49-F238E27FC236}">
                  <a16:creationId xmlns:a16="http://schemas.microsoft.com/office/drawing/2014/main" id="{94388F07-924C-452F-82DF-96C697E5B1F6}"/>
                </a:ext>
              </a:extLst>
            </p:cNvPr>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4" name="Google Shape;40751;p18">
              <a:extLst>
                <a:ext uri="{FF2B5EF4-FFF2-40B4-BE49-F238E27FC236}">
                  <a16:creationId xmlns:a16="http://schemas.microsoft.com/office/drawing/2014/main" id="{F412C2BD-7BE8-4429-A1D4-1CE1C16E1AFB}"/>
                </a:ext>
              </a:extLst>
            </p:cNvPr>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5" name="Google Shape;40752;p18">
              <a:extLst>
                <a:ext uri="{FF2B5EF4-FFF2-40B4-BE49-F238E27FC236}">
                  <a16:creationId xmlns:a16="http://schemas.microsoft.com/office/drawing/2014/main" id="{EA8238AF-18E6-40E0-88E8-BCD03FBFD5A4}"/>
                </a:ext>
              </a:extLst>
            </p:cNvPr>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6" name="Google Shape;40753;p18">
              <a:extLst>
                <a:ext uri="{FF2B5EF4-FFF2-40B4-BE49-F238E27FC236}">
                  <a16:creationId xmlns:a16="http://schemas.microsoft.com/office/drawing/2014/main" id="{50B09F05-48F4-467A-8E6C-30066202556A}"/>
                </a:ext>
              </a:extLst>
            </p:cNvPr>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7" name="Google Shape;40754;p18">
              <a:extLst>
                <a:ext uri="{FF2B5EF4-FFF2-40B4-BE49-F238E27FC236}">
                  <a16:creationId xmlns:a16="http://schemas.microsoft.com/office/drawing/2014/main" id="{76C92360-0F8F-4020-B44B-C90488ADCC98}"/>
                </a:ext>
              </a:extLst>
            </p:cNvPr>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8" name="Google Shape;40755;p18">
              <a:extLst>
                <a:ext uri="{FF2B5EF4-FFF2-40B4-BE49-F238E27FC236}">
                  <a16:creationId xmlns:a16="http://schemas.microsoft.com/office/drawing/2014/main" id="{AB186576-D63F-4406-9656-8EFF27FC8BFF}"/>
                </a:ext>
              </a:extLst>
            </p:cNvPr>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9" name="Google Shape;40756;p18">
              <a:extLst>
                <a:ext uri="{FF2B5EF4-FFF2-40B4-BE49-F238E27FC236}">
                  <a16:creationId xmlns:a16="http://schemas.microsoft.com/office/drawing/2014/main" id="{1207D247-ADE9-499D-B6BA-FA5E4A7B77D1}"/>
                </a:ext>
              </a:extLst>
            </p:cNvPr>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0" name="Google Shape;40757;p18">
              <a:extLst>
                <a:ext uri="{FF2B5EF4-FFF2-40B4-BE49-F238E27FC236}">
                  <a16:creationId xmlns:a16="http://schemas.microsoft.com/office/drawing/2014/main" id="{2C16D402-C59A-4127-84E6-1D9D46B4B2F1}"/>
                </a:ext>
              </a:extLst>
            </p:cNvPr>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1" name="Google Shape;40758;p18">
              <a:extLst>
                <a:ext uri="{FF2B5EF4-FFF2-40B4-BE49-F238E27FC236}">
                  <a16:creationId xmlns:a16="http://schemas.microsoft.com/office/drawing/2014/main" id="{F329D4B8-1498-46A8-B9C3-2CE9672F6504}"/>
                </a:ext>
              </a:extLst>
            </p:cNvPr>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2" name="Google Shape;40759;p18">
              <a:extLst>
                <a:ext uri="{FF2B5EF4-FFF2-40B4-BE49-F238E27FC236}">
                  <a16:creationId xmlns:a16="http://schemas.microsoft.com/office/drawing/2014/main" id="{C3A9507F-FAAC-489F-BC2F-2ACD9FF19D14}"/>
                </a:ext>
              </a:extLst>
            </p:cNvPr>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3" name="Google Shape;40760;p18">
              <a:extLst>
                <a:ext uri="{FF2B5EF4-FFF2-40B4-BE49-F238E27FC236}">
                  <a16:creationId xmlns:a16="http://schemas.microsoft.com/office/drawing/2014/main" id="{8459E644-82A4-4696-83A9-D189570A87CC}"/>
                </a:ext>
              </a:extLst>
            </p:cNvPr>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4" name="Google Shape;40761;p18">
              <a:extLst>
                <a:ext uri="{FF2B5EF4-FFF2-40B4-BE49-F238E27FC236}">
                  <a16:creationId xmlns:a16="http://schemas.microsoft.com/office/drawing/2014/main" id="{4E4818C7-B2A2-4307-9E36-1C5ECA26D668}"/>
                </a:ext>
              </a:extLst>
            </p:cNvPr>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5" name="Google Shape;40762;p18">
              <a:extLst>
                <a:ext uri="{FF2B5EF4-FFF2-40B4-BE49-F238E27FC236}">
                  <a16:creationId xmlns:a16="http://schemas.microsoft.com/office/drawing/2014/main" id="{E9944218-85CC-4050-8B9F-672FA06AC597}"/>
                </a:ext>
              </a:extLst>
            </p:cNvPr>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6" name="Google Shape;40763;p18">
              <a:extLst>
                <a:ext uri="{FF2B5EF4-FFF2-40B4-BE49-F238E27FC236}">
                  <a16:creationId xmlns:a16="http://schemas.microsoft.com/office/drawing/2014/main" id="{482C8FC8-EB32-45DD-BB30-DB7711890E8B}"/>
                </a:ext>
              </a:extLst>
            </p:cNvPr>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7" name="Google Shape;40764;p18">
              <a:extLst>
                <a:ext uri="{FF2B5EF4-FFF2-40B4-BE49-F238E27FC236}">
                  <a16:creationId xmlns:a16="http://schemas.microsoft.com/office/drawing/2014/main" id="{26D25E6A-80CA-426E-B1CE-955E02711954}"/>
                </a:ext>
              </a:extLst>
            </p:cNvPr>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8" name="Google Shape;40765;p18">
              <a:extLst>
                <a:ext uri="{FF2B5EF4-FFF2-40B4-BE49-F238E27FC236}">
                  <a16:creationId xmlns:a16="http://schemas.microsoft.com/office/drawing/2014/main" id="{94CC4082-CA1F-4EB7-82B7-6B96A306A82F}"/>
                </a:ext>
              </a:extLst>
            </p:cNvPr>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9" name="Google Shape;40766;p18">
              <a:extLst>
                <a:ext uri="{FF2B5EF4-FFF2-40B4-BE49-F238E27FC236}">
                  <a16:creationId xmlns:a16="http://schemas.microsoft.com/office/drawing/2014/main" id="{5110C752-C4A6-459C-B155-325D3F1B3706}"/>
                </a:ext>
              </a:extLst>
            </p:cNvPr>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0" name="Google Shape;40767;p18">
              <a:extLst>
                <a:ext uri="{FF2B5EF4-FFF2-40B4-BE49-F238E27FC236}">
                  <a16:creationId xmlns:a16="http://schemas.microsoft.com/office/drawing/2014/main" id="{4C5D8C62-8B50-4BDF-9AD0-A192E8A3FDE3}"/>
                </a:ext>
              </a:extLst>
            </p:cNvPr>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1" name="Google Shape;40768;p18">
              <a:extLst>
                <a:ext uri="{FF2B5EF4-FFF2-40B4-BE49-F238E27FC236}">
                  <a16:creationId xmlns:a16="http://schemas.microsoft.com/office/drawing/2014/main" id="{1064F642-98CB-4D90-BC70-BA8458A7C7FF}"/>
                </a:ext>
              </a:extLst>
            </p:cNvPr>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2" name="Google Shape;40769;p18">
              <a:extLst>
                <a:ext uri="{FF2B5EF4-FFF2-40B4-BE49-F238E27FC236}">
                  <a16:creationId xmlns:a16="http://schemas.microsoft.com/office/drawing/2014/main" id="{6B2C8046-B0D7-4CE3-82C5-F295C7464F9C}"/>
                </a:ext>
              </a:extLst>
            </p:cNvPr>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3" name="Google Shape;40770;p18">
              <a:extLst>
                <a:ext uri="{FF2B5EF4-FFF2-40B4-BE49-F238E27FC236}">
                  <a16:creationId xmlns:a16="http://schemas.microsoft.com/office/drawing/2014/main" id="{97078816-F81C-4267-984E-818A5DA1A581}"/>
                </a:ext>
              </a:extLst>
            </p:cNvPr>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4" name="Google Shape;40771;p18">
              <a:extLst>
                <a:ext uri="{FF2B5EF4-FFF2-40B4-BE49-F238E27FC236}">
                  <a16:creationId xmlns:a16="http://schemas.microsoft.com/office/drawing/2014/main" id="{077541D2-2D3A-473F-94F1-6D23F5EDA8D6}"/>
                </a:ext>
              </a:extLst>
            </p:cNvPr>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5" name="Google Shape;40772;p18">
              <a:extLst>
                <a:ext uri="{FF2B5EF4-FFF2-40B4-BE49-F238E27FC236}">
                  <a16:creationId xmlns:a16="http://schemas.microsoft.com/office/drawing/2014/main" id="{D40A8311-3EA3-432F-B1FE-5333CF317DD4}"/>
                </a:ext>
              </a:extLst>
            </p:cNvPr>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6" name="Google Shape;40773;p18">
              <a:extLst>
                <a:ext uri="{FF2B5EF4-FFF2-40B4-BE49-F238E27FC236}">
                  <a16:creationId xmlns:a16="http://schemas.microsoft.com/office/drawing/2014/main" id="{3D97294A-85A3-43D3-A548-1F457D5F4487}"/>
                </a:ext>
              </a:extLst>
            </p:cNvPr>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7" name="Google Shape;40774;p18">
              <a:extLst>
                <a:ext uri="{FF2B5EF4-FFF2-40B4-BE49-F238E27FC236}">
                  <a16:creationId xmlns:a16="http://schemas.microsoft.com/office/drawing/2014/main" id="{EEE0AF63-0027-4D61-BA9C-F83C1D857A22}"/>
                </a:ext>
              </a:extLst>
            </p:cNvPr>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8" name="Google Shape;40775;p18">
              <a:extLst>
                <a:ext uri="{FF2B5EF4-FFF2-40B4-BE49-F238E27FC236}">
                  <a16:creationId xmlns:a16="http://schemas.microsoft.com/office/drawing/2014/main" id="{2150BE7E-4AF4-4870-9EA2-2CA425A7FDBF}"/>
                </a:ext>
              </a:extLst>
            </p:cNvPr>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9" name="Google Shape;40776;p18">
              <a:extLst>
                <a:ext uri="{FF2B5EF4-FFF2-40B4-BE49-F238E27FC236}">
                  <a16:creationId xmlns:a16="http://schemas.microsoft.com/office/drawing/2014/main" id="{786FBE0A-4340-4B2E-897A-FDFA40B53DA7}"/>
                </a:ext>
              </a:extLst>
            </p:cNvPr>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0" name="Google Shape;40777;p18">
              <a:extLst>
                <a:ext uri="{FF2B5EF4-FFF2-40B4-BE49-F238E27FC236}">
                  <a16:creationId xmlns:a16="http://schemas.microsoft.com/office/drawing/2014/main" id="{D01B905F-3EF6-4AE9-9EAA-86674A470308}"/>
                </a:ext>
              </a:extLst>
            </p:cNvPr>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1" name="Google Shape;40778;p18">
              <a:extLst>
                <a:ext uri="{FF2B5EF4-FFF2-40B4-BE49-F238E27FC236}">
                  <a16:creationId xmlns:a16="http://schemas.microsoft.com/office/drawing/2014/main" id="{10DD83D3-0566-4730-881D-F0E2B5B4BB7D}"/>
                </a:ext>
              </a:extLst>
            </p:cNvPr>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2" name="Google Shape;40779;p18">
              <a:extLst>
                <a:ext uri="{FF2B5EF4-FFF2-40B4-BE49-F238E27FC236}">
                  <a16:creationId xmlns:a16="http://schemas.microsoft.com/office/drawing/2014/main" id="{BBF83AD2-6C68-480F-8608-C1B5DEF67EFE}"/>
                </a:ext>
              </a:extLst>
            </p:cNvPr>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3" name="Google Shape;40780;p18">
              <a:extLst>
                <a:ext uri="{FF2B5EF4-FFF2-40B4-BE49-F238E27FC236}">
                  <a16:creationId xmlns:a16="http://schemas.microsoft.com/office/drawing/2014/main" id="{7E9A0716-A6DB-4298-8128-0AD1B44F9172}"/>
                </a:ext>
              </a:extLst>
            </p:cNvPr>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4" name="Google Shape;40781;p18">
              <a:extLst>
                <a:ext uri="{FF2B5EF4-FFF2-40B4-BE49-F238E27FC236}">
                  <a16:creationId xmlns:a16="http://schemas.microsoft.com/office/drawing/2014/main" id="{82F96755-850D-47CA-8314-AAB64C3C1917}"/>
                </a:ext>
              </a:extLst>
            </p:cNvPr>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5" name="Google Shape;40782;p18">
              <a:extLst>
                <a:ext uri="{FF2B5EF4-FFF2-40B4-BE49-F238E27FC236}">
                  <a16:creationId xmlns:a16="http://schemas.microsoft.com/office/drawing/2014/main" id="{FE64297F-4FDC-4E6D-9CB4-D8463446CB70}"/>
                </a:ext>
              </a:extLst>
            </p:cNvPr>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6" name="Google Shape;40783;p18">
              <a:extLst>
                <a:ext uri="{FF2B5EF4-FFF2-40B4-BE49-F238E27FC236}">
                  <a16:creationId xmlns:a16="http://schemas.microsoft.com/office/drawing/2014/main" id="{BD5FED8D-7750-4E40-BB21-40A23C65D9B1}"/>
                </a:ext>
              </a:extLst>
            </p:cNvPr>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7" name="Google Shape;40784;p18">
              <a:extLst>
                <a:ext uri="{FF2B5EF4-FFF2-40B4-BE49-F238E27FC236}">
                  <a16:creationId xmlns:a16="http://schemas.microsoft.com/office/drawing/2014/main" id="{5D413D46-50A9-4639-8DBE-7989BA7A1951}"/>
                </a:ext>
              </a:extLst>
            </p:cNvPr>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8" name="Google Shape;40785;p18">
              <a:extLst>
                <a:ext uri="{FF2B5EF4-FFF2-40B4-BE49-F238E27FC236}">
                  <a16:creationId xmlns:a16="http://schemas.microsoft.com/office/drawing/2014/main" id="{DCB24278-A6FA-4C8C-B94B-4E1A787A3D05}"/>
                </a:ext>
              </a:extLst>
            </p:cNvPr>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9" name="Google Shape;40786;p18">
              <a:extLst>
                <a:ext uri="{FF2B5EF4-FFF2-40B4-BE49-F238E27FC236}">
                  <a16:creationId xmlns:a16="http://schemas.microsoft.com/office/drawing/2014/main" id="{59613B75-30C7-4782-9E6F-85AB326DE9E7}"/>
                </a:ext>
              </a:extLst>
            </p:cNvPr>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0" name="Google Shape;40787;p18">
              <a:extLst>
                <a:ext uri="{FF2B5EF4-FFF2-40B4-BE49-F238E27FC236}">
                  <a16:creationId xmlns:a16="http://schemas.microsoft.com/office/drawing/2014/main" id="{BD12E985-404E-4C53-BCAD-6777F3C9749B}"/>
                </a:ext>
              </a:extLst>
            </p:cNvPr>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1" name="Google Shape;40788;p18">
              <a:extLst>
                <a:ext uri="{FF2B5EF4-FFF2-40B4-BE49-F238E27FC236}">
                  <a16:creationId xmlns:a16="http://schemas.microsoft.com/office/drawing/2014/main" id="{5FAE32C0-3216-4714-BADB-54294258386D}"/>
                </a:ext>
              </a:extLst>
            </p:cNvPr>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2" name="Google Shape;40789;p18">
              <a:extLst>
                <a:ext uri="{FF2B5EF4-FFF2-40B4-BE49-F238E27FC236}">
                  <a16:creationId xmlns:a16="http://schemas.microsoft.com/office/drawing/2014/main" id="{1B905C8A-55BE-4FA1-B484-68509DCE879D}"/>
                </a:ext>
              </a:extLst>
            </p:cNvPr>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3" name="Google Shape;40790;p18">
              <a:extLst>
                <a:ext uri="{FF2B5EF4-FFF2-40B4-BE49-F238E27FC236}">
                  <a16:creationId xmlns:a16="http://schemas.microsoft.com/office/drawing/2014/main" id="{7DDA2A0E-3049-4EB0-9EA6-E0F4D91388C7}"/>
                </a:ext>
              </a:extLst>
            </p:cNvPr>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4" name="Google Shape;40791;p18">
              <a:extLst>
                <a:ext uri="{FF2B5EF4-FFF2-40B4-BE49-F238E27FC236}">
                  <a16:creationId xmlns:a16="http://schemas.microsoft.com/office/drawing/2014/main" id="{00AB7C68-8943-482A-B218-03DDD37EA358}"/>
                </a:ext>
              </a:extLst>
            </p:cNvPr>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5" name="Google Shape;40792;p18">
              <a:extLst>
                <a:ext uri="{FF2B5EF4-FFF2-40B4-BE49-F238E27FC236}">
                  <a16:creationId xmlns:a16="http://schemas.microsoft.com/office/drawing/2014/main" id="{2A742DBA-8700-4411-964C-F3EFBDF216DB}"/>
                </a:ext>
              </a:extLst>
            </p:cNvPr>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6" name="Google Shape;40793;p18">
              <a:extLst>
                <a:ext uri="{FF2B5EF4-FFF2-40B4-BE49-F238E27FC236}">
                  <a16:creationId xmlns:a16="http://schemas.microsoft.com/office/drawing/2014/main" id="{E7FFA4B1-C6A6-441E-BDFC-53A9038ABB68}"/>
                </a:ext>
              </a:extLst>
            </p:cNvPr>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7" name="Google Shape;40794;p18">
              <a:extLst>
                <a:ext uri="{FF2B5EF4-FFF2-40B4-BE49-F238E27FC236}">
                  <a16:creationId xmlns:a16="http://schemas.microsoft.com/office/drawing/2014/main" id="{E2DB5AD5-45AF-4EE6-91E7-19477E5225AC}"/>
                </a:ext>
              </a:extLst>
            </p:cNvPr>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8" name="Google Shape;40795;p18">
              <a:extLst>
                <a:ext uri="{FF2B5EF4-FFF2-40B4-BE49-F238E27FC236}">
                  <a16:creationId xmlns:a16="http://schemas.microsoft.com/office/drawing/2014/main" id="{0069818C-71A5-459B-9B9B-2EE3CE8B6820}"/>
                </a:ext>
              </a:extLst>
            </p:cNvPr>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9" name="Google Shape;40796;p18">
              <a:extLst>
                <a:ext uri="{FF2B5EF4-FFF2-40B4-BE49-F238E27FC236}">
                  <a16:creationId xmlns:a16="http://schemas.microsoft.com/office/drawing/2014/main" id="{E2E87781-38C9-486D-8D32-A3554A086804}"/>
                </a:ext>
              </a:extLst>
            </p:cNvPr>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0" name="Google Shape;40797;p18">
              <a:extLst>
                <a:ext uri="{FF2B5EF4-FFF2-40B4-BE49-F238E27FC236}">
                  <a16:creationId xmlns:a16="http://schemas.microsoft.com/office/drawing/2014/main" id="{FF86062F-C8D6-4DCC-8937-1770A168261A}"/>
                </a:ext>
              </a:extLst>
            </p:cNvPr>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1" name="Google Shape;40798;p18">
              <a:extLst>
                <a:ext uri="{FF2B5EF4-FFF2-40B4-BE49-F238E27FC236}">
                  <a16:creationId xmlns:a16="http://schemas.microsoft.com/office/drawing/2014/main" id="{974D0476-78B4-46EC-8AD2-4C8FB28A4E6B}"/>
                </a:ext>
              </a:extLst>
            </p:cNvPr>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2" name="Google Shape;40799;p18">
              <a:extLst>
                <a:ext uri="{FF2B5EF4-FFF2-40B4-BE49-F238E27FC236}">
                  <a16:creationId xmlns:a16="http://schemas.microsoft.com/office/drawing/2014/main" id="{5802A4BF-A8BB-4ECA-8848-1D9717CCA7EF}"/>
                </a:ext>
              </a:extLst>
            </p:cNvPr>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3" name="Google Shape;40800;p18">
              <a:extLst>
                <a:ext uri="{FF2B5EF4-FFF2-40B4-BE49-F238E27FC236}">
                  <a16:creationId xmlns:a16="http://schemas.microsoft.com/office/drawing/2014/main" id="{AF68E912-23BC-4C94-80C6-B49CE84A7A6E}"/>
                </a:ext>
              </a:extLst>
            </p:cNvPr>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4" name="Google Shape;40801;p18">
              <a:extLst>
                <a:ext uri="{FF2B5EF4-FFF2-40B4-BE49-F238E27FC236}">
                  <a16:creationId xmlns:a16="http://schemas.microsoft.com/office/drawing/2014/main" id="{5CB72FE9-0512-44D1-8BAE-BE87F3013075}"/>
                </a:ext>
              </a:extLst>
            </p:cNvPr>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5" name="Google Shape;40802;p18">
              <a:extLst>
                <a:ext uri="{FF2B5EF4-FFF2-40B4-BE49-F238E27FC236}">
                  <a16:creationId xmlns:a16="http://schemas.microsoft.com/office/drawing/2014/main" id="{ED29BEB5-7E9D-40B5-A8AC-849C5E499458}"/>
                </a:ext>
              </a:extLst>
            </p:cNvPr>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6" name="Google Shape;40803;p18">
              <a:extLst>
                <a:ext uri="{FF2B5EF4-FFF2-40B4-BE49-F238E27FC236}">
                  <a16:creationId xmlns:a16="http://schemas.microsoft.com/office/drawing/2014/main" id="{C43C392F-4F5E-4BD8-AE87-788D27FD326D}"/>
                </a:ext>
              </a:extLst>
            </p:cNvPr>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7" name="Google Shape;40804;p18">
              <a:extLst>
                <a:ext uri="{FF2B5EF4-FFF2-40B4-BE49-F238E27FC236}">
                  <a16:creationId xmlns:a16="http://schemas.microsoft.com/office/drawing/2014/main" id="{BB24BD3A-A5D9-46BC-B63D-8868E3645E32}"/>
                </a:ext>
              </a:extLst>
            </p:cNvPr>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8" name="Google Shape;40805;p18">
              <a:extLst>
                <a:ext uri="{FF2B5EF4-FFF2-40B4-BE49-F238E27FC236}">
                  <a16:creationId xmlns:a16="http://schemas.microsoft.com/office/drawing/2014/main" id="{63665235-5033-4DF8-8FD5-0A8D2B105B5D}"/>
                </a:ext>
              </a:extLst>
            </p:cNvPr>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9" name="Google Shape;40806;p18">
              <a:extLst>
                <a:ext uri="{FF2B5EF4-FFF2-40B4-BE49-F238E27FC236}">
                  <a16:creationId xmlns:a16="http://schemas.microsoft.com/office/drawing/2014/main" id="{6BEBB162-49D4-4174-928A-F2E4730A439E}"/>
                </a:ext>
              </a:extLst>
            </p:cNvPr>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0" name="Google Shape;40807;p18">
              <a:extLst>
                <a:ext uri="{FF2B5EF4-FFF2-40B4-BE49-F238E27FC236}">
                  <a16:creationId xmlns:a16="http://schemas.microsoft.com/office/drawing/2014/main" id="{A1C56386-5153-4ED2-AF5C-7D702670390B}"/>
                </a:ext>
              </a:extLst>
            </p:cNvPr>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1" name="Google Shape;40808;p18">
              <a:extLst>
                <a:ext uri="{FF2B5EF4-FFF2-40B4-BE49-F238E27FC236}">
                  <a16:creationId xmlns:a16="http://schemas.microsoft.com/office/drawing/2014/main" id="{A2C5310F-3D09-494D-934F-E0DE4397798B}"/>
                </a:ext>
              </a:extLst>
            </p:cNvPr>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2" name="Google Shape;40809;p18">
              <a:extLst>
                <a:ext uri="{FF2B5EF4-FFF2-40B4-BE49-F238E27FC236}">
                  <a16:creationId xmlns:a16="http://schemas.microsoft.com/office/drawing/2014/main" id="{CF634E02-8F74-42A8-A2EC-E34D2BC3614C}"/>
                </a:ext>
              </a:extLst>
            </p:cNvPr>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3" name="Google Shape;40810;p18">
              <a:extLst>
                <a:ext uri="{FF2B5EF4-FFF2-40B4-BE49-F238E27FC236}">
                  <a16:creationId xmlns:a16="http://schemas.microsoft.com/office/drawing/2014/main" id="{16B733FE-0DA6-40C1-9A0A-02BF77C8C412}"/>
                </a:ext>
              </a:extLst>
            </p:cNvPr>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4" name="Google Shape;40811;p18">
              <a:extLst>
                <a:ext uri="{FF2B5EF4-FFF2-40B4-BE49-F238E27FC236}">
                  <a16:creationId xmlns:a16="http://schemas.microsoft.com/office/drawing/2014/main" id="{FF9FDF46-1A5B-45DB-AEE5-5E83C1F2BFD8}"/>
                </a:ext>
              </a:extLst>
            </p:cNvPr>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5" name="Google Shape;40812;p18">
              <a:extLst>
                <a:ext uri="{FF2B5EF4-FFF2-40B4-BE49-F238E27FC236}">
                  <a16:creationId xmlns:a16="http://schemas.microsoft.com/office/drawing/2014/main" id="{A16505C3-80AC-4818-855D-AD6195378F96}"/>
                </a:ext>
              </a:extLst>
            </p:cNvPr>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6" name="Google Shape;40813;p18">
              <a:extLst>
                <a:ext uri="{FF2B5EF4-FFF2-40B4-BE49-F238E27FC236}">
                  <a16:creationId xmlns:a16="http://schemas.microsoft.com/office/drawing/2014/main" id="{5176532A-F524-4564-811E-E4434A535187}"/>
                </a:ext>
              </a:extLst>
            </p:cNvPr>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7" name="Google Shape;40814;p18">
              <a:extLst>
                <a:ext uri="{FF2B5EF4-FFF2-40B4-BE49-F238E27FC236}">
                  <a16:creationId xmlns:a16="http://schemas.microsoft.com/office/drawing/2014/main" id="{4087CF7B-BA6B-4900-8576-2FD66200904D}"/>
                </a:ext>
              </a:extLst>
            </p:cNvPr>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8" name="Google Shape;40815;p18">
              <a:extLst>
                <a:ext uri="{FF2B5EF4-FFF2-40B4-BE49-F238E27FC236}">
                  <a16:creationId xmlns:a16="http://schemas.microsoft.com/office/drawing/2014/main" id="{4491B78D-54FD-4F0C-9335-31AC6CA9347E}"/>
                </a:ext>
              </a:extLst>
            </p:cNvPr>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9" name="Google Shape;40816;p18">
              <a:extLst>
                <a:ext uri="{FF2B5EF4-FFF2-40B4-BE49-F238E27FC236}">
                  <a16:creationId xmlns:a16="http://schemas.microsoft.com/office/drawing/2014/main" id="{0DBDCD8A-4432-45C9-B131-3A24A922182C}"/>
                </a:ext>
              </a:extLst>
            </p:cNvPr>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0" name="Google Shape;40817;p18">
              <a:extLst>
                <a:ext uri="{FF2B5EF4-FFF2-40B4-BE49-F238E27FC236}">
                  <a16:creationId xmlns:a16="http://schemas.microsoft.com/office/drawing/2014/main" id="{487B0C98-C013-4FBC-996C-5C7CF023D231}"/>
                </a:ext>
              </a:extLst>
            </p:cNvPr>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1" name="Google Shape;40818;p18">
              <a:extLst>
                <a:ext uri="{FF2B5EF4-FFF2-40B4-BE49-F238E27FC236}">
                  <a16:creationId xmlns:a16="http://schemas.microsoft.com/office/drawing/2014/main" id="{ACACE4C0-F092-4B8E-BFAC-AB2906034588}"/>
                </a:ext>
              </a:extLst>
            </p:cNvPr>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2" name="Google Shape;40819;p18">
              <a:extLst>
                <a:ext uri="{FF2B5EF4-FFF2-40B4-BE49-F238E27FC236}">
                  <a16:creationId xmlns:a16="http://schemas.microsoft.com/office/drawing/2014/main" id="{DCD0EB90-01FC-445E-99AC-FA6DAF547805}"/>
                </a:ext>
              </a:extLst>
            </p:cNvPr>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3" name="Google Shape;40820;p18">
              <a:extLst>
                <a:ext uri="{FF2B5EF4-FFF2-40B4-BE49-F238E27FC236}">
                  <a16:creationId xmlns:a16="http://schemas.microsoft.com/office/drawing/2014/main" id="{208D565A-4F75-4CCE-850C-43C10A4C8214}"/>
                </a:ext>
              </a:extLst>
            </p:cNvPr>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4" name="Google Shape;40821;p18">
              <a:extLst>
                <a:ext uri="{FF2B5EF4-FFF2-40B4-BE49-F238E27FC236}">
                  <a16:creationId xmlns:a16="http://schemas.microsoft.com/office/drawing/2014/main" id="{C59D9D5A-1C9D-4A9B-970F-72FF50BE869F}"/>
                </a:ext>
              </a:extLst>
            </p:cNvPr>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5" name="Google Shape;40822;p18">
              <a:extLst>
                <a:ext uri="{FF2B5EF4-FFF2-40B4-BE49-F238E27FC236}">
                  <a16:creationId xmlns:a16="http://schemas.microsoft.com/office/drawing/2014/main" id="{FF615603-993D-4CFF-A19A-5CA02DE1C406}"/>
                </a:ext>
              </a:extLst>
            </p:cNvPr>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6" name="Google Shape;40823;p18">
              <a:extLst>
                <a:ext uri="{FF2B5EF4-FFF2-40B4-BE49-F238E27FC236}">
                  <a16:creationId xmlns:a16="http://schemas.microsoft.com/office/drawing/2014/main" id="{9B6BE7D5-6C13-4B4F-9F13-C37314863618}"/>
                </a:ext>
              </a:extLst>
            </p:cNvPr>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7" name="Google Shape;40824;p18">
              <a:extLst>
                <a:ext uri="{FF2B5EF4-FFF2-40B4-BE49-F238E27FC236}">
                  <a16:creationId xmlns:a16="http://schemas.microsoft.com/office/drawing/2014/main" id="{9209E52E-A7E5-4623-A46C-E7124A965235}"/>
                </a:ext>
              </a:extLst>
            </p:cNvPr>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8" name="Google Shape;40825;p18">
              <a:extLst>
                <a:ext uri="{FF2B5EF4-FFF2-40B4-BE49-F238E27FC236}">
                  <a16:creationId xmlns:a16="http://schemas.microsoft.com/office/drawing/2014/main" id="{04AD977E-21A7-4AE7-AD0D-4D2089548BB6}"/>
                </a:ext>
              </a:extLst>
            </p:cNvPr>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9" name="Google Shape;40826;p18">
              <a:extLst>
                <a:ext uri="{FF2B5EF4-FFF2-40B4-BE49-F238E27FC236}">
                  <a16:creationId xmlns:a16="http://schemas.microsoft.com/office/drawing/2014/main" id="{8B82E2F7-9A16-4ACF-BEC1-BF7FFBA48202}"/>
                </a:ext>
              </a:extLst>
            </p:cNvPr>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0" name="Google Shape;40827;p18">
              <a:extLst>
                <a:ext uri="{FF2B5EF4-FFF2-40B4-BE49-F238E27FC236}">
                  <a16:creationId xmlns:a16="http://schemas.microsoft.com/office/drawing/2014/main" id="{95CC8004-306D-4067-8F7C-B8D6B87043D2}"/>
                </a:ext>
              </a:extLst>
            </p:cNvPr>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1" name="Google Shape;40828;p18">
              <a:extLst>
                <a:ext uri="{FF2B5EF4-FFF2-40B4-BE49-F238E27FC236}">
                  <a16:creationId xmlns:a16="http://schemas.microsoft.com/office/drawing/2014/main" id="{633FB17F-73CF-41E7-85A9-A81D6E092F02}"/>
                </a:ext>
              </a:extLst>
            </p:cNvPr>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2" name="Google Shape;40829;p18">
              <a:extLst>
                <a:ext uri="{FF2B5EF4-FFF2-40B4-BE49-F238E27FC236}">
                  <a16:creationId xmlns:a16="http://schemas.microsoft.com/office/drawing/2014/main" id="{8F3B2E38-BBCD-4753-BF29-DC86F64BC99D}"/>
                </a:ext>
              </a:extLst>
            </p:cNvPr>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3" name="Google Shape;40830;p18">
              <a:extLst>
                <a:ext uri="{FF2B5EF4-FFF2-40B4-BE49-F238E27FC236}">
                  <a16:creationId xmlns:a16="http://schemas.microsoft.com/office/drawing/2014/main" id="{613B5686-5B1A-45B9-B68F-1D1289B52F00}"/>
                </a:ext>
              </a:extLst>
            </p:cNvPr>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4" name="Google Shape;40831;p18">
              <a:extLst>
                <a:ext uri="{FF2B5EF4-FFF2-40B4-BE49-F238E27FC236}">
                  <a16:creationId xmlns:a16="http://schemas.microsoft.com/office/drawing/2014/main" id="{41817720-393B-490E-8A6A-7F854864EE84}"/>
                </a:ext>
              </a:extLst>
            </p:cNvPr>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5" name="Google Shape;40832;p18">
              <a:extLst>
                <a:ext uri="{FF2B5EF4-FFF2-40B4-BE49-F238E27FC236}">
                  <a16:creationId xmlns:a16="http://schemas.microsoft.com/office/drawing/2014/main" id="{7B66BF3B-D88E-4651-82BE-111B9A00EE6A}"/>
                </a:ext>
              </a:extLst>
            </p:cNvPr>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6" name="Google Shape;40833;p18">
              <a:extLst>
                <a:ext uri="{FF2B5EF4-FFF2-40B4-BE49-F238E27FC236}">
                  <a16:creationId xmlns:a16="http://schemas.microsoft.com/office/drawing/2014/main" id="{14247B62-BF7A-4CF0-8084-8AD705068C25}"/>
                </a:ext>
              </a:extLst>
            </p:cNvPr>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7" name="Google Shape;40834;p18">
              <a:extLst>
                <a:ext uri="{FF2B5EF4-FFF2-40B4-BE49-F238E27FC236}">
                  <a16:creationId xmlns:a16="http://schemas.microsoft.com/office/drawing/2014/main" id="{8AF5D3B5-2F39-4B9C-BFE5-ED8D628E860F}"/>
                </a:ext>
              </a:extLst>
            </p:cNvPr>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8" name="Google Shape;40835;p18">
              <a:extLst>
                <a:ext uri="{FF2B5EF4-FFF2-40B4-BE49-F238E27FC236}">
                  <a16:creationId xmlns:a16="http://schemas.microsoft.com/office/drawing/2014/main" id="{3E720EA2-595D-4207-82AB-1676F0725145}"/>
                </a:ext>
              </a:extLst>
            </p:cNvPr>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9" name="Google Shape;40836;p18">
              <a:extLst>
                <a:ext uri="{FF2B5EF4-FFF2-40B4-BE49-F238E27FC236}">
                  <a16:creationId xmlns:a16="http://schemas.microsoft.com/office/drawing/2014/main" id="{75B57645-3D58-4701-82DD-85419FD18F63}"/>
                </a:ext>
              </a:extLst>
            </p:cNvPr>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0" name="Google Shape;40837;p18">
              <a:extLst>
                <a:ext uri="{FF2B5EF4-FFF2-40B4-BE49-F238E27FC236}">
                  <a16:creationId xmlns:a16="http://schemas.microsoft.com/office/drawing/2014/main" id="{195227F4-D48F-4FC9-BC6C-0553CAF20DDD}"/>
                </a:ext>
              </a:extLst>
            </p:cNvPr>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1" name="Google Shape;40838;p18">
              <a:extLst>
                <a:ext uri="{FF2B5EF4-FFF2-40B4-BE49-F238E27FC236}">
                  <a16:creationId xmlns:a16="http://schemas.microsoft.com/office/drawing/2014/main" id="{6992C552-A837-4C88-B384-683BF6E5DF27}"/>
                </a:ext>
              </a:extLst>
            </p:cNvPr>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2" name="Google Shape;40839;p18">
              <a:extLst>
                <a:ext uri="{FF2B5EF4-FFF2-40B4-BE49-F238E27FC236}">
                  <a16:creationId xmlns:a16="http://schemas.microsoft.com/office/drawing/2014/main" id="{5B191053-793A-4D4E-B449-4A07D7CA49CD}"/>
                </a:ext>
              </a:extLst>
            </p:cNvPr>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3" name="Google Shape;40840;p18">
              <a:extLst>
                <a:ext uri="{FF2B5EF4-FFF2-40B4-BE49-F238E27FC236}">
                  <a16:creationId xmlns:a16="http://schemas.microsoft.com/office/drawing/2014/main" id="{B8513FBA-CE29-49F7-B522-BA62FAF6D83C}"/>
                </a:ext>
              </a:extLst>
            </p:cNvPr>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4" name="Google Shape;40841;p18">
              <a:extLst>
                <a:ext uri="{FF2B5EF4-FFF2-40B4-BE49-F238E27FC236}">
                  <a16:creationId xmlns:a16="http://schemas.microsoft.com/office/drawing/2014/main" id="{9FAC722A-0E3A-4DC5-9118-C528F9126827}"/>
                </a:ext>
              </a:extLst>
            </p:cNvPr>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5" name="Google Shape;40842;p18">
              <a:extLst>
                <a:ext uri="{FF2B5EF4-FFF2-40B4-BE49-F238E27FC236}">
                  <a16:creationId xmlns:a16="http://schemas.microsoft.com/office/drawing/2014/main" id="{E951D4AD-F1A9-42DF-9AA4-747B429E53F1}"/>
                </a:ext>
              </a:extLst>
            </p:cNvPr>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6" name="Google Shape;40843;p18">
              <a:extLst>
                <a:ext uri="{FF2B5EF4-FFF2-40B4-BE49-F238E27FC236}">
                  <a16:creationId xmlns:a16="http://schemas.microsoft.com/office/drawing/2014/main" id="{93FC595A-1573-4BC9-B3AE-90953B6234AB}"/>
                </a:ext>
              </a:extLst>
            </p:cNvPr>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7" name="Google Shape;40844;p18">
              <a:extLst>
                <a:ext uri="{FF2B5EF4-FFF2-40B4-BE49-F238E27FC236}">
                  <a16:creationId xmlns:a16="http://schemas.microsoft.com/office/drawing/2014/main" id="{AE44AB17-6411-4B3B-B974-45B7DC9FA201}"/>
                </a:ext>
              </a:extLst>
            </p:cNvPr>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8" name="Google Shape;40845;p18">
              <a:extLst>
                <a:ext uri="{FF2B5EF4-FFF2-40B4-BE49-F238E27FC236}">
                  <a16:creationId xmlns:a16="http://schemas.microsoft.com/office/drawing/2014/main" id="{B50C2F86-D0F5-4AE1-A205-DB07D56AB996}"/>
                </a:ext>
              </a:extLst>
            </p:cNvPr>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9" name="Google Shape;40846;p18">
              <a:extLst>
                <a:ext uri="{FF2B5EF4-FFF2-40B4-BE49-F238E27FC236}">
                  <a16:creationId xmlns:a16="http://schemas.microsoft.com/office/drawing/2014/main" id="{3380B6D2-9FED-471A-A2A0-A5035B9E9884}"/>
                </a:ext>
              </a:extLst>
            </p:cNvPr>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0" name="Google Shape;40847;p18">
              <a:extLst>
                <a:ext uri="{FF2B5EF4-FFF2-40B4-BE49-F238E27FC236}">
                  <a16:creationId xmlns:a16="http://schemas.microsoft.com/office/drawing/2014/main" id="{1B541B88-C3E4-4535-829F-A4290C971448}"/>
                </a:ext>
              </a:extLst>
            </p:cNvPr>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1" name="Google Shape;40848;p18">
              <a:extLst>
                <a:ext uri="{FF2B5EF4-FFF2-40B4-BE49-F238E27FC236}">
                  <a16:creationId xmlns:a16="http://schemas.microsoft.com/office/drawing/2014/main" id="{A5404DE7-DF32-4DE7-A20F-801BBE4A42B7}"/>
                </a:ext>
              </a:extLst>
            </p:cNvPr>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2" name="Google Shape;40849;p18">
              <a:extLst>
                <a:ext uri="{FF2B5EF4-FFF2-40B4-BE49-F238E27FC236}">
                  <a16:creationId xmlns:a16="http://schemas.microsoft.com/office/drawing/2014/main" id="{5DF11ADA-8164-4825-AEDE-7D20B5007128}"/>
                </a:ext>
              </a:extLst>
            </p:cNvPr>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3" name="Google Shape;40850;p18">
              <a:extLst>
                <a:ext uri="{FF2B5EF4-FFF2-40B4-BE49-F238E27FC236}">
                  <a16:creationId xmlns:a16="http://schemas.microsoft.com/office/drawing/2014/main" id="{8AC10EA3-C1DC-4142-9DE4-A50935B31282}"/>
                </a:ext>
              </a:extLst>
            </p:cNvPr>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4" name="Google Shape;40851;p18">
              <a:extLst>
                <a:ext uri="{FF2B5EF4-FFF2-40B4-BE49-F238E27FC236}">
                  <a16:creationId xmlns:a16="http://schemas.microsoft.com/office/drawing/2014/main" id="{9217FF83-6501-4670-BB5D-FB5C1A9AA97E}"/>
                </a:ext>
              </a:extLst>
            </p:cNvPr>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5" name="Google Shape;40852;p18">
              <a:extLst>
                <a:ext uri="{FF2B5EF4-FFF2-40B4-BE49-F238E27FC236}">
                  <a16:creationId xmlns:a16="http://schemas.microsoft.com/office/drawing/2014/main" id="{F0B1019A-EA6A-4629-92C8-65A11E8EF229}"/>
                </a:ext>
              </a:extLst>
            </p:cNvPr>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6" name="Google Shape;40853;p18">
              <a:extLst>
                <a:ext uri="{FF2B5EF4-FFF2-40B4-BE49-F238E27FC236}">
                  <a16:creationId xmlns:a16="http://schemas.microsoft.com/office/drawing/2014/main" id="{5288BA40-8C0E-4004-9B5C-DA698524CFC3}"/>
                </a:ext>
              </a:extLst>
            </p:cNvPr>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7" name="Google Shape;40854;p18">
              <a:extLst>
                <a:ext uri="{FF2B5EF4-FFF2-40B4-BE49-F238E27FC236}">
                  <a16:creationId xmlns:a16="http://schemas.microsoft.com/office/drawing/2014/main" id="{DFB81698-D719-478C-8B95-68DBCECA4EA5}"/>
                </a:ext>
              </a:extLst>
            </p:cNvPr>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8" name="Google Shape;40855;p18">
              <a:extLst>
                <a:ext uri="{FF2B5EF4-FFF2-40B4-BE49-F238E27FC236}">
                  <a16:creationId xmlns:a16="http://schemas.microsoft.com/office/drawing/2014/main" id="{2D202543-395C-4E47-8D53-50915DF67A43}"/>
                </a:ext>
              </a:extLst>
            </p:cNvPr>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9" name="Google Shape;40856;p18">
              <a:extLst>
                <a:ext uri="{FF2B5EF4-FFF2-40B4-BE49-F238E27FC236}">
                  <a16:creationId xmlns:a16="http://schemas.microsoft.com/office/drawing/2014/main" id="{4A43015B-60BF-4CDD-9F8A-5411BC288BC3}"/>
                </a:ext>
              </a:extLst>
            </p:cNvPr>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0" name="Google Shape;40857;p18">
              <a:extLst>
                <a:ext uri="{FF2B5EF4-FFF2-40B4-BE49-F238E27FC236}">
                  <a16:creationId xmlns:a16="http://schemas.microsoft.com/office/drawing/2014/main" id="{434C0A89-CDCD-4497-AE3F-0CBF42A1419B}"/>
                </a:ext>
              </a:extLst>
            </p:cNvPr>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1" name="Google Shape;40858;p18">
              <a:extLst>
                <a:ext uri="{FF2B5EF4-FFF2-40B4-BE49-F238E27FC236}">
                  <a16:creationId xmlns:a16="http://schemas.microsoft.com/office/drawing/2014/main" id="{064E6FD8-0F0D-4FE2-B65D-DD6FDD3F8290}"/>
                </a:ext>
              </a:extLst>
            </p:cNvPr>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2" name="Google Shape;40859;p18">
              <a:extLst>
                <a:ext uri="{FF2B5EF4-FFF2-40B4-BE49-F238E27FC236}">
                  <a16:creationId xmlns:a16="http://schemas.microsoft.com/office/drawing/2014/main" id="{F3722AB0-D9A8-4CCA-B039-A70EC00F4BD1}"/>
                </a:ext>
              </a:extLst>
            </p:cNvPr>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3" name="Google Shape;40860;p18">
              <a:extLst>
                <a:ext uri="{FF2B5EF4-FFF2-40B4-BE49-F238E27FC236}">
                  <a16:creationId xmlns:a16="http://schemas.microsoft.com/office/drawing/2014/main" id="{A50569F1-E82E-4335-811D-4E38F9493CF9}"/>
                </a:ext>
              </a:extLst>
            </p:cNvPr>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4" name="Google Shape;40861;p18">
              <a:extLst>
                <a:ext uri="{FF2B5EF4-FFF2-40B4-BE49-F238E27FC236}">
                  <a16:creationId xmlns:a16="http://schemas.microsoft.com/office/drawing/2014/main" id="{0C01CC59-44FF-48DB-8571-FFB0679C0723}"/>
                </a:ext>
              </a:extLst>
            </p:cNvPr>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5" name="Google Shape;40862;p18">
              <a:extLst>
                <a:ext uri="{FF2B5EF4-FFF2-40B4-BE49-F238E27FC236}">
                  <a16:creationId xmlns:a16="http://schemas.microsoft.com/office/drawing/2014/main" id="{2459B045-652F-431B-A30F-073BB9807834}"/>
                </a:ext>
              </a:extLst>
            </p:cNvPr>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6" name="Google Shape;40863;p18">
              <a:extLst>
                <a:ext uri="{FF2B5EF4-FFF2-40B4-BE49-F238E27FC236}">
                  <a16:creationId xmlns:a16="http://schemas.microsoft.com/office/drawing/2014/main" id="{8B3A1274-B6B1-49CA-8099-04A4D7A8231F}"/>
                </a:ext>
              </a:extLst>
            </p:cNvPr>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7" name="Google Shape;40864;p18">
              <a:extLst>
                <a:ext uri="{FF2B5EF4-FFF2-40B4-BE49-F238E27FC236}">
                  <a16:creationId xmlns:a16="http://schemas.microsoft.com/office/drawing/2014/main" id="{F26F15DE-F069-44F0-A775-199D7D8EDBA3}"/>
                </a:ext>
              </a:extLst>
            </p:cNvPr>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8" name="Google Shape;40865;p18">
              <a:extLst>
                <a:ext uri="{FF2B5EF4-FFF2-40B4-BE49-F238E27FC236}">
                  <a16:creationId xmlns:a16="http://schemas.microsoft.com/office/drawing/2014/main" id="{241C0F42-F6FD-4AE5-BABC-B6979B6F7F12}"/>
                </a:ext>
              </a:extLst>
            </p:cNvPr>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9" name="Google Shape;40866;p18">
              <a:extLst>
                <a:ext uri="{FF2B5EF4-FFF2-40B4-BE49-F238E27FC236}">
                  <a16:creationId xmlns:a16="http://schemas.microsoft.com/office/drawing/2014/main" id="{2E63B79F-FB92-4F26-BFA1-01F48FE431F1}"/>
                </a:ext>
              </a:extLst>
            </p:cNvPr>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0" name="Google Shape;40867;p18">
              <a:extLst>
                <a:ext uri="{FF2B5EF4-FFF2-40B4-BE49-F238E27FC236}">
                  <a16:creationId xmlns:a16="http://schemas.microsoft.com/office/drawing/2014/main" id="{2F0ACC93-5AD0-46B5-8B97-43028EE0A322}"/>
                </a:ext>
              </a:extLst>
            </p:cNvPr>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1" name="Google Shape;40868;p18">
              <a:extLst>
                <a:ext uri="{FF2B5EF4-FFF2-40B4-BE49-F238E27FC236}">
                  <a16:creationId xmlns:a16="http://schemas.microsoft.com/office/drawing/2014/main" id="{E8EBBD96-CD36-438D-9D38-D45817105DD9}"/>
                </a:ext>
              </a:extLst>
            </p:cNvPr>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2" name="Google Shape;40869;p18">
              <a:extLst>
                <a:ext uri="{FF2B5EF4-FFF2-40B4-BE49-F238E27FC236}">
                  <a16:creationId xmlns:a16="http://schemas.microsoft.com/office/drawing/2014/main" id="{69ECC05B-879A-4D78-B85A-5E47CD631AEC}"/>
                </a:ext>
              </a:extLst>
            </p:cNvPr>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3" name="Google Shape;40870;p18">
              <a:extLst>
                <a:ext uri="{FF2B5EF4-FFF2-40B4-BE49-F238E27FC236}">
                  <a16:creationId xmlns:a16="http://schemas.microsoft.com/office/drawing/2014/main" id="{9D5B21BF-2BCF-4F30-8389-7B114504CADE}"/>
                </a:ext>
              </a:extLst>
            </p:cNvPr>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4" name="Google Shape;40871;p18">
              <a:extLst>
                <a:ext uri="{FF2B5EF4-FFF2-40B4-BE49-F238E27FC236}">
                  <a16:creationId xmlns:a16="http://schemas.microsoft.com/office/drawing/2014/main" id="{0F0274D1-7D22-4E86-900B-AE9ACA422691}"/>
                </a:ext>
              </a:extLst>
            </p:cNvPr>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5" name="Google Shape;40872;p18">
              <a:extLst>
                <a:ext uri="{FF2B5EF4-FFF2-40B4-BE49-F238E27FC236}">
                  <a16:creationId xmlns:a16="http://schemas.microsoft.com/office/drawing/2014/main" id="{800D91E9-650E-4034-8B73-608F1FA42CAA}"/>
                </a:ext>
              </a:extLst>
            </p:cNvPr>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6" name="Google Shape;40873;p18">
              <a:extLst>
                <a:ext uri="{FF2B5EF4-FFF2-40B4-BE49-F238E27FC236}">
                  <a16:creationId xmlns:a16="http://schemas.microsoft.com/office/drawing/2014/main" id="{65F09B97-F302-45AE-94F7-E7D278164DEA}"/>
                </a:ext>
              </a:extLst>
            </p:cNvPr>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7" name="Google Shape;40874;p18">
              <a:extLst>
                <a:ext uri="{FF2B5EF4-FFF2-40B4-BE49-F238E27FC236}">
                  <a16:creationId xmlns:a16="http://schemas.microsoft.com/office/drawing/2014/main" id="{5360B873-DFDA-473E-B572-87915C14C11B}"/>
                </a:ext>
              </a:extLst>
            </p:cNvPr>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8" name="Google Shape;40875;p18">
              <a:extLst>
                <a:ext uri="{FF2B5EF4-FFF2-40B4-BE49-F238E27FC236}">
                  <a16:creationId xmlns:a16="http://schemas.microsoft.com/office/drawing/2014/main" id="{A08FA878-42A7-48A7-8C2F-4882F6D0CC07}"/>
                </a:ext>
              </a:extLst>
            </p:cNvPr>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9" name="Google Shape;40876;p18">
              <a:extLst>
                <a:ext uri="{FF2B5EF4-FFF2-40B4-BE49-F238E27FC236}">
                  <a16:creationId xmlns:a16="http://schemas.microsoft.com/office/drawing/2014/main" id="{2703A655-B71B-4521-92B4-6A7CA2D1BE93}"/>
                </a:ext>
              </a:extLst>
            </p:cNvPr>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0" name="Google Shape;40877;p18">
              <a:extLst>
                <a:ext uri="{FF2B5EF4-FFF2-40B4-BE49-F238E27FC236}">
                  <a16:creationId xmlns:a16="http://schemas.microsoft.com/office/drawing/2014/main" id="{A0FAAD2A-B3F3-4C1A-88E9-0AFCBDAA03CA}"/>
                </a:ext>
              </a:extLst>
            </p:cNvPr>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1" name="Google Shape;40878;p18">
              <a:extLst>
                <a:ext uri="{FF2B5EF4-FFF2-40B4-BE49-F238E27FC236}">
                  <a16:creationId xmlns:a16="http://schemas.microsoft.com/office/drawing/2014/main" id="{650D6928-4EBD-4234-98DD-C3711AD54BA9}"/>
                </a:ext>
              </a:extLst>
            </p:cNvPr>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2" name="Google Shape;40879;p18">
              <a:extLst>
                <a:ext uri="{FF2B5EF4-FFF2-40B4-BE49-F238E27FC236}">
                  <a16:creationId xmlns:a16="http://schemas.microsoft.com/office/drawing/2014/main" id="{804CCB15-ACB3-4124-949F-BEE19E609724}"/>
                </a:ext>
              </a:extLst>
            </p:cNvPr>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3" name="Google Shape;40880;p18">
              <a:extLst>
                <a:ext uri="{FF2B5EF4-FFF2-40B4-BE49-F238E27FC236}">
                  <a16:creationId xmlns:a16="http://schemas.microsoft.com/office/drawing/2014/main" id="{2454BC42-8558-4605-A051-C8DCEEEF2454}"/>
                </a:ext>
              </a:extLst>
            </p:cNvPr>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4" name="Google Shape;40881;p18">
              <a:extLst>
                <a:ext uri="{FF2B5EF4-FFF2-40B4-BE49-F238E27FC236}">
                  <a16:creationId xmlns:a16="http://schemas.microsoft.com/office/drawing/2014/main" id="{657EB0F0-D7FC-49D1-9AA5-4AC7DFFD7BAB}"/>
                </a:ext>
              </a:extLst>
            </p:cNvPr>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5" name="Google Shape;40882;p18">
              <a:extLst>
                <a:ext uri="{FF2B5EF4-FFF2-40B4-BE49-F238E27FC236}">
                  <a16:creationId xmlns:a16="http://schemas.microsoft.com/office/drawing/2014/main" id="{68B251A8-1458-498A-929F-916E656E44BB}"/>
                </a:ext>
              </a:extLst>
            </p:cNvPr>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6" name="Google Shape;40883;p18">
              <a:extLst>
                <a:ext uri="{FF2B5EF4-FFF2-40B4-BE49-F238E27FC236}">
                  <a16:creationId xmlns:a16="http://schemas.microsoft.com/office/drawing/2014/main" id="{CFC99595-63B9-4FFA-BF17-A15CCA942CBF}"/>
                </a:ext>
              </a:extLst>
            </p:cNvPr>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7" name="Google Shape;40884;p18">
              <a:extLst>
                <a:ext uri="{FF2B5EF4-FFF2-40B4-BE49-F238E27FC236}">
                  <a16:creationId xmlns:a16="http://schemas.microsoft.com/office/drawing/2014/main" id="{E188A810-3857-4848-AA83-9C574F80660E}"/>
                </a:ext>
              </a:extLst>
            </p:cNvPr>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8" name="Google Shape;40885;p18">
              <a:extLst>
                <a:ext uri="{FF2B5EF4-FFF2-40B4-BE49-F238E27FC236}">
                  <a16:creationId xmlns:a16="http://schemas.microsoft.com/office/drawing/2014/main" id="{28ADE2B6-0F8C-4DB7-802F-C5E4DA52C01E}"/>
                </a:ext>
              </a:extLst>
            </p:cNvPr>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9" name="Google Shape;40886;p18">
              <a:extLst>
                <a:ext uri="{FF2B5EF4-FFF2-40B4-BE49-F238E27FC236}">
                  <a16:creationId xmlns:a16="http://schemas.microsoft.com/office/drawing/2014/main" id="{19400834-F77B-4B47-A7EC-0D97D152AF7A}"/>
                </a:ext>
              </a:extLst>
            </p:cNvPr>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0" name="Google Shape;40887;p18">
              <a:extLst>
                <a:ext uri="{FF2B5EF4-FFF2-40B4-BE49-F238E27FC236}">
                  <a16:creationId xmlns:a16="http://schemas.microsoft.com/office/drawing/2014/main" id="{CAB884EA-DD65-414E-8739-C86069E759EC}"/>
                </a:ext>
              </a:extLst>
            </p:cNvPr>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1" name="Google Shape;40888;p18">
              <a:extLst>
                <a:ext uri="{FF2B5EF4-FFF2-40B4-BE49-F238E27FC236}">
                  <a16:creationId xmlns:a16="http://schemas.microsoft.com/office/drawing/2014/main" id="{3EDDD004-95C8-40B3-A88D-6CC5454A61E7}"/>
                </a:ext>
              </a:extLst>
            </p:cNvPr>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2" name="Google Shape;40889;p18">
              <a:extLst>
                <a:ext uri="{FF2B5EF4-FFF2-40B4-BE49-F238E27FC236}">
                  <a16:creationId xmlns:a16="http://schemas.microsoft.com/office/drawing/2014/main" id="{41F4F785-63E6-4A50-981E-3E6127DE2E74}"/>
                </a:ext>
              </a:extLst>
            </p:cNvPr>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3" name="Google Shape;40890;p18">
              <a:extLst>
                <a:ext uri="{FF2B5EF4-FFF2-40B4-BE49-F238E27FC236}">
                  <a16:creationId xmlns:a16="http://schemas.microsoft.com/office/drawing/2014/main" id="{15799A4C-C526-4664-94FE-308894384DA5}"/>
                </a:ext>
              </a:extLst>
            </p:cNvPr>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4" name="Google Shape;40891;p18">
              <a:extLst>
                <a:ext uri="{FF2B5EF4-FFF2-40B4-BE49-F238E27FC236}">
                  <a16:creationId xmlns:a16="http://schemas.microsoft.com/office/drawing/2014/main" id="{937258FA-6511-4BF8-8D87-C324108E799E}"/>
                </a:ext>
              </a:extLst>
            </p:cNvPr>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5" name="Google Shape;40892;p18">
              <a:extLst>
                <a:ext uri="{FF2B5EF4-FFF2-40B4-BE49-F238E27FC236}">
                  <a16:creationId xmlns:a16="http://schemas.microsoft.com/office/drawing/2014/main" id="{2E38AC54-53E0-4011-88FA-EEF86C618573}"/>
                </a:ext>
              </a:extLst>
            </p:cNvPr>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6" name="Google Shape;40893;p18">
              <a:extLst>
                <a:ext uri="{FF2B5EF4-FFF2-40B4-BE49-F238E27FC236}">
                  <a16:creationId xmlns:a16="http://schemas.microsoft.com/office/drawing/2014/main" id="{9757AFB7-C063-406D-94E4-FBDAACE76DA1}"/>
                </a:ext>
              </a:extLst>
            </p:cNvPr>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7" name="Google Shape;40894;p18">
              <a:extLst>
                <a:ext uri="{FF2B5EF4-FFF2-40B4-BE49-F238E27FC236}">
                  <a16:creationId xmlns:a16="http://schemas.microsoft.com/office/drawing/2014/main" id="{E0FB53B6-09F8-4D26-A32E-38D8F2B7FBAE}"/>
                </a:ext>
              </a:extLst>
            </p:cNvPr>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8" name="Google Shape;40895;p18">
              <a:extLst>
                <a:ext uri="{FF2B5EF4-FFF2-40B4-BE49-F238E27FC236}">
                  <a16:creationId xmlns:a16="http://schemas.microsoft.com/office/drawing/2014/main" id="{335E0A8E-816A-4592-AC3C-1E44CA25B47A}"/>
                </a:ext>
              </a:extLst>
            </p:cNvPr>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9" name="Google Shape;40896;p18">
              <a:extLst>
                <a:ext uri="{FF2B5EF4-FFF2-40B4-BE49-F238E27FC236}">
                  <a16:creationId xmlns:a16="http://schemas.microsoft.com/office/drawing/2014/main" id="{CFED0098-25E3-448E-A84F-88859E99D929}"/>
                </a:ext>
              </a:extLst>
            </p:cNvPr>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0" name="Google Shape;40897;p18">
              <a:extLst>
                <a:ext uri="{FF2B5EF4-FFF2-40B4-BE49-F238E27FC236}">
                  <a16:creationId xmlns:a16="http://schemas.microsoft.com/office/drawing/2014/main" id="{1C21017D-79A7-4B17-8015-A8F2986D674B}"/>
                </a:ext>
              </a:extLst>
            </p:cNvPr>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1" name="Google Shape;40898;p18">
              <a:extLst>
                <a:ext uri="{FF2B5EF4-FFF2-40B4-BE49-F238E27FC236}">
                  <a16:creationId xmlns:a16="http://schemas.microsoft.com/office/drawing/2014/main" id="{B72A6288-ECC4-4B5B-86D6-CB9FB7B66D49}"/>
                </a:ext>
              </a:extLst>
            </p:cNvPr>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2" name="Google Shape;40899;p18">
              <a:extLst>
                <a:ext uri="{FF2B5EF4-FFF2-40B4-BE49-F238E27FC236}">
                  <a16:creationId xmlns:a16="http://schemas.microsoft.com/office/drawing/2014/main" id="{20732F4A-4C20-44B3-8B99-0CDF521D5450}"/>
                </a:ext>
              </a:extLst>
            </p:cNvPr>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3" name="Google Shape;40900;p18">
              <a:extLst>
                <a:ext uri="{FF2B5EF4-FFF2-40B4-BE49-F238E27FC236}">
                  <a16:creationId xmlns:a16="http://schemas.microsoft.com/office/drawing/2014/main" id="{D8016913-3708-4CE2-9AC6-6FA18B713D58}"/>
                </a:ext>
              </a:extLst>
            </p:cNvPr>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4" name="Google Shape;40901;p18">
              <a:extLst>
                <a:ext uri="{FF2B5EF4-FFF2-40B4-BE49-F238E27FC236}">
                  <a16:creationId xmlns:a16="http://schemas.microsoft.com/office/drawing/2014/main" id="{5C740980-C5FE-4DC3-A8D7-ADE2A09C40D0}"/>
                </a:ext>
              </a:extLst>
            </p:cNvPr>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5" name="Google Shape;40902;p18">
              <a:extLst>
                <a:ext uri="{FF2B5EF4-FFF2-40B4-BE49-F238E27FC236}">
                  <a16:creationId xmlns:a16="http://schemas.microsoft.com/office/drawing/2014/main" id="{4521AD98-AD67-49B7-88D6-B7E25CE966D2}"/>
                </a:ext>
              </a:extLst>
            </p:cNvPr>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6" name="Google Shape;40903;p18">
              <a:extLst>
                <a:ext uri="{FF2B5EF4-FFF2-40B4-BE49-F238E27FC236}">
                  <a16:creationId xmlns:a16="http://schemas.microsoft.com/office/drawing/2014/main" id="{C781052E-023C-469F-83D1-8F6C9F8729B3}"/>
                </a:ext>
              </a:extLst>
            </p:cNvPr>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7" name="Google Shape;40904;p18">
              <a:extLst>
                <a:ext uri="{FF2B5EF4-FFF2-40B4-BE49-F238E27FC236}">
                  <a16:creationId xmlns:a16="http://schemas.microsoft.com/office/drawing/2014/main" id="{9DD48D27-B200-4F58-913C-5519322E4D67}"/>
                </a:ext>
              </a:extLst>
            </p:cNvPr>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8" name="Google Shape;40905;p18">
              <a:extLst>
                <a:ext uri="{FF2B5EF4-FFF2-40B4-BE49-F238E27FC236}">
                  <a16:creationId xmlns:a16="http://schemas.microsoft.com/office/drawing/2014/main" id="{3BD40ABF-8701-4AD9-B967-3C756507EFC9}"/>
                </a:ext>
              </a:extLst>
            </p:cNvPr>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9" name="Google Shape;40906;p18">
              <a:extLst>
                <a:ext uri="{FF2B5EF4-FFF2-40B4-BE49-F238E27FC236}">
                  <a16:creationId xmlns:a16="http://schemas.microsoft.com/office/drawing/2014/main" id="{89B9CC22-2135-4644-8DE3-0EC4D400D25E}"/>
                </a:ext>
              </a:extLst>
            </p:cNvPr>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0" name="Google Shape;40907;p18">
              <a:extLst>
                <a:ext uri="{FF2B5EF4-FFF2-40B4-BE49-F238E27FC236}">
                  <a16:creationId xmlns:a16="http://schemas.microsoft.com/office/drawing/2014/main" id="{BE261E3B-63B4-4E9D-BF41-85085B0B5B97}"/>
                </a:ext>
              </a:extLst>
            </p:cNvPr>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1" name="Google Shape;40908;p18">
              <a:extLst>
                <a:ext uri="{FF2B5EF4-FFF2-40B4-BE49-F238E27FC236}">
                  <a16:creationId xmlns:a16="http://schemas.microsoft.com/office/drawing/2014/main" id="{89160EB2-65DA-41C2-8B89-772B62C992D0}"/>
                </a:ext>
              </a:extLst>
            </p:cNvPr>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2" name="Google Shape;40909;p18">
              <a:extLst>
                <a:ext uri="{FF2B5EF4-FFF2-40B4-BE49-F238E27FC236}">
                  <a16:creationId xmlns:a16="http://schemas.microsoft.com/office/drawing/2014/main" id="{60027B39-1B69-4002-8FA6-CC46E4A61F50}"/>
                </a:ext>
              </a:extLst>
            </p:cNvPr>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3" name="Google Shape;40910;p18">
              <a:extLst>
                <a:ext uri="{FF2B5EF4-FFF2-40B4-BE49-F238E27FC236}">
                  <a16:creationId xmlns:a16="http://schemas.microsoft.com/office/drawing/2014/main" id="{D7C4271B-7E8E-42DC-B34D-F1FB4874B47F}"/>
                </a:ext>
              </a:extLst>
            </p:cNvPr>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4" name="Google Shape;40911;p18">
              <a:extLst>
                <a:ext uri="{FF2B5EF4-FFF2-40B4-BE49-F238E27FC236}">
                  <a16:creationId xmlns:a16="http://schemas.microsoft.com/office/drawing/2014/main" id="{5E122FE8-4813-40FE-A732-A04F298658B1}"/>
                </a:ext>
              </a:extLst>
            </p:cNvPr>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5" name="Google Shape;40912;p18">
              <a:extLst>
                <a:ext uri="{FF2B5EF4-FFF2-40B4-BE49-F238E27FC236}">
                  <a16:creationId xmlns:a16="http://schemas.microsoft.com/office/drawing/2014/main" id="{18B225D4-E1D2-4AAD-937F-A5A77D97A8B9}"/>
                </a:ext>
              </a:extLst>
            </p:cNvPr>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6" name="Google Shape;40913;p18">
              <a:extLst>
                <a:ext uri="{FF2B5EF4-FFF2-40B4-BE49-F238E27FC236}">
                  <a16:creationId xmlns:a16="http://schemas.microsoft.com/office/drawing/2014/main" id="{2961447C-714C-4612-86A4-D10401DEA5DF}"/>
                </a:ext>
              </a:extLst>
            </p:cNvPr>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7" name="Google Shape;40914;p18">
              <a:extLst>
                <a:ext uri="{FF2B5EF4-FFF2-40B4-BE49-F238E27FC236}">
                  <a16:creationId xmlns:a16="http://schemas.microsoft.com/office/drawing/2014/main" id="{DFCC1AC3-22DB-4371-BCE1-AB34A344B002}"/>
                </a:ext>
              </a:extLst>
            </p:cNvPr>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8" name="Google Shape;40915;p18">
              <a:extLst>
                <a:ext uri="{FF2B5EF4-FFF2-40B4-BE49-F238E27FC236}">
                  <a16:creationId xmlns:a16="http://schemas.microsoft.com/office/drawing/2014/main" id="{3065A3EF-D6AE-454E-B264-1A6DFD35196B}"/>
                </a:ext>
              </a:extLst>
            </p:cNvPr>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9" name="Google Shape;40916;p18">
              <a:extLst>
                <a:ext uri="{FF2B5EF4-FFF2-40B4-BE49-F238E27FC236}">
                  <a16:creationId xmlns:a16="http://schemas.microsoft.com/office/drawing/2014/main" id="{69EA6BBF-A9CF-42EB-96CB-0C748C7FF7B0}"/>
                </a:ext>
              </a:extLst>
            </p:cNvPr>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0" name="Google Shape;40917;p18">
              <a:extLst>
                <a:ext uri="{FF2B5EF4-FFF2-40B4-BE49-F238E27FC236}">
                  <a16:creationId xmlns:a16="http://schemas.microsoft.com/office/drawing/2014/main" id="{F4FCF4CB-6BED-4957-9D80-D4F0002DCA3E}"/>
                </a:ext>
              </a:extLst>
            </p:cNvPr>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1" name="Google Shape;40918;p18">
              <a:extLst>
                <a:ext uri="{FF2B5EF4-FFF2-40B4-BE49-F238E27FC236}">
                  <a16:creationId xmlns:a16="http://schemas.microsoft.com/office/drawing/2014/main" id="{192B606C-3AEE-4DCD-A223-EAB279CD49A0}"/>
                </a:ext>
              </a:extLst>
            </p:cNvPr>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2" name="Google Shape;40919;p18">
              <a:extLst>
                <a:ext uri="{FF2B5EF4-FFF2-40B4-BE49-F238E27FC236}">
                  <a16:creationId xmlns:a16="http://schemas.microsoft.com/office/drawing/2014/main" id="{E283D8F9-1E5C-4B18-AD68-D3320B98CAC7}"/>
                </a:ext>
              </a:extLst>
            </p:cNvPr>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3" name="Google Shape;40920;p18">
              <a:extLst>
                <a:ext uri="{FF2B5EF4-FFF2-40B4-BE49-F238E27FC236}">
                  <a16:creationId xmlns:a16="http://schemas.microsoft.com/office/drawing/2014/main" id="{AF209E2D-5C99-4168-8DA7-8E949AC52F60}"/>
                </a:ext>
              </a:extLst>
            </p:cNvPr>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4" name="Google Shape;40921;p18">
              <a:extLst>
                <a:ext uri="{FF2B5EF4-FFF2-40B4-BE49-F238E27FC236}">
                  <a16:creationId xmlns:a16="http://schemas.microsoft.com/office/drawing/2014/main" id="{FC5146B4-3038-4BAA-85FB-F7C0ACB2899C}"/>
                </a:ext>
              </a:extLst>
            </p:cNvPr>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5" name="Google Shape;40922;p18">
              <a:extLst>
                <a:ext uri="{FF2B5EF4-FFF2-40B4-BE49-F238E27FC236}">
                  <a16:creationId xmlns:a16="http://schemas.microsoft.com/office/drawing/2014/main" id="{CC3F1940-A96F-430A-8A15-AAEF05921494}"/>
                </a:ext>
              </a:extLst>
            </p:cNvPr>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6" name="Google Shape;40923;p18">
              <a:extLst>
                <a:ext uri="{FF2B5EF4-FFF2-40B4-BE49-F238E27FC236}">
                  <a16:creationId xmlns:a16="http://schemas.microsoft.com/office/drawing/2014/main" id="{FCF16BD8-A4E9-408A-896E-755A4A205B0A}"/>
                </a:ext>
              </a:extLst>
            </p:cNvPr>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7" name="Google Shape;40924;p18">
              <a:extLst>
                <a:ext uri="{FF2B5EF4-FFF2-40B4-BE49-F238E27FC236}">
                  <a16:creationId xmlns:a16="http://schemas.microsoft.com/office/drawing/2014/main" id="{F4BD274A-EDDF-41CB-B059-E1D4F09586F8}"/>
                </a:ext>
              </a:extLst>
            </p:cNvPr>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8" name="Google Shape;40925;p18">
              <a:extLst>
                <a:ext uri="{FF2B5EF4-FFF2-40B4-BE49-F238E27FC236}">
                  <a16:creationId xmlns:a16="http://schemas.microsoft.com/office/drawing/2014/main" id="{30062743-0B43-497B-93D3-542C63B182C7}"/>
                </a:ext>
              </a:extLst>
            </p:cNvPr>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9" name="Google Shape;40926;p18">
              <a:extLst>
                <a:ext uri="{FF2B5EF4-FFF2-40B4-BE49-F238E27FC236}">
                  <a16:creationId xmlns:a16="http://schemas.microsoft.com/office/drawing/2014/main" id="{26994F7D-431C-48A7-B0FA-93E33D893D83}"/>
                </a:ext>
              </a:extLst>
            </p:cNvPr>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0" name="Google Shape;40927;p18">
              <a:extLst>
                <a:ext uri="{FF2B5EF4-FFF2-40B4-BE49-F238E27FC236}">
                  <a16:creationId xmlns:a16="http://schemas.microsoft.com/office/drawing/2014/main" id="{12978060-D836-4F7B-B9B2-D13BE3D6E341}"/>
                </a:ext>
              </a:extLst>
            </p:cNvPr>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1" name="Google Shape;40928;p18">
              <a:extLst>
                <a:ext uri="{FF2B5EF4-FFF2-40B4-BE49-F238E27FC236}">
                  <a16:creationId xmlns:a16="http://schemas.microsoft.com/office/drawing/2014/main" id="{837746C2-A680-43D4-9E11-C72BA037790E}"/>
                </a:ext>
              </a:extLst>
            </p:cNvPr>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2" name="Google Shape;40929;p18">
              <a:extLst>
                <a:ext uri="{FF2B5EF4-FFF2-40B4-BE49-F238E27FC236}">
                  <a16:creationId xmlns:a16="http://schemas.microsoft.com/office/drawing/2014/main" id="{8AA7844F-0382-4DB8-9E80-B1D995445044}"/>
                </a:ext>
              </a:extLst>
            </p:cNvPr>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3" name="Google Shape;40930;p18">
              <a:extLst>
                <a:ext uri="{FF2B5EF4-FFF2-40B4-BE49-F238E27FC236}">
                  <a16:creationId xmlns:a16="http://schemas.microsoft.com/office/drawing/2014/main" id="{DF2765D2-B4A2-41F9-A4FC-888C4445AEE9}"/>
                </a:ext>
              </a:extLst>
            </p:cNvPr>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4" name="Google Shape;40931;p18">
              <a:extLst>
                <a:ext uri="{FF2B5EF4-FFF2-40B4-BE49-F238E27FC236}">
                  <a16:creationId xmlns:a16="http://schemas.microsoft.com/office/drawing/2014/main" id="{1BA72682-F6AF-4FC7-9050-0251E2D2F94F}"/>
                </a:ext>
              </a:extLst>
            </p:cNvPr>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5" name="Google Shape;40932;p18">
              <a:extLst>
                <a:ext uri="{FF2B5EF4-FFF2-40B4-BE49-F238E27FC236}">
                  <a16:creationId xmlns:a16="http://schemas.microsoft.com/office/drawing/2014/main" id="{65D4A578-4EC7-4B88-942E-04DF81614E0E}"/>
                </a:ext>
              </a:extLst>
            </p:cNvPr>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6" name="Google Shape;40933;p18">
              <a:extLst>
                <a:ext uri="{FF2B5EF4-FFF2-40B4-BE49-F238E27FC236}">
                  <a16:creationId xmlns:a16="http://schemas.microsoft.com/office/drawing/2014/main" id="{0B1211F7-A13A-40E1-901F-0E2CDAFD1429}"/>
                </a:ext>
              </a:extLst>
            </p:cNvPr>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7" name="Google Shape;40934;p18">
              <a:extLst>
                <a:ext uri="{FF2B5EF4-FFF2-40B4-BE49-F238E27FC236}">
                  <a16:creationId xmlns:a16="http://schemas.microsoft.com/office/drawing/2014/main" id="{021C4607-A503-4371-84A6-9D25B59F6FB6}"/>
                </a:ext>
              </a:extLst>
            </p:cNvPr>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8" name="Google Shape;40935;p18">
              <a:extLst>
                <a:ext uri="{FF2B5EF4-FFF2-40B4-BE49-F238E27FC236}">
                  <a16:creationId xmlns:a16="http://schemas.microsoft.com/office/drawing/2014/main" id="{0EEAD711-1EB9-4B5E-B913-021F2E77E902}"/>
                </a:ext>
              </a:extLst>
            </p:cNvPr>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9" name="Google Shape;40936;p18">
              <a:extLst>
                <a:ext uri="{FF2B5EF4-FFF2-40B4-BE49-F238E27FC236}">
                  <a16:creationId xmlns:a16="http://schemas.microsoft.com/office/drawing/2014/main" id="{316908A0-A787-45EF-B1F4-8BCF19C7D650}"/>
                </a:ext>
              </a:extLst>
            </p:cNvPr>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0" name="Google Shape;40937;p18">
              <a:extLst>
                <a:ext uri="{FF2B5EF4-FFF2-40B4-BE49-F238E27FC236}">
                  <a16:creationId xmlns:a16="http://schemas.microsoft.com/office/drawing/2014/main" id="{A7673DA6-DFD2-46AF-B301-C255D1566D2B}"/>
                </a:ext>
              </a:extLst>
            </p:cNvPr>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1" name="Google Shape;40938;p18">
              <a:extLst>
                <a:ext uri="{FF2B5EF4-FFF2-40B4-BE49-F238E27FC236}">
                  <a16:creationId xmlns:a16="http://schemas.microsoft.com/office/drawing/2014/main" id="{396ED2B0-C061-4A5E-B0C3-06B8ACF5CCBF}"/>
                </a:ext>
              </a:extLst>
            </p:cNvPr>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2" name="Google Shape;40939;p18">
              <a:extLst>
                <a:ext uri="{FF2B5EF4-FFF2-40B4-BE49-F238E27FC236}">
                  <a16:creationId xmlns:a16="http://schemas.microsoft.com/office/drawing/2014/main" id="{074985F4-B87E-45D8-BA22-19BDC210F4AA}"/>
                </a:ext>
              </a:extLst>
            </p:cNvPr>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3" name="Google Shape;40940;p18">
              <a:extLst>
                <a:ext uri="{FF2B5EF4-FFF2-40B4-BE49-F238E27FC236}">
                  <a16:creationId xmlns:a16="http://schemas.microsoft.com/office/drawing/2014/main" id="{2988EB68-1F56-4B6A-B4BA-93CD99C74B70}"/>
                </a:ext>
              </a:extLst>
            </p:cNvPr>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4" name="Google Shape;40941;p18">
              <a:extLst>
                <a:ext uri="{FF2B5EF4-FFF2-40B4-BE49-F238E27FC236}">
                  <a16:creationId xmlns:a16="http://schemas.microsoft.com/office/drawing/2014/main" id="{5D8AEC71-2A25-4DC9-A7CA-14231C960117}"/>
                </a:ext>
              </a:extLst>
            </p:cNvPr>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5" name="Google Shape;40942;p18">
              <a:extLst>
                <a:ext uri="{FF2B5EF4-FFF2-40B4-BE49-F238E27FC236}">
                  <a16:creationId xmlns:a16="http://schemas.microsoft.com/office/drawing/2014/main" id="{DD0005D4-F05A-4E6C-9D47-237F0352AC8C}"/>
                </a:ext>
              </a:extLst>
            </p:cNvPr>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6" name="Google Shape;40943;p18">
              <a:extLst>
                <a:ext uri="{FF2B5EF4-FFF2-40B4-BE49-F238E27FC236}">
                  <a16:creationId xmlns:a16="http://schemas.microsoft.com/office/drawing/2014/main" id="{7AEC8D8B-FE2D-4111-B730-5A91E4E6EFF4}"/>
                </a:ext>
              </a:extLst>
            </p:cNvPr>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7" name="Google Shape;40944;p18">
              <a:extLst>
                <a:ext uri="{FF2B5EF4-FFF2-40B4-BE49-F238E27FC236}">
                  <a16:creationId xmlns:a16="http://schemas.microsoft.com/office/drawing/2014/main" id="{670B74A7-7B9B-4AED-B91D-5655186F5861}"/>
                </a:ext>
              </a:extLst>
            </p:cNvPr>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8" name="Google Shape;40945;p18">
              <a:extLst>
                <a:ext uri="{FF2B5EF4-FFF2-40B4-BE49-F238E27FC236}">
                  <a16:creationId xmlns:a16="http://schemas.microsoft.com/office/drawing/2014/main" id="{180F6692-3997-4AD1-BAB0-881AB2979167}"/>
                </a:ext>
              </a:extLst>
            </p:cNvPr>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9" name="Google Shape;40946;p18">
              <a:extLst>
                <a:ext uri="{FF2B5EF4-FFF2-40B4-BE49-F238E27FC236}">
                  <a16:creationId xmlns:a16="http://schemas.microsoft.com/office/drawing/2014/main" id="{77221FE8-612F-49DE-AB05-7BECFBC13DDA}"/>
                </a:ext>
              </a:extLst>
            </p:cNvPr>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0" name="Google Shape;40947;p18">
              <a:extLst>
                <a:ext uri="{FF2B5EF4-FFF2-40B4-BE49-F238E27FC236}">
                  <a16:creationId xmlns:a16="http://schemas.microsoft.com/office/drawing/2014/main" id="{72B6659E-AA65-4B99-A2C3-73514AD5B7C9}"/>
                </a:ext>
              </a:extLst>
            </p:cNvPr>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1" name="Google Shape;40948;p18">
              <a:extLst>
                <a:ext uri="{FF2B5EF4-FFF2-40B4-BE49-F238E27FC236}">
                  <a16:creationId xmlns:a16="http://schemas.microsoft.com/office/drawing/2014/main" id="{0B31D374-4A90-402B-9EE3-864E9ECE70CD}"/>
                </a:ext>
              </a:extLst>
            </p:cNvPr>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2" name="Google Shape;40949;p18">
              <a:extLst>
                <a:ext uri="{FF2B5EF4-FFF2-40B4-BE49-F238E27FC236}">
                  <a16:creationId xmlns:a16="http://schemas.microsoft.com/office/drawing/2014/main" id="{235F63DF-8E74-426A-81E0-603CEB9B0870}"/>
                </a:ext>
              </a:extLst>
            </p:cNvPr>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3" name="Google Shape;40950;p18">
              <a:extLst>
                <a:ext uri="{FF2B5EF4-FFF2-40B4-BE49-F238E27FC236}">
                  <a16:creationId xmlns:a16="http://schemas.microsoft.com/office/drawing/2014/main" id="{E0862D7F-1BBA-48BB-99F3-1646819CD00D}"/>
                </a:ext>
              </a:extLst>
            </p:cNvPr>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4" name="Google Shape;40951;p18">
              <a:extLst>
                <a:ext uri="{FF2B5EF4-FFF2-40B4-BE49-F238E27FC236}">
                  <a16:creationId xmlns:a16="http://schemas.microsoft.com/office/drawing/2014/main" id="{2CC925B0-4534-40FC-BDEE-C80D155B4DF8}"/>
                </a:ext>
              </a:extLst>
            </p:cNvPr>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5" name="Google Shape;40952;p18">
              <a:extLst>
                <a:ext uri="{FF2B5EF4-FFF2-40B4-BE49-F238E27FC236}">
                  <a16:creationId xmlns:a16="http://schemas.microsoft.com/office/drawing/2014/main" id="{040D196F-0E8C-4ACE-BC45-CCAA71E0CB50}"/>
                </a:ext>
              </a:extLst>
            </p:cNvPr>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6" name="Google Shape;40953;p18">
              <a:extLst>
                <a:ext uri="{FF2B5EF4-FFF2-40B4-BE49-F238E27FC236}">
                  <a16:creationId xmlns:a16="http://schemas.microsoft.com/office/drawing/2014/main" id="{C4E51B88-B605-4B33-B575-C773050FB22E}"/>
                </a:ext>
              </a:extLst>
            </p:cNvPr>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7" name="Google Shape;40954;p18">
              <a:extLst>
                <a:ext uri="{FF2B5EF4-FFF2-40B4-BE49-F238E27FC236}">
                  <a16:creationId xmlns:a16="http://schemas.microsoft.com/office/drawing/2014/main" id="{630F07F1-9C6A-4496-8F92-1BECAB99404E}"/>
                </a:ext>
              </a:extLst>
            </p:cNvPr>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8" name="Google Shape;40955;p18">
              <a:extLst>
                <a:ext uri="{FF2B5EF4-FFF2-40B4-BE49-F238E27FC236}">
                  <a16:creationId xmlns:a16="http://schemas.microsoft.com/office/drawing/2014/main" id="{4752FEB9-725B-4B37-9448-2FB8573C1D18}"/>
                </a:ext>
              </a:extLst>
            </p:cNvPr>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9" name="Google Shape;40956;p18">
              <a:extLst>
                <a:ext uri="{FF2B5EF4-FFF2-40B4-BE49-F238E27FC236}">
                  <a16:creationId xmlns:a16="http://schemas.microsoft.com/office/drawing/2014/main" id="{9BF35CB3-C830-4E99-B9FE-7F1FB50EF5CC}"/>
                </a:ext>
              </a:extLst>
            </p:cNvPr>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0" name="Google Shape;40957;p18">
              <a:extLst>
                <a:ext uri="{FF2B5EF4-FFF2-40B4-BE49-F238E27FC236}">
                  <a16:creationId xmlns:a16="http://schemas.microsoft.com/office/drawing/2014/main" id="{0B7B7A66-4A61-4229-98B7-707507F00FEB}"/>
                </a:ext>
              </a:extLst>
            </p:cNvPr>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1" name="Google Shape;40958;p18">
              <a:extLst>
                <a:ext uri="{FF2B5EF4-FFF2-40B4-BE49-F238E27FC236}">
                  <a16:creationId xmlns:a16="http://schemas.microsoft.com/office/drawing/2014/main" id="{965D0556-F8DF-4387-B684-73F3B66654E3}"/>
                </a:ext>
              </a:extLst>
            </p:cNvPr>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2" name="Google Shape;40959;p18">
              <a:extLst>
                <a:ext uri="{FF2B5EF4-FFF2-40B4-BE49-F238E27FC236}">
                  <a16:creationId xmlns:a16="http://schemas.microsoft.com/office/drawing/2014/main" id="{FDDA7BE2-982B-4E03-9466-930ADA584529}"/>
                </a:ext>
              </a:extLst>
            </p:cNvPr>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3" name="Google Shape;40960;p18">
              <a:extLst>
                <a:ext uri="{FF2B5EF4-FFF2-40B4-BE49-F238E27FC236}">
                  <a16:creationId xmlns:a16="http://schemas.microsoft.com/office/drawing/2014/main" id="{4CDCFA51-EAB3-483D-A4D9-55C414A7C397}"/>
                </a:ext>
              </a:extLst>
            </p:cNvPr>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4" name="Google Shape;40961;p18">
              <a:extLst>
                <a:ext uri="{FF2B5EF4-FFF2-40B4-BE49-F238E27FC236}">
                  <a16:creationId xmlns:a16="http://schemas.microsoft.com/office/drawing/2014/main" id="{EBD9B808-861C-49E7-B76A-88E9BCE1390F}"/>
                </a:ext>
              </a:extLst>
            </p:cNvPr>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5" name="Google Shape;40962;p18">
              <a:extLst>
                <a:ext uri="{FF2B5EF4-FFF2-40B4-BE49-F238E27FC236}">
                  <a16:creationId xmlns:a16="http://schemas.microsoft.com/office/drawing/2014/main" id="{09C16978-8F15-4B23-B515-E022BAED92BB}"/>
                </a:ext>
              </a:extLst>
            </p:cNvPr>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6" name="Google Shape;40963;p18">
              <a:extLst>
                <a:ext uri="{FF2B5EF4-FFF2-40B4-BE49-F238E27FC236}">
                  <a16:creationId xmlns:a16="http://schemas.microsoft.com/office/drawing/2014/main" id="{B01A7975-EECC-434C-837C-1B7883ED7692}"/>
                </a:ext>
              </a:extLst>
            </p:cNvPr>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7" name="Google Shape;40964;p18">
              <a:extLst>
                <a:ext uri="{FF2B5EF4-FFF2-40B4-BE49-F238E27FC236}">
                  <a16:creationId xmlns:a16="http://schemas.microsoft.com/office/drawing/2014/main" id="{468B4CB5-5827-484F-8490-009CF0F7D269}"/>
                </a:ext>
              </a:extLst>
            </p:cNvPr>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8" name="Google Shape;40965;p18">
              <a:extLst>
                <a:ext uri="{FF2B5EF4-FFF2-40B4-BE49-F238E27FC236}">
                  <a16:creationId xmlns:a16="http://schemas.microsoft.com/office/drawing/2014/main" id="{2343E889-2863-4924-AA3B-A542A2CC92A3}"/>
                </a:ext>
              </a:extLst>
            </p:cNvPr>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9" name="Google Shape;40966;p18">
              <a:extLst>
                <a:ext uri="{FF2B5EF4-FFF2-40B4-BE49-F238E27FC236}">
                  <a16:creationId xmlns:a16="http://schemas.microsoft.com/office/drawing/2014/main" id="{A5F199D0-EBF9-4D7F-AB41-FE50F99FB4C5}"/>
                </a:ext>
              </a:extLst>
            </p:cNvPr>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0" name="Google Shape;40967;p18">
              <a:extLst>
                <a:ext uri="{FF2B5EF4-FFF2-40B4-BE49-F238E27FC236}">
                  <a16:creationId xmlns:a16="http://schemas.microsoft.com/office/drawing/2014/main" id="{7C1601B5-D8C6-4A6A-9AD5-55A00998B4EE}"/>
                </a:ext>
              </a:extLst>
            </p:cNvPr>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1" name="Google Shape;40968;p18">
              <a:extLst>
                <a:ext uri="{FF2B5EF4-FFF2-40B4-BE49-F238E27FC236}">
                  <a16:creationId xmlns:a16="http://schemas.microsoft.com/office/drawing/2014/main" id="{7848156B-6169-4CD8-AC16-A79998BCD63D}"/>
                </a:ext>
              </a:extLst>
            </p:cNvPr>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2" name="Google Shape;40969;p18">
              <a:extLst>
                <a:ext uri="{FF2B5EF4-FFF2-40B4-BE49-F238E27FC236}">
                  <a16:creationId xmlns:a16="http://schemas.microsoft.com/office/drawing/2014/main" id="{8E093F52-A337-4208-BA5B-63E9AA10681C}"/>
                </a:ext>
              </a:extLst>
            </p:cNvPr>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3" name="Google Shape;40970;p18">
              <a:extLst>
                <a:ext uri="{FF2B5EF4-FFF2-40B4-BE49-F238E27FC236}">
                  <a16:creationId xmlns:a16="http://schemas.microsoft.com/office/drawing/2014/main" id="{F9438E61-C08C-486D-9B68-24910F937D06}"/>
                </a:ext>
              </a:extLst>
            </p:cNvPr>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4" name="Google Shape;40971;p18">
              <a:extLst>
                <a:ext uri="{FF2B5EF4-FFF2-40B4-BE49-F238E27FC236}">
                  <a16:creationId xmlns:a16="http://schemas.microsoft.com/office/drawing/2014/main" id="{D08281B1-7777-4181-83F5-A0607D0A66FC}"/>
                </a:ext>
              </a:extLst>
            </p:cNvPr>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5" name="Google Shape;40972;p18">
              <a:extLst>
                <a:ext uri="{FF2B5EF4-FFF2-40B4-BE49-F238E27FC236}">
                  <a16:creationId xmlns:a16="http://schemas.microsoft.com/office/drawing/2014/main" id="{AB88A522-C3DC-47AE-801E-B5B734E6F23A}"/>
                </a:ext>
              </a:extLst>
            </p:cNvPr>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6" name="Google Shape;40973;p18">
              <a:extLst>
                <a:ext uri="{FF2B5EF4-FFF2-40B4-BE49-F238E27FC236}">
                  <a16:creationId xmlns:a16="http://schemas.microsoft.com/office/drawing/2014/main" id="{848FDB54-4B25-4029-A6C1-09841B315D91}"/>
                </a:ext>
              </a:extLst>
            </p:cNvPr>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7" name="Google Shape;40974;p18">
              <a:extLst>
                <a:ext uri="{FF2B5EF4-FFF2-40B4-BE49-F238E27FC236}">
                  <a16:creationId xmlns:a16="http://schemas.microsoft.com/office/drawing/2014/main" id="{4D5E67E8-21D1-4337-87CC-C95DA6B457C1}"/>
                </a:ext>
              </a:extLst>
            </p:cNvPr>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8" name="Google Shape;40975;p18">
              <a:extLst>
                <a:ext uri="{FF2B5EF4-FFF2-40B4-BE49-F238E27FC236}">
                  <a16:creationId xmlns:a16="http://schemas.microsoft.com/office/drawing/2014/main" id="{926909C4-2AFE-4DAE-B7FA-65F8428A7198}"/>
                </a:ext>
              </a:extLst>
            </p:cNvPr>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9" name="Google Shape;40976;p18">
              <a:extLst>
                <a:ext uri="{FF2B5EF4-FFF2-40B4-BE49-F238E27FC236}">
                  <a16:creationId xmlns:a16="http://schemas.microsoft.com/office/drawing/2014/main" id="{692C31F8-9390-4C66-AF68-7A3201827EFD}"/>
                </a:ext>
              </a:extLst>
            </p:cNvPr>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0" name="Google Shape;40977;p18">
              <a:extLst>
                <a:ext uri="{FF2B5EF4-FFF2-40B4-BE49-F238E27FC236}">
                  <a16:creationId xmlns:a16="http://schemas.microsoft.com/office/drawing/2014/main" id="{F85D781A-ABDC-483F-AF8B-41F42E3F9A46}"/>
                </a:ext>
              </a:extLst>
            </p:cNvPr>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1" name="Google Shape;40978;p18">
              <a:extLst>
                <a:ext uri="{FF2B5EF4-FFF2-40B4-BE49-F238E27FC236}">
                  <a16:creationId xmlns:a16="http://schemas.microsoft.com/office/drawing/2014/main" id="{A74B9D3E-0013-4163-A2EF-DB6150557EF0}"/>
                </a:ext>
              </a:extLst>
            </p:cNvPr>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2" name="Google Shape;40979;p18">
              <a:extLst>
                <a:ext uri="{FF2B5EF4-FFF2-40B4-BE49-F238E27FC236}">
                  <a16:creationId xmlns:a16="http://schemas.microsoft.com/office/drawing/2014/main" id="{E0C37830-BE4B-434C-9E82-B22FF4948EEF}"/>
                </a:ext>
              </a:extLst>
            </p:cNvPr>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3" name="Google Shape;40980;p18">
              <a:extLst>
                <a:ext uri="{FF2B5EF4-FFF2-40B4-BE49-F238E27FC236}">
                  <a16:creationId xmlns:a16="http://schemas.microsoft.com/office/drawing/2014/main" id="{4E5F4109-1EC2-4DF2-9108-6A7F413E2F44}"/>
                </a:ext>
              </a:extLst>
            </p:cNvPr>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4" name="Google Shape;40981;p18">
              <a:extLst>
                <a:ext uri="{FF2B5EF4-FFF2-40B4-BE49-F238E27FC236}">
                  <a16:creationId xmlns:a16="http://schemas.microsoft.com/office/drawing/2014/main" id="{435DA55E-C6D7-4BEF-B27C-314CEF1E9DBF}"/>
                </a:ext>
              </a:extLst>
            </p:cNvPr>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5" name="Google Shape;40982;p18">
              <a:extLst>
                <a:ext uri="{FF2B5EF4-FFF2-40B4-BE49-F238E27FC236}">
                  <a16:creationId xmlns:a16="http://schemas.microsoft.com/office/drawing/2014/main" id="{38205D22-388B-4DC5-A405-75C8372A1085}"/>
                </a:ext>
              </a:extLst>
            </p:cNvPr>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6" name="Google Shape;40983;p18">
              <a:extLst>
                <a:ext uri="{FF2B5EF4-FFF2-40B4-BE49-F238E27FC236}">
                  <a16:creationId xmlns:a16="http://schemas.microsoft.com/office/drawing/2014/main" id="{72C43192-5678-45BC-A218-6F56B58F1114}"/>
                </a:ext>
              </a:extLst>
            </p:cNvPr>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7" name="Google Shape;40984;p18">
              <a:extLst>
                <a:ext uri="{FF2B5EF4-FFF2-40B4-BE49-F238E27FC236}">
                  <a16:creationId xmlns:a16="http://schemas.microsoft.com/office/drawing/2014/main" id="{6EBE34E3-412B-4BCC-A4A0-007A5C3D96A0}"/>
                </a:ext>
              </a:extLst>
            </p:cNvPr>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8" name="Google Shape;40985;p18">
              <a:extLst>
                <a:ext uri="{FF2B5EF4-FFF2-40B4-BE49-F238E27FC236}">
                  <a16:creationId xmlns:a16="http://schemas.microsoft.com/office/drawing/2014/main" id="{FA8A6768-92F4-42F2-90CB-3C7B9C818A81}"/>
                </a:ext>
              </a:extLst>
            </p:cNvPr>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9" name="Google Shape;40986;p18">
              <a:extLst>
                <a:ext uri="{FF2B5EF4-FFF2-40B4-BE49-F238E27FC236}">
                  <a16:creationId xmlns:a16="http://schemas.microsoft.com/office/drawing/2014/main" id="{FBEE1371-1DFC-4DAB-A0C8-A749FE4DFBE5}"/>
                </a:ext>
              </a:extLst>
            </p:cNvPr>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0" name="Google Shape;40987;p18">
              <a:extLst>
                <a:ext uri="{FF2B5EF4-FFF2-40B4-BE49-F238E27FC236}">
                  <a16:creationId xmlns:a16="http://schemas.microsoft.com/office/drawing/2014/main" id="{7EEFC056-4EBB-4C25-93A7-000018F25EE5}"/>
                </a:ext>
              </a:extLst>
            </p:cNvPr>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1" name="Google Shape;40988;p18">
              <a:extLst>
                <a:ext uri="{FF2B5EF4-FFF2-40B4-BE49-F238E27FC236}">
                  <a16:creationId xmlns:a16="http://schemas.microsoft.com/office/drawing/2014/main" id="{6D288C1F-9D72-410D-A150-29486C7B222B}"/>
                </a:ext>
              </a:extLst>
            </p:cNvPr>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2" name="Google Shape;40989;p18">
              <a:extLst>
                <a:ext uri="{FF2B5EF4-FFF2-40B4-BE49-F238E27FC236}">
                  <a16:creationId xmlns:a16="http://schemas.microsoft.com/office/drawing/2014/main" id="{FD474A1D-7FA9-4918-8FAD-BEFB205B03B9}"/>
                </a:ext>
              </a:extLst>
            </p:cNvPr>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3" name="Google Shape;40990;p18">
              <a:extLst>
                <a:ext uri="{FF2B5EF4-FFF2-40B4-BE49-F238E27FC236}">
                  <a16:creationId xmlns:a16="http://schemas.microsoft.com/office/drawing/2014/main" id="{C1FF1089-FEBD-451A-A420-3809DE3B84BB}"/>
                </a:ext>
              </a:extLst>
            </p:cNvPr>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4" name="Google Shape;40991;p18">
              <a:extLst>
                <a:ext uri="{FF2B5EF4-FFF2-40B4-BE49-F238E27FC236}">
                  <a16:creationId xmlns:a16="http://schemas.microsoft.com/office/drawing/2014/main" id="{7DFE5D88-A898-42D7-9BD6-8708571AF10A}"/>
                </a:ext>
              </a:extLst>
            </p:cNvPr>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5" name="Google Shape;40992;p18">
              <a:extLst>
                <a:ext uri="{FF2B5EF4-FFF2-40B4-BE49-F238E27FC236}">
                  <a16:creationId xmlns:a16="http://schemas.microsoft.com/office/drawing/2014/main" id="{DBF3451E-9D14-4E09-B654-052B7B51932C}"/>
                </a:ext>
              </a:extLst>
            </p:cNvPr>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6" name="Google Shape;40993;p18">
              <a:extLst>
                <a:ext uri="{FF2B5EF4-FFF2-40B4-BE49-F238E27FC236}">
                  <a16:creationId xmlns:a16="http://schemas.microsoft.com/office/drawing/2014/main" id="{B8E30CE0-4018-4C38-9E7F-8A19F2647322}"/>
                </a:ext>
              </a:extLst>
            </p:cNvPr>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7" name="Google Shape;40994;p18">
              <a:extLst>
                <a:ext uri="{FF2B5EF4-FFF2-40B4-BE49-F238E27FC236}">
                  <a16:creationId xmlns:a16="http://schemas.microsoft.com/office/drawing/2014/main" id="{D6AC5B1F-53D8-4812-94B1-B300C97C9D3C}"/>
                </a:ext>
              </a:extLst>
            </p:cNvPr>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8" name="Google Shape;40995;p18">
              <a:extLst>
                <a:ext uri="{FF2B5EF4-FFF2-40B4-BE49-F238E27FC236}">
                  <a16:creationId xmlns:a16="http://schemas.microsoft.com/office/drawing/2014/main" id="{AA5912EC-A7C5-4A01-B38C-0C828A47D7C2}"/>
                </a:ext>
              </a:extLst>
            </p:cNvPr>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9" name="Google Shape;40996;p18">
              <a:extLst>
                <a:ext uri="{FF2B5EF4-FFF2-40B4-BE49-F238E27FC236}">
                  <a16:creationId xmlns:a16="http://schemas.microsoft.com/office/drawing/2014/main" id="{A9FEBF7B-A050-4AE3-B32F-F4301831F28D}"/>
                </a:ext>
              </a:extLst>
            </p:cNvPr>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0" name="Google Shape;40997;p18">
              <a:extLst>
                <a:ext uri="{FF2B5EF4-FFF2-40B4-BE49-F238E27FC236}">
                  <a16:creationId xmlns:a16="http://schemas.microsoft.com/office/drawing/2014/main" id="{2F8897AD-35DD-4B3E-822F-3DD236FD8DEC}"/>
                </a:ext>
              </a:extLst>
            </p:cNvPr>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1" name="Google Shape;40998;p18">
              <a:extLst>
                <a:ext uri="{FF2B5EF4-FFF2-40B4-BE49-F238E27FC236}">
                  <a16:creationId xmlns:a16="http://schemas.microsoft.com/office/drawing/2014/main" id="{C048DD4E-8138-4632-93AB-BB3D9024EB7C}"/>
                </a:ext>
              </a:extLst>
            </p:cNvPr>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2" name="Google Shape;40999;p18">
              <a:extLst>
                <a:ext uri="{FF2B5EF4-FFF2-40B4-BE49-F238E27FC236}">
                  <a16:creationId xmlns:a16="http://schemas.microsoft.com/office/drawing/2014/main" id="{4131AA18-A7E7-4FEF-89B1-F1A0E1552573}"/>
                </a:ext>
              </a:extLst>
            </p:cNvPr>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3" name="Google Shape;41000;p18">
              <a:extLst>
                <a:ext uri="{FF2B5EF4-FFF2-40B4-BE49-F238E27FC236}">
                  <a16:creationId xmlns:a16="http://schemas.microsoft.com/office/drawing/2014/main" id="{A5BB5CFA-FCD9-4FD6-8993-82477199BF2F}"/>
                </a:ext>
              </a:extLst>
            </p:cNvPr>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4" name="Google Shape;41001;p18">
              <a:extLst>
                <a:ext uri="{FF2B5EF4-FFF2-40B4-BE49-F238E27FC236}">
                  <a16:creationId xmlns:a16="http://schemas.microsoft.com/office/drawing/2014/main" id="{80BBB85E-D803-480C-B61A-E754CD3525B4}"/>
                </a:ext>
              </a:extLst>
            </p:cNvPr>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5" name="Google Shape;41002;p18">
              <a:extLst>
                <a:ext uri="{FF2B5EF4-FFF2-40B4-BE49-F238E27FC236}">
                  <a16:creationId xmlns:a16="http://schemas.microsoft.com/office/drawing/2014/main" id="{FD80A923-5026-4042-B057-8FDB079E32EE}"/>
                </a:ext>
              </a:extLst>
            </p:cNvPr>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6" name="Google Shape;41003;p18">
              <a:extLst>
                <a:ext uri="{FF2B5EF4-FFF2-40B4-BE49-F238E27FC236}">
                  <a16:creationId xmlns:a16="http://schemas.microsoft.com/office/drawing/2014/main" id="{C0900A61-C348-4B72-BD20-348F295143F2}"/>
                </a:ext>
              </a:extLst>
            </p:cNvPr>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7" name="Google Shape;41004;p18">
              <a:extLst>
                <a:ext uri="{FF2B5EF4-FFF2-40B4-BE49-F238E27FC236}">
                  <a16:creationId xmlns:a16="http://schemas.microsoft.com/office/drawing/2014/main" id="{741BEB7A-3154-4532-B99F-F49073FEDE30}"/>
                </a:ext>
              </a:extLst>
            </p:cNvPr>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8" name="Google Shape;41005;p18">
              <a:extLst>
                <a:ext uri="{FF2B5EF4-FFF2-40B4-BE49-F238E27FC236}">
                  <a16:creationId xmlns:a16="http://schemas.microsoft.com/office/drawing/2014/main" id="{87FE848B-4EBB-4417-A7CD-061E15FE923F}"/>
                </a:ext>
              </a:extLst>
            </p:cNvPr>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9" name="Google Shape;41006;p18">
              <a:extLst>
                <a:ext uri="{FF2B5EF4-FFF2-40B4-BE49-F238E27FC236}">
                  <a16:creationId xmlns:a16="http://schemas.microsoft.com/office/drawing/2014/main" id="{95A848BD-DCEF-4C60-A1B4-C41AD0A74E33}"/>
                </a:ext>
              </a:extLst>
            </p:cNvPr>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0" name="Google Shape;41007;p18">
              <a:extLst>
                <a:ext uri="{FF2B5EF4-FFF2-40B4-BE49-F238E27FC236}">
                  <a16:creationId xmlns:a16="http://schemas.microsoft.com/office/drawing/2014/main" id="{6CEBB5E8-37B7-4EAB-9BC7-812399AA3411}"/>
                </a:ext>
              </a:extLst>
            </p:cNvPr>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1" name="Google Shape;41008;p18">
              <a:extLst>
                <a:ext uri="{FF2B5EF4-FFF2-40B4-BE49-F238E27FC236}">
                  <a16:creationId xmlns:a16="http://schemas.microsoft.com/office/drawing/2014/main" id="{01D03466-40CC-4365-817B-28EAECEDD0F9}"/>
                </a:ext>
              </a:extLst>
            </p:cNvPr>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2" name="Google Shape;41009;p18">
              <a:extLst>
                <a:ext uri="{FF2B5EF4-FFF2-40B4-BE49-F238E27FC236}">
                  <a16:creationId xmlns:a16="http://schemas.microsoft.com/office/drawing/2014/main" id="{0B734CF6-E31C-4EAB-B851-B65ACB5740A2}"/>
                </a:ext>
              </a:extLst>
            </p:cNvPr>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3" name="Google Shape;41010;p18">
              <a:extLst>
                <a:ext uri="{FF2B5EF4-FFF2-40B4-BE49-F238E27FC236}">
                  <a16:creationId xmlns:a16="http://schemas.microsoft.com/office/drawing/2014/main" id="{79DCB850-2873-4923-AA7B-F711C931E21B}"/>
                </a:ext>
              </a:extLst>
            </p:cNvPr>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4" name="Google Shape;41011;p18">
              <a:extLst>
                <a:ext uri="{FF2B5EF4-FFF2-40B4-BE49-F238E27FC236}">
                  <a16:creationId xmlns:a16="http://schemas.microsoft.com/office/drawing/2014/main" id="{0CFEA9F2-DCB7-4423-B206-EF411662C51C}"/>
                </a:ext>
              </a:extLst>
            </p:cNvPr>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5" name="Google Shape;41012;p18">
              <a:extLst>
                <a:ext uri="{FF2B5EF4-FFF2-40B4-BE49-F238E27FC236}">
                  <a16:creationId xmlns:a16="http://schemas.microsoft.com/office/drawing/2014/main" id="{B3250081-52D1-4C05-BD84-8DADCFDEE64B}"/>
                </a:ext>
              </a:extLst>
            </p:cNvPr>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6" name="Google Shape;41013;p18">
              <a:extLst>
                <a:ext uri="{FF2B5EF4-FFF2-40B4-BE49-F238E27FC236}">
                  <a16:creationId xmlns:a16="http://schemas.microsoft.com/office/drawing/2014/main" id="{2994DF1D-23A5-482B-BE46-14FFFD2DBC80}"/>
                </a:ext>
              </a:extLst>
            </p:cNvPr>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7" name="Google Shape;41014;p18">
              <a:extLst>
                <a:ext uri="{FF2B5EF4-FFF2-40B4-BE49-F238E27FC236}">
                  <a16:creationId xmlns:a16="http://schemas.microsoft.com/office/drawing/2014/main" id="{E15F0231-6022-4E4A-8163-9823E94683E3}"/>
                </a:ext>
              </a:extLst>
            </p:cNvPr>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8" name="Google Shape;41015;p18">
              <a:extLst>
                <a:ext uri="{FF2B5EF4-FFF2-40B4-BE49-F238E27FC236}">
                  <a16:creationId xmlns:a16="http://schemas.microsoft.com/office/drawing/2014/main" id="{910D66DA-7B3D-495E-B2F3-3DE30CA9165B}"/>
                </a:ext>
              </a:extLst>
            </p:cNvPr>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9" name="Google Shape;41016;p18">
              <a:extLst>
                <a:ext uri="{FF2B5EF4-FFF2-40B4-BE49-F238E27FC236}">
                  <a16:creationId xmlns:a16="http://schemas.microsoft.com/office/drawing/2014/main" id="{C7AF824A-53AA-48ED-991E-49C8C11F47D6}"/>
                </a:ext>
              </a:extLst>
            </p:cNvPr>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0" name="Google Shape;41017;p18">
              <a:extLst>
                <a:ext uri="{FF2B5EF4-FFF2-40B4-BE49-F238E27FC236}">
                  <a16:creationId xmlns:a16="http://schemas.microsoft.com/office/drawing/2014/main" id="{67A88926-71A1-42B0-82F8-0EE9153602B9}"/>
                </a:ext>
              </a:extLst>
            </p:cNvPr>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1" name="Google Shape;41018;p18">
              <a:extLst>
                <a:ext uri="{FF2B5EF4-FFF2-40B4-BE49-F238E27FC236}">
                  <a16:creationId xmlns:a16="http://schemas.microsoft.com/office/drawing/2014/main" id="{D17D3CF8-2260-42D5-80F4-4578CF63E800}"/>
                </a:ext>
              </a:extLst>
            </p:cNvPr>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2" name="Google Shape;41019;p18">
              <a:extLst>
                <a:ext uri="{FF2B5EF4-FFF2-40B4-BE49-F238E27FC236}">
                  <a16:creationId xmlns:a16="http://schemas.microsoft.com/office/drawing/2014/main" id="{D57981FC-EEC8-41B8-9165-B763B4BA6404}"/>
                </a:ext>
              </a:extLst>
            </p:cNvPr>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3" name="Google Shape;41020;p18">
              <a:extLst>
                <a:ext uri="{FF2B5EF4-FFF2-40B4-BE49-F238E27FC236}">
                  <a16:creationId xmlns:a16="http://schemas.microsoft.com/office/drawing/2014/main" id="{DA167D41-208C-486E-A612-9F7AD00660A8}"/>
                </a:ext>
              </a:extLst>
            </p:cNvPr>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4" name="Google Shape;41021;p18">
              <a:extLst>
                <a:ext uri="{FF2B5EF4-FFF2-40B4-BE49-F238E27FC236}">
                  <a16:creationId xmlns:a16="http://schemas.microsoft.com/office/drawing/2014/main" id="{3A51F959-8E71-4C3F-8A81-D3DB2F5B9963}"/>
                </a:ext>
              </a:extLst>
            </p:cNvPr>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5" name="Google Shape;41022;p18">
              <a:extLst>
                <a:ext uri="{FF2B5EF4-FFF2-40B4-BE49-F238E27FC236}">
                  <a16:creationId xmlns:a16="http://schemas.microsoft.com/office/drawing/2014/main" id="{A23D2FA7-B5D4-41BB-A113-470BE1743A29}"/>
                </a:ext>
              </a:extLst>
            </p:cNvPr>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6" name="Google Shape;41023;p18">
              <a:extLst>
                <a:ext uri="{FF2B5EF4-FFF2-40B4-BE49-F238E27FC236}">
                  <a16:creationId xmlns:a16="http://schemas.microsoft.com/office/drawing/2014/main" id="{ADEE8F04-6FA5-4018-B2FD-E2A74DA935B1}"/>
                </a:ext>
              </a:extLst>
            </p:cNvPr>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7" name="Google Shape;41024;p18">
              <a:extLst>
                <a:ext uri="{FF2B5EF4-FFF2-40B4-BE49-F238E27FC236}">
                  <a16:creationId xmlns:a16="http://schemas.microsoft.com/office/drawing/2014/main" id="{290D5B5D-7631-45F7-A433-84DB9DE9BA8B}"/>
                </a:ext>
              </a:extLst>
            </p:cNvPr>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8" name="Google Shape;41025;p18">
              <a:extLst>
                <a:ext uri="{FF2B5EF4-FFF2-40B4-BE49-F238E27FC236}">
                  <a16:creationId xmlns:a16="http://schemas.microsoft.com/office/drawing/2014/main" id="{2244DE18-9E23-4B51-8486-3A67474ACE42}"/>
                </a:ext>
              </a:extLst>
            </p:cNvPr>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9" name="Google Shape;41026;p18">
              <a:extLst>
                <a:ext uri="{FF2B5EF4-FFF2-40B4-BE49-F238E27FC236}">
                  <a16:creationId xmlns:a16="http://schemas.microsoft.com/office/drawing/2014/main" id="{9A11A49F-B76F-486B-A8A6-D5FC52A1CE2A}"/>
                </a:ext>
              </a:extLst>
            </p:cNvPr>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0" name="Google Shape;41027;p18">
              <a:extLst>
                <a:ext uri="{FF2B5EF4-FFF2-40B4-BE49-F238E27FC236}">
                  <a16:creationId xmlns:a16="http://schemas.microsoft.com/office/drawing/2014/main" id="{29F3E2E5-5E9E-414D-9F2E-C72A809A7764}"/>
                </a:ext>
              </a:extLst>
            </p:cNvPr>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1" name="Google Shape;41028;p18">
              <a:extLst>
                <a:ext uri="{FF2B5EF4-FFF2-40B4-BE49-F238E27FC236}">
                  <a16:creationId xmlns:a16="http://schemas.microsoft.com/office/drawing/2014/main" id="{E2A0FED4-6D59-4D44-929F-807A1C67C144}"/>
                </a:ext>
              </a:extLst>
            </p:cNvPr>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2" name="Google Shape;41029;p18">
              <a:extLst>
                <a:ext uri="{FF2B5EF4-FFF2-40B4-BE49-F238E27FC236}">
                  <a16:creationId xmlns:a16="http://schemas.microsoft.com/office/drawing/2014/main" id="{93E509E3-AA64-42FD-8F9E-7AE8F165BA94}"/>
                </a:ext>
              </a:extLst>
            </p:cNvPr>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3" name="Google Shape;41030;p18">
              <a:extLst>
                <a:ext uri="{FF2B5EF4-FFF2-40B4-BE49-F238E27FC236}">
                  <a16:creationId xmlns:a16="http://schemas.microsoft.com/office/drawing/2014/main" id="{FE8BE219-22C5-4FC9-91FE-6FBBE612EDA4}"/>
                </a:ext>
              </a:extLst>
            </p:cNvPr>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4" name="Google Shape;41031;p18">
              <a:extLst>
                <a:ext uri="{FF2B5EF4-FFF2-40B4-BE49-F238E27FC236}">
                  <a16:creationId xmlns:a16="http://schemas.microsoft.com/office/drawing/2014/main" id="{F49FA1D3-E347-449D-B40A-E586FFC277EB}"/>
                </a:ext>
              </a:extLst>
            </p:cNvPr>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5" name="Google Shape;41032;p18">
              <a:extLst>
                <a:ext uri="{FF2B5EF4-FFF2-40B4-BE49-F238E27FC236}">
                  <a16:creationId xmlns:a16="http://schemas.microsoft.com/office/drawing/2014/main" id="{C8D4A267-F2FB-405A-AA5B-960DEECF7B76}"/>
                </a:ext>
              </a:extLst>
            </p:cNvPr>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6" name="Google Shape;41033;p18">
              <a:extLst>
                <a:ext uri="{FF2B5EF4-FFF2-40B4-BE49-F238E27FC236}">
                  <a16:creationId xmlns:a16="http://schemas.microsoft.com/office/drawing/2014/main" id="{5F13DF07-0B51-4851-9A71-1F1632700D4C}"/>
                </a:ext>
              </a:extLst>
            </p:cNvPr>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7" name="Google Shape;41034;p18">
              <a:extLst>
                <a:ext uri="{FF2B5EF4-FFF2-40B4-BE49-F238E27FC236}">
                  <a16:creationId xmlns:a16="http://schemas.microsoft.com/office/drawing/2014/main" id="{3AC29EDF-6139-48A9-AE7D-21F004A38575}"/>
                </a:ext>
              </a:extLst>
            </p:cNvPr>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8" name="Google Shape;41035;p18">
              <a:extLst>
                <a:ext uri="{FF2B5EF4-FFF2-40B4-BE49-F238E27FC236}">
                  <a16:creationId xmlns:a16="http://schemas.microsoft.com/office/drawing/2014/main" id="{BA494FD9-A134-4ADA-982C-070E5A1333E3}"/>
                </a:ext>
              </a:extLst>
            </p:cNvPr>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9" name="Google Shape;41036;p18">
              <a:extLst>
                <a:ext uri="{FF2B5EF4-FFF2-40B4-BE49-F238E27FC236}">
                  <a16:creationId xmlns:a16="http://schemas.microsoft.com/office/drawing/2014/main" id="{BE45F8A8-7726-4AEE-A0F5-EB3B8B5EBCFB}"/>
                </a:ext>
              </a:extLst>
            </p:cNvPr>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0" name="Google Shape;41037;p18">
              <a:extLst>
                <a:ext uri="{FF2B5EF4-FFF2-40B4-BE49-F238E27FC236}">
                  <a16:creationId xmlns:a16="http://schemas.microsoft.com/office/drawing/2014/main" id="{8EAD0F7A-63BC-4598-AAE2-482807561776}"/>
                </a:ext>
              </a:extLst>
            </p:cNvPr>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1" name="Google Shape;41038;p18">
              <a:extLst>
                <a:ext uri="{FF2B5EF4-FFF2-40B4-BE49-F238E27FC236}">
                  <a16:creationId xmlns:a16="http://schemas.microsoft.com/office/drawing/2014/main" id="{F5764E1A-3ED8-4651-A862-6BFCFBF9C389}"/>
                </a:ext>
              </a:extLst>
            </p:cNvPr>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2" name="Google Shape;41039;p18">
              <a:extLst>
                <a:ext uri="{FF2B5EF4-FFF2-40B4-BE49-F238E27FC236}">
                  <a16:creationId xmlns:a16="http://schemas.microsoft.com/office/drawing/2014/main" id="{1F9B5A1B-1495-4059-B79F-6C703A18E012}"/>
                </a:ext>
              </a:extLst>
            </p:cNvPr>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3" name="Google Shape;41040;p18">
              <a:extLst>
                <a:ext uri="{FF2B5EF4-FFF2-40B4-BE49-F238E27FC236}">
                  <a16:creationId xmlns:a16="http://schemas.microsoft.com/office/drawing/2014/main" id="{34AFC1AA-1975-4127-8B08-AB36572423F3}"/>
                </a:ext>
              </a:extLst>
            </p:cNvPr>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4" name="Google Shape;41041;p18">
              <a:extLst>
                <a:ext uri="{FF2B5EF4-FFF2-40B4-BE49-F238E27FC236}">
                  <a16:creationId xmlns:a16="http://schemas.microsoft.com/office/drawing/2014/main" id="{D5C2038E-9C6E-4E2D-BC79-9773DA6A099A}"/>
                </a:ext>
              </a:extLst>
            </p:cNvPr>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5" name="Google Shape;41042;p18">
              <a:extLst>
                <a:ext uri="{FF2B5EF4-FFF2-40B4-BE49-F238E27FC236}">
                  <a16:creationId xmlns:a16="http://schemas.microsoft.com/office/drawing/2014/main" id="{C7F9483E-0891-4242-81CE-C39F1F5B1F1C}"/>
                </a:ext>
              </a:extLst>
            </p:cNvPr>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6" name="Google Shape;41043;p18">
              <a:extLst>
                <a:ext uri="{FF2B5EF4-FFF2-40B4-BE49-F238E27FC236}">
                  <a16:creationId xmlns:a16="http://schemas.microsoft.com/office/drawing/2014/main" id="{EFFCF6C0-752B-4443-BC08-ABD7136552DD}"/>
                </a:ext>
              </a:extLst>
            </p:cNvPr>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7" name="Google Shape;41044;p18">
              <a:extLst>
                <a:ext uri="{FF2B5EF4-FFF2-40B4-BE49-F238E27FC236}">
                  <a16:creationId xmlns:a16="http://schemas.microsoft.com/office/drawing/2014/main" id="{4882CEF8-1C3A-4A98-9921-4B603A7A2FA8}"/>
                </a:ext>
              </a:extLst>
            </p:cNvPr>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8" name="Google Shape;41045;p18">
              <a:extLst>
                <a:ext uri="{FF2B5EF4-FFF2-40B4-BE49-F238E27FC236}">
                  <a16:creationId xmlns:a16="http://schemas.microsoft.com/office/drawing/2014/main" id="{FAAF900B-06CC-4ADA-8AFA-40872294ACFE}"/>
                </a:ext>
              </a:extLst>
            </p:cNvPr>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9" name="Google Shape;41046;p18">
              <a:extLst>
                <a:ext uri="{FF2B5EF4-FFF2-40B4-BE49-F238E27FC236}">
                  <a16:creationId xmlns:a16="http://schemas.microsoft.com/office/drawing/2014/main" id="{141BF02F-22D7-46B2-871D-B4E099DE77CB}"/>
                </a:ext>
              </a:extLst>
            </p:cNvPr>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0" name="Google Shape;41047;p18">
              <a:extLst>
                <a:ext uri="{FF2B5EF4-FFF2-40B4-BE49-F238E27FC236}">
                  <a16:creationId xmlns:a16="http://schemas.microsoft.com/office/drawing/2014/main" id="{8BCAF93F-44DA-46E1-94F7-8A02CD39BE4B}"/>
                </a:ext>
              </a:extLst>
            </p:cNvPr>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1" name="Google Shape;41048;p18">
              <a:extLst>
                <a:ext uri="{FF2B5EF4-FFF2-40B4-BE49-F238E27FC236}">
                  <a16:creationId xmlns:a16="http://schemas.microsoft.com/office/drawing/2014/main" id="{FD008456-777E-44D9-AF6A-A2F51F66EBBD}"/>
                </a:ext>
              </a:extLst>
            </p:cNvPr>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2" name="Google Shape;41049;p18">
              <a:extLst>
                <a:ext uri="{FF2B5EF4-FFF2-40B4-BE49-F238E27FC236}">
                  <a16:creationId xmlns:a16="http://schemas.microsoft.com/office/drawing/2014/main" id="{711FA609-F82C-4CBF-B0B0-1C6C0A1B4B4A}"/>
                </a:ext>
              </a:extLst>
            </p:cNvPr>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3" name="Google Shape;41050;p18">
              <a:extLst>
                <a:ext uri="{FF2B5EF4-FFF2-40B4-BE49-F238E27FC236}">
                  <a16:creationId xmlns:a16="http://schemas.microsoft.com/office/drawing/2014/main" id="{63CF3F20-0504-40C6-885D-293F7B57F645}"/>
                </a:ext>
              </a:extLst>
            </p:cNvPr>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4" name="Google Shape;41051;p18">
              <a:extLst>
                <a:ext uri="{FF2B5EF4-FFF2-40B4-BE49-F238E27FC236}">
                  <a16:creationId xmlns:a16="http://schemas.microsoft.com/office/drawing/2014/main" id="{85AD3363-EC08-407E-B627-90B21F4955B8}"/>
                </a:ext>
              </a:extLst>
            </p:cNvPr>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5" name="Google Shape;41052;p18">
              <a:extLst>
                <a:ext uri="{FF2B5EF4-FFF2-40B4-BE49-F238E27FC236}">
                  <a16:creationId xmlns:a16="http://schemas.microsoft.com/office/drawing/2014/main" id="{10760AA4-7B47-4B0B-9014-001755010242}"/>
                </a:ext>
              </a:extLst>
            </p:cNvPr>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6" name="Google Shape;41053;p18">
              <a:extLst>
                <a:ext uri="{FF2B5EF4-FFF2-40B4-BE49-F238E27FC236}">
                  <a16:creationId xmlns:a16="http://schemas.microsoft.com/office/drawing/2014/main" id="{4F0475FA-86E0-4D96-B382-E6F3BD63A322}"/>
                </a:ext>
              </a:extLst>
            </p:cNvPr>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7" name="Google Shape;41054;p18">
              <a:extLst>
                <a:ext uri="{FF2B5EF4-FFF2-40B4-BE49-F238E27FC236}">
                  <a16:creationId xmlns:a16="http://schemas.microsoft.com/office/drawing/2014/main" id="{6B979435-B5DA-469B-A671-207F26ABC7FF}"/>
                </a:ext>
              </a:extLst>
            </p:cNvPr>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8" name="Google Shape;41055;p18">
              <a:extLst>
                <a:ext uri="{FF2B5EF4-FFF2-40B4-BE49-F238E27FC236}">
                  <a16:creationId xmlns:a16="http://schemas.microsoft.com/office/drawing/2014/main" id="{CD117C09-379B-4B80-8840-A9EC93B4A609}"/>
                </a:ext>
              </a:extLst>
            </p:cNvPr>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9" name="Google Shape;41056;p18">
              <a:extLst>
                <a:ext uri="{FF2B5EF4-FFF2-40B4-BE49-F238E27FC236}">
                  <a16:creationId xmlns:a16="http://schemas.microsoft.com/office/drawing/2014/main" id="{162611F0-FF4E-4831-9117-250D229EE71C}"/>
                </a:ext>
              </a:extLst>
            </p:cNvPr>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0" name="Google Shape;41057;p18">
              <a:extLst>
                <a:ext uri="{FF2B5EF4-FFF2-40B4-BE49-F238E27FC236}">
                  <a16:creationId xmlns:a16="http://schemas.microsoft.com/office/drawing/2014/main" id="{6ED7A3B5-A07E-473D-859A-AB64D3DD2AC1}"/>
                </a:ext>
              </a:extLst>
            </p:cNvPr>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1" name="Google Shape;41058;p18">
              <a:extLst>
                <a:ext uri="{FF2B5EF4-FFF2-40B4-BE49-F238E27FC236}">
                  <a16:creationId xmlns:a16="http://schemas.microsoft.com/office/drawing/2014/main" id="{2934E230-DA8A-4A81-838A-B17F0AA2DCC5}"/>
                </a:ext>
              </a:extLst>
            </p:cNvPr>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2" name="Google Shape;41059;p18">
              <a:extLst>
                <a:ext uri="{FF2B5EF4-FFF2-40B4-BE49-F238E27FC236}">
                  <a16:creationId xmlns:a16="http://schemas.microsoft.com/office/drawing/2014/main" id="{13783BF5-0E4D-4B0A-A14C-1BCEE9CDE828}"/>
                </a:ext>
              </a:extLst>
            </p:cNvPr>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3" name="Google Shape;41060;p18">
              <a:extLst>
                <a:ext uri="{FF2B5EF4-FFF2-40B4-BE49-F238E27FC236}">
                  <a16:creationId xmlns:a16="http://schemas.microsoft.com/office/drawing/2014/main" id="{0203F8D7-990D-496A-9804-F95BF8FFC28E}"/>
                </a:ext>
              </a:extLst>
            </p:cNvPr>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4" name="Google Shape;41061;p18">
              <a:extLst>
                <a:ext uri="{FF2B5EF4-FFF2-40B4-BE49-F238E27FC236}">
                  <a16:creationId xmlns:a16="http://schemas.microsoft.com/office/drawing/2014/main" id="{4A3E7734-87A9-44B6-90DA-78CABA729301}"/>
                </a:ext>
              </a:extLst>
            </p:cNvPr>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5" name="Google Shape;41062;p18">
              <a:extLst>
                <a:ext uri="{FF2B5EF4-FFF2-40B4-BE49-F238E27FC236}">
                  <a16:creationId xmlns:a16="http://schemas.microsoft.com/office/drawing/2014/main" id="{0CE839E7-6BB4-442F-8C66-D78F06D5817A}"/>
                </a:ext>
              </a:extLst>
            </p:cNvPr>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6" name="Google Shape;41063;p18">
              <a:extLst>
                <a:ext uri="{FF2B5EF4-FFF2-40B4-BE49-F238E27FC236}">
                  <a16:creationId xmlns:a16="http://schemas.microsoft.com/office/drawing/2014/main" id="{E81ECA0E-37BB-4E7D-BC01-D69BFE7CD0C0}"/>
                </a:ext>
              </a:extLst>
            </p:cNvPr>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7" name="Google Shape;41064;p18">
              <a:extLst>
                <a:ext uri="{FF2B5EF4-FFF2-40B4-BE49-F238E27FC236}">
                  <a16:creationId xmlns:a16="http://schemas.microsoft.com/office/drawing/2014/main" id="{B4CF9AA4-66A7-4E9F-B7B2-AFA1C5FE63C8}"/>
                </a:ext>
              </a:extLst>
            </p:cNvPr>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8" name="Google Shape;41065;p18">
              <a:extLst>
                <a:ext uri="{FF2B5EF4-FFF2-40B4-BE49-F238E27FC236}">
                  <a16:creationId xmlns:a16="http://schemas.microsoft.com/office/drawing/2014/main" id="{F5671246-741C-4619-B89C-862B2AEFB71B}"/>
                </a:ext>
              </a:extLst>
            </p:cNvPr>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9" name="Google Shape;41066;p18">
              <a:extLst>
                <a:ext uri="{FF2B5EF4-FFF2-40B4-BE49-F238E27FC236}">
                  <a16:creationId xmlns:a16="http://schemas.microsoft.com/office/drawing/2014/main" id="{D466E5CC-28CE-485A-867C-7583722F0D44}"/>
                </a:ext>
              </a:extLst>
            </p:cNvPr>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0" name="Google Shape;41067;p18">
              <a:extLst>
                <a:ext uri="{FF2B5EF4-FFF2-40B4-BE49-F238E27FC236}">
                  <a16:creationId xmlns:a16="http://schemas.microsoft.com/office/drawing/2014/main" id="{9F89124B-5B37-45BD-9AA7-D6D6B4658037}"/>
                </a:ext>
              </a:extLst>
            </p:cNvPr>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1" name="Google Shape;41068;p18">
              <a:extLst>
                <a:ext uri="{FF2B5EF4-FFF2-40B4-BE49-F238E27FC236}">
                  <a16:creationId xmlns:a16="http://schemas.microsoft.com/office/drawing/2014/main" id="{599D8C55-C4B7-420B-B9F3-EB070E783F59}"/>
                </a:ext>
              </a:extLst>
            </p:cNvPr>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2" name="Google Shape;41069;p18">
              <a:extLst>
                <a:ext uri="{FF2B5EF4-FFF2-40B4-BE49-F238E27FC236}">
                  <a16:creationId xmlns:a16="http://schemas.microsoft.com/office/drawing/2014/main" id="{6E0AF814-04F5-4899-8C08-553820E2CCD1}"/>
                </a:ext>
              </a:extLst>
            </p:cNvPr>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3" name="Google Shape;41070;p18">
              <a:extLst>
                <a:ext uri="{FF2B5EF4-FFF2-40B4-BE49-F238E27FC236}">
                  <a16:creationId xmlns:a16="http://schemas.microsoft.com/office/drawing/2014/main" id="{0CCE1DDE-21BA-4C21-A152-55E60DE58C8A}"/>
                </a:ext>
              </a:extLst>
            </p:cNvPr>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4" name="Google Shape;41071;p18">
              <a:extLst>
                <a:ext uri="{FF2B5EF4-FFF2-40B4-BE49-F238E27FC236}">
                  <a16:creationId xmlns:a16="http://schemas.microsoft.com/office/drawing/2014/main" id="{B7F91DD5-BDEA-4AB9-AB51-CC19B5C6C7DF}"/>
                </a:ext>
              </a:extLst>
            </p:cNvPr>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5" name="Google Shape;41072;p18">
              <a:extLst>
                <a:ext uri="{FF2B5EF4-FFF2-40B4-BE49-F238E27FC236}">
                  <a16:creationId xmlns:a16="http://schemas.microsoft.com/office/drawing/2014/main" id="{246B34A6-F754-4D20-A451-9A2F076962BA}"/>
                </a:ext>
              </a:extLst>
            </p:cNvPr>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6" name="Google Shape;41073;p18">
              <a:extLst>
                <a:ext uri="{FF2B5EF4-FFF2-40B4-BE49-F238E27FC236}">
                  <a16:creationId xmlns:a16="http://schemas.microsoft.com/office/drawing/2014/main" id="{1C546318-11A0-4B51-BCD5-7CF5FFD16407}"/>
                </a:ext>
              </a:extLst>
            </p:cNvPr>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7" name="Google Shape;41074;p18">
              <a:extLst>
                <a:ext uri="{FF2B5EF4-FFF2-40B4-BE49-F238E27FC236}">
                  <a16:creationId xmlns:a16="http://schemas.microsoft.com/office/drawing/2014/main" id="{FC5CBEA6-45BF-42DC-8896-CF3930BAF72B}"/>
                </a:ext>
              </a:extLst>
            </p:cNvPr>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8" name="Google Shape;41075;p18">
              <a:extLst>
                <a:ext uri="{FF2B5EF4-FFF2-40B4-BE49-F238E27FC236}">
                  <a16:creationId xmlns:a16="http://schemas.microsoft.com/office/drawing/2014/main" id="{7CC8A354-62D3-4153-A5DA-E93514E5F1A6}"/>
                </a:ext>
              </a:extLst>
            </p:cNvPr>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9" name="Google Shape;41076;p18">
              <a:extLst>
                <a:ext uri="{FF2B5EF4-FFF2-40B4-BE49-F238E27FC236}">
                  <a16:creationId xmlns:a16="http://schemas.microsoft.com/office/drawing/2014/main" id="{A5298688-1813-4060-B300-ADFCAD7E6092}"/>
                </a:ext>
              </a:extLst>
            </p:cNvPr>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0" name="Google Shape;41077;p18">
              <a:extLst>
                <a:ext uri="{FF2B5EF4-FFF2-40B4-BE49-F238E27FC236}">
                  <a16:creationId xmlns:a16="http://schemas.microsoft.com/office/drawing/2014/main" id="{089F919F-5CE7-4159-B3B1-012D6A3E4EC8}"/>
                </a:ext>
              </a:extLst>
            </p:cNvPr>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1" name="Google Shape;41078;p18">
              <a:extLst>
                <a:ext uri="{FF2B5EF4-FFF2-40B4-BE49-F238E27FC236}">
                  <a16:creationId xmlns:a16="http://schemas.microsoft.com/office/drawing/2014/main" id="{84C08106-3552-4B17-A823-50A68475EAC4}"/>
                </a:ext>
              </a:extLst>
            </p:cNvPr>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2" name="Google Shape;41079;p18">
              <a:extLst>
                <a:ext uri="{FF2B5EF4-FFF2-40B4-BE49-F238E27FC236}">
                  <a16:creationId xmlns:a16="http://schemas.microsoft.com/office/drawing/2014/main" id="{BBE29A64-DA75-426B-B0AA-4FF6650661F2}"/>
                </a:ext>
              </a:extLst>
            </p:cNvPr>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3" name="Google Shape;41080;p18">
              <a:extLst>
                <a:ext uri="{FF2B5EF4-FFF2-40B4-BE49-F238E27FC236}">
                  <a16:creationId xmlns:a16="http://schemas.microsoft.com/office/drawing/2014/main" id="{9B4EAA45-6A31-491E-BCE0-3B5A7E91C8DA}"/>
                </a:ext>
              </a:extLst>
            </p:cNvPr>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4" name="Google Shape;41081;p18">
              <a:extLst>
                <a:ext uri="{FF2B5EF4-FFF2-40B4-BE49-F238E27FC236}">
                  <a16:creationId xmlns:a16="http://schemas.microsoft.com/office/drawing/2014/main" id="{E5E27E70-F980-4CD8-8D74-38D635815462}"/>
                </a:ext>
              </a:extLst>
            </p:cNvPr>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5" name="Google Shape;41082;p18">
              <a:extLst>
                <a:ext uri="{FF2B5EF4-FFF2-40B4-BE49-F238E27FC236}">
                  <a16:creationId xmlns:a16="http://schemas.microsoft.com/office/drawing/2014/main" id="{62E18BBA-26DC-4295-B59C-EA74E0399C5E}"/>
                </a:ext>
              </a:extLst>
            </p:cNvPr>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6" name="Google Shape;41083;p18">
              <a:extLst>
                <a:ext uri="{FF2B5EF4-FFF2-40B4-BE49-F238E27FC236}">
                  <a16:creationId xmlns:a16="http://schemas.microsoft.com/office/drawing/2014/main" id="{D91726E2-CE58-451A-91CD-FD44D2EDF2A4}"/>
                </a:ext>
              </a:extLst>
            </p:cNvPr>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7" name="Google Shape;41084;p18">
              <a:extLst>
                <a:ext uri="{FF2B5EF4-FFF2-40B4-BE49-F238E27FC236}">
                  <a16:creationId xmlns:a16="http://schemas.microsoft.com/office/drawing/2014/main" id="{28F8B400-D6CE-44A4-915C-27B77E47BC2A}"/>
                </a:ext>
              </a:extLst>
            </p:cNvPr>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8" name="Google Shape;41085;p18">
              <a:extLst>
                <a:ext uri="{FF2B5EF4-FFF2-40B4-BE49-F238E27FC236}">
                  <a16:creationId xmlns:a16="http://schemas.microsoft.com/office/drawing/2014/main" id="{11433986-FBCD-47B3-B7A8-249B5281D686}"/>
                </a:ext>
              </a:extLst>
            </p:cNvPr>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9" name="Google Shape;41086;p18">
              <a:extLst>
                <a:ext uri="{FF2B5EF4-FFF2-40B4-BE49-F238E27FC236}">
                  <a16:creationId xmlns:a16="http://schemas.microsoft.com/office/drawing/2014/main" id="{0755886C-29D9-4B4C-8C8A-8792B833BD45}"/>
                </a:ext>
              </a:extLst>
            </p:cNvPr>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0" name="Google Shape;41087;p18">
              <a:extLst>
                <a:ext uri="{FF2B5EF4-FFF2-40B4-BE49-F238E27FC236}">
                  <a16:creationId xmlns:a16="http://schemas.microsoft.com/office/drawing/2014/main" id="{61469D05-C6CE-4F9E-8F59-5EC558280400}"/>
                </a:ext>
              </a:extLst>
            </p:cNvPr>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1" name="Google Shape;41088;p18">
              <a:extLst>
                <a:ext uri="{FF2B5EF4-FFF2-40B4-BE49-F238E27FC236}">
                  <a16:creationId xmlns:a16="http://schemas.microsoft.com/office/drawing/2014/main" id="{79545365-E074-440E-8B49-BCB61CC11288}"/>
                </a:ext>
              </a:extLst>
            </p:cNvPr>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2" name="Google Shape;41089;p18">
              <a:extLst>
                <a:ext uri="{FF2B5EF4-FFF2-40B4-BE49-F238E27FC236}">
                  <a16:creationId xmlns:a16="http://schemas.microsoft.com/office/drawing/2014/main" id="{2790DDDC-4FD2-404B-AEAC-76D2A231293E}"/>
                </a:ext>
              </a:extLst>
            </p:cNvPr>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3" name="Google Shape;41090;p18">
              <a:extLst>
                <a:ext uri="{FF2B5EF4-FFF2-40B4-BE49-F238E27FC236}">
                  <a16:creationId xmlns:a16="http://schemas.microsoft.com/office/drawing/2014/main" id="{5EEBCBE1-B656-4B02-90EB-D2AB9E317A4B}"/>
                </a:ext>
              </a:extLst>
            </p:cNvPr>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4" name="Google Shape;41091;p18">
              <a:extLst>
                <a:ext uri="{FF2B5EF4-FFF2-40B4-BE49-F238E27FC236}">
                  <a16:creationId xmlns:a16="http://schemas.microsoft.com/office/drawing/2014/main" id="{D791FC0E-01B8-41FD-B7AF-78FACE34C4F3}"/>
                </a:ext>
              </a:extLst>
            </p:cNvPr>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5" name="Google Shape;41092;p18">
              <a:extLst>
                <a:ext uri="{FF2B5EF4-FFF2-40B4-BE49-F238E27FC236}">
                  <a16:creationId xmlns:a16="http://schemas.microsoft.com/office/drawing/2014/main" id="{872374E1-CA2D-4D3B-A7BD-D91D866EBB17}"/>
                </a:ext>
              </a:extLst>
            </p:cNvPr>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6" name="Google Shape;41093;p18">
              <a:extLst>
                <a:ext uri="{FF2B5EF4-FFF2-40B4-BE49-F238E27FC236}">
                  <a16:creationId xmlns:a16="http://schemas.microsoft.com/office/drawing/2014/main" id="{BE61D0BD-1517-46D9-8E57-9093753BCE32}"/>
                </a:ext>
              </a:extLst>
            </p:cNvPr>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7" name="Google Shape;41094;p18">
              <a:extLst>
                <a:ext uri="{FF2B5EF4-FFF2-40B4-BE49-F238E27FC236}">
                  <a16:creationId xmlns:a16="http://schemas.microsoft.com/office/drawing/2014/main" id="{019BF7D8-3105-4705-985C-723A7C33C08D}"/>
                </a:ext>
              </a:extLst>
            </p:cNvPr>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8" name="Google Shape;41095;p18">
              <a:extLst>
                <a:ext uri="{FF2B5EF4-FFF2-40B4-BE49-F238E27FC236}">
                  <a16:creationId xmlns:a16="http://schemas.microsoft.com/office/drawing/2014/main" id="{4C77F756-67EB-4011-AE55-9B35907D08D1}"/>
                </a:ext>
              </a:extLst>
            </p:cNvPr>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9" name="Google Shape;41096;p18">
              <a:extLst>
                <a:ext uri="{FF2B5EF4-FFF2-40B4-BE49-F238E27FC236}">
                  <a16:creationId xmlns:a16="http://schemas.microsoft.com/office/drawing/2014/main" id="{C651003A-0086-4444-9893-EECA18956CE9}"/>
                </a:ext>
              </a:extLst>
            </p:cNvPr>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0" name="Google Shape;41097;p18">
              <a:extLst>
                <a:ext uri="{FF2B5EF4-FFF2-40B4-BE49-F238E27FC236}">
                  <a16:creationId xmlns:a16="http://schemas.microsoft.com/office/drawing/2014/main" id="{FAB0F7AB-FEB3-4FFF-92E5-89498955DED0}"/>
                </a:ext>
              </a:extLst>
            </p:cNvPr>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1" name="Google Shape;41098;p18">
              <a:extLst>
                <a:ext uri="{FF2B5EF4-FFF2-40B4-BE49-F238E27FC236}">
                  <a16:creationId xmlns:a16="http://schemas.microsoft.com/office/drawing/2014/main" id="{453F6C15-EC2F-452B-8EDF-A54CB145719A}"/>
                </a:ext>
              </a:extLst>
            </p:cNvPr>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2" name="Google Shape;41099;p18">
              <a:extLst>
                <a:ext uri="{FF2B5EF4-FFF2-40B4-BE49-F238E27FC236}">
                  <a16:creationId xmlns:a16="http://schemas.microsoft.com/office/drawing/2014/main" id="{E7D53A51-4E23-4199-9CDB-64AA14BB513C}"/>
                </a:ext>
              </a:extLst>
            </p:cNvPr>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3" name="Google Shape;41100;p18">
              <a:extLst>
                <a:ext uri="{FF2B5EF4-FFF2-40B4-BE49-F238E27FC236}">
                  <a16:creationId xmlns:a16="http://schemas.microsoft.com/office/drawing/2014/main" id="{2A7C68A5-2271-4D76-8849-CB79CFFA2B07}"/>
                </a:ext>
              </a:extLst>
            </p:cNvPr>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4" name="Google Shape;41101;p18">
              <a:extLst>
                <a:ext uri="{FF2B5EF4-FFF2-40B4-BE49-F238E27FC236}">
                  <a16:creationId xmlns:a16="http://schemas.microsoft.com/office/drawing/2014/main" id="{6083DE22-EB96-48B9-8BE1-573E46CFC599}"/>
                </a:ext>
              </a:extLst>
            </p:cNvPr>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5" name="Google Shape;41102;p18">
              <a:extLst>
                <a:ext uri="{FF2B5EF4-FFF2-40B4-BE49-F238E27FC236}">
                  <a16:creationId xmlns:a16="http://schemas.microsoft.com/office/drawing/2014/main" id="{9B206FEE-8FDE-4311-B2AF-7B1DE1DCAC63}"/>
                </a:ext>
              </a:extLst>
            </p:cNvPr>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6" name="Google Shape;41103;p18">
              <a:extLst>
                <a:ext uri="{FF2B5EF4-FFF2-40B4-BE49-F238E27FC236}">
                  <a16:creationId xmlns:a16="http://schemas.microsoft.com/office/drawing/2014/main" id="{A4B207E4-D261-4E0D-9875-684A6782FBBA}"/>
                </a:ext>
              </a:extLst>
            </p:cNvPr>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7" name="Google Shape;41104;p18">
              <a:extLst>
                <a:ext uri="{FF2B5EF4-FFF2-40B4-BE49-F238E27FC236}">
                  <a16:creationId xmlns:a16="http://schemas.microsoft.com/office/drawing/2014/main" id="{76D12AB0-5337-41E3-8EAF-28975E615C43}"/>
                </a:ext>
              </a:extLst>
            </p:cNvPr>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8" name="Google Shape;41105;p18">
              <a:extLst>
                <a:ext uri="{FF2B5EF4-FFF2-40B4-BE49-F238E27FC236}">
                  <a16:creationId xmlns:a16="http://schemas.microsoft.com/office/drawing/2014/main" id="{D075F822-4328-43F1-8C93-022AEC200C42}"/>
                </a:ext>
              </a:extLst>
            </p:cNvPr>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9" name="Google Shape;41106;p18">
              <a:extLst>
                <a:ext uri="{FF2B5EF4-FFF2-40B4-BE49-F238E27FC236}">
                  <a16:creationId xmlns:a16="http://schemas.microsoft.com/office/drawing/2014/main" id="{B25FB9A1-263A-474B-8ACB-F6A1CCEED590}"/>
                </a:ext>
              </a:extLst>
            </p:cNvPr>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0" name="Google Shape;41107;p18">
              <a:extLst>
                <a:ext uri="{FF2B5EF4-FFF2-40B4-BE49-F238E27FC236}">
                  <a16:creationId xmlns:a16="http://schemas.microsoft.com/office/drawing/2014/main" id="{B7E72632-E19C-49C4-AC4F-2CCB45720EE5}"/>
                </a:ext>
              </a:extLst>
            </p:cNvPr>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1" name="Google Shape;41108;p18">
              <a:extLst>
                <a:ext uri="{FF2B5EF4-FFF2-40B4-BE49-F238E27FC236}">
                  <a16:creationId xmlns:a16="http://schemas.microsoft.com/office/drawing/2014/main" id="{CF1980CD-70E9-4423-8BC0-35B504B21018}"/>
                </a:ext>
              </a:extLst>
            </p:cNvPr>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2" name="Google Shape;41109;p18">
              <a:extLst>
                <a:ext uri="{FF2B5EF4-FFF2-40B4-BE49-F238E27FC236}">
                  <a16:creationId xmlns:a16="http://schemas.microsoft.com/office/drawing/2014/main" id="{5A4BD888-2C69-432A-A301-ACE6B7774927}"/>
                </a:ext>
              </a:extLst>
            </p:cNvPr>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3" name="Google Shape;41110;p18">
              <a:extLst>
                <a:ext uri="{FF2B5EF4-FFF2-40B4-BE49-F238E27FC236}">
                  <a16:creationId xmlns:a16="http://schemas.microsoft.com/office/drawing/2014/main" id="{A54883EC-7DB0-49A1-B25C-355280E2C5C1}"/>
                </a:ext>
              </a:extLst>
            </p:cNvPr>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4" name="Google Shape;41111;p18">
              <a:extLst>
                <a:ext uri="{FF2B5EF4-FFF2-40B4-BE49-F238E27FC236}">
                  <a16:creationId xmlns:a16="http://schemas.microsoft.com/office/drawing/2014/main" id="{56F12B0B-5607-4A0A-B021-D8CC0B32F682}"/>
                </a:ext>
              </a:extLst>
            </p:cNvPr>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5" name="Google Shape;41112;p18">
              <a:extLst>
                <a:ext uri="{FF2B5EF4-FFF2-40B4-BE49-F238E27FC236}">
                  <a16:creationId xmlns:a16="http://schemas.microsoft.com/office/drawing/2014/main" id="{BD280EA1-49A7-42EC-AB39-C22182BC69B0}"/>
                </a:ext>
              </a:extLst>
            </p:cNvPr>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6" name="Google Shape;41113;p18">
              <a:extLst>
                <a:ext uri="{FF2B5EF4-FFF2-40B4-BE49-F238E27FC236}">
                  <a16:creationId xmlns:a16="http://schemas.microsoft.com/office/drawing/2014/main" id="{E322AF29-3ED1-4B7F-BEDF-DBC9832B9D61}"/>
                </a:ext>
              </a:extLst>
            </p:cNvPr>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7" name="Google Shape;41114;p18">
              <a:extLst>
                <a:ext uri="{FF2B5EF4-FFF2-40B4-BE49-F238E27FC236}">
                  <a16:creationId xmlns:a16="http://schemas.microsoft.com/office/drawing/2014/main" id="{37CC61EC-9436-4940-A62B-AD2E1D11A888}"/>
                </a:ext>
              </a:extLst>
            </p:cNvPr>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8" name="Google Shape;41115;p18">
              <a:extLst>
                <a:ext uri="{FF2B5EF4-FFF2-40B4-BE49-F238E27FC236}">
                  <a16:creationId xmlns:a16="http://schemas.microsoft.com/office/drawing/2014/main" id="{A909BD67-38AA-4AA0-9774-311A3C015CFD}"/>
                </a:ext>
              </a:extLst>
            </p:cNvPr>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9" name="Google Shape;41116;p18">
              <a:extLst>
                <a:ext uri="{FF2B5EF4-FFF2-40B4-BE49-F238E27FC236}">
                  <a16:creationId xmlns:a16="http://schemas.microsoft.com/office/drawing/2014/main" id="{2349D782-804F-4F0E-80C3-E73C7BE2A37B}"/>
                </a:ext>
              </a:extLst>
            </p:cNvPr>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0" name="Google Shape;41117;p18">
              <a:extLst>
                <a:ext uri="{FF2B5EF4-FFF2-40B4-BE49-F238E27FC236}">
                  <a16:creationId xmlns:a16="http://schemas.microsoft.com/office/drawing/2014/main" id="{AA9E4875-1FE2-41BA-A0AE-E1DB2BEE4848}"/>
                </a:ext>
              </a:extLst>
            </p:cNvPr>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1" name="Google Shape;41118;p18">
              <a:extLst>
                <a:ext uri="{FF2B5EF4-FFF2-40B4-BE49-F238E27FC236}">
                  <a16:creationId xmlns:a16="http://schemas.microsoft.com/office/drawing/2014/main" id="{52A34AD8-6538-427C-B979-45FA0509E77C}"/>
                </a:ext>
              </a:extLst>
            </p:cNvPr>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2" name="Google Shape;41119;p18">
              <a:extLst>
                <a:ext uri="{FF2B5EF4-FFF2-40B4-BE49-F238E27FC236}">
                  <a16:creationId xmlns:a16="http://schemas.microsoft.com/office/drawing/2014/main" id="{B3C7960F-1944-4BAB-AA99-2A94B6FCB550}"/>
                </a:ext>
              </a:extLst>
            </p:cNvPr>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3" name="Google Shape;41120;p18">
              <a:extLst>
                <a:ext uri="{FF2B5EF4-FFF2-40B4-BE49-F238E27FC236}">
                  <a16:creationId xmlns:a16="http://schemas.microsoft.com/office/drawing/2014/main" id="{BC7C7017-2AFE-42CA-B282-CE4B30FA4B32}"/>
                </a:ext>
              </a:extLst>
            </p:cNvPr>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4" name="Google Shape;41121;p18">
              <a:extLst>
                <a:ext uri="{FF2B5EF4-FFF2-40B4-BE49-F238E27FC236}">
                  <a16:creationId xmlns:a16="http://schemas.microsoft.com/office/drawing/2014/main" id="{8648C9AE-FD1F-4A10-88B2-FCAF2D6F33E0}"/>
                </a:ext>
              </a:extLst>
            </p:cNvPr>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5" name="Google Shape;41122;p18">
              <a:extLst>
                <a:ext uri="{FF2B5EF4-FFF2-40B4-BE49-F238E27FC236}">
                  <a16:creationId xmlns:a16="http://schemas.microsoft.com/office/drawing/2014/main" id="{2DE82D28-6FA4-454B-A054-C79B8D368FF3}"/>
                </a:ext>
              </a:extLst>
            </p:cNvPr>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6" name="Google Shape;41123;p18">
              <a:extLst>
                <a:ext uri="{FF2B5EF4-FFF2-40B4-BE49-F238E27FC236}">
                  <a16:creationId xmlns:a16="http://schemas.microsoft.com/office/drawing/2014/main" id="{F5FF6500-64EA-4065-A2FE-B65702A4D5BB}"/>
                </a:ext>
              </a:extLst>
            </p:cNvPr>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7" name="Google Shape;41124;p18">
              <a:extLst>
                <a:ext uri="{FF2B5EF4-FFF2-40B4-BE49-F238E27FC236}">
                  <a16:creationId xmlns:a16="http://schemas.microsoft.com/office/drawing/2014/main" id="{D25CE742-F532-4D59-8072-ADE392DA9CC0}"/>
                </a:ext>
              </a:extLst>
            </p:cNvPr>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8" name="Google Shape;41125;p18">
              <a:extLst>
                <a:ext uri="{FF2B5EF4-FFF2-40B4-BE49-F238E27FC236}">
                  <a16:creationId xmlns:a16="http://schemas.microsoft.com/office/drawing/2014/main" id="{14AACC97-5E4D-4206-B03D-40CA20587CF8}"/>
                </a:ext>
              </a:extLst>
            </p:cNvPr>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9" name="Google Shape;41126;p18">
              <a:extLst>
                <a:ext uri="{FF2B5EF4-FFF2-40B4-BE49-F238E27FC236}">
                  <a16:creationId xmlns:a16="http://schemas.microsoft.com/office/drawing/2014/main" id="{EDB93590-021D-4D52-8596-52A74816267A}"/>
                </a:ext>
              </a:extLst>
            </p:cNvPr>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0" name="Google Shape;41127;p18">
              <a:extLst>
                <a:ext uri="{FF2B5EF4-FFF2-40B4-BE49-F238E27FC236}">
                  <a16:creationId xmlns:a16="http://schemas.microsoft.com/office/drawing/2014/main" id="{229F97E3-FD3A-4925-A651-53C6910DEDBE}"/>
                </a:ext>
              </a:extLst>
            </p:cNvPr>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1" name="Google Shape;41128;p18">
              <a:extLst>
                <a:ext uri="{FF2B5EF4-FFF2-40B4-BE49-F238E27FC236}">
                  <a16:creationId xmlns:a16="http://schemas.microsoft.com/office/drawing/2014/main" id="{19439DFE-9437-4F29-8CE2-7E9B00E887DD}"/>
                </a:ext>
              </a:extLst>
            </p:cNvPr>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2" name="Google Shape;41129;p18">
              <a:extLst>
                <a:ext uri="{FF2B5EF4-FFF2-40B4-BE49-F238E27FC236}">
                  <a16:creationId xmlns:a16="http://schemas.microsoft.com/office/drawing/2014/main" id="{A65CCE5F-9194-47F0-A571-33EE7B90D229}"/>
                </a:ext>
              </a:extLst>
            </p:cNvPr>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3" name="Google Shape;41130;p18">
              <a:extLst>
                <a:ext uri="{FF2B5EF4-FFF2-40B4-BE49-F238E27FC236}">
                  <a16:creationId xmlns:a16="http://schemas.microsoft.com/office/drawing/2014/main" id="{742C3D43-71BC-4CE5-B8C3-BF7F6FC7C24A}"/>
                </a:ext>
              </a:extLst>
            </p:cNvPr>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4" name="Google Shape;41131;p18">
              <a:extLst>
                <a:ext uri="{FF2B5EF4-FFF2-40B4-BE49-F238E27FC236}">
                  <a16:creationId xmlns:a16="http://schemas.microsoft.com/office/drawing/2014/main" id="{BE2C09AB-A092-4506-B721-D75BF8C4D2D6}"/>
                </a:ext>
              </a:extLst>
            </p:cNvPr>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5" name="Google Shape;41132;p18">
              <a:extLst>
                <a:ext uri="{FF2B5EF4-FFF2-40B4-BE49-F238E27FC236}">
                  <a16:creationId xmlns:a16="http://schemas.microsoft.com/office/drawing/2014/main" id="{DFE0658B-A79E-4929-9DE3-225DA071EAC6}"/>
                </a:ext>
              </a:extLst>
            </p:cNvPr>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6" name="Google Shape;41133;p18">
              <a:extLst>
                <a:ext uri="{FF2B5EF4-FFF2-40B4-BE49-F238E27FC236}">
                  <a16:creationId xmlns:a16="http://schemas.microsoft.com/office/drawing/2014/main" id="{64AD9A55-D46E-4A92-B27A-849F11C7AEC9}"/>
                </a:ext>
              </a:extLst>
            </p:cNvPr>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7" name="Google Shape;41134;p18">
              <a:extLst>
                <a:ext uri="{FF2B5EF4-FFF2-40B4-BE49-F238E27FC236}">
                  <a16:creationId xmlns:a16="http://schemas.microsoft.com/office/drawing/2014/main" id="{8456A405-8372-4200-98EA-D010565EA6F0}"/>
                </a:ext>
              </a:extLst>
            </p:cNvPr>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8" name="Google Shape;41135;p18">
              <a:extLst>
                <a:ext uri="{FF2B5EF4-FFF2-40B4-BE49-F238E27FC236}">
                  <a16:creationId xmlns:a16="http://schemas.microsoft.com/office/drawing/2014/main" id="{7CA578BD-20A4-4B68-8F06-D6E73A4C2AF8}"/>
                </a:ext>
              </a:extLst>
            </p:cNvPr>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9" name="Google Shape;41136;p18">
              <a:extLst>
                <a:ext uri="{FF2B5EF4-FFF2-40B4-BE49-F238E27FC236}">
                  <a16:creationId xmlns:a16="http://schemas.microsoft.com/office/drawing/2014/main" id="{5F4FEBE4-0444-41B3-8422-4F206E74B965}"/>
                </a:ext>
              </a:extLst>
            </p:cNvPr>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0" name="Google Shape;41137;p18">
              <a:extLst>
                <a:ext uri="{FF2B5EF4-FFF2-40B4-BE49-F238E27FC236}">
                  <a16:creationId xmlns:a16="http://schemas.microsoft.com/office/drawing/2014/main" id="{F11CE404-2E5B-4CE4-8EE5-B59287C3561C}"/>
                </a:ext>
              </a:extLst>
            </p:cNvPr>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1" name="Google Shape;41138;p18">
              <a:extLst>
                <a:ext uri="{FF2B5EF4-FFF2-40B4-BE49-F238E27FC236}">
                  <a16:creationId xmlns:a16="http://schemas.microsoft.com/office/drawing/2014/main" id="{F1C789AB-755A-48A7-84A4-CCFB74DC14C3}"/>
                </a:ext>
              </a:extLst>
            </p:cNvPr>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2" name="Google Shape;41139;p18">
              <a:extLst>
                <a:ext uri="{FF2B5EF4-FFF2-40B4-BE49-F238E27FC236}">
                  <a16:creationId xmlns:a16="http://schemas.microsoft.com/office/drawing/2014/main" id="{6B1513B3-783B-4C6E-8768-A8BCF73FA8DE}"/>
                </a:ext>
              </a:extLst>
            </p:cNvPr>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3" name="Google Shape;41140;p18">
              <a:extLst>
                <a:ext uri="{FF2B5EF4-FFF2-40B4-BE49-F238E27FC236}">
                  <a16:creationId xmlns:a16="http://schemas.microsoft.com/office/drawing/2014/main" id="{E6E2BF19-97D7-428E-8379-B2A8C7350DD5}"/>
                </a:ext>
              </a:extLst>
            </p:cNvPr>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4" name="Google Shape;41141;p18">
              <a:extLst>
                <a:ext uri="{FF2B5EF4-FFF2-40B4-BE49-F238E27FC236}">
                  <a16:creationId xmlns:a16="http://schemas.microsoft.com/office/drawing/2014/main" id="{BF557299-E8C4-47B6-A73A-7E862D19A83A}"/>
                </a:ext>
              </a:extLst>
            </p:cNvPr>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5" name="Google Shape;41142;p18">
              <a:extLst>
                <a:ext uri="{FF2B5EF4-FFF2-40B4-BE49-F238E27FC236}">
                  <a16:creationId xmlns:a16="http://schemas.microsoft.com/office/drawing/2014/main" id="{333A2BB0-8AB5-4AE2-985F-F1D1F7F35EA3}"/>
                </a:ext>
              </a:extLst>
            </p:cNvPr>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6" name="Google Shape;41143;p18">
              <a:extLst>
                <a:ext uri="{FF2B5EF4-FFF2-40B4-BE49-F238E27FC236}">
                  <a16:creationId xmlns:a16="http://schemas.microsoft.com/office/drawing/2014/main" id="{4B9C8732-E30B-4E85-9D91-7589C97BB957}"/>
                </a:ext>
              </a:extLst>
            </p:cNvPr>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7" name="Google Shape;41144;p18">
              <a:extLst>
                <a:ext uri="{FF2B5EF4-FFF2-40B4-BE49-F238E27FC236}">
                  <a16:creationId xmlns:a16="http://schemas.microsoft.com/office/drawing/2014/main" id="{5039BEAE-58FD-4A5D-800B-97772B75865E}"/>
                </a:ext>
              </a:extLst>
            </p:cNvPr>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8" name="Google Shape;41145;p18">
              <a:extLst>
                <a:ext uri="{FF2B5EF4-FFF2-40B4-BE49-F238E27FC236}">
                  <a16:creationId xmlns:a16="http://schemas.microsoft.com/office/drawing/2014/main" id="{CD5C9BB9-0B0F-4D54-815D-2B04BB6E2F85}"/>
                </a:ext>
              </a:extLst>
            </p:cNvPr>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9" name="Google Shape;41146;p18">
              <a:extLst>
                <a:ext uri="{FF2B5EF4-FFF2-40B4-BE49-F238E27FC236}">
                  <a16:creationId xmlns:a16="http://schemas.microsoft.com/office/drawing/2014/main" id="{772F28E0-BA26-43BB-93E2-F65BE56364B0}"/>
                </a:ext>
              </a:extLst>
            </p:cNvPr>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0" name="Google Shape;41147;p18">
              <a:extLst>
                <a:ext uri="{FF2B5EF4-FFF2-40B4-BE49-F238E27FC236}">
                  <a16:creationId xmlns:a16="http://schemas.microsoft.com/office/drawing/2014/main" id="{A8FADE04-D1D8-4EAD-81D7-8C6157401073}"/>
                </a:ext>
              </a:extLst>
            </p:cNvPr>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1" name="Google Shape;41148;p18">
              <a:extLst>
                <a:ext uri="{FF2B5EF4-FFF2-40B4-BE49-F238E27FC236}">
                  <a16:creationId xmlns:a16="http://schemas.microsoft.com/office/drawing/2014/main" id="{7834F59F-04EC-4DAA-B2DB-5DFAEDAFAB29}"/>
                </a:ext>
              </a:extLst>
            </p:cNvPr>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2" name="Google Shape;41149;p18">
              <a:extLst>
                <a:ext uri="{FF2B5EF4-FFF2-40B4-BE49-F238E27FC236}">
                  <a16:creationId xmlns:a16="http://schemas.microsoft.com/office/drawing/2014/main" id="{D847A8CC-4F72-413B-B8A0-007AEF1580FC}"/>
                </a:ext>
              </a:extLst>
            </p:cNvPr>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3" name="Google Shape;41150;p18">
              <a:extLst>
                <a:ext uri="{FF2B5EF4-FFF2-40B4-BE49-F238E27FC236}">
                  <a16:creationId xmlns:a16="http://schemas.microsoft.com/office/drawing/2014/main" id="{629951D4-F364-4C18-9064-CA9350DDB6DB}"/>
                </a:ext>
              </a:extLst>
            </p:cNvPr>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4" name="Google Shape;41151;p18">
              <a:extLst>
                <a:ext uri="{FF2B5EF4-FFF2-40B4-BE49-F238E27FC236}">
                  <a16:creationId xmlns:a16="http://schemas.microsoft.com/office/drawing/2014/main" id="{491C7CFA-6984-4066-91BA-52D5AFB31FA9}"/>
                </a:ext>
              </a:extLst>
            </p:cNvPr>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5" name="Google Shape;41152;p18">
              <a:extLst>
                <a:ext uri="{FF2B5EF4-FFF2-40B4-BE49-F238E27FC236}">
                  <a16:creationId xmlns:a16="http://schemas.microsoft.com/office/drawing/2014/main" id="{3AC6C088-3174-457F-AAA9-2DBC96DC62D5}"/>
                </a:ext>
              </a:extLst>
            </p:cNvPr>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6" name="Google Shape;41153;p18">
              <a:extLst>
                <a:ext uri="{FF2B5EF4-FFF2-40B4-BE49-F238E27FC236}">
                  <a16:creationId xmlns:a16="http://schemas.microsoft.com/office/drawing/2014/main" id="{4C4DDDD3-BF13-4867-BE6B-923D70346612}"/>
                </a:ext>
              </a:extLst>
            </p:cNvPr>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7" name="Google Shape;41154;p18">
              <a:extLst>
                <a:ext uri="{FF2B5EF4-FFF2-40B4-BE49-F238E27FC236}">
                  <a16:creationId xmlns:a16="http://schemas.microsoft.com/office/drawing/2014/main" id="{151856B1-3F39-440A-9AC8-4FBA80BC4F15}"/>
                </a:ext>
              </a:extLst>
            </p:cNvPr>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8" name="Google Shape;41155;p18">
              <a:extLst>
                <a:ext uri="{FF2B5EF4-FFF2-40B4-BE49-F238E27FC236}">
                  <a16:creationId xmlns:a16="http://schemas.microsoft.com/office/drawing/2014/main" id="{3D6E5AD1-332C-44C1-824D-FE61F7D95737}"/>
                </a:ext>
              </a:extLst>
            </p:cNvPr>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9" name="Google Shape;41156;p18">
              <a:extLst>
                <a:ext uri="{FF2B5EF4-FFF2-40B4-BE49-F238E27FC236}">
                  <a16:creationId xmlns:a16="http://schemas.microsoft.com/office/drawing/2014/main" id="{8C6B6046-534F-4E44-9F8C-4D3DC76D065B}"/>
                </a:ext>
              </a:extLst>
            </p:cNvPr>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0" name="Google Shape;41157;p18">
              <a:extLst>
                <a:ext uri="{FF2B5EF4-FFF2-40B4-BE49-F238E27FC236}">
                  <a16:creationId xmlns:a16="http://schemas.microsoft.com/office/drawing/2014/main" id="{B8C0E023-AC3C-45CA-952F-3DEBE7273B3E}"/>
                </a:ext>
              </a:extLst>
            </p:cNvPr>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1" name="Google Shape;41158;p18">
              <a:extLst>
                <a:ext uri="{FF2B5EF4-FFF2-40B4-BE49-F238E27FC236}">
                  <a16:creationId xmlns:a16="http://schemas.microsoft.com/office/drawing/2014/main" id="{A493420D-1112-4EAE-A315-0DEF1DE329AF}"/>
                </a:ext>
              </a:extLst>
            </p:cNvPr>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2" name="Google Shape;41159;p18">
              <a:extLst>
                <a:ext uri="{FF2B5EF4-FFF2-40B4-BE49-F238E27FC236}">
                  <a16:creationId xmlns:a16="http://schemas.microsoft.com/office/drawing/2014/main" id="{19EFA9EF-B599-4B0A-81D0-C1CA8A472C3D}"/>
                </a:ext>
              </a:extLst>
            </p:cNvPr>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3" name="Google Shape;41160;p18">
              <a:extLst>
                <a:ext uri="{FF2B5EF4-FFF2-40B4-BE49-F238E27FC236}">
                  <a16:creationId xmlns:a16="http://schemas.microsoft.com/office/drawing/2014/main" id="{62FD77A1-52A5-4E8D-A9F3-7613991669C2}"/>
                </a:ext>
              </a:extLst>
            </p:cNvPr>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4" name="Google Shape;41161;p18">
              <a:extLst>
                <a:ext uri="{FF2B5EF4-FFF2-40B4-BE49-F238E27FC236}">
                  <a16:creationId xmlns:a16="http://schemas.microsoft.com/office/drawing/2014/main" id="{36B4EC0C-4994-46B5-9BBE-8F6F3FB5EA04}"/>
                </a:ext>
              </a:extLst>
            </p:cNvPr>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5" name="Google Shape;41162;p18">
              <a:extLst>
                <a:ext uri="{FF2B5EF4-FFF2-40B4-BE49-F238E27FC236}">
                  <a16:creationId xmlns:a16="http://schemas.microsoft.com/office/drawing/2014/main" id="{562F269A-705B-4BD8-A415-5936C84EEAEB}"/>
                </a:ext>
              </a:extLst>
            </p:cNvPr>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6" name="Google Shape;41163;p18">
              <a:extLst>
                <a:ext uri="{FF2B5EF4-FFF2-40B4-BE49-F238E27FC236}">
                  <a16:creationId xmlns:a16="http://schemas.microsoft.com/office/drawing/2014/main" id="{A5C1B465-FB98-4074-8D27-B40BAE3D65F0}"/>
                </a:ext>
              </a:extLst>
            </p:cNvPr>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7" name="Google Shape;41164;p18">
              <a:extLst>
                <a:ext uri="{FF2B5EF4-FFF2-40B4-BE49-F238E27FC236}">
                  <a16:creationId xmlns:a16="http://schemas.microsoft.com/office/drawing/2014/main" id="{5BF34CFD-B726-445D-A79A-BF9CEBD1FC27}"/>
                </a:ext>
              </a:extLst>
            </p:cNvPr>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8" name="Google Shape;41165;p18">
              <a:extLst>
                <a:ext uri="{FF2B5EF4-FFF2-40B4-BE49-F238E27FC236}">
                  <a16:creationId xmlns:a16="http://schemas.microsoft.com/office/drawing/2014/main" id="{E08FABB5-866A-4A79-B22D-CC347C6700D1}"/>
                </a:ext>
              </a:extLst>
            </p:cNvPr>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9" name="Google Shape;41166;p18">
              <a:extLst>
                <a:ext uri="{FF2B5EF4-FFF2-40B4-BE49-F238E27FC236}">
                  <a16:creationId xmlns:a16="http://schemas.microsoft.com/office/drawing/2014/main" id="{0A78548D-CDA9-4302-951B-EEC58E17154C}"/>
                </a:ext>
              </a:extLst>
            </p:cNvPr>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0" name="Google Shape;41167;p18">
              <a:extLst>
                <a:ext uri="{FF2B5EF4-FFF2-40B4-BE49-F238E27FC236}">
                  <a16:creationId xmlns:a16="http://schemas.microsoft.com/office/drawing/2014/main" id="{BD770D68-EF57-4E9C-80FD-410197E63D69}"/>
                </a:ext>
              </a:extLst>
            </p:cNvPr>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1" name="Google Shape;41168;p18">
              <a:extLst>
                <a:ext uri="{FF2B5EF4-FFF2-40B4-BE49-F238E27FC236}">
                  <a16:creationId xmlns:a16="http://schemas.microsoft.com/office/drawing/2014/main" id="{1787BB96-4FFF-44EF-A665-A484B8975FE1}"/>
                </a:ext>
              </a:extLst>
            </p:cNvPr>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2" name="Google Shape;41169;p18">
              <a:extLst>
                <a:ext uri="{FF2B5EF4-FFF2-40B4-BE49-F238E27FC236}">
                  <a16:creationId xmlns:a16="http://schemas.microsoft.com/office/drawing/2014/main" id="{1D03A5C2-8562-40E3-B096-DCB8FD0DCA78}"/>
                </a:ext>
              </a:extLst>
            </p:cNvPr>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3" name="Google Shape;41170;p18">
              <a:extLst>
                <a:ext uri="{FF2B5EF4-FFF2-40B4-BE49-F238E27FC236}">
                  <a16:creationId xmlns:a16="http://schemas.microsoft.com/office/drawing/2014/main" id="{830B4254-A37F-4A8B-A7FD-1671428B178D}"/>
                </a:ext>
              </a:extLst>
            </p:cNvPr>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4" name="Google Shape;41171;p18">
              <a:extLst>
                <a:ext uri="{FF2B5EF4-FFF2-40B4-BE49-F238E27FC236}">
                  <a16:creationId xmlns:a16="http://schemas.microsoft.com/office/drawing/2014/main" id="{13CB7AAF-581E-4B4D-A4A3-276E51476EF1}"/>
                </a:ext>
              </a:extLst>
            </p:cNvPr>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5" name="Google Shape;41172;p18">
              <a:extLst>
                <a:ext uri="{FF2B5EF4-FFF2-40B4-BE49-F238E27FC236}">
                  <a16:creationId xmlns:a16="http://schemas.microsoft.com/office/drawing/2014/main" id="{A3FCB0C7-7ECF-4E25-80EB-3096828E04BC}"/>
                </a:ext>
              </a:extLst>
            </p:cNvPr>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6" name="Google Shape;41173;p18">
              <a:extLst>
                <a:ext uri="{FF2B5EF4-FFF2-40B4-BE49-F238E27FC236}">
                  <a16:creationId xmlns:a16="http://schemas.microsoft.com/office/drawing/2014/main" id="{AB40DC2F-5587-4F18-9D98-AFDC16272EC4}"/>
                </a:ext>
              </a:extLst>
            </p:cNvPr>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7" name="Google Shape;41174;p18">
              <a:extLst>
                <a:ext uri="{FF2B5EF4-FFF2-40B4-BE49-F238E27FC236}">
                  <a16:creationId xmlns:a16="http://schemas.microsoft.com/office/drawing/2014/main" id="{965F6086-95E8-4550-9B92-178C9D1A07F5}"/>
                </a:ext>
              </a:extLst>
            </p:cNvPr>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8" name="Google Shape;41175;p18">
              <a:extLst>
                <a:ext uri="{FF2B5EF4-FFF2-40B4-BE49-F238E27FC236}">
                  <a16:creationId xmlns:a16="http://schemas.microsoft.com/office/drawing/2014/main" id="{6A9805E7-E99B-431B-A99F-A9D96BE7F42D}"/>
                </a:ext>
              </a:extLst>
            </p:cNvPr>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9" name="Google Shape;41176;p18">
              <a:extLst>
                <a:ext uri="{FF2B5EF4-FFF2-40B4-BE49-F238E27FC236}">
                  <a16:creationId xmlns:a16="http://schemas.microsoft.com/office/drawing/2014/main" id="{5BED2004-4A38-42C9-9F69-1399F76DE8F9}"/>
                </a:ext>
              </a:extLst>
            </p:cNvPr>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0" name="Google Shape;41177;p18">
              <a:extLst>
                <a:ext uri="{FF2B5EF4-FFF2-40B4-BE49-F238E27FC236}">
                  <a16:creationId xmlns:a16="http://schemas.microsoft.com/office/drawing/2014/main" id="{39F692DC-0DB5-4E02-9CE9-975982A776FE}"/>
                </a:ext>
              </a:extLst>
            </p:cNvPr>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1" name="Google Shape;41178;p18">
              <a:extLst>
                <a:ext uri="{FF2B5EF4-FFF2-40B4-BE49-F238E27FC236}">
                  <a16:creationId xmlns:a16="http://schemas.microsoft.com/office/drawing/2014/main" id="{D2BECF35-6334-49A2-9C2F-26E79768081B}"/>
                </a:ext>
              </a:extLst>
            </p:cNvPr>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2" name="Google Shape;41179;p18">
              <a:extLst>
                <a:ext uri="{FF2B5EF4-FFF2-40B4-BE49-F238E27FC236}">
                  <a16:creationId xmlns:a16="http://schemas.microsoft.com/office/drawing/2014/main" id="{48B4E09B-86F1-4AF0-8FB7-888B21371CE2}"/>
                </a:ext>
              </a:extLst>
            </p:cNvPr>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3" name="Google Shape;41180;p18">
              <a:extLst>
                <a:ext uri="{FF2B5EF4-FFF2-40B4-BE49-F238E27FC236}">
                  <a16:creationId xmlns:a16="http://schemas.microsoft.com/office/drawing/2014/main" id="{BF841142-DFCB-48A9-95EE-5DAEFAD8D005}"/>
                </a:ext>
              </a:extLst>
            </p:cNvPr>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4" name="Google Shape;41181;p18">
              <a:extLst>
                <a:ext uri="{FF2B5EF4-FFF2-40B4-BE49-F238E27FC236}">
                  <a16:creationId xmlns:a16="http://schemas.microsoft.com/office/drawing/2014/main" id="{04C04F1E-3D7D-44A1-904B-C15C6CF8CDDF}"/>
                </a:ext>
              </a:extLst>
            </p:cNvPr>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5" name="Google Shape;41182;p18">
              <a:extLst>
                <a:ext uri="{FF2B5EF4-FFF2-40B4-BE49-F238E27FC236}">
                  <a16:creationId xmlns:a16="http://schemas.microsoft.com/office/drawing/2014/main" id="{2143C788-98C2-4435-8216-DE339ADB9E09}"/>
                </a:ext>
              </a:extLst>
            </p:cNvPr>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6" name="Google Shape;41183;p18">
              <a:extLst>
                <a:ext uri="{FF2B5EF4-FFF2-40B4-BE49-F238E27FC236}">
                  <a16:creationId xmlns:a16="http://schemas.microsoft.com/office/drawing/2014/main" id="{8CC9CE15-A223-4904-9CB7-F0F85AA19451}"/>
                </a:ext>
              </a:extLst>
            </p:cNvPr>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7" name="Google Shape;41184;p18">
              <a:extLst>
                <a:ext uri="{FF2B5EF4-FFF2-40B4-BE49-F238E27FC236}">
                  <a16:creationId xmlns:a16="http://schemas.microsoft.com/office/drawing/2014/main" id="{5E9A8AAC-6DA6-4BB8-AA1B-10DDA456986B}"/>
                </a:ext>
              </a:extLst>
            </p:cNvPr>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8" name="Google Shape;41185;p18">
              <a:extLst>
                <a:ext uri="{FF2B5EF4-FFF2-40B4-BE49-F238E27FC236}">
                  <a16:creationId xmlns:a16="http://schemas.microsoft.com/office/drawing/2014/main" id="{115C15DB-3A65-48F8-BD90-52A448444AFE}"/>
                </a:ext>
              </a:extLst>
            </p:cNvPr>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9" name="Google Shape;41186;p18">
              <a:extLst>
                <a:ext uri="{FF2B5EF4-FFF2-40B4-BE49-F238E27FC236}">
                  <a16:creationId xmlns:a16="http://schemas.microsoft.com/office/drawing/2014/main" id="{3138150D-60FC-47A4-862B-FB87BF4BF536}"/>
                </a:ext>
              </a:extLst>
            </p:cNvPr>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0" name="Google Shape;41187;p18">
              <a:extLst>
                <a:ext uri="{FF2B5EF4-FFF2-40B4-BE49-F238E27FC236}">
                  <a16:creationId xmlns:a16="http://schemas.microsoft.com/office/drawing/2014/main" id="{59B19C4C-F80C-4C51-9A97-641C1891A6B1}"/>
                </a:ext>
              </a:extLst>
            </p:cNvPr>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1" name="Google Shape;41188;p18">
              <a:extLst>
                <a:ext uri="{FF2B5EF4-FFF2-40B4-BE49-F238E27FC236}">
                  <a16:creationId xmlns:a16="http://schemas.microsoft.com/office/drawing/2014/main" id="{07EE20F7-6307-4D95-840D-F3D93FCCEDC5}"/>
                </a:ext>
              </a:extLst>
            </p:cNvPr>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2" name="Google Shape;41189;p18">
              <a:extLst>
                <a:ext uri="{FF2B5EF4-FFF2-40B4-BE49-F238E27FC236}">
                  <a16:creationId xmlns:a16="http://schemas.microsoft.com/office/drawing/2014/main" id="{A764E6A8-96AC-4D91-A964-BCABE3DBCFF6}"/>
                </a:ext>
              </a:extLst>
            </p:cNvPr>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3" name="Google Shape;41190;p18">
              <a:extLst>
                <a:ext uri="{FF2B5EF4-FFF2-40B4-BE49-F238E27FC236}">
                  <a16:creationId xmlns:a16="http://schemas.microsoft.com/office/drawing/2014/main" id="{C84C7A48-2F38-485A-9E44-E7B8CA270910}"/>
                </a:ext>
              </a:extLst>
            </p:cNvPr>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4" name="Google Shape;41191;p18">
              <a:extLst>
                <a:ext uri="{FF2B5EF4-FFF2-40B4-BE49-F238E27FC236}">
                  <a16:creationId xmlns:a16="http://schemas.microsoft.com/office/drawing/2014/main" id="{922B9150-7DCD-4908-9F5F-6941805915E2}"/>
                </a:ext>
              </a:extLst>
            </p:cNvPr>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5" name="Google Shape;41192;p18">
              <a:extLst>
                <a:ext uri="{FF2B5EF4-FFF2-40B4-BE49-F238E27FC236}">
                  <a16:creationId xmlns:a16="http://schemas.microsoft.com/office/drawing/2014/main" id="{B602FC47-CE72-4C08-8B53-7CC5FAABDEE8}"/>
                </a:ext>
              </a:extLst>
            </p:cNvPr>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6" name="Google Shape;41193;p18">
              <a:extLst>
                <a:ext uri="{FF2B5EF4-FFF2-40B4-BE49-F238E27FC236}">
                  <a16:creationId xmlns:a16="http://schemas.microsoft.com/office/drawing/2014/main" id="{21847963-8136-4F0A-B95C-CBB6641B6B60}"/>
                </a:ext>
              </a:extLst>
            </p:cNvPr>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7" name="Google Shape;41194;p18">
              <a:extLst>
                <a:ext uri="{FF2B5EF4-FFF2-40B4-BE49-F238E27FC236}">
                  <a16:creationId xmlns:a16="http://schemas.microsoft.com/office/drawing/2014/main" id="{EF0C76CE-5814-4BBD-B3F4-46D478F4FA04}"/>
                </a:ext>
              </a:extLst>
            </p:cNvPr>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8" name="Google Shape;41195;p18">
              <a:extLst>
                <a:ext uri="{FF2B5EF4-FFF2-40B4-BE49-F238E27FC236}">
                  <a16:creationId xmlns:a16="http://schemas.microsoft.com/office/drawing/2014/main" id="{37F61AC2-2BBB-48B4-BC78-32D694FE9F97}"/>
                </a:ext>
              </a:extLst>
            </p:cNvPr>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9" name="Google Shape;41196;p18">
              <a:extLst>
                <a:ext uri="{FF2B5EF4-FFF2-40B4-BE49-F238E27FC236}">
                  <a16:creationId xmlns:a16="http://schemas.microsoft.com/office/drawing/2014/main" id="{F86E5C7B-7E1D-4A79-8A0E-0C3765763126}"/>
                </a:ext>
              </a:extLst>
            </p:cNvPr>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0" name="Google Shape;41197;p18">
              <a:extLst>
                <a:ext uri="{FF2B5EF4-FFF2-40B4-BE49-F238E27FC236}">
                  <a16:creationId xmlns:a16="http://schemas.microsoft.com/office/drawing/2014/main" id="{2049A126-0A59-4542-9774-54D2EE2B73A5}"/>
                </a:ext>
              </a:extLst>
            </p:cNvPr>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1" name="Google Shape;41198;p18">
              <a:extLst>
                <a:ext uri="{FF2B5EF4-FFF2-40B4-BE49-F238E27FC236}">
                  <a16:creationId xmlns:a16="http://schemas.microsoft.com/office/drawing/2014/main" id="{667016D3-02A4-467B-9F22-259E0E842649}"/>
                </a:ext>
              </a:extLst>
            </p:cNvPr>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2" name="Google Shape;41199;p18">
              <a:extLst>
                <a:ext uri="{FF2B5EF4-FFF2-40B4-BE49-F238E27FC236}">
                  <a16:creationId xmlns:a16="http://schemas.microsoft.com/office/drawing/2014/main" id="{8F26CCB7-FA97-4A41-9898-29EA7A265E46}"/>
                </a:ext>
              </a:extLst>
            </p:cNvPr>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3" name="Google Shape;41200;p18">
              <a:extLst>
                <a:ext uri="{FF2B5EF4-FFF2-40B4-BE49-F238E27FC236}">
                  <a16:creationId xmlns:a16="http://schemas.microsoft.com/office/drawing/2014/main" id="{9FA3C723-352B-4764-8B1F-C15978F428F7}"/>
                </a:ext>
              </a:extLst>
            </p:cNvPr>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4" name="Google Shape;41201;p18">
              <a:extLst>
                <a:ext uri="{FF2B5EF4-FFF2-40B4-BE49-F238E27FC236}">
                  <a16:creationId xmlns:a16="http://schemas.microsoft.com/office/drawing/2014/main" id="{72663B53-7BFD-4837-931A-BBF74CFBA01A}"/>
                </a:ext>
              </a:extLst>
            </p:cNvPr>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5" name="Google Shape;41202;p18">
              <a:extLst>
                <a:ext uri="{FF2B5EF4-FFF2-40B4-BE49-F238E27FC236}">
                  <a16:creationId xmlns:a16="http://schemas.microsoft.com/office/drawing/2014/main" id="{76E668F9-638A-4336-81FB-A13FCC583D7C}"/>
                </a:ext>
              </a:extLst>
            </p:cNvPr>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6" name="Google Shape;41203;p18">
              <a:extLst>
                <a:ext uri="{FF2B5EF4-FFF2-40B4-BE49-F238E27FC236}">
                  <a16:creationId xmlns:a16="http://schemas.microsoft.com/office/drawing/2014/main" id="{9F7720F6-713F-4283-8FBF-1EED109E36C6}"/>
                </a:ext>
              </a:extLst>
            </p:cNvPr>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7" name="Google Shape;41204;p18">
              <a:extLst>
                <a:ext uri="{FF2B5EF4-FFF2-40B4-BE49-F238E27FC236}">
                  <a16:creationId xmlns:a16="http://schemas.microsoft.com/office/drawing/2014/main" id="{5B15F31E-BF68-486B-9009-3E2BCD5180B1}"/>
                </a:ext>
              </a:extLst>
            </p:cNvPr>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8" name="Google Shape;41205;p18">
              <a:extLst>
                <a:ext uri="{FF2B5EF4-FFF2-40B4-BE49-F238E27FC236}">
                  <a16:creationId xmlns:a16="http://schemas.microsoft.com/office/drawing/2014/main" id="{BF5CF67F-D70C-4B16-88A9-DDB1DB751B65}"/>
                </a:ext>
              </a:extLst>
            </p:cNvPr>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9" name="Google Shape;41206;p18">
              <a:extLst>
                <a:ext uri="{FF2B5EF4-FFF2-40B4-BE49-F238E27FC236}">
                  <a16:creationId xmlns:a16="http://schemas.microsoft.com/office/drawing/2014/main" id="{2076BB71-ED8A-41FA-8DB2-D34A470660EB}"/>
                </a:ext>
              </a:extLst>
            </p:cNvPr>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0" name="Google Shape;41207;p18">
              <a:extLst>
                <a:ext uri="{FF2B5EF4-FFF2-40B4-BE49-F238E27FC236}">
                  <a16:creationId xmlns:a16="http://schemas.microsoft.com/office/drawing/2014/main" id="{1B51BD7A-7283-4C28-877B-838BCB24FCE2}"/>
                </a:ext>
              </a:extLst>
            </p:cNvPr>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1" name="Google Shape;41208;p18">
              <a:extLst>
                <a:ext uri="{FF2B5EF4-FFF2-40B4-BE49-F238E27FC236}">
                  <a16:creationId xmlns:a16="http://schemas.microsoft.com/office/drawing/2014/main" id="{64062E17-000D-4C96-8BBB-2D8ABFCF2D63}"/>
                </a:ext>
              </a:extLst>
            </p:cNvPr>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2" name="Google Shape;41209;p18">
              <a:extLst>
                <a:ext uri="{FF2B5EF4-FFF2-40B4-BE49-F238E27FC236}">
                  <a16:creationId xmlns:a16="http://schemas.microsoft.com/office/drawing/2014/main" id="{55250D02-BA90-473B-83FA-38CA929DA9EC}"/>
                </a:ext>
              </a:extLst>
            </p:cNvPr>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3" name="Google Shape;41210;p18">
              <a:extLst>
                <a:ext uri="{FF2B5EF4-FFF2-40B4-BE49-F238E27FC236}">
                  <a16:creationId xmlns:a16="http://schemas.microsoft.com/office/drawing/2014/main" id="{0812343C-7C3D-4D5A-B4CA-70814E3C9D7A}"/>
                </a:ext>
              </a:extLst>
            </p:cNvPr>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4" name="Google Shape;41211;p18">
              <a:extLst>
                <a:ext uri="{FF2B5EF4-FFF2-40B4-BE49-F238E27FC236}">
                  <a16:creationId xmlns:a16="http://schemas.microsoft.com/office/drawing/2014/main" id="{1A77763C-19D0-4E29-A2C4-C238D11B645E}"/>
                </a:ext>
              </a:extLst>
            </p:cNvPr>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5" name="Google Shape;41212;p18">
              <a:extLst>
                <a:ext uri="{FF2B5EF4-FFF2-40B4-BE49-F238E27FC236}">
                  <a16:creationId xmlns:a16="http://schemas.microsoft.com/office/drawing/2014/main" id="{2F6786A3-0BB8-4639-B73A-93314175CE03}"/>
                </a:ext>
              </a:extLst>
            </p:cNvPr>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6" name="Google Shape;41213;p18">
              <a:extLst>
                <a:ext uri="{FF2B5EF4-FFF2-40B4-BE49-F238E27FC236}">
                  <a16:creationId xmlns:a16="http://schemas.microsoft.com/office/drawing/2014/main" id="{D5151822-0807-4F5B-8554-910A70DD8550}"/>
                </a:ext>
              </a:extLst>
            </p:cNvPr>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7" name="Google Shape;41214;p18">
              <a:extLst>
                <a:ext uri="{FF2B5EF4-FFF2-40B4-BE49-F238E27FC236}">
                  <a16:creationId xmlns:a16="http://schemas.microsoft.com/office/drawing/2014/main" id="{66DD8889-C1D3-409E-97B9-0A3711C7676D}"/>
                </a:ext>
              </a:extLst>
            </p:cNvPr>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8" name="Google Shape;41215;p18">
              <a:extLst>
                <a:ext uri="{FF2B5EF4-FFF2-40B4-BE49-F238E27FC236}">
                  <a16:creationId xmlns:a16="http://schemas.microsoft.com/office/drawing/2014/main" id="{7414B657-33B0-4F2D-BB81-04AC66BA2815}"/>
                </a:ext>
              </a:extLst>
            </p:cNvPr>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9" name="Google Shape;41216;p18">
              <a:extLst>
                <a:ext uri="{FF2B5EF4-FFF2-40B4-BE49-F238E27FC236}">
                  <a16:creationId xmlns:a16="http://schemas.microsoft.com/office/drawing/2014/main" id="{2A79AD07-77A2-49A0-B820-D2C2D970D107}"/>
                </a:ext>
              </a:extLst>
            </p:cNvPr>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0" name="Google Shape;41217;p18">
              <a:extLst>
                <a:ext uri="{FF2B5EF4-FFF2-40B4-BE49-F238E27FC236}">
                  <a16:creationId xmlns:a16="http://schemas.microsoft.com/office/drawing/2014/main" id="{2D1658DF-D65C-4D15-8F3B-647451C590CD}"/>
                </a:ext>
              </a:extLst>
            </p:cNvPr>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1" name="Google Shape;41218;p18">
              <a:extLst>
                <a:ext uri="{FF2B5EF4-FFF2-40B4-BE49-F238E27FC236}">
                  <a16:creationId xmlns:a16="http://schemas.microsoft.com/office/drawing/2014/main" id="{E65857B3-9C40-4BB6-9678-A4F104A59CF8}"/>
                </a:ext>
              </a:extLst>
            </p:cNvPr>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2" name="Google Shape;41219;p18">
              <a:extLst>
                <a:ext uri="{FF2B5EF4-FFF2-40B4-BE49-F238E27FC236}">
                  <a16:creationId xmlns:a16="http://schemas.microsoft.com/office/drawing/2014/main" id="{966BC7A7-4F91-4E49-91D8-2A4E12B12246}"/>
                </a:ext>
              </a:extLst>
            </p:cNvPr>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3" name="Google Shape;41220;p18">
              <a:extLst>
                <a:ext uri="{FF2B5EF4-FFF2-40B4-BE49-F238E27FC236}">
                  <a16:creationId xmlns:a16="http://schemas.microsoft.com/office/drawing/2014/main" id="{4E998885-4DF5-43D5-BAD8-074F18047A84}"/>
                </a:ext>
              </a:extLst>
            </p:cNvPr>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4" name="Google Shape;41221;p18">
              <a:extLst>
                <a:ext uri="{FF2B5EF4-FFF2-40B4-BE49-F238E27FC236}">
                  <a16:creationId xmlns:a16="http://schemas.microsoft.com/office/drawing/2014/main" id="{22AF21FF-BE45-4436-A111-12D9FC0E9D7A}"/>
                </a:ext>
              </a:extLst>
            </p:cNvPr>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5" name="Google Shape;41222;p18">
              <a:extLst>
                <a:ext uri="{FF2B5EF4-FFF2-40B4-BE49-F238E27FC236}">
                  <a16:creationId xmlns:a16="http://schemas.microsoft.com/office/drawing/2014/main" id="{182C1158-3602-4E22-92B3-504531DB1388}"/>
                </a:ext>
              </a:extLst>
            </p:cNvPr>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6" name="Google Shape;41223;p18">
              <a:extLst>
                <a:ext uri="{FF2B5EF4-FFF2-40B4-BE49-F238E27FC236}">
                  <a16:creationId xmlns:a16="http://schemas.microsoft.com/office/drawing/2014/main" id="{A13CA2D5-5231-484E-9AD8-016D06DFFF7C}"/>
                </a:ext>
              </a:extLst>
            </p:cNvPr>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7" name="Google Shape;41224;p18">
              <a:extLst>
                <a:ext uri="{FF2B5EF4-FFF2-40B4-BE49-F238E27FC236}">
                  <a16:creationId xmlns:a16="http://schemas.microsoft.com/office/drawing/2014/main" id="{8C09CB81-7ADE-4BEF-967A-CFA99986EFC1}"/>
                </a:ext>
              </a:extLst>
            </p:cNvPr>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8" name="Google Shape;41225;p18">
              <a:extLst>
                <a:ext uri="{FF2B5EF4-FFF2-40B4-BE49-F238E27FC236}">
                  <a16:creationId xmlns:a16="http://schemas.microsoft.com/office/drawing/2014/main" id="{C4FCCB0B-A269-4CD0-AFA4-27596C523B36}"/>
                </a:ext>
              </a:extLst>
            </p:cNvPr>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9" name="Google Shape;41226;p18">
              <a:extLst>
                <a:ext uri="{FF2B5EF4-FFF2-40B4-BE49-F238E27FC236}">
                  <a16:creationId xmlns:a16="http://schemas.microsoft.com/office/drawing/2014/main" id="{9BED400A-BCA4-4740-BF18-0E0B053DE88C}"/>
                </a:ext>
              </a:extLst>
            </p:cNvPr>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0" name="Google Shape;41227;p18">
              <a:extLst>
                <a:ext uri="{FF2B5EF4-FFF2-40B4-BE49-F238E27FC236}">
                  <a16:creationId xmlns:a16="http://schemas.microsoft.com/office/drawing/2014/main" id="{7F60342C-339E-4C1D-8780-96DCE0206EA8}"/>
                </a:ext>
              </a:extLst>
            </p:cNvPr>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1" name="Google Shape;41228;p18">
              <a:extLst>
                <a:ext uri="{FF2B5EF4-FFF2-40B4-BE49-F238E27FC236}">
                  <a16:creationId xmlns:a16="http://schemas.microsoft.com/office/drawing/2014/main" id="{7950629B-510D-4B82-B67E-60F19ACD8848}"/>
                </a:ext>
              </a:extLst>
            </p:cNvPr>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2" name="Google Shape;41229;p18">
              <a:extLst>
                <a:ext uri="{FF2B5EF4-FFF2-40B4-BE49-F238E27FC236}">
                  <a16:creationId xmlns:a16="http://schemas.microsoft.com/office/drawing/2014/main" id="{0A086705-6E79-459C-8CB9-6D4F89300E36}"/>
                </a:ext>
              </a:extLst>
            </p:cNvPr>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3" name="Google Shape;41230;p18">
              <a:extLst>
                <a:ext uri="{FF2B5EF4-FFF2-40B4-BE49-F238E27FC236}">
                  <a16:creationId xmlns:a16="http://schemas.microsoft.com/office/drawing/2014/main" id="{14BEC1AC-64FB-4EA9-B218-14F676A61E2F}"/>
                </a:ext>
              </a:extLst>
            </p:cNvPr>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4" name="Google Shape;41231;p18">
              <a:extLst>
                <a:ext uri="{FF2B5EF4-FFF2-40B4-BE49-F238E27FC236}">
                  <a16:creationId xmlns:a16="http://schemas.microsoft.com/office/drawing/2014/main" id="{F16898C2-4B45-4EBB-A265-C73B20EFA10B}"/>
                </a:ext>
              </a:extLst>
            </p:cNvPr>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5" name="Google Shape;41232;p18">
              <a:extLst>
                <a:ext uri="{FF2B5EF4-FFF2-40B4-BE49-F238E27FC236}">
                  <a16:creationId xmlns:a16="http://schemas.microsoft.com/office/drawing/2014/main" id="{8145DE40-44DF-493D-9180-95C42D769E38}"/>
                </a:ext>
              </a:extLst>
            </p:cNvPr>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6" name="Google Shape;41233;p18">
              <a:extLst>
                <a:ext uri="{FF2B5EF4-FFF2-40B4-BE49-F238E27FC236}">
                  <a16:creationId xmlns:a16="http://schemas.microsoft.com/office/drawing/2014/main" id="{75102BF9-08F7-4B46-ADA3-A35F7D68C9DC}"/>
                </a:ext>
              </a:extLst>
            </p:cNvPr>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7" name="Google Shape;41234;p18">
              <a:extLst>
                <a:ext uri="{FF2B5EF4-FFF2-40B4-BE49-F238E27FC236}">
                  <a16:creationId xmlns:a16="http://schemas.microsoft.com/office/drawing/2014/main" id="{B7469781-1DE4-4636-8C52-4CE37335439B}"/>
                </a:ext>
              </a:extLst>
            </p:cNvPr>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8" name="Google Shape;41235;p18">
              <a:extLst>
                <a:ext uri="{FF2B5EF4-FFF2-40B4-BE49-F238E27FC236}">
                  <a16:creationId xmlns:a16="http://schemas.microsoft.com/office/drawing/2014/main" id="{2F4BA98D-144E-4D86-B451-EF8DDF84AE85}"/>
                </a:ext>
              </a:extLst>
            </p:cNvPr>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9" name="Google Shape;41236;p18">
              <a:extLst>
                <a:ext uri="{FF2B5EF4-FFF2-40B4-BE49-F238E27FC236}">
                  <a16:creationId xmlns:a16="http://schemas.microsoft.com/office/drawing/2014/main" id="{CA1A5354-7B92-4A96-9543-D85268C806F2}"/>
                </a:ext>
              </a:extLst>
            </p:cNvPr>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0" name="Google Shape;41237;p18">
              <a:extLst>
                <a:ext uri="{FF2B5EF4-FFF2-40B4-BE49-F238E27FC236}">
                  <a16:creationId xmlns:a16="http://schemas.microsoft.com/office/drawing/2014/main" id="{8D7E5419-CBA4-4B58-A7C2-C8163F82BA10}"/>
                </a:ext>
              </a:extLst>
            </p:cNvPr>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1" name="Google Shape;41238;p18">
              <a:extLst>
                <a:ext uri="{FF2B5EF4-FFF2-40B4-BE49-F238E27FC236}">
                  <a16:creationId xmlns:a16="http://schemas.microsoft.com/office/drawing/2014/main" id="{6B2DE790-2892-45BF-BDDD-B82EBD10F7D4}"/>
                </a:ext>
              </a:extLst>
            </p:cNvPr>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2" name="Google Shape;41239;p18">
              <a:extLst>
                <a:ext uri="{FF2B5EF4-FFF2-40B4-BE49-F238E27FC236}">
                  <a16:creationId xmlns:a16="http://schemas.microsoft.com/office/drawing/2014/main" id="{5AD59E02-0C3D-43B2-A435-12D07AC150FE}"/>
                </a:ext>
              </a:extLst>
            </p:cNvPr>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3" name="Google Shape;41240;p18">
              <a:extLst>
                <a:ext uri="{FF2B5EF4-FFF2-40B4-BE49-F238E27FC236}">
                  <a16:creationId xmlns:a16="http://schemas.microsoft.com/office/drawing/2014/main" id="{4C64481C-5E87-413E-964E-2402D5696DE2}"/>
                </a:ext>
              </a:extLst>
            </p:cNvPr>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4" name="Google Shape;41241;p18">
              <a:extLst>
                <a:ext uri="{FF2B5EF4-FFF2-40B4-BE49-F238E27FC236}">
                  <a16:creationId xmlns:a16="http://schemas.microsoft.com/office/drawing/2014/main" id="{32354B74-9E53-4033-8058-333C6CF1B106}"/>
                </a:ext>
              </a:extLst>
            </p:cNvPr>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5" name="Google Shape;41242;p18">
              <a:extLst>
                <a:ext uri="{FF2B5EF4-FFF2-40B4-BE49-F238E27FC236}">
                  <a16:creationId xmlns:a16="http://schemas.microsoft.com/office/drawing/2014/main" id="{274431F6-83A7-47F1-9852-7EC44B8DEC3B}"/>
                </a:ext>
              </a:extLst>
            </p:cNvPr>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6" name="Google Shape;41243;p18">
              <a:extLst>
                <a:ext uri="{FF2B5EF4-FFF2-40B4-BE49-F238E27FC236}">
                  <a16:creationId xmlns:a16="http://schemas.microsoft.com/office/drawing/2014/main" id="{454EF2BE-EA12-42BD-A4FF-982200A0A8B5}"/>
                </a:ext>
              </a:extLst>
            </p:cNvPr>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7" name="Google Shape;41244;p18">
              <a:extLst>
                <a:ext uri="{FF2B5EF4-FFF2-40B4-BE49-F238E27FC236}">
                  <a16:creationId xmlns:a16="http://schemas.microsoft.com/office/drawing/2014/main" id="{EB5E994B-4B59-41C8-A050-3E81DA2E4DDC}"/>
                </a:ext>
              </a:extLst>
            </p:cNvPr>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8" name="Google Shape;41245;p18">
              <a:extLst>
                <a:ext uri="{FF2B5EF4-FFF2-40B4-BE49-F238E27FC236}">
                  <a16:creationId xmlns:a16="http://schemas.microsoft.com/office/drawing/2014/main" id="{1AA1B9D6-C4F3-464D-9D4B-2002C1F26492}"/>
                </a:ext>
              </a:extLst>
            </p:cNvPr>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9" name="Google Shape;41246;p18">
              <a:extLst>
                <a:ext uri="{FF2B5EF4-FFF2-40B4-BE49-F238E27FC236}">
                  <a16:creationId xmlns:a16="http://schemas.microsoft.com/office/drawing/2014/main" id="{0610B347-4BAA-4194-A811-E7C4AAC15F4B}"/>
                </a:ext>
              </a:extLst>
            </p:cNvPr>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0" name="Google Shape;41247;p18">
              <a:extLst>
                <a:ext uri="{FF2B5EF4-FFF2-40B4-BE49-F238E27FC236}">
                  <a16:creationId xmlns:a16="http://schemas.microsoft.com/office/drawing/2014/main" id="{7F7D2428-9FC4-4788-905B-AA5D02B7D30C}"/>
                </a:ext>
              </a:extLst>
            </p:cNvPr>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1" name="Google Shape;41248;p18">
              <a:extLst>
                <a:ext uri="{FF2B5EF4-FFF2-40B4-BE49-F238E27FC236}">
                  <a16:creationId xmlns:a16="http://schemas.microsoft.com/office/drawing/2014/main" id="{E63972A1-D8C8-44AD-840E-E0CACBBBF384}"/>
                </a:ext>
              </a:extLst>
            </p:cNvPr>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2" name="Google Shape;41249;p18">
              <a:extLst>
                <a:ext uri="{FF2B5EF4-FFF2-40B4-BE49-F238E27FC236}">
                  <a16:creationId xmlns:a16="http://schemas.microsoft.com/office/drawing/2014/main" id="{98113429-1B52-47E6-A274-63206AAEB044}"/>
                </a:ext>
              </a:extLst>
            </p:cNvPr>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3" name="Google Shape;41250;p18">
              <a:extLst>
                <a:ext uri="{FF2B5EF4-FFF2-40B4-BE49-F238E27FC236}">
                  <a16:creationId xmlns:a16="http://schemas.microsoft.com/office/drawing/2014/main" id="{6C892119-4D33-4DBD-952D-C5ADC91918F1}"/>
                </a:ext>
              </a:extLst>
            </p:cNvPr>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4" name="Google Shape;41251;p18">
              <a:extLst>
                <a:ext uri="{FF2B5EF4-FFF2-40B4-BE49-F238E27FC236}">
                  <a16:creationId xmlns:a16="http://schemas.microsoft.com/office/drawing/2014/main" id="{921E444E-254B-433A-A3AC-5CBE6469F430}"/>
                </a:ext>
              </a:extLst>
            </p:cNvPr>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5" name="Google Shape;41252;p18">
              <a:extLst>
                <a:ext uri="{FF2B5EF4-FFF2-40B4-BE49-F238E27FC236}">
                  <a16:creationId xmlns:a16="http://schemas.microsoft.com/office/drawing/2014/main" id="{7E17AA8B-B6E1-4A08-9A06-2C2394B47567}"/>
                </a:ext>
              </a:extLst>
            </p:cNvPr>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6" name="Google Shape;41253;p18">
              <a:extLst>
                <a:ext uri="{FF2B5EF4-FFF2-40B4-BE49-F238E27FC236}">
                  <a16:creationId xmlns:a16="http://schemas.microsoft.com/office/drawing/2014/main" id="{BE485F7D-B34A-4EAF-8550-A2F56E58F62B}"/>
                </a:ext>
              </a:extLst>
            </p:cNvPr>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7" name="Google Shape;41254;p18">
              <a:extLst>
                <a:ext uri="{FF2B5EF4-FFF2-40B4-BE49-F238E27FC236}">
                  <a16:creationId xmlns:a16="http://schemas.microsoft.com/office/drawing/2014/main" id="{678FF3E4-5FDA-4076-BC44-303025FAFCB4}"/>
                </a:ext>
              </a:extLst>
            </p:cNvPr>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8" name="Google Shape;41255;p18">
              <a:extLst>
                <a:ext uri="{FF2B5EF4-FFF2-40B4-BE49-F238E27FC236}">
                  <a16:creationId xmlns:a16="http://schemas.microsoft.com/office/drawing/2014/main" id="{ABE06430-E324-4774-8692-84F97C440BE4}"/>
                </a:ext>
              </a:extLst>
            </p:cNvPr>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9" name="Google Shape;41256;p18">
              <a:extLst>
                <a:ext uri="{FF2B5EF4-FFF2-40B4-BE49-F238E27FC236}">
                  <a16:creationId xmlns:a16="http://schemas.microsoft.com/office/drawing/2014/main" id="{42F2E0FC-A9D9-4806-8B2E-F16D018C7C89}"/>
                </a:ext>
              </a:extLst>
            </p:cNvPr>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0" name="Google Shape;41257;p18">
              <a:extLst>
                <a:ext uri="{FF2B5EF4-FFF2-40B4-BE49-F238E27FC236}">
                  <a16:creationId xmlns:a16="http://schemas.microsoft.com/office/drawing/2014/main" id="{B18D8C57-5A76-454F-A5CC-2228E1E4ABF0}"/>
                </a:ext>
              </a:extLst>
            </p:cNvPr>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1" name="Google Shape;41258;p18">
              <a:extLst>
                <a:ext uri="{FF2B5EF4-FFF2-40B4-BE49-F238E27FC236}">
                  <a16:creationId xmlns:a16="http://schemas.microsoft.com/office/drawing/2014/main" id="{CE696C77-52EF-4CC6-AB52-3477AE803DC0}"/>
                </a:ext>
              </a:extLst>
            </p:cNvPr>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2" name="Google Shape;41259;p18">
              <a:extLst>
                <a:ext uri="{FF2B5EF4-FFF2-40B4-BE49-F238E27FC236}">
                  <a16:creationId xmlns:a16="http://schemas.microsoft.com/office/drawing/2014/main" id="{63C0740A-A902-4926-AC01-5869005C0077}"/>
                </a:ext>
              </a:extLst>
            </p:cNvPr>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3" name="Google Shape;41260;p18">
              <a:extLst>
                <a:ext uri="{FF2B5EF4-FFF2-40B4-BE49-F238E27FC236}">
                  <a16:creationId xmlns:a16="http://schemas.microsoft.com/office/drawing/2014/main" id="{27264BAB-74BB-421F-B3AE-6BB1472907FB}"/>
                </a:ext>
              </a:extLst>
            </p:cNvPr>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4" name="Google Shape;41261;p18">
              <a:extLst>
                <a:ext uri="{FF2B5EF4-FFF2-40B4-BE49-F238E27FC236}">
                  <a16:creationId xmlns:a16="http://schemas.microsoft.com/office/drawing/2014/main" id="{F4894FFC-FDE4-4130-ACB1-0BAE51BE3A3B}"/>
                </a:ext>
              </a:extLst>
            </p:cNvPr>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5" name="Google Shape;41262;p18">
              <a:extLst>
                <a:ext uri="{FF2B5EF4-FFF2-40B4-BE49-F238E27FC236}">
                  <a16:creationId xmlns:a16="http://schemas.microsoft.com/office/drawing/2014/main" id="{80F3729E-98FE-41D2-99EA-A129D7C2A535}"/>
                </a:ext>
              </a:extLst>
            </p:cNvPr>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6" name="Google Shape;41263;p18">
              <a:extLst>
                <a:ext uri="{FF2B5EF4-FFF2-40B4-BE49-F238E27FC236}">
                  <a16:creationId xmlns:a16="http://schemas.microsoft.com/office/drawing/2014/main" id="{7B08F265-6A03-4D08-A43C-ECA7892B00E8}"/>
                </a:ext>
              </a:extLst>
            </p:cNvPr>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7" name="Google Shape;41264;p18">
              <a:extLst>
                <a:ext uri="{FF2B5EF4-FFF2-40B4-BE49-F238E27FC236}">
                  <a16:creationId xmlns:a16="http://schemas.microsoft.com/office/drawing/2014/main" id="{98B290CC-B930-4F80-976F-D85050153B19}"/>
                </a:ext>
              </a:extLst>
            </p:cNvPr>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8" name="Google Shape;41265;p18">
              <a:extLst>
                <a:ext uri="{FF2B5EF4-FFF2-40B4-BE49-F238E27FC236}">
                  <a16:creationId xmlns:a16="http://schemas.microsoft.com/office/drawing/2014/main" id="{A5BDDF1E-BB38-4F13-8914-027ACE3CD087}"/>
                </a:ext>
              </a:extLst>
            </p:cNvPr>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9" name="Google Shape;41266;p18">
              <a:extLst>
                <a:ext uri="{FF2B5EF4-FFF2-40B4-BE49-F238E27FC236}">
                  <a16:creationId xmlns:a16="http://schemas.microsoft.com/office/drawing/2014/main" id="{1CD90938-2F9C-4ABD-9866-EAAC10C7C7D1}"/>
                </a:ext>
              </a:extLst>
            </p:cNvPr>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0" name="Google Shape;41267;p18">
              <a:extLst>
                <a:ext uri="{FF2B5EF4-FFF2-40B4-BE49-F238E27FC236}">
                  <a16:creationId xmlns:a16="http://schemas.microsoft.com/office/drawing/2014/main" id="{09AFF7D6-A828-4CC4-ACD7-51722FE0FB14}"/>
                </a:ext>
              </a:extLst>
            </p:cNvPr>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1" name="Google Shape;41268;p18">
              <a:extLst>
                <a:ext uri="{FF2B5EF4-FFF2-40B4-BE49-F238E27FC236}">
                  <a16:creationId xmlns:a16="http://schemas.microsoft.com/office/drawing/2014/main" id="{2303A10E-9E55-40A5-AEF9-DD1F49084678}"/>
                </a:ext>
              </a:extLst>
            </p:cNvPr>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2" name="Google Shape;41269;p18">
              <a:extLst>
                <a:ext uri="{FF2B5EF4-FFF2-40B4-BE49-F238E27FC236}">
                  <a16:creationId xmlns:a16="http://schemas.microsoft.com/office/drawing/2014/main" id="{63D5481C-B175-4351-A546-EF373673076E}"/>
                </a:ext>
              </a:extLst>
            </p:cNvPr>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3" name="Google Shape;41270;p18">
              <a:extLst>
                <a:ext uri="{FF2B5EF4-FFF2-40B4-BE49-F238E27FC236}">
                  <a16:creationId xmlns:a16="http://schemas.microsoft.com/office/drawing/2014/main" id="{7ED8B7B3-7802-4060-9CB3-A5203E81D472}"/>
                </a:ext>
              </a:extLst>
            </p:cNvPr>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4" name="Google Shape;41271;p18">
              <a:extLst>
                <a:ext uri="{FF2B5EF4-FFF2-40B4-BE49-F238E27FC236}">
                  <a16:creationId xmlns:a16="http://schemas.microsoft.com/office/drawing/2014/main" id="{F19F3E97-17E8-4D61-B57E-18AAA75DB904}"/>
                </a:ext>
              </a:extLst>
            </p:cNvPr>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5" name="Google Shape;41272;p18">
              <a:extLst>
                <a:ext uri="{FF2B5EF4-FFF2-40B4-BE49-F238E27FC236}">
                  <a16:creationId xmlns:a16="http://schemas.microsoft.com/office/drawing/2014/main" id="{DE4E65EC-B206-48B9-B341-C6D494313F2A}"/>
                </a:ext>
              </a:extLst>
            </p:cNvPr>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6" name="Google Shape;41273;p18">
              <a:extLst>
                <a:ext uri="{FF2B5EF4-FFF2-40B4-BE49-F238E27FC236}">
                  <a16:creationId xmlns:a16="http://schemas.microsoft.com/office/drawing/2014/main" id="{A959E55C-993A-4092-9E6E-433689B1F1E9}"/>
                </a:ext>
              </a:extLst>
            </p:cNvPr>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7" name="Google Shape;41274;p18">
              <a:extLst>
                <a:ext uri="{FF2B5EF4-FFF2-40B4-BE49-F238E27FC236}">
                  <a16:creationId xmlns:a16="http://schemas.microsoft.com/office/drawing/2014/main" id="{7477B420-C0C2-4A9E-AB93-D8198EB43DF8}"/>
                </a:ext>
              </a:extLst>
            </p:cNvPr>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8" name="Google Shape;41275;p18">
              <a:extLst>
                <a:ext uri="{FF2B5EF4-FFF2-40B4-BE49-F238E27FC236}">
                  <a16:creationId xmlns:a16="http://schemas.microsoft.com/office/drawing/2014/main" id="{CD98116B-23FF-4C17-9101-DCB998B2625A}"/>
                </a:ext>
              </a:extLst>
            </p:cNvPr>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9" name="Google Shape;41276;p18">
              <a:extLst>
                <a:ext uri="{FF2B5EF4-FFF2-40B4-BE49-F238E27FC236}">
                  <a16:creationId xmlns:a16="http://schemas.microsoft.com/office/drawing/2014/main" id="{FE803C58-2ACD-4361-B13C-4971FC825E4E}"/>
                </a:ext>
              </a:extLst>
            </p:cNvPr>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0" name="Google Shape;41277;p18">
              <a:extLst>
                <a:ext uri="{FF2B5EF4-FFF2-40B4-BE49-F238E27FC236}">
                  <a16:creationId xmlns:a16="http://schemas.microsoft.com/office/drawing/2014/main" id="{397C4CEB-26CF-4108-BCC3-97C6B711574E}"/>
                </a:ext>
              </a:extLst>
            </p:cNvPr>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1" name="Google Shape;41278;p18">
              <a:extLst>
                <a:ext uri="{FF2B5EF4-FFF2-40B4-BE49-F238E27FC236}">
                  <a16:creationId xmlns:a16="http://schemas.microsoft.com/office/drawing/2014/main" id="{650AB008-B1F2-4809-8B89-77B80895AE6B}"/>
                </a:ext>
              </a:extLst>
            </p:cNvPr>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2" name="Google Shape;41279;p18">
              <a:extLst>
                <a:ext uri="{FF2B5EF4-FFF2-40B4-BE49-F238E27FC236}">
                  <a16:creationId xmlns:a16="http://schemas.microsoft.com/office/drawing/2014/main" id="{9CC42107-192D-4D8A-971B-5BEA1CA0AC57}"/>
                </a:ext>
              </a:extLst>
            </p:cNvPr>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3" name="Google Shape;41280;p18">
              <a:extLst>
                <a:ext uri="{FF2B5EF4-FFF2-40B4-BE49-F238E27FC236}">
                  <a16:creationId xmlns:a16="http://schemas.microsoft.com/office/drawing/2014/main" id="{2F24C627-8545-40BF-B4D8-D3DB9F7F41D7}"/>
                </a:ext>
              </a:extLst>
            </p:cNvPr>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4" name="Google Shape;41281;p18">
              <a:extLst>
                <a:ext uri="{FF2B5EF4-FFF2-40B4-BE49-F238E27FC236}">
                  <a16:creationId xmlns:a16="http://schemas.microsoft.com/office/drawing/2014/main" id="{54D49C4D-A27F-49BB-93DA-707286EA05A4}"/>
                </a:ext>
              </a:extLst>
            </p:cNvPr>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5" name="Google Shape;41282;p18">
              <a:extLst>
                <a:ext uri="{FF2B5EF4-FFF2-40B4-BE49-F238E27FC236}">
                  <a16:creationId xmlns:a16="http://schemas.microsoft.com/office/drawing/2014/main" id="{C4CF5A35-2C3B-4254-B6C6-059E80D337E1}"/>
                </a:ext>
              </a:extLst>
            </p:cNvPr>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6" name="Google Shape;41283;p18">
              <a:extLst>
                <a:ext uri="{FF2B5EF4-FFF2-40B4-BE49-F238E27FC236}">
                  <a16:creationId xmlns:a16="http://schemas.microsoft.com/office/drawing/2014/main" id="{99F265BA-D63A-4585-9D88-D437690F40EC}"/>
                </a:ext>
              </a:extLst>
            </p:cNvPr>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7" name="Google Shape;41284;p18">
              <a:extLst>
                <a:ext uri="{FF2B5EF4-FFF2-40B4-BE49-F238E27FC236}">
                  <a16:creationId xmlns:a16="http://schemas.microsoft.com/office/drawing/2014/main" id="{E4CED728-BEE9-4900-9EE6-957B329EB71F}"/>
                </a:ext>
              </a:extLst>
            </p:cNvPr>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8" name="Google Shape;41285;p18">
              <a:extLst>
                <a:ext uri="{FF2B5EF4-FFF2-40B4-BE49-F238E27FC236}">
                  <a16:creationId xmlns:a16="http://schemas.microsoft.com/office/drawing/2014/main" id="{8D3FA358-AF38-4191-9183-E2594565DE73}"/>
                </a:ext>
              </a:extLst>
            </p:cNvPr>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9" name="Google Shape;41286;p18">
              <a:extLst>
                <a:ext uri="{FF2B5EF4-FFF2-40B4-BE49-F238E27FC236}">
                  <a16:creationId xmlns:a16="http://schemas.microsoft.com/office/drawing/2014/main" id="{8188ACBE-E1D0-496F-A19C-482B66E9A6EE}"/>
                </a:ext>
              </a:extLst>
            </p:cNvPr>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0" name="Google Shape;41287;p18">
              <a:extLst>
                <a:ext uri="{FF2B5EF4-FFF2-40B4-BE49-F238E27FC236}">
                  <a16:creationId xmlns:a16="http://schemas.microsoft.com/office/drawing/2014/main" id="{D47ABCAF-F862-4442-8C51-A4C6D6F91BAC}"/>
                </a:ext>
              </a:extLst>
            </p:cNvPr>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1" name="Google Shape;41288;p18">
              <a:extLst>
                <a:ext uri="{FF2B5EF4-FFF2-40B4-BE49-F238E27FC236}">
                  <a16:creationId xmlns:a16="http://schemas.microsoft.com/office/drawing/2014/main" id="{EDD3519A-0858-4387-A061-0D53C64EAF73}"/>
                </a:ext>
              </a:extLst>
            </p:cNvPr>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2" name="Google Shape;41289;p18">
              <a:extLst>
                <a:ext uri="{FF2B5EF4-FFF2-40B4-BE49-F238E27FC236}">
                  <a16:creationId xmlns:a16="http://schemas.microsoft.com/office/drawing/2014/main" id="{E48A6BFE-F694-4C1C-B97F-F73E58839E2A}"/>
                </a:ext>
              </a:extLst>
            </p:cNvPr>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3" name="Google Shape;41290;p18">
              <a:extLst>
                <a:ext uri="{FF2B5EF4-FFF2-40B4-BE49-F238E27FC236}">
                  <a16:creationId xmlns:a16="http://schemas.microsoft.com/office/drawing/2014/main" id="{83C238AB-F361-4AC4-AD3B-1E16458A3AC5}"/>
                </a:ext>
              </a:extLst>
            </p:cNvPr>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4" name="Google Shape;41291;p18">
              <a:extLst>
                <a:ext uri="{FF2B5EF4-FFF2-40B4-BE49-F238E27FC236}">
                  <a16:creationId xmlns:a16="http://schemas.microsoft.com/office/drawing/2014/main" id="{759D273F-07ED-4818-84C4-6479C2338F3E}"/>
                </a:ext>
              </a:extLst>
            </p:cNvPr>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5" name="Google Shape;41292;p18">
              <a:extLst>
                <a:ext uri="{FF2B5EF4-FFF2-40B4-BE49-F238E27FC236}">
                  <a16:creationId xmlns:a16="http://schemas.microsoft.com/office/drawing/2014/main" id="{A3270B44-4913-477D-B414-C77DE302715E}"/>
                </a:ext>
              </a:extLst>
            </p:cNvPr>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6" name="Google Shape;41293;p18">
              <a:extLst>
                <a:ext uri="{FF2B5EF4-FFF2-40B4-BE49-F238E27FC236}">
                  <a16:creationId xmlns:a16="http://schemas.microsoft.com/office/drawing/2014/main" id="{096519A8-2234-4BFD-9B95-DB328948D4B7}"/>
                </a:ext>
              </a:extLst>
            </p:cNvPr>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7" name="Google Shape;41294;p18">
              <a:extLst>
                <a:ext uri="{FF2B5EF4-FFF2-40B4-BE49-F238E27FC236}">
                  <a16:creationId xmlns:a16="http://schemas.microsoft.com/office/drawing/2014/main" id="{004FC5EB-83F0-4BFD-8270-A3DD1A05B5CF}"/>
                </a:ext>
              </a:extLst>
            </p:cNvPr>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8" name="Google Shape;41295;p18">
              <a:extLst>
                <a:ext uri="{FF2B5EF4-FFF2-40B4-BE49-F238E27FC236}">
                  <a16:creationId xmlns:a16="http://schemas.microsoft.com/office/drawing/2014/main" id="{F278B585-3E5E-498B-96D0-DA28BAB9C1C7}"/>
                </a:ext>
              </a:extLst>
            </p:cNvPr>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9" name="Google Shape;41296;p18">
              <a:extLst>
                <a:ext uri="{FF2B5EF4-FFF2-40B4-BE49-F238E27FC236}">
                  <a16:creationId xmlns:a16="http://schemas.microsoft.com/office/drawing/2014/main" id="{28E76F56-6619-4D19-8B7A-9A1D2EBB731A}"/>
                </a:ext>
              </a:extLst>
            </p:cNvPr>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0" name="Google Shape;41297;p18">
              <a:extLst>
                <a:ext uri="{FF2B5EF4-FFF2-40B4-BE49-F238E27FC236}">
                  <a16:creationId xmlns:a16="http://schemas.microsoft.com/office/drawing/2014/main" id="{621F01FE-1B4F-4944-8555-375D7335CD38}"/>
                </a:ext>
              </a:extLst>
            </p:cNvPr>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1" name="Google Shape;41298;p18">
              <a:extLst>
                <a:ext uri="{FF2B5EF4-FFF2-40B4-BE49-F238E27FC236}">
                  <a16:creationId xmlns:a16="http://schemas.microsoft.com/office/drawing/2014/main" id="{7FD87C71-1C42-4908-A472-BA10C872EABC}"/>
                </a:ext>
              </a:extLst>
            </p:cNvPr>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2" name="Google Shape;41299;p18">
              <a:extLst>
                <a:ext uri="{FF2B5EF4-FFF2-40B4-BE49-F238E27FC236}">
                  <a16:creationId xmlns:a16="http://schemas.microsoft.com/office/drawing/2014/main" id="{8D047DF3-7778-4B10-BDEB-BC2C504DD1D0}"/>
                </a:ext>
              </a:extLst>
            </p:cNvPr>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3" name="Google Shape;41300;p18">
              <a:extLst>
                <a:ext uri="{FF2B5EF4-FFF2-40B4-BE49-F238E27FC236}">
                  <a16:creationId xmlns:a16="http://schemas.microsoft.com/office/drawing/2014/main" id="{29DDD22D-ECBF-4BC9-BEA3-9B9D6D1B944B}"/>
                </a:ext>
              </a:extLst>
            </p:cNvPr>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4" name="Google Shape;41301;p18">
              <a:extLst>
                <a:ext uri="{FF2B5EF4-FFF2-40B4-BE49-F238E27FC236}">
                  <a16:creationId xmlns:a16="http://schemas.microsoft.com/office/drawing/2014/main" id="{7562B82A-33D3-4503-AA86-2509FE42E326}"/>
                </a:ext>
              </a:extLst>
            </p:cNvPr>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5" name="Google Shape;41302;p18">
              <a:extLst>
                <a:ext uri="{FF2B5EF4-FFF2-40B4-BE49-F238E27FC236}">
                  <a16:creationId xmlns:a16="http://schemas.microsoft.com/office/drawing/2014/main" id="{C3B10E24-435A-4A4E-A9E7-BF25EF92663C}"/>
                </a:ext>
              </a:extLst>
            </p:cNvPr>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6" name="Google Shape;41303;p18">
              <a:extLst>
                <a:ext uri="{FF2B5EF4-FFF2-40B4-BE49-F238E27FC236}">
                  <a16:creationId xmlns:a16="http://schemas.microsoft.com/office/drawing/2014/main" id="{7DE5624F-82D8-4014-B2CF-25B77FF4B264}"/>
                </a:ext>
              </a:extLst>
            </p:cNvPr>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7" name="Google Shape;41304;p18">
              <a:extLst>
                <a:ext uri="{FF2B5EF4-FFF2-40B4-BE49-F238E27FC236}">
                  <a16:creationId xmlns:a16="http://schemas.microsoft.com/office/drawing/2014/main" id="{3576730F-FCDF-419C-8493-62570D177440}"/>
                </a:ext>
              </a:extLst>
            </p:cNvPr>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8" name="Google Shape;41305;p18">
              <a:extLst>
                <a:ext uri="{FF2B5EF4-FFF2-40B4-BE49-F238E27FC236}">
                  <a16:creationId xmlns:a16="http://schemas.microsoft.com/office/drawing/2014/main" id="{2C3A7A42-F822-4741-A527-450312644690}"/>
                </a:ext>
              </a:extLst>
            </p:cNvPr>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9" name="Google Shape;41306;p18">
              <a:extLst>
                <a:ext uri="{FF2B5EF4-FFF2-40B4-BE49-F238E27FC236}">
                  <a16:creationId xmlns:a16="http://schemas.microsoft.com/office/drawing/2014/main" id="{90C0EEC5-1EC0-4806-8FC1-FE433F795355}"/>
                </a:ext>
              </a:extLst>
            </p:cNvPr>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0" name="Google Shape;41307;p18">
              <a:extLst>
                <a:ext uri="{FF2B5EF4-FFF2-40B4-BE49-F238E27FC236}">
                  <a16:creationId xmlns:a16="http://schemas.microsoft.com/office/drawing/2014/main" id="{9E960674-B808-494D-8C26-70EA5B997D7B}"/>
                </a:ext>
              </a:extLst>
            </p:cNvPr>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1" name="Google Shape;41308;p18">
              <a:extLst>
                <a:ext uri="{FF2B5EF4-FFF2-40B4-BE49-F238E27FC236}">
                  <a16:creationId xmlns:a16="http://schemas.microsoft.com/office/drawing/2014/main" id="{9EEFBF85-71DF-4E3E-9E6B-8EF8DE74131B}"/>
                </a:ext>
              </a:extLst>
            </p:cNvPr>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2" name="Google Shape;41309;p18">
              <a:extLst>
                <a:ext uri="{FF2B5EF4-FFF2-40B4-BE49-F238E27FC236}">
                  <a16:creationId xmlns:a16="http://schemas.microsoft.com/office/drawing/2014/main" id="{46A776F9-72DC-44BA-BFFA-D8A9A2FAC4F4}"/>
                </a:ext>
              </a:extLst>
            </p:cNvPr>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3" name="Google Shape;41310;p18">
              <a:extLst>
                <a:ext uri="{FF2B5EF4-FFF2-40B4-BE49-F238E27FC236}">
                  <a16:creationId xmlns:a16="http://schemas.microsoft.com/office/drawing/2014/main" id="{7CFEFE10-574B-4728-A1DB-CF372B59AA61}"/>
                </a:ext>
              </a:extLst>
            </p:cNvPr>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4" name="Google Shape;41311;p18">
              <a:extLst>
                <a:ext uri="{FF2B5EF4-FFF2-40B4-BE49-F238E27FC236}">
                  <a16:creationId xmlns:a16="http://schemas.microsoft.com/office/drawing/2014/main" id="{B61AD373-A183-4F32-84D3-F385F5AC702F}"/>
                </a:ext>
              </a:extLst>
            </p:cNvPr>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5" name="Google Shape;41312;p18">
              <a:extLst>
                <a:ext uri="{FF2B5EF4-FFF2-40B4-BE49-F238E27FC236}">
                  <a16:creationId xmlns:a16="http://schemas.microsoft.com/office/drawing/2014/main" id="{016F9D93-16E6-4EB2-8F1A-ACCC5E7E39B4}"/>
                </a:ext>
              </a:extLst>
            </p:cNvPr>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6" name="Google Shape;41313;p18">
              <a:extLst>
                <a:ext uri="{FF2B5EF4-FFF2-40B4-BE49-F238E27FC236}">
                  <a16:creationId xmlns:a16="http://schemas.microsoft.com/office/drawing/2014/main" id="{716D78C5-983C-4DB5-BF8B-E8E9B8824B40}"/>
                </a:ext>
              </a:extLst>
            </p:cNvPr>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7" name="Google Shape;41314;p18">
              <a:extLst>
                <a:ext uri="{FF2B5EF4-FFF2-40B4-BE49-F238E27FC236}">
                  <a16:creationId xmlns:a16="http://schemas.microsoft.com/office/drawing/2014/main" id="{E0BF0425-E448-451D-988E-B212EAA580C8}"/>
                </a:ext>
              </a:extLst>
            </p:cNvPr>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8" name="Google Shape;41315;p18">
              <a:extLst>
                <a:ext uri="{FF2B5EF4-FFF2-40B4-BE49-F238E27FC236}">
                  <a16:creationId xmlns:a16="http://schemas.microsoft.com/office/drawing/2014/main" id="{B4BC2EC0-0875-4F9A-8F3E-3C70BDE96A6F}"/>
                </a:ext>
              </a:extLst>
            </p:cNvPr>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9" name="Google Shape;41316;p18">
              <a:extLst>
                <a:ext uri="{FF2B5EF4-FFF2-40B4-BE49-F238E27FC236}">
                  <a16:creationId xmlns:a16="http://schemas.microsoft.com/office/drawing/2014/main" id="{FDAFCDCF-8B7C-49E0-B558-950EE8EDBA9A}"/>
                </a:ext>
              </a:extLst>
            </p:cNvPr>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0" name="Google Shape;41317;p18">
              <a:extLst>
                <a:ext uri="{FF2B5EF4-FFF2-40B4-BE49-F238E27FC236}">
                  <a16:creationId xmlns:a16="http://schemas.microsoft.com/office/drawing/2014/main" id="{93FC1D3A-E2C7-44C3-A324-91B621A90284}"/>
                </a:ext>
              </a:extLst>
            </p:cNvPr>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1" name="Google Shape;41318;p18">
              <a:extLst>
                <a:ext uri="{FF2B5EF4-FFF2-40B4-BE49-F238E27FC236}">
                  <a16:creationId xmlns:a16="http://schemas.microsoft.com/office/drawing/2014/main" id="{4099BB38-9BDB-44C6-893E-994FB5D5F339}"/>
                </a:ext>
              </a:extLst>
            </p:cNvPr>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2" name="Google Shape;41319;p18">
              <a:extLst>
                <a:ext uri="{FF2B5EF4-FFF2-40B4-BE49-F238E27FC236}">
                  <a16:creationId xmlns:a16="http://schemas.microsoft.com/office/drawing/2014/main" id="{08B4BBBB-063A-4E45-9A46-991112B4DDA7}"/>
                </a:ext>
              </a:extLst>
            </p:cNvPr>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3" name="Google Shape;41320;p18">
              <a:extLst>
                <a:ext uri="{FF2B5EF4-FFF2-40B4-BE49-F238E27FC236}">
                  <a16:creationId xmlns:a16="http://schemas.microsoft.com/office/drawing/2014/main" id="{DEC1153C-5A91-4657-AFC5-48B46258AA49}"/>
                </a:ext>
              </a:extLst>
            </p:cNvPr>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4" name="Google Shape;41321;p18">
              <a:extLst>
                <a:ext uri="{FF2B5EF4-FFF2-40B4-BE49-F238E27FC236}">
                  <a16:creationId xmlns:a16="http://schemas.microsoft.com/office/drawing/2014/main" id="{B429FB21-39B8-4E12-B80A-1C4E36A5C195}"/>
                </a:ext>
              </a:extLst>
            </p:cNvPr>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5" name="Google Shape;41322;p18">
              <a:extLst>
                <a:ext uri="{FF2B5EF4-FFF2-40B4-BE49-F238E27FC236}">
                  <a16:creationId xmlns:a16="http://schemas.microsoft.com/office/drawing/2014/main" id="{E73BF8E3-7044-4B1C-AB0F-B3DB62AFCDED}"/>
                </a:ext>
              </a:extLst>
            </p:cNvPr>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6" name="Google Shape;41323;p18">
              <a:extLst>
                <a:ext uri="{FF2B5EF4-FFF2-40B4-BE49-F238E27FC236}">
                  <a16:creationId xmlns:a16="http://schemas.microsoft.com/office/drawing/2014/main" id="{C2CFF972-0415-4F86-AACE-AD7896612669}"/>
                </a:ext>
              </a:extLst>
            </p:cNvPr>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7" name="Google Shape;41324;p18">
              <a:extLst>
                <a:ext uri="{FF2B5EF4-FFF2-40B4-BE49-F238E27FC236}">
                  <a16:creationId xmlns:a16="http://schemas.microsoft.com/office/drawing/2014/main" id="{745CD26F-C57B-4989-BDBF-9CE1DCB0C46E}"/>
                </a:ext>
              </a:extLst>
            </p:cNvPr>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8" name="Google Shape;41325;p18">
              <a:extLst>
                <a:ext uri="{FF2B5EF4-FFF2-40B4-BE49-F238E27FC236}">
                  <a16:creationId xmlns:a16="http://schemas.microsoft.com/office/drawing/2014/main" id="{6E92BB9C-6287-4F04-8985-7D4D4E782B61}"/>
                </a:ext>
              </a:extLst>
            </p:cNvPr>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9" name="Google Shape;41326;p18">
              <a:extLst>
                <a:ext uri="{FF2B5EF4-FFF2-40B4-BE49-F238E27FC236}">
                  <a16:creationId xmlns:a16="http://schemas.microsoft.com/office/drawing/2014/main" id="{722A48F6-DCCE-4596-A390-097D17EEBFF5}"/>
                </a:ext>
              </a:extLst>
            </p:cNvPr>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0" name="Google Shape;41327;p18">
              <a:extLst>
                <a:ext uri="{FF2B5EF4-FFF2-40B4-BE49-F238E27FC236}">
                  <a16:creationId xmlns:a16="http://schemas.microsoft.com/office/drawing/2014/main" id="{CF3DFC9B-7A2A-4969-A3DC-803056A4051E}"/>
                </a:ext>
              </a:extLst>
            </p:cNvPr>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1" name="Google Shape;41328;p18">
              <a:extLst>
                <a:ext uri="{FF2B5EF4-FFF2-40B4-BE49-F238E27FC236}">
                  <a16:creationId xmlns:a16="http://schemas.microsoft.com/office/drawing/2014/main" id="{83056861-DA80-47BB-94BB-2C0E39D09C05}"/>
                </a:ext>
              </a:extLst>
            </p:cNvPr>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2" name="Google Shape;41329;p18">
              <a:extLst>
                <a:ext uri="{FF2B5EF4-FFF2-40B4-BE49-F238E27FC236}">
                  <a16:creationId xmlns:a16="http://schemas.microsoft.com/office/drawing/2014/main" id="{58A01540-CFF6-44B9-B7D6-6DBDB2071592}"/>
                </a:ext>
              </a:extLst>
            </p:cNvPr>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3" name="Google Shape;41330;p18">
              <a:extLst>
                <a:ext uri="{FF2B5EF4-FFF2-40B4-BE49-F238E27FC236}">
                  <a16:creationId xmlns:a16="http://schemas.microsoft.com/office/drawing/2014/main" id="{D13DEF56-5A3C-4B7A-8C8F-602A1A7E067B}"/>
                </a:ext>
              </a:extLst>
            </p:cNvPr>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4" name="Google Shape;41331;p18">
              <a:extLst>
                <a:ext uri="{FF2B5EF4-FFF2-40B4-BE49-F238E27FC236}">
                  <a16:creationId xmlns:a16="http://schemas.microsoft.com/office/drawing/2014/main" id="{E2E67CB1-9C69-4666-96A8-F83B64E7FA19}"/>
                </a:ext>
              </a:extLst>
            </p:cNvPr>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5" name="Google Shape;41332;p18">
              <a:extLst>
                <a:ext uri="{FF2B5EF4-FFF2-40B4-BE49-F238E27FC236}">
                  <a16:creationId xmlns:a16="http://schemas.microsoft.com/office/drawing/2014/main" id="{1F1B5CAE-E381-4FDD-9D03-21712973481B}"/>
                </a:ext>
              </a:extLst>
            </p:cNvPr>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6" name="Google Shape;41333;p18">
              <a:extLst>
                <a:ext uri="{FF2B5EF4-FFF2-40B4-BE49-F238E27FC236}">
                  <a16:creationId xmlns:a16="http://schemas.microsoft.com/office/drawing/2014/main" id="{938BDB8B-EB64-48D2-AA65-225687088D56}"/>
                </a:ext>
              </a:extLst>
            </p:cNvPr>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7" name="Google Shape;41334;p18">
              <a:extLst>
                <a:ext uri="{FF2B5EF4-FFF2-40B4-BE49-F238E27FC236}">
                  <a16:creationId xmlns:a16="http://schemas.microsoft.com/office/drawing/2014/main" id="{933E80BE-A86B-4412-B285-6BFCF20BE0D3}"/>
                </a:ext>
              </a:extLst>
            </p:cNvPr>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8" name="Google Shape;41335;p18">
              <a:extLst>
                <a:ext uri="{FF2B5EF4-FFF2-40B4-BE49-F238E27FC236}">
                  <a16:creationId xmlns:a16="http://schemas.microsoft.com/office/drawing/2014/main" id="{F70CF0F7-DDF8-4A7F-9988-E0BA4EF36101}"/>
                </a:ext>
              </a:extLst>
            </p:cNvPr>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9" name="Google Shape;41336;p18">
              <a:extLst>
                <a:ext uri="{FF2B5EF4-FFF2-40B4-BE49-F238E27FC236}">
                  <a16:creationId xmlns:a16="http://schemas.microsoft.com/office/drawing/2014/main" id="{7FA3F85F-EAE0-4D3F-8E94-7D2A408FBB55}"/>
                </a:ext>
              </a:extLst>
            </p:cNvPr>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0" name="Google Shape;41337;p18">
              <a:extLst>
                <a:ext uri="{FF2B5EF4-FFF2-40B4-BE49-F238E27FC236}">
                  <a16:creationId xmlns:a16="http://schemas.microsoft.com/office/drawing/2014/main" id="{71F2CA80-5FCF-4E26-BE6D-5C98B6BFE450}"/>
                </a:ext>
              </a:extLst>
            </p:cNvPr>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1" name="Google Shape;41338;p18">
              <a:extLst>
                <a:ext uri="{FF2B5EF4-FFF2-40B4-BE49-F238E27FC236}">
                  <a16:creationId xmlns:a16="http://schemas.microsoft.com/office/drawing/2014/main" id="{67BDE4A4-12F1-4DF5-8275-F8C879CF11EF}"/>
                </a:ext>
              </a:extLst>
            </p:cNvPr>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2" name="Google Shape;41339;p18">
              <a:extLst>
                <a:ext uri="{FF2B5EF4-FFF2-40B4-BE49-F238E27FC236}">
                  <a16:creationId xmlns:a16="http://schemas.microsoft.com/office/drawing/2014/main" id="{07125414-BDDE-49AC-94EB-C2FACBBD6365}"/>
                </a:ext>
              </a:extLst>
            </p:cNvPr>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3" name="Google Shape;41340;p18">
              <a:extLst>
                <a:ext uri="{FF2B5EF4-FFF2-40B4-BE49-F238E27FC236}">
                  <a16:creationId xmlns:a16="http://schemas.microsoft.com/office/drawing/2014/main" id="{9AEC65DC-7D77-4093-956F-F71780233E7E}"/>
                </a:ext>
              </a:extLst>
            </p:cNvPr>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4" name="Google Shape;41341;p18">
              <a:extLst>
                <a:ext uri="{FF2B5EF4-FFF2-40B4-BE49-F238E27FC236}">
                  <a16:creationId xmlns:a16="http://schemas.microsoft.com/office/drawing/2014/main" id="{47D3A3B9-D9E6-4983-9ABC-CAEAD08EC686}"/>
                </a:ext>
              </a:extLst>
            </p:cNvPr>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5" name="Google Shape;41342;p18">
              <a:extLst>
                <a:ext uri="{FF2B5EF4-FFF2-40B4-BE49-F238E27FC236}">
                  <a16:creationId xmlns:a16="http://schemas.microsoft.com/office/drawing/2014/main" id="{83C57E29-39E0-45B3-810F-87A4774AF7CC}"/>
                </a:ext>
              </a:extLst>
            </p:cNvPr>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6" name="Google Shape;41343;p18">
              <a:extLst>
                <a:ext uri="{FF2B5EF4-FFF2-40B4-BE49-F238E27FC236}">
                  <a16:creationId xmlns:a16="http://schemas.microsoft.com/office/drawing/2014/main" id="{286E4448-2715-48EC-8195-5D9A7C958841}"/>
                </a:ext>
              </a:extLst>
            </p:cNvPr>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7" name="Google Shape;41344;p18">
              <a:extLst>
                <a:ext uri="{FF2B5EF4-FFF2-40B4-BE49-F238E27FC236}">
                  <a16:creationId xmlns:a16="http://schemas.microsoft.com/office/drawing/2014/main" id="{F83EDD46-AA51-43C3-8B04-F26E5AA073ED}"/>
                </a:ext>
              </a:extLst>
            </p:cNvPr>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8" name="Google Shape;41345;p18">
              <a:extLst>
                <a:ext uri="{FF2B5EF4-FFF2-40B4-BE49-F238E27FC236}">
                  <a16:creationId xmlns:a16="http://schemas.microsoft.com/office/drawing/2014/main" id="{E8072B22-8FDA-4642-8394-E57684CC7FD2}"/>
                </a:ext>
              </a:extLst>
            </p:cNvPr>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9" name="Google Shape;41346;p18">
              <a:extLst>
                <a:ext uri="{FF2B5EF4-FFF2-40B4-BE49-F238E27FC236}">
                  <a16:creationId xmlns:a16="http://schemas.microsoft.com/office/drawing/2014/main" id="{FC9AFFE1-9CC6-4E20-B201-F465E94D3E4F}"/>
                </a:ext>
              </a:extLst>
            </p:cNvPr>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0" name="Google Shape;41347;p18">
              <a:extLst>
                <a:ext uri="{FF2B5EF4-FFF2-40B4-BE49-F238E27FC236}">
                  <a16:creationId xmlns:a16="http://schemas.microsoft.com/office/drawing/2014/main" id="{6540A905-AD77-45E3-A166-61171B1DE90E}"/>
                </a:ext>
              </a:extLst>
            </p:cNvPr>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1" name="Google Shape;41348;p18">
              <a:extLst>
                <a:ext uri="{FF2B5EF4-FFF2-40B4-BE49-F238E27FC236}">
                  <a16:creationId xmlns:a16="http://schemas.microsoft.com/office/drawing/2014/main" id="{B293232C-AAC0-4C6B-B003-87C139ED5C8A}"/>
                </a:ext>
              </a:extLst>
            </p:cNvPr>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2" name="Google Shape;41349;p18">
              <a:extLst>
                <a:ext uri="{FF2B5EF4-FFF2-40B4-BE49-F238E27FC236}">
                  <a16:creationId xmlns:a16="http://schemas.microsoft.com/office/drawing/2014/main" id="{556853CA-08E8-449C-8BCB-DF04AFD59FBA}"/>
                </a:ext>
              </a:extLst>
            </p:cNvPr>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3" name="Google Shape;41350;p18">
              <a:extLst>
                <a:ext uri="{FF2B5EF4-FFF2-40B4-BE49-F238E27FC236}">
                  <a16:creationId xmlns:a16="http://schemas.microsoft.com/office/drawing/2014/main" id="{E804E594-E4CD-4174-A8AE-D8CBEF61DB5E}"/>
                </a:ext>
              </a:extLst>
            </p:cNvPr>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4" name="Google Shape;41351;p18">
              <a:extLst>
                <a:ext uri="{FF2B5EF4-FFF2-40B4-BE49-F238E27FC236}">
                  <a16:creationId xmlns:a16="http://schemas.microsoft.com/office/drawing/2014/main" id="{42A555A8-DA05-4F66-BBE7-11A851C52C7B}"/>
                </a:ext>
              </a:extLst>
            </p:cNvPr>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5" name="Google Shape;41352;p18">
              <a:extLst>
                <a:ext uri="{FF2B5EF4-FFF2-40B4-BE49-F238E27FC236}">
                  <a16:creationId xmlns:a16="http://schemas.microsoft.com/office/drawing/2014/main" id="{3DB24C90-B437-42C5-8B38-EBE5FBF155AA}"/>
                </a:ext>
              </a:extLst>
            </p:cNvPr>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6" name="Google Shape;41353;p18">
              <a:extLst>
                <a:ext uri="{FF2B5EF4-FFF2-40B4-BE49-F238E27FC236}">
                  <a16:creationId xmlns:a16="http://schemas.microsoft.com/office/drawing/2014/main" id="{AE76B51A-FE64-4F96-B362-9B6A21718079}"/>
                </a:ext>
              </a:extLst>
            </p:cNvPr>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7" name="Google Shape;41354;p18">
              <a:extLst>
                <a:ext uri="{FF2B5EF4-FFF2-40B4-BE49-F238E27FC236}">
                  <a16:creationId xmlns:a16="http://schemas.microsoft.com/office/drawing/2014/main" id="{A7FB5718-0F87-4B0E-ABC4-A370F970236E}"/>
                </a:ext>
              </a:extLst>
            </p:cNvPr>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8" name="Google Shape;41355;p18">
              <a:extLst>
                <a:ext uri="{FF2B5EF4-FFF2-40B4-BE49-F238E27FC236}">
                  <a16:creationId xmlns:a16="http://schemas.microsoft.com/office/drawing/2014/main" id="{A36B5EAA-1473-4DD5-BFDA-4F17A10A96FE}"/>
                </a:ext>
              </a:extLst>
            </p:cNvPr>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9" name="Google Shape;41356;p18">
              <a:extLst>
                <a:ext uri="{FF2B5EF4-FFF2-40B4-BE49-F238E27FC236}">
                  <a16:creationId xmlns:a16="http://schemas.microsoft.com/office/drawing/2014/main" id="{C1ED654A-B9C0-40B6-8832-179CB728B657}"/>
                </a:ext>
              </a:extLst>
            </p:cNvPr>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0" name="Google Shape;41357;p18">
              <a:extLst>
                <a:ext uri="{FF2B5EF4-FFF2-40B4-BE49-F238E27FC236}">
                  <a16:creationId xmlns:a16="http://schemas.microsoft.com/office/drawing/2014/main" id="{C4B6EF24-E18C-4BCD-82EB-E534A80A9CAF}"/>
                </a:ext>
              </a:extLst>
            </p:cNvPr>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1" name="Google Shape;41358;p18">
              <a:extLst>
                <a:ext uri="{FF2B5EF4-FFF2-40B4-BE49-F238E27FC236}">
                  <a16:creationId xmlns:a16="http://schemas.microsoft.com/office/drawing/2014/main" id="{2E8B3006-E90F-42A0-B3AD-F5388E62258F}"/>
                </a:ext>
              </a:extLst>
            </p:cNvPr>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2" name="Google Shape;41359;p18">
              <a:extLst>
                <a:ext uri="{FF2B5EF4-FFF2-40B4-BE49-F238E27FC236}">
                  <a16:creationId xmlns:a16="http://schemas.microsoft.com/office/drawing/2014/main" id="{DD4118CF-2173-4557-9076-FAB5E4F5BBFE}"/>
                </a:ext>
              </a:extLst>
            </p:cNvPr>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3" name="Google Shape;41360;p18">
              <a:extLst>
                <a:ext uri="{FF2B5EF4-FFF2-40B4-BE49-F238E27FC236}">
                  <a16:creationId xmlns:a16="http://schemas.microsoft.com/office/drawing/2014/main" id="{48A2BB06-3BF3-4967-9407-FBB291E96F94}"/>
                </a:ext>
              </a:extLst>
            </p:cNvPr>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4" name="Google Shape;41361;p18">
              <a:extLst>
                <a:ext uri="{FF2B5EF4-FFF2-40B4-BE49-F238E27FC236}">
                  <a16:creationId xmlns:a16="http://schemas.microsoft.com/office/drawing/2014/main" id="{5878D3BC-011C-406F-8AB5-4F7F9C076F8E}"/>
                </a:ext>
              </a:extLst>
            </p:cNvPr>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5" name="Google Shape;41362;p18">
              <a:extLst>
                <a:ext uri="{FF2B5EF4-FFF2-40B4-BE49-F238E27FC236}">
                  <a16:creationId xmlns:a16="http://schemas.microsoft.com/office/drawing/2014/main" id="{93334CBB-9F67-4045-ADEE-6FA1953016E8}"/>
                </a:ext>
              </a:extLst>
            </p:cNvPr>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6" name="Google Shape;41363;p18">
              <a:extLst>
                <a:ext uri="{FF2B5EF4-FFF2-40B4-BE49-F238E27FC236}">
                  <a16:creationId xmlns:a16="http://schemas.microsoft.com/office/drawing/2014/main" id="{44D72095-54FF-4D64-BACB-7BF611E55766}"/>
                </a:ext>
              </a:extLst>
            </p:cNvPr>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7" name="Google Shape;41364;p18">
              <a:extLst>
                <a:ext uri="{FF2B5EF4-FFF2-40B4-BE49-F238E27FC236}">
                  <a16:creationId xmlns:a16="http://schemas.microsoft.com/office/drawing/2014/main" id="{F5A63072-EBEA-49C2-8CF5-59EF2EFF5C00}"/>
                </a:ext>
              </a:extLst>
            </p:cNvPr>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8" name="Google Shape;41365;p18">
              <a:extLst>
                <a:ext uri="{FF2B5EF4-FFF2-40B4-BE49-F238E27FC236}">
                  <a16:creationId xmlns:a16="http://schemas.microsoft.com/office/drawing/2014/main" id="{28EC0ECA-26C5-4720-8918-414EC6E4136F}"/>
                </a:ext>
              </a:extLst>
            </p:cNvPr>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9" name="Google Shape;41366;p18">
              <a:extLst>
                <a:ext uri="{FF2B5EF4-FFF2-40B4-BE49-F238E27FC236}">
                  <a16:creationId xmlns:a16="http://schemas.microsoft.com/office/drawing/2014/main" id="{9C0E7586-DDEE-4E7F-B595-3D584176BC1A}"/>
                </a:ext>
              </a:extLst>
            </p:cNvPr>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0" name="Google Shape;41367;p18">
              <a:extLst>
                <a:ext uri="{FF2B5EF4-FFF2-40B4-BE49-F238E27FC236}">
                  <a16:creationId xmlns:a16="http://schemas.microsoft.com/office/drawing/2014/main" id="{BE1DBFA2-87AB-47B3-A178-C032E25B3A79}"/>
                </a:ext>
              </a:extLst>
            </p:cNvPr>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1" name="Google Shape;41368;p18">
              <a:extLst>
                <a:ext uri="{FF2B5EF4-FFF2-40B4-BE49-F238E27FC236}">
                  <a16:creationId xmlns:a16="http://schemas.microsoft.com/office/drawing/2014/main" id="{861A3CF6-8584-4A71-AE59-CFD1DD7A5633}"/>
                </a:ext>
              </a:extLst>
            </p:cNvPr>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2" name="Google Shape;41369;p18">
              <a:extLst>
                <a:ext uri="{FF2B5EF4-FFF2-40B4-BE49-F238E27FC236}">
                  <a16:creationId xmlns:a16="http://schemas.microsoft.com/office/drawing/2014/main" id="{5C740776-94A9-45E7-8AFC-44B119080A23}"/>
                </a:ext>
              </a:extLst>
            </p:cNvPr>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3" name="Google Shape;41370;p18">
              <a:extLst>
                <a:ext uri="{FF2B5EF4-FFF2-40B4-BE49-F238E27FC236}">
                  <a16:creationId xmlns:a16="http://schemas.microsoft.com/office/drawing/2014/main" id="{3E1AE500-4324-43A6-BDE6-FA96F97611FE}"/>
                </a:ext>
              </a:extLst>
            </p:cNvPr>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4" name="Google Shape;41371;p18">
              <a:extLst>
                <a:ext uri="{FF2B5EF4-FFF2-40B4-BE49-F238E27FC236}">
                  <a16:creationId xmlns:a16="http://schemas.microsoft.com/office/drawing/2014/main" id="{726D9538-581A-4878-BBB0-BA6F49E30BD5}"/>
                </a:ext>
              </a:extLst>
            </p:cNvPr>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5" name="Google Shape;41372;p18">
              <a:extLst>
                <a:ext uri="{FF2B5EF4-FFF2-40B4-BE49-F238E27FC236}">
                  <a16:creationId xmlns:a16="http://schemas.microsoft.com/office/drawing/2014/main" id="{DDF8263E-12C9-413A-B937-30B59F69028B}"/>
                </a:ext>
              </a:extLst>
            </p:cNvPr>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6" name="Google Shape;41373;p18">
              <a:extLst>
                <a:ext uri="{FF2B5EF4-FFF2-40B4-BE49-F238E27FC236}">
                  <a16:creationId xmlns:a16="http://schemas.microsoft.com/office/drawing/2014/main" id="{C1DA2F4D-9CCA-449B-8FC1-E037ED5353FB}"/>
                </a:ext>
              </a:extLst>
            </p:cNvPr>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7" name="Google Shape;41374;p18">
              <a:extLst>
                <a:ext uri="{FF2B5EF4-FFF2-40B4-BE49-F238E27FC236}">
                  <a16:creationId xmlns:a16="http://schemas.microsoft.com/office/drawing/2014/main" id="{EEF3D907-B132-4BF7-8E0F-9E3F22398733}"/>
                </a:ext>
              </a:extLst>
            </p:cNvPr>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8" name="Google Shape;41375;p18">
              <a:extLst>
                <a:ext uri="{FF2B5EF4-FFF2-40B4-BE49-F238E27FC236}">
                  <a16:creationId xmlns:a16="http://schemas.microsoft.com/office/drawing/2014/main" id="{5CCEA0B3-4A04-4C1B-AB04-FFCE1EC6B2CF}"/>
                </a:ext>
              </a:extLst>
            </p:cNvPr>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9" name="Google Shape;41376;p18">
              <a:extLst>
                <a:ext uri="{FF2B5EF4-FFF2-40B4-BE49-F238E27FC236}">
                  <a16:creationId xmlns:a16="http://schemas.microsoft.com/office/drawing/2014/main" id="{A625E98D-9C9A-45E5-9F63-8FA0037EFF38}"/>
                </a:ext>
              </a:extLst>
            </p:cNvPr>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0" name="Google Shape;41377;p18">
              <a:extLst>
                <a:ext uri="{FF2B5EF4-FFF2-40B4-BE49-F238E27FC236}">
                  <a16:creationId xmlns:a16="http://schemas.microsoft.com/office/drawing/2014/main" id="{730FD4D4-0D08-4262-86AB-6C883B0D65C8}"/>
                </a:ext>
              </a:extLst>
            </p:cNvPr>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1" name="Google Shape;41378;p18">
              <a:extLst>
                <a:ext uri="{FF2B5EF4-FFF2-40B4-BE49-F238E27FC236}">
                  <a16:creationId xmlns:a16="http://schemas.microsoft.com/office/drawing/2014/main" id="{967626FD-356E-4AB4-AB2B-8FC13BF9E79E}"/>
                </a:ext>
              </a:extLst>
            </p:cNvPr>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2" name="Google Shape;41379;p18">
              <a:extLst>
                <a:ext uri="{FF2B5EF4-FFF2-40B4-BE49-F238E27FC236}">
                  <a16:creationId xmlns:a16="http://schemas.microsoft.com/office/drawing/2014/main" id="{1FB58824-F8A7-460D-81A9-B3A76C536EF0}"/>
                </a:ext>
              </a:extLst>
            </p:cNvPr>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3" name="Google Shape;41380;p18">
              <a:extLst>
                <a:ext uri="{FF2B5EF4-FFF2-40B4-BE49-F238E27FC236}">
                  <a16:creationId xmlns:a16="http://schemas.microsoft.com/office/drawing/2014/main" id="{5B56088F-CD0F-4329-8B31-E259C21E857E}"/>
                </a:ext>
              </a:extLst>
            </p:cNvPr>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4" name="Google Shape;41381;p18">
              <a:extLst>
                <a:ext uri="{FF2B5EF4-FFF2-40B4-BE49-F238E27FC236}">
                  <a16:creationId xmlns:a16="http://schemas.microsoft.com/office/drawing/2014/main" id="{72164120-6CAD-4A61-9716-6519E8EEDE6D}"/>
                </a:ext>
              </a:extLst>
            </p:cNvPr>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5" name="Google Shape;41382;p18">
              <a:extLst>
                <a:ext uri="{FF2B5EF4-FFF2-40B4-BE49-F238E27FC236}">
                  <a16:creationId xmlns:a16="http://schemas.microsoft.com/office/drawing/2014/main" id="{790676B6-7BFF-48E2-BF11-E513E505E1F9}"/>
                </a:ext>
              </a:extLst>
            </p:cNvPr>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6" name="Google Shape;41383;p18">
              <a:extLst>
                <a:ext uri="{FF2B5EF4-FFF2-40B4-BE49-F238E27FC236}">
                  <a16:creationId xmlns:a16="http://schemas.microsoft.com/office/drawing/2014/main" id="{CE0FF171-F303-44F8-87C0-2390116DDFC5}"/>
                </a:ext>
              </a:extLst>
            </p:cNvPr>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7" name="Google Shape;41384;p18">
              <a:extLst>
                <a:ext uri="{FF2B5EF4-FFF2-40B4-BE49-F238E27FC236}">
                  <a16:creationId xmlns:a16="http://schemas.microsoft.com/office/drawing/2014/main" id="{9B8D45FC-E443-451E-B55B-ABAF169AE827}"/>
                </a:ext>
              </a:extLst>
            </p:cNvPr>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8" name="Google Shape;41385;p18">
              <a:extLst>
                <a:ext uri="{FF2B5EF4-FFF2-40B4-BE49-F238E27FC236}">
                  <a16:creationId xmlns:a16="http://schemas.microsoft.com/office/drawing/2014/main" id="{D3F3999C-124D-4172-806C-423CBE61C63F}"/>
                </a:ext>
              </a:extLst>
            </p:cNvPr>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9" name="Google Shape;41386;p18">
              <a:extLst>
                <a:ext uri="{FF2B5EF4-FFF2-40B4-BE49-F238E27FC236}">
                  <a16:creationId xmlns:a16="http://schemas.microsoft.com/office/drawing/2014/main" id="{4ADF825D-9FB1-4517-949E-C0146D5B5064}"/>
                </a:ext>
              </a:extLst>
            </p:cNvPr>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0" name="Google Shape;41387;p18">
              <a:extLst>
                <a:ext uri="{FF2B5EF4-FFF2-40B4-BE49-F238E27FC236}">
                  <a16:creationId xmlns:a16="http://schemas.microsoft.com/office/drawing/2014/main" id="{F09303DA-5825-468E-AEE2-BB0DB8BC8CF0}"/>
                </a:ext>
              </a:extLst>
            </p:cNvPr>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1" name="Google Shape;41388;p18">
              <a:extLst>
                <a:ext uri="{FF2B5EF4-FFF2-40B4-BE49-F238E27FC236}">
                  <a16:creationId xmlns:a16="http://schemas.microsoft.com/office/drawing/2014/main" id="{0B886FEE-9F6C-4736-A700-DEE1E65223EA}"/>
                </a:ext>
              </a:extLst>
            </p:cNvPr>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2" name="Google Shape;41389;p18">
              <a:extLst>
                <a:ext uri="{FF2B5EF4-FFF2-40B4-BE49-F238E27FC236}">
                  <a16:creationId xmlns:a16="http://schemas.microsoft.com/office/drawing/2014/main" id="{AB23921D-F240-410C-BDBA-F642A088D5D6}"/>
                </a:ext>
              </a:extLst>
            </p:cNvPr>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3" name="Google Shape;41390;p18">
              <a:extLst>
                <a:ext uri="{FF2B5EF4-FFF2-40B4-BE49-F238E27FC236}">
                  <a16:creationId xmlns:a16="http://schemas.microsoft.com/office/drawing/2014/main" id="{77E9640E-E19E-413D-BAAF-A58689796E7C}"/>
                </a:ext>
              </a:extLst>
            </p:cNvPr>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4" name="Google Shape;41391;p18">
              <a:extLst>
                <a:ext uri="{FF2B5EF4-FFF2-40B4-BE49-F238E27FC236}">
                  <a16:creationId xmlns:a16="http://schemas.microsoft.com/office/drawing/2014/main" id="{3AFCE2C9-9291-4048-A126-F37FC879E5AF}"/>
                </a:ext>
              </a:extLst>
            </p:cNvPr>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5" name="Google Shape;41392;p18">
              <a:extLst>
                <a:ext uri="{FF2B5EF4-FFF2-40B4-BE49-F238E27FC236}">
                  <a16:creationId xmlns:a16="http://schemas.microsoft.com/office/drawing/2014/main" id="{6B65F78B-2E10-40DC-92B4-8984BCBCBC90}"/>
                </a:ext>
              </a:extLst>
            </p:cNvPr>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6" name="Google Shape;41393;p18">
              <a:extLst>
                <a:ext uri="{FF2B5EF4-FFF2-40B4-BE49-F238E27FC236}">
                  <a16:creationId xmlns:a16="http://schemas.microsoft.com/office/drawing/2014/main" id="{5BC7ADA5-F5D5-4824-9738-3E47944808D2}"/>
                </a:ext>
              </a:extLst>
            </p:cNvPr>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7" name="Google Shape;41394;p18">
              <a:extLst>
                <a:ext uri="{FF2B5EF4-FFF2-40B4-BE49-F238E27FC236}">
                  <a16:creationId xmlns:a16="http://schemas.microsoft.com/office/drawing/2014/main" id="{07CACAB5-3829-436A-97EE-887AD50C9E05}"/>
                </a:ext>
              </a:extLst>
            </p:cNvPr>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8" name="Google Shape;41395;p18">
              <a:extLst>
                <a:ext uri="{FF2B5EF4-FFF2-40B4-BE49-F238E27FC236}">
                  <a16:creationId xmlns:a16="http://schemas.microsoft.com/office/drawing/2014/main" id="{A8E840E2-EFB6-448C-82DF-FE5F03F51B70}"/>
                </a:ext>
              </a:extLst>
            </p:cNvPr>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9" name="Google Shape;41396;p18">
              <a:extLst>
                <a:ext uri="{FF2B5EF4-FFF2-40B4-BE49-F238E27FC236}">
                  <a16:creationId xmlns:a16="http://schemas.microsoft.com/office/drawing/2014/main" id="{32CC51F8-5961-4C8A-8B23-4504FA1372E5}"/>
                </a:ext>
              </a:extLst>
            </p:cNvPr>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0" name="Google Shape;41397;p18">
              <a:extLst>
                <a:ext uri="{FF2B5EF4-FFF2-40B4-BE49-F238E27FC236}">
                  <a16:creationId xmlns:a16="http://schemas.microsoft.com/office/drawing/2014/main" id="{CBEA5A0B-5108-41CE-BC0D-A118B5C3F01C}"/>
                </a:ext>
              </a:extLst>
            </p:cNvPr>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1" name="Google Shape;41398;p18">
              <a:extLst>
                <a:ext uri="{FF2B5EF4-FFF2-40B4-BE49-F238E27FC236}">
                  <a16:creationId xmlns:a16="http://schemas.microsoft.com/office/drawing/2014/main" id="{2CAC0EF0-D04E-4F88-A686-DC4687738D24}"/>
                </a:ext>
              </a:extLst>
            </p:cNvPr>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2" name="Google Shape;41399;p18">
              <a:extLst>
                <a:ext uri="{FF2B5EF4-FFF2-40B4-BE49-F238E27FC236}">
                  <a16:creationId xmlns:a16="http://schemas.microsoft.com/office/drawing/2014/main" id="{3A079675-04E3-4621-8719-750A48BBE876}"/>
                </a:ext>
              </a:extLst>
            </p:cNvPr>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3" name="Google Shape;41400;p18">
              <a:extLst>
                <a:ext uri="{FF2B5EF4-FFF2-40B4-BE49-F238E27FC236}">
                  <a16:creationId xmlns:a16="http://schemas.microsoft.com/office/drawing/2014/main" id="{57DF29CE-BB86-47C1-BEC6-F42DDA68228A}"/>
                </a:ext>
              </a:extLst>
            </p:cNvPr>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4" name="Google Shape;41401;p18">
              <a:extLst>
                <a:ext uri="{FF2B5EF4-FFF2-40B4-BE49-F238E27FC236}">
                  <a16:creationId xmlns:a16="http://schemas.microsoft.com/office/drawing/2014/main" id="{7A968063-083A-4CBA-8D8E-B08E02378787}"/>
                </a:ext>
              </a:extLst>
            </p:cNvPr>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5" name="Google Shape;41402;p18">
              <a:extLst>
                <a:ext uri="{FF2B5EF4-FFF2-40B4-BE49-F238E27FC236}">
                  <a16:creationId xmlns:a16="http://schemas.microsoft.com/office/drawing/2014/main" id="{9AFEF93B-84D7-4B51-B27C-63DF0861C0FC}"/>
                </a:ext>
              </a:extLst>
            </p:cNvPr>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6" name="Google Shape;41403;p18">
              <a:extLst>
                <a:ext uri="{FF2B5EF4-FFF2-40B4-BE49-F238E27FC236}">
                  <a16:creationId xmlns:a16="http://schemas.microsoft.com/office/drawing/2014/main" id="{11FEAFA8-46B8-43BB-BAB5-06B629D0195C}"/>
                </a:ext>
              </a:extLst>
            </p:cNvPr>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7" name="Google Shape;41404;p18">
              <a:extLst>
                <a:ext uri="{FF2B5EF4-FFF2-40B4-BE49-F238E27FC236}">
                  <a16:creationId xmlns:a16="http://schemas.microsoft.com/office/drawing/2014/main" id="{69BFC63C-D3C1-4982-B3B1-915EFEE4C027}"/>
                </a:ext>
              </a:extLst>
            </p:cNvPr>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8" name="Google Shape;41405;p18">
              <a:extLst>
                <a:ext uri="{FF2B5EF4-FFF2-40B4-BE49-F238E27FC236}">
                  <a16:creationId xmlns:a16="http://schemas.microsoft.com/office/drawing/2014/main" id="{F6D594BE-2C4E-4A1D-938C-36DE59803E90}"/>
                </a:ext>
              </a:extLst>
            </p:cNvPr>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9" name="Google Shape;41406;p18">
              <a:extLst>
                <a:ext uri="{FF2B5EF4-FFF2-40B4-BE49-F238E27FC236}">
                  <a16:creationId xmlns:a16="http://schemas.microsoft.com/office/drawing/2014/main" id="{A7EB0530-4C5C-4EF9-9997-FBBCE147EFC5}"/>
                </a:ext>
              </a:extLst>
            </p:cNvPr>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0" name="Google Shape;41407;p18">
              <a:extLst>
                <a:ext uri="{FF2B5EF4-FFF2-40B4-BE49-F238E27FC236}">
                  <a16:creationId xmlns:a16="http://schemas.microsoft.com/office/drawing/2014/main" id="{41393196-C01C-447C-995A-EF417EBF69D2}"/>
                </a:ext>
              </a:extLst>
            </p:cNvPr>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1" name="Google Shape;41408;p18">
              <a:extLst>
                <a:ext uri="{FF2B5EF4-FFF2-40B4-BE49-F238E27FC236}">
                  <a16:creationId xmlns:a16="http://schemas.microsoft.com/office/drawing/2014/main" id="{AFEEB633-4078-4358-AE6D-1AE0FDC431BC}"/>
                </a:ext>
              </a:extLst>
            </p:cNvPr>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2" name="Google Shape;41409;p18">
              <a:extLst>
                <a:ext uri="{FF2B5EF4-FFF2-40B4-BE49-F238E27FC236}">
                  <a16:creationId xmlns:a16="http://schemas.microsoft.com/office/drawing/2014/main" id="{4B2DBCB4-C37F-4135-B7BD-F1940ED6E754}"/>
                </a:ext>
              </a:extLst>
            </p:cNvPr>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3" name="Google Shape;41410;p18">
              <a:extLst>
                <a:ext uri="{FF2B5EF4-FFF2-40B4-BE49-F238E27FC236}">
                  <a16:creationId xmlns:a16="http://schemas.microsoft.com/office/drawing/2014/main" id="{81BD2CAD-5010-41B6-9610-0E0F0B406164}"/>
                </a:ext>
              </a:extLst>
            </p:cNvPr>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4" name="Google Shape;41411;p18">
              <a:extLst>
                <a:ext uri="{FF2B5EF4-FFF2-40B4-BE49-F238E27FC236}">
                  <a16:creationId xmlns:a16="http://schemas.microsoft.com/office/drawing/2014/main" id="{349EB128-6947-4B7C-9F2E-29ED08419E0A}"/>
                </a:ext>
              </a:extLst>
            </p:cNvPr>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5" name="Google Shape;41412;p18">
              <a:extLst>
                <a:ext uri="{FF2B5EF4-FFF2-40B4-BE49-F238E27FC236}">
                  <a16:creationId xmlns:a16="http://schemas.microsoft.com/office/drawing/2014/main" id="{D7A50EDA-7C4E-44DE-99F8-159C8BE30785}"/>
                </a:ext>
              </a:extLst>
            </p:cNvPr>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6" name="Google Shape;41413;p18">
              <a:extLst>
                <a:ext uri="{FF2B5EF4-FFF2-40B4-BE49-F238E27FC236}">
                  <a16:creationId xmlns:a16="http://schemas.microsoft.com/office/drawing/2014/main" id="{60302E0F-D407-4CDF-AB69-549589D842FE}"/>
                </a:ext>
              </a:extLst>
            </p:cNvPr>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7" name="Google Shape;41414;p18">
              <a:extLst>
                <a:ext uri="{FF2B5EF4-FFF2-40B4-BE49-F238E27FC236}">
                  <a16:creationId xmlns:a16="http://schemas.microsoft.com/office/drawing/2014/main" id="{9F3A9FE9-160D-49CC-A85E-AD7FA5ECB3E4}"/>
                </a:ext>
              </a:extLst>
            </p:cNvPr>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8" name="Google Shape;41415;p18">
              <a:extLst>
                <a:ext uri="{FF2B5EF4-FFF2-40B4-BE49-F238E27FC236}">
                  <a16:creationId xmlns:a16="http://schemas.microsoft.com/office/drawing/2014/main" id="{A0663DE7-1BAE-4EA9-8E52-B8932D0B6087}"/>
                </a:ext>
              </a:extLst>
            </p:cNvPr>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9" name="Google Shape;41416;p18">
              <a:extLst>
                <a:ext uri="{FF2B5EF4-FFF2-40B4-BE49-F238E27FC236}">
                  <a16:creationId xmlns:a16="http://schemas.microsoft.com/office/drawing/2014/main" id="{C0F810A7-318D-40FF-9366-B15FA346982A}"/>
                </a:ext>
              </a:extLst>
            </p:cNvPr>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0" name="Google Shape;41417;p18">
              <a:extLst>
                <a:ext uri="{FF2B5EF4-FFF2-40B4-BE49-F238E27FC236}">
                  <a16:creationId xmlns:a16="http://schemas.microsoft.com/office/drawing/2014/main" id="{9899AEE6-87E9-484F-9DDE-E6F2606CD0E6}"/>
                </a:ext>
              </a:extLst>
            </p:cNvPr>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1" name="Google Shape;41418;p18">
              <a:extLst>
                <a:ext uri="{FF2B5EF4-FFF2-40B4-BE49-F238E27FC236}">
                  <a16:creationId xmlns:a16="http://schemas.microsoft.com/office/drawing/2014/main" id="{CA3B4633-166B-4B4E-8531-827EBA641B08}"/>
                </a:ext>
              </a:extLst>
            </p:cNvPr>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2" name="Google Shape;41419;p18">
              <a:extLst>
                <a:ext uri="{FF2B5EF4-FFF2-40B4-BE49-F238E27FC236}">
                  <a16:creationId xmlns:a16="http://schemas.microsoft.com/office/drawing/2014/main" id="{47045AF3-6463-4AA0-9A1F-FF6A8837E205}"/>
                </a:ext>
              </a:extLst>
            </p:cNvPr>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3" name="Google Shape;41420;p18">
              <a:extLst>
                <a:ext uri="{FF2B5EF4-FFF2-40B4-BE49-F238E27FC236}">
                  <a16:creationId xmlns:a16="http://schemas.microsoft.com/office/drawing/2014/main" id="{BF664EF6-0631-4CF8-A096-2E3CD919EB0D}"/>
                </a:ext>
              </a:extLst>
            </p:cNvPr>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4" name="Google Shape;41421;p18">
              <a:extLst>
                <a:ext uri="{FF2B5EF4-FFF2-40B4-BE49-F238E27FC236}">
                  <a16:creationId xmlns:a16="http://schemas.microsoft.com/office/drawing/2014/main" id="{4B39CA9E-B0FA-4961-B054-087B4F59CE84}"/>
                </a:ext>
              </a:extLst>
            </p:cNvPr>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5" name="Google Shape;41422;p18">
              <a:extLst>
                <a:ext uri="{FF2B5EF4-FFF2-40B4-BE49-F238E27FC236}">
                  <a16:creationId xmlns:a16="http://schemas.microsoft.com/office/drawing/2014/main" id="{3689B58A-3E55-4178-AA93-7A8C8F3FE6C1}"/>
                </a:ext>
              </a:extLst>
            </p:cNvPr>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6" name="Google Shape;41423;p18">
              <a:extLst>
                <a:ext uri="{FF2B5EF4-FFF2-40B4-BE49-F238E27FC236}">
                  <a16:creationId xmlns:a16="http://schemas.microsoft.com/office/drawing/2014/main" id="{9D7649CC-44E1-40D4-B240-09B7DA142062}"/>
                </a:ext>
              </a:extLst>
            </p:cNvPr>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7" name="Google Shape;41424;p18">
              <a:extLst>
                <a:ext uri="{FF2B5EF4-FFF2-40B4-BE49-F238E27FC236}">
                  <a16:creationId xmlns:a16="http://schemas.microsoft.com/office/drawing/2014/main" id="{FF3E3CEE-2614-434A-869D-B69DDAAEEDDD}"/>
                </a:ext>
              </a:extLst>
            </p:cNvPr>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8" name="Google Shape;41425;p18">
              <a:extLst>
                <a:ext uri="{FF2B5EF4-FFF2-40B4-BE49-F238E27FC236}">
                  <a16:creationId xmlns:a16="http://schemas.microsoft.com/office/drawing/2014/main" id="{FB20388B-3EFE-4250-BD23-B832354814B5}"/>
                </a:ext>
              </a:extLst>
            </p:cNvPr>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9" name="Google Shape;41426;p18">
              <a:extLst>
                <a:ext uri="{FF2B5EF4-FFF2-40B4-BE49-F238E27FC236}">
                  <a16:creationId xmlns:a16="http://schemas.microsoft.com/office/drawing/2014/main" id="{23E4B031-FDFF-4EB9-9B62-755285C7CCAC}"/>
                </a:ext>
              </a:extLst>
            </p:cNvPr>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0" name="Google Shape;41427;p18">
              <a:extLst>
                <a:ext uri="{FF2B5EF4-FFF2-40B4-BE49-F238E27FC236}">
                  <a16:creationId xmlns:a16="http://schemas.microsoft.com/office/drawing/2014/main" id="{DD57C6C0-1974-42DE-962E-2D28EB4C9DE0}"/>
                </a:ext>
              </a:extLst>
            </p:cNvPr>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1" name="Google Shape;41428;p18">
              <a:extLst>
                <a:ext uri="{FF2B5EF4-FFF2-40B4-BE49-F238E27FC236}">
                  <a16:creationId xmlns:a16="http://schemas.microsoft.com/office/drawing/2014/main" id="{8E2850FA-AB3C-4C04-A8AD-D5390F987292}"/>
                </a:ext>
              </a:extLst>
            </p:cNvPr>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2" name="Google Shape;41429;p18">
              <a:extLst>
                <a:ext uri="{FF2B5EF4-FFF2-40B4-BE49-F238E27FC236}">
                  <a16:creationId xmlns:a16="http://schemas.microsoft.com/office/drawing/2014/main" id="{71B199D7-8DAF-462B-AF7D-9F94037B3F38}"/>
                </a:ext>
              </a:extLst>
            </p:cNvPr>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3" name="Google Shape;41430;p18">
              <a:extLst>
                <a:ext uri="{FF2B5EF4-FFF2-40B4-BE49-F238E27FC236}">
                  <a16:creationId xmlns:a16="http://schemas.microsoft.com/office/drawing/2014/main" id="{5C94EEC7-B8C0-49D5-A038-5BF6F546965B}"/>
                </a:ext>
              </a:extLst>
            </p:cNvPr>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4" name="Google Shape;41431;p18">
              <a:extLst>
                <a:ext uri="{FF2B5EF4-FFF2-40B4-BE49-F238E27FC236}">
                  <a16:creationId xmlns:a16="http://schemas.microsoft.com/office/drawing/2014/main" id="{AC7FAE1F-EA7F-4DDC-A9E3-C8AF27E66F1B}"/>
                </a:ext>
              </a:extLst>
            </p:cNvPr>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5" name="Google Shape;41432;p18">
              <a:extLst>
                <a:ext uri="{FF2B5EF4-FFF2-40B4-BE49-F238E27FC236}">
                  <a16:creationId xmlns:a16="http://schemas.microsoft.com/office/drawing/2014/main" id="{82428757-E6FC-4DD7-9EEE-5F221622BCD2}"/>
                </a:ext>
              </a:extLst>
            </p:cNvPr>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6" name="Google Shape;41433;p18">
              <a:extLst>
                <a:ext uri="{FF2B5EF4-FFF2-40B4-BE49-F238E27FC236}">
                  <a16:creationId xmlns:a16="http://schemas.microsoft.com/office/drawing/2014/main" id="{65CDE877-262D-4A20-B9FA-391FE39695B7}"/>
                </a:ext>
              </a:extLst>
            </p:cNvPr>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7" name="Google Shape;41434;p18">
              <a:extLst>
                <a:ext uri="{FF2B5EF4-FFF2-40B4-BE49-F238E27FC236}">
                  <a16:creationId xmlns:a16="http://schemas.microsoft.com/office/drawing/2014/main" id="{CFC7D8BE-86F3-4A3D-8FCF-C6798A622B1F}"/>
                </a:ext>
              </a:extLst>
            </p:cNvPr>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8" name="Google Shape;41435;p18">
              <a:extLst>
                <a:ext uri="{FF2B5EF4-FFF2-40B4-BE49-F238E27FC236}">
                  <a16:creationId xmlns:a16="http://schemas.microsoft.com/office/drawing/2014/main" id="{1EAD1975-70C6-4C86-A113-5BA81D8A459C}"/>
                </a:ext>
              </a:extLst>
            </p:cNvPr>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9" name="Google Shape;41436;p18">
              <a:extLst>
                <a:ext uri="{FF2B5EF4-FFF2-40B4-BE49-F238E27FC236}">
                  <a16:creationId xmlns:a16="http://schemas.microsoft.com/office/drawing/2014/main" id="{F8F98D83-4D17-4878-9395-FAA9789216B7}"/>
                </a:ext>
              </a:extLst>
            </p:cNvPr>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0" name="Google Shape;41437;p18">
              <a:extLst>
                <a:ext uri="{FF2B5EF4-FFF2-40B4-BE49-F238E27FC236}">
                  <a16:creationId xmlns:a16="http://schemas.microsoft.com/office/drawing/2014/main" id="{EB59C7FA-E9B7-4B03-ACA4-DB4B1A777896}"/>
                </a:ext>
              </a:extLst>
            </p:cNvPr>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1" name="Google Shape;41438;p18">
              <a:extLst>
                <a:ext uri="{FF2B5EF4-FFF2-40B4-BE49-F238E27FC236}">
                  <a16:creationId xmlns:a16="http://schemas.microsoft.com/office/drawing/2014/main" id="{BB1CBEF4-D59C-4F9E-8D64-38CD8EAC7B0D}"/>
                </a:ext>
              </a:extLst>
            </p:cNvPr>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2" name="Google Shape;41439;p18">
              <a:extLst>
                <a:ext uri="{FF2B5EF4-FFF2-40B4-BE49-F238E27FC236}">
                  <a16:creationId xmlns:a16="http://schemas.microsoft.com/office/drawing/2014/main" id="{8C128FF0-8BBA-461C-B2BF-F06FDE40B334}"/>
                </a:ext>
              </a:extLst>
            </p:cNvPr>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3" name="Google Shape;41440;p18">
              <a:extLst>
                <a:ext uri="{FF2B5EF4-FFF2-40B4-BE49-F238E27FC236}">
                  <a16:creationId xmlns:a16="http://schemas.microsoft.com/office/drawing/2014/main" id="{B1597229-0A8B-4491-AFFA-A86CD18D5C31}"/>
                </a:ext>
              </a:extLst>
            </p:cNvPr>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4" name="Google Shape;41441;p18">
              <a:extLst>
                <a:ext uri="{FF2B5EF4-FFF2-40B4-BE49-F238E27FC236}">
                  <a16:creationId xmlns:a16="http://schemas.microsoft.com/office/drawing/2014/main" id="{9113A1FF-E62A-4628-8766-79802645E1A6}"/>
                </a:ext>
              </a:extLst>
            </p:cNvPr>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5" name="Google Shape;41442;p18">
              <a:extLst>
                <a:ext uri="{FF2B5EF4-FFF2-40B4-BE49-F238E27FC236}">
                  <a16:creationId xmlns:a16="http://schemas.microsoft.com/office/drawing/2014/main" id="{BBBAD73D-A285-4B17-A008-06B636115B65}"/>
                </a:ext>
              </a:extLst>
            </p:cNvPr>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6" name="Google Shape;41443;p18">
              <a:extLst>
                <a:ext uri="{FF2B5EF4-FFF2-40B4-BE49-F238E27FC236}">
                  <a16:creationId xmlns:a16="http://schemas.microsoft.com/office/drawing/2014/main" id="{B9378336-B19F-4716-BE9E-C60BB67BF0DC}"/>
                </a:ext>
              </a:extLst>
            </p:cNvPr>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7" name="Google Shape;41444;p18">
              <a:extLst>
                <a:ext uri="{FF2B5EF4-FFF2-40B4-BE49-F238E27FC236}">
                  <a16:creationId xmlns:a16="http://schemas.microsoft.com/office/drawing/2014/main" id="{337A1E1B-D65E-4C3C-B3AF-D261F6B2343E}"/>
                </a:ext>
              </a:extLst>
            </p:cNvPr>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8" name="Google Shape;41445;p18">
              <a:extLst>
                <a:ext uri="{FF2B5EF4-FFF2-40B4-BE49-F238E27FC236}">
                  <a16:creationId xmlns:a16="http://schemas.microsoft.com/office/drawing/2014/main" id="{1F87F9C9-0FE8-4225-9D9B-9794B6D9EBD2}"/>
                </a:ext>
              </a:extLst>
            </p:cNvPr>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9" name="Google Shape;41446;p18">
              <a:extLst>
                <a:ext uri="{FF2B5EF4-FFF2-40B4-BE49-F238E27FC236}">
                  <a16:creationId xmlns:a16="http://schemas.microsoft.com/office/drawing/2014/main" id="{A82EAA76-1462-4EDB-AFDF-9639CF35C7B3}"/>
                </a:ext>
              </a:extLst>
            </p:cNvPr>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0" name="Google Shape;41447;p18">
              <a:extLst>
                <a:ext uri="{FF2B5EF4-FFF2-40B4-BE49-F238E27FC236}">
                  <a16:creationId xmlns:a16="http://schemas.microsoft.com/office/drawing/2014/main" id="{38345ED7-455C-4005-8191-E971AE2D1600}"/>
                </a:ext>
              </a:extLst>
            </p:cNvPr>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1" name="Google Shape;41448;p18">
              <a:extLst>
                <a:ext uri="{FF2B5EF4-FFF2-40B4-BE49-F238E27FC236}">
                  <a16:creationId xmlns:a16="http://schemas.microsoft.com/office/drawing/2014/main" id="{20CE1000-4C15-483E-B26D-0250F99CA1A3}"/>
                </a:ext>
              </a:extLst>
            </p:cNvPr>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2" name="Google Shape;41449;p18">
              <a:extLst>
                <a:ext uri="{FF2B5EF4-FFF2-40B4-BE49-F238E27FC236}">
                  <a16:creationId xmlns:a16="http://schemas.microsoft.com/office/drawing/2014/main" id="{3C6F84DF-79FE-4E45-AAC0-20826E76CC42}"/>
                </a:ext>
              </a:extLst>
            </p:cNvPr>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3" name="Google Shape;41450;p18">
              <a:extLst>
                <a:ext uri="{FF2B5EF4-FFF2-40B4-BE49-F238E27FC236}">
                  <a16:creationId xmlns:a16="http://schemas.microsoft.com/office/drawing/2014/main" id="{DCE58085-ECCB-4DCF-AE25-FB041DDB4BD8}"/>
                </a:ext>
              </a:extLst>
            </p:cNvPr>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4" name="Google Shape;41451;p18">
              <a:extLst>
                <a:ext uri="{FF2B5EF4-FFF2-40B4-BE49-F238E27FC236}">
                  <a16:creationId xmlns:a16="http://schemas.microsoft.com/office/drawing/2014/main" id="{EB7340F4-EAF3-44F3-B28F-9DE4E5986AC7}"/>
                </a:ext>
              </a:extLst>
            </p:cNvPr>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5" name="Google Shape;41452;p18">
              <a:extLst>
                <a:ext uri="{FF2B5EF4-FFF2-40B4-BE49-F238E27FC236}">
                  <a16:creationId xmlns:a16="http://schemas.microsoft.com/office/drawing/2014/main" id="{2408C99A-C92F-4532-A251-DB7CD19F8AFF}"/>
                </a:ext>
              </a:extLst>
            </p:cNvPr>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6" name="Google Shape;41453;p18">
              <a:extLst>
                <a:ext uri="{FF2B5EF4-FFF2-40B4-BE49-F238E27FC236}">
                  <a16:creationId xmlns:a16="http://schemas.microsoft.com/office/drawing/2014/main" id="{195A0CD3-2351-4783-9D52-EC0400907B04}"/>
                </a:ext>
              </a:extLst>
            </p:cNvPr>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7" name="Google Shape;41454;p18">
              <a:extLst>
                <a:ext uri="{FF2B5EF4-FFF2-40B4-BE49-F238E27FC236}">
                  <a16:creationId xmlns:a16="http://schemas.microsoft.com/office/drawing/2014/main" id="{B1BA2392-EC0C-4621-AE3B-2835730EA828}"/>
                </a:ext>
              </a:extLst>
            </p:cNvPr>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8" name="Google Shape;41455;p18">
              <a:extLst>
                <a:ext uri="{FF2B5EF4-FFF2-40B4-BE49-F238E27FC236}">
                  <a16:creationId xmlns:a16="http://schemas.microsoft.com/office/drawing/2014/main" id="{3B75F68F-7DBF-424A-9666-E599D484FA40}"/>
                </a:ext>
              </a:extLst>
            </p:cNvPr>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9" name="Google Shape;41456;p18">
              <a:extLst>
                <a:ext uri="{FF2B5EF4-FFF2-40B4-BE49-F238E27FC236}">
                  <a16:creationId xmlns:a16="http://schemas.microsoft.com/office/drawing/2014/main" id="{1AF7DD5D-9EE6-47E1-9C59-186DAF0D55A8}"/>
                </a:ext>
              </a:extLst>
            </p:cNvPr>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0" name="Google Shape;41457;p18">
              <a:extLst>
                <a:ext uri="{FF2B5EF4-FFF2-40B4-BE49-F238E27FC236}">
                  <a16:creationId xmlns:a16="http://schemas.microsoft.com/office/drawing/2014/main" id="{02B80D68-6B04-488F-9CF0-F89ED3A75304}"/>
                </a:ext>
              </a:extLst>
            </p:cNvPr>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1" name="Google Shape;41458;p18">
              <a:extLst>
                <a:ext uri="{FF2B5EF4-FFF2-40B4-BE49-F238E27FC236}">
                  <a16:creationId xmlns:a16="http://schemas.microsoft.com/office/drawing/2014/main" id="{D5F5C090-5BF6-4732-9123-7E6F86B8E6CB}"/>
                </a:ext>
              </a:extLst>
            </p:cNvPr>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2" name="Google Shape;41459;p18">
              <a:extLst>
                <a:ext uri="{FF2B5EF4-FFF2-40B4-BE49-F238E27FC236}">
                  <a16:creationId xmlns:a16="http://schemas.microsoft.com/office/drawing/2014/main" id="{171402C0-E5F4-4C3C-9431-50EACFE41C50}"/>
                </a:ext>
              </a:extLst>
            </p:cNvPr>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3" name="Google Shape;41460;p18">
              <a:extLst>
                <a:ext uri="{FF2B5EF4-FFF2-40B4-BE49-F238E27FC236}">
                  <a16:creationId xmlns:a16="http://schemas.microsoft.com/office/drawing/2014/main" id="{EA3DAD2D-EF33-4799-857F-EE3BC10E5457}"/>
                </a:ext>
              </a:extLst>
            </p:cNvPr>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4" name="Google Shape;41461;p18">
              <a:extLst>
                <a:ext uri="{FF2B5EF4-FFF2-40B4-BE49-F238E27FC236}">
                  <a16:creationId xmlns:a16="http://schemas.microsoft.com/office/drawing/2014/main" id="{A3DDD9FF-F8AD-4C3D-BD64-5F8409708A75}"/>
                </a:ext>
              </a:extLst>
            </p:cNvPr>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5" name="Google Shape;41462;p18">
              <a:extLst>
                <a:ext uri="{FF2B5EF4-FFF2-40B4-BE49-F238E27FC236}">
                  <a16:creationId xmlns:a16="http://schemas.microsoft.com/office/drawing/2014/main" id="{2A978529-70F9-45C5-A448-E0823A69CF5B}"/>
                </a:ext>
              </a:extLst>
            </p:cNvPr>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6" name="Google Shape;41463;p18">
              <a:extLst>
                <a:ext uri="{FF2B5EF4-FFF2-40B4-BE49-F238E27FC236}">
                  <a16:creationId xmlns:a16="http://schemas.microsoft.com/office/drawing/2014/main" id="{01DB5A7F-8DE4-4664-A4FA-796155B448B1}"/>
                </a:ext>
              </a:extLst>
            </p:cNvPr>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7" name="Google Shape;41464;p18">
              <a:extLst>
                <a:ext uri="{FF2B5EF4-FFF2-40B4-BE49-F238E27FC236}">
                  <a16:creationId xmlns:a16="http://schemas.microsoft.com/office/drawing/2014/main" id="{2A50E841-9AC6-4D5E-A17D-225BC881D40D}"/>
                </a:ext>
              </a:extLst>
            </p:cNvPr>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8" name="Google Shape;41465;p18">
              <a:extLst>
                <a:ext uri="{FF2B5EF4-FFF2-40B4-BE49-F238E27FC236}">
                  <a16:creationId xmlns:a16="http://schemas.microsoft.com/office/drawing/2014/main" id="{5DFDF480-85B5-4F4A-BDA1-759CD08ABD11}"/>
                </a:ext>
              </a:extLst>
            </p:cNvPr>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9" name="Google Shape;41466;p18">
              <a:extLst>
                <a:ext uri="{FF2B5EF4-FFF2-40B4-BE49-F238E27FC236}">
                  <a16:creationId xmlns:a16="http://schemas.microsoft.com/office/drawing/2014/main" id="{24EE4209-4D9A-46BD-8439-E4AFE41BD35F}"/>
                </a:ext>
              </a:extLst>
            </p:cNvPr>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0" name="Google Shape;41467;p18">
              <a:extLst>
                <a:ext uri="{FF2B5EF4-FFF2-40B4-BE49-F238E27FC236}">
                  <a16:creationId xmlns:a16="http://schemas.microsoft.com/office/drawing/2014/main" id="{1BDA6AFC-10A9-4644-8C62-AF4538C3C0CF}"/>
                </a:ext>
              </a:extLst>
            </p:cNvPr>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1" name="Google Shape;41468;p18">
              <a:extLst>
                <a:ext uri="{FF2B5EF4-FFF2-40B4-BE49-F238E27FC236}">
                  <a16:creationId xmlns:a16="http://schemas.microsoft.com/office/drawing/2014/main" id="{A3DD145A-8FFB-489A-B674-7040A8AA468B}"/>
                </a:ext>
              </a:extLst>
            </p:cNvPr>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2" name="Google Shape;41469;p18">
              <a:extLst>
                <a:ext uri="{FF2B5EF4-FFF2-40B4-BE49-F238E27FC236}">
                  <a16:creationId xmlns:a16="http://schemas.microsoft.com/office/drawing/2014/main" id="{F9BD4B05-AB81-4B87-8EA4-7C57886FA281}"/>
                </a:ext>
              </a:extLst>
            </p:cNvPr>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3" name="Google Shape;41470;p18">
              <a:extLst>
                <a:ext uri="{FF2B5EF4-FFF2-40B4-BE49-F238E27FC236}">
                  <a16:creationId xmlns:a16="http://schemas.microsoft.com/office/drawing/2014/main" id="{CABBC75D-444E-4AED-AF0E-E31E8B420100}"/>
                </a:ext>
              </a:extLst>
            </p:cNvPr>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4" name="Google Shape;41471;p18">
              <a:extLst>
                <a:ext uri="{FF2B5EF4-FFF2-40B4-BE49-F238E27FC236}">
                  <a16:creationId xmlns:a16="http://schemas.microsoft.com/office/drawing/2014/main" id="{689D9191-67CC-43B6-949B-1FE8F3CEB9C7}"/>
                </a:ext>
              </a:extLst>
            </p:cNvPr>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5" name="Google Shape;41472;p18">
              <a:extLst>
                <a:ext uri="{FF2B5EF4-FFF2-40B4-BE49-F238E27FC236}">
                  <a16:creationId xmlns:a16="http://schemas.microsoft.com/office/drawing/2014/main" id="{72728B98-D3E4-41AC-B556-E14084F96E9D}"/>
                </a:ext>
              </a:extLst>
            </p:cNvPr>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6" name="Google Shape;41473;p18">
              <a:extLst>
                <a:ext uri="{FF2B5EF4-FFF2-40B4-BE49-F238E27FC236}">
                  <a16:creationId xmlns:a16="http://schemas.microsoft.com/office/drawing/2014/main" id="{07973AEE-A42A-4CB5-8B47-B5EB7F421488}"/>
                </a:ext>
              </a:extLst>
            </p:cNvPr>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7" name="Google Shape;41474;p18">
              <a:extLst>
                <a:ext uri="{FF2B5EF4-FFF2-40B4-BE49-F238E27FC236}">
                  <a16:creationId xmlns:a16="http://schemas.microsoft.com/office/drawing/2014/main" id="{AFE6965D-9B4B-4EC3-B551-402433E0AA04}"/>
                </a:ext>
              </a:extLst>
            </p:cNvPr>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8" name="Google Shape;41475;p18">
              <a:extLst>
                <a:ext uri="{FF2B5EF4-FFF2-40B4-BE49-F238E27FC236}">
                  <a16:creationId xmlns:a16="http://schemas.microsoft.com/office/drawing/2014/main" id="{453ADB8D-40AC-4D62-A1B5-86B84402325D}"/>
                </a:ext>
              </a:extLst>
            </p:cNvPr>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9" name="Google Shape;41476;p18">
              <a:extLst>
                <a:ext uri="{FF2B5EF4-FFF2-40B4-BE49-F238E27FC236}">
                  <a16:creationId xmlns:a16="http://schemas.microsoft.com/office/drawing/2014/main" id="{5B177E4F-9BE4-4CFE-9248-ACB2D3033913}"/>
                </a:ext>
              </a:extLst>
            </p:cNvPr>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0" name="Google Shape;41477;p18">
              <a:extLst>
                <a:ext uri="{FF2B5EF4-FFF2-40B4-BE49-F238E27FC236}">
                  <a16:creationId xmlns:a16="http://schemas.microsoft.com/office/drawing/2014/main" id="{8CB6DFDE-676C-42FC-9DAF-99073089CE03}"/>
                </a:ext>
              </a:extLst>
            </p:cNvPr>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1" name="Google Shape;41478;p18">
              <a:extLst>
                <a:ext uri="{FF2B5EF4-FFF2-40B4-BE49-F238E27FC236}">
                  <a16:creationId xmlns:a16="http://schemas.microsoft.com/office/drawing/2014/main" id="{2F1485BE-1F60-4E65-8E31-F25F948334A1}"/>
                </a:ext>
              </a:extLst>
            </p:cNvPr>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2" name="Google Shape;41479;p18">
              <a:extLst>
                <a:ext uri="{FF2B5EF4-FFF2-40B4-BE49-F238E27FC236}">
                  <a16:creationId xmlns:a16="http://schemas.microsoft.com/office/drawing/2014/main" id="{CF775E7C-F6C7-4F43-9CB8-241BCC020F97}"/>
                </a:ext>
              </a:extLst>
            </p:cNvPr>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3" name="Google Shape;41480;p18">
              <a:extLst>
                <a:ext uri="{FF2B5EF4-FFF2-40B4-BE49-F238E27FC236}">
                  <a16:creationId xmlns:a16="http://schemas.microsoft.com/office/drawing/2014/main" id="{D5321712-A7C5-45E5-9687-4BC8B17416CA}"/>
                </a:ext>
              </a:extLst>
            </p:cNvPr>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4" name="Google Shape;41481;p18">
              <a:extLst>
                <a:ext uri="{FF2B5EF4-FFF2-40B4-BE49-F238E27FC236}">
                  <a16:creationId xmlns:a16="http://schemas.microsoft.com/office/drawing/2014/main" id="{5C438D1E-DD60-471C-A5D8-F0D5420B6B38}"/>
                </a:ext>
              </a:extLst>
            </p:cNvPr>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5" name="Google Shape;41482;p18">
              <a:extLst>
                <a:ext uri="{FF2B5EF4-FFF2-40B4-BE49-F238E27FC236}">
                  <a16:creationId xmlns:a16="http://schemas.microsoft.com/office/drawing/2014/main" id="{CC28239D-04EA-40E8-8745-209D9727BE70}"/>
                </a:ext>
              </a:extLst>
            </p:cNvPr>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6" name="Google Shape;41483;p18">
              <a:extLst>
                <a:ext uri="{FF2B5EF4-FFF2-40B4-BE49-F238E27FC236}">
                  <a16:creationId xmlns:a16="http://schemas.microsoft.com/office/drawing/2014/main" id="{A5AE1D84-7334-4682-AFA2-6876F704DA28}"/>
                </a:ext>
              </a:extLst>
            </p:cNvPr>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7" name="Google Shape;41484;p18">
              <a:extLst>
                <a:ext uri="{FF2B5EF4-FFF2-40B4-BE49-F238E27FC236}">
                  <a16:creationId xmlns:a16="http://schemas.microsoft.com/office/drawing/2014/main" id="{60B0CB84-9698-4A2E-9ABA-BB62FDCCD1BA}"/>
                </a:ext>
              </a:extLst>
            </p:cNvPr>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8" name="Google Shape;41485;p18">
              <a:extLst>
                <a:ext uri="{FF2B5EF4-FFF2-40B4-BE49-F238E27FC236}">
                  <a16:creationId xmlns:a16="http://schemas.microsoft.com/office/drawing/2014/main" id="{52DF5A01-6118-413E-B463-8E708A73807C}"/>
                </a:ext>
              </a:extLst>
            </p:cNvPr>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9" name="Google Shape;41486;p18">
              <a:extLst>
                <a:ext uri="{FF2B5EF4-FFF2-40B4-BE49-F238E27FC236}">
                  <a16:creationId xmlns:a16="http://schemas.microsoft.com/office/drawing/2014/main" id="{E99B0FEC-5DB4-4AFB-BD0C-E763A2415181}"/>
                </a:ext>
              </a:extLst>
            </p:cNvPr>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0" name="Google Shape;41487;p18">
              <a:extLst>
                <a:ext uri="{FF2B5EF4-FFF2-40B4-BE49-F238E27FC236}">
                  <a16:creationId xmlns:a16="http://schemas.microsoft.com/office/drawing/2014/main" id="{B369D752-3022-44EB-8456-E1F1ED29C92E}"/>
                </a:ext>
              </a:extLst>
            </p:cNvPr>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1" name="Google Shape;41488;p18">
              <a:extLst>
                <a:ext uri="{FF2B5EF4-FFF2-40B4-BE49-F238E27FC236}">
                  <a16:creationId xmlns:a16="http://schemas.microsoft.com/office/drawing/2014/main" id="{63FECBC5-73A0-406F-943E-3159E224FE8B}"/>
                </a:ext>
              </a:extLst>
            </p:cNvPr>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 name="Google Shape;41489;p18">
              <a:extLst>
                <a:ext uri="{FF2B5EF4-FFF2-40B4-BE49-F238E27FC236}">
                  <a16:creationId xmlns:a16="http://schemas.microsoft.com/office/drawing/2014/main" id="{3601A030-45CF-4258-B23E-0CB13F4CF27C}"/>
                </a:ext>
              </a:extLst>
            </p:cNvPr>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 name="Google Shape;41490;p18">
              <a:extLst>
                <a:ext uri="{FF2B5EF4-FFF2-40B4-BE49-F238E27FC236}">
                  <a16:creationId xmlns:a16="http://schemas.microsoft.com/office/drawing/2014/main" id="{200E4B5B-9276-42DB-A6C7-E8AD255AE586}"/>
                </a:ext>
              </a:extLst>
            </p:cNvPr>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 name="Google Shape;41491;p18">
              <a:extLst>
                <a:ext uri="{FF2B5EF4-FFF2-40B4-BE49-F238E27FC236}">
                  <a16:creationId xmlns:a16="http://schemas.microsoft.com/office/drawing/2014/main" id="{73D9D2FC-908B-4009-B5D2-87129F542402}"/>
                </a:ext>
              </a:extLst>
            </p:cNvPr>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 name="Google Shape;41492;p18">
              <a:extLst>
                <a:ext uri="{FF2B5EF4-FFF2-40B4-BE49-F238E27FC236}">
                  <a16:creationId xmlns:a16="http://schemas.microsoft.com/office/drawing/2014/main" id="{C922E683-63FC-4924-A220-EDD99C494352}"/>
                </a:ext>
              </a:extLst>
            </p:cNvPr>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 name="Google Shape;41493;p18">
              <a:extLst>
                <a:ext uri="{FF2B5EF4-FFF2-40B4-BE49-F238E27FC236}">
                  <a16:creationId xmlns:a16="http://schemas.microsoft.com/office/drawing/2014/main" id="{93A00E7E-62F7-4352-A9D6-85E753A21C7D}"/>
                </a:ext>
              </a:extLst>
            </p:cNvPr>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 name="Google Shape;41494;p18">
              <a:extLst>
                <a:ext uri="{FF2B5EF4-FFF2-40B4-BE49-F238E27FC236}">
                  <a16:creationId xmlns:a16="http://schemas.microsoft.com/office/drawing/2014/main" id="{9A236184-0BAF-41E9-8C89-D44A6F538724}"/>
                </a:ext>
              </a:extLst>
            </p:cNvPr>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 name="Google Shape;41495;p18">
              <a:extLst>
                <a:ext uri="{FF2B5EF4-FFF2-40B4-BE49-F238E27FC236}">
                  <a16:creationId xmlns:a16="http://schemas.microsoft.com/office/drawing/2014/main" id="{FE85F9DA-D58D-4FDD-A7C8-04653970CF92}"/>
                </a:ext>
              </a:extLst>
            </p:cNvPr>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 name="Google Shape;41496;p18">
              <a:extLst>
                <a:ext uri="{FF2B5EF4-FFF2-40B4-BE49-F238E27FC236}">
                  <a16:creationId xmlns:a16="http://schemas.microsoft.com/office/drawing/2014/main" id="{6E83475D-9D79-4B1F-AFE4-603B30C43A5F}"/>
                </a:ext>
              </a:extLst>
            </p:cNvPr>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 name="Google Shape;41497;p18">
              <a:extLst>
                <a:ext uri="{FF2B5EF4-FFF2-40B4-BE49-F238E27FC236}">
                  <a16:creationId xmlns:a16="http://schemas.microsoft.com/office/drawing/2014/main" id="{E44493B9-9C0E-4915-900A-6F4E8C047FAA}"/>
                </a:ext>
              </a:extLst>
            </p:cNvPr>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 name="Google Shape;41498;p18">
              <a:extLst>
                <a:ext uri="{FF2B5EF4-FFF2-40B4-BE49-F238E27FC236}">
                  <a16:creationId xmlns:a16="http://schemas.microsoft.com/office/drawing/2014/main" id="{0A77C317-6883-46BA-998F-164D0C8EC8F1}"/>
                </a:ext>
              </a:extLst>
            </p:cNvPr>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 name="Google Shape;41499;p18">
              <a:extLst>
                <a:ext uri="{FF2B5EF4-FFF2-40B4-BE49-F238E27FC236}">
                  <a16:creationId xmlns:a16="http://schemas.microsoft.com/office/drawing/2014/main" id="{D23522C5-6D15-475F-9DB1-858E272B9A49}"/>
                </a:ext>
              </a:extLst>
            </p:cNvPr>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 name="Google Shape;41500;p18">
              <a:extLst>
                <a:ext uri="{FF2B5EF4-FFF2-40B4-BE49-F238E27FC236}">
                  <a16:creationId xmlns:a16="http://schemas.microsoft.com/office/drawing/2014/main" id="{6505FF5F-D3AD-429F-A978-1960713C3D88}"/>
                </a:ext>
              </a:extLst>
            </p:cNvPr>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 name="Google Shape;41501;p18">
              <a:extLst>
                <a:ext uri="{FF2B5EF4-FFF2-40B4-BE49-F238E27FC236}">
                  <a16:creationId xmlns:a16="http://schemas.microsoft.com/office/drawing/2014/main" id="{068D634E-D7CB-4B1C-A31B-B037F455B1D3}"/>
                </a:ext>
              </a:extLst>
            </p:cNvPr>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 name="Google Shape;41502;p18">
              <a:extLst>
                <a:ext uri="{FF2B5EF4-FFF2-40B4-BE49-F238E27FC236}">
                  <a16:creationId xmlns:a16="http://schemas.microsoft.com/office/drawing/2014/main" id="{8BC30319-0D61-4317-814E-5697017D5772}"/>
                </a:ext>
              </a:extLst>
            </p:cNvPr>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 name="Google Shape;41503;p18">
              <a:extLst>
                <a:ext uri="{FF2B5EF4-FFF2-40B4-BE49-F238E27FC236}">
                  <a16:creationId xmlns:a16="http://schemas.microsoft.com/office/drawing/2014/main" id="{83961A6E-1590-4716-9F8A-7864B2A37A45}"/>
                </a:ext>
              </a:extLst>
            </p:cNvPr>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 name="Google Shape;41504;p18">
              <a:extLst>
                <a:ext uri="{FF2B5EF4-FFF2-40B4-BE49-F238E27FC236}">
                  <a16:creationId xmlns:a16="http://schemas.microsoft.com/office/drawing/2014/main" id="{7F4A14A7-6F65-4E25-B236-118159001ABC}"/>
                </a:ext>
              </a:extLst>
            </p:cNvPr>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 name="Google Shape;41505;p18">
              <a:extLst>
                <a:ext uri="{FF2B5EF4-FFF2-40B4-BE49-F238E27FC236}">
                  <a16:creationId xmlns:a16="http://schemas.microsoft.com/office/drawing/2014/main" id="{54AC477B-076D-4AA6-8538-D4A76BB5FD5C}"/>
                </a:ext>
              </a:extLst>
            </p:cNvPr>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 name="Google Shape;41506;p18">
              <a:extLst>
                <a:ext uri="{FF2B5EF4-FFF2-40B4-BE49-F238E27FC236}">
                  <a16:creationId xmlns:a16="http://schemas.microsoft.com/office/drawing/2014/main" id="{174B1FF2-2310-46D0-A8BE-0503938C9751}"/>
                </a:ext>
              </a:extLst>
            </p:cNvPr>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 name="Google Shape;41507;p18">
              <a:extLst>
                <a:ext uri="{FF2B5EF4-FFF2-40B4-BE49-F238E27FC236}">
                  <a16:creationId xmlns:a16="http://schemas.microsoft.com/office/drawing/2014/main" id="{F54DAA54-ED44-4583-BA4A-F48926B96B1F}"/>
                </a:ext>
              </a:extLst>
            </p:cNvPr>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 name="Google Shape;41508;p18">
              <a:extLst>
                <a:ext uri="{FF2B5EF4-FFF2-40B4-BE49-F238E27FC236}">
                  <a16:creationId xmlns:a16="http://schemas.microsoft.com/office/drawing/2014/main" id="{22290D02-F7F5-4983-BC2B-AE09F626562F}"/>
                </a:ext>
              </a:extLst>
            </p:cNvPr>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 name="Google Shape;41509;p18">
              <a:extLst>
                <a:ext uri="{FF2B5EF4-FFF2-40B4-BE49-F238E27FC236}">
                  <a16:creationId xmlns:a16="http://schemas.microsoft.com/office/drawing/2014/main" id="{EA3F0D62-408E-4B0E-A7E9-6233E3D22465}"/>
                </a:ext>
              </a:extLst>
            </p:cNvPr>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 name="Google Shape;41510;p18">
              <a:extLst>
                <a:ext uri="{FF2B5EF4-FFF2-40B4-BE49-F238E27FC236}">
                  <a16:creationId xmlns:a16="http://schemas.microsoft.com/office/drawing/2014/main" id="{830BE214-37CC-4F8E-97A6-9EC06C333A15}"/>
                </a:ext>
              </a:extLst>
            </p:cNvPr>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 name="Google Shape;41511;p18">
              <a:extLst>
                <a:ext uri="{FF2B5EF4-FFF2-40B4-BE49-F238E27FC236}">
                  <a16:creationId xmlns:a16="http://schemas.microsoft.com/office/drawing/2014/main" id="{FDC56790-ED7B-49DF-B2B5-7FAF37E7EE4B}"/>
                </a:ext>
              </a:extLst>
            </p:cNvPr>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 name="Google Shape;41512;p18">
              <a:extLst>
                <a:ext uri="{FF2B5EF4-FFF2-40B4-BE49-F238E27FC236}">
                  <a16:creationId xmlns:a16="http://schemas.microsoft.com/office/drawing/2014/main" id="{DDC4BD22-1C35-4DC0-A5AF-113B1FE1C54D}"/>
                </a:ext>
              </a:extLst>
            </p:cNvPr>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 name="Google Shape;41513;p18">
              <a:extLst>
                <a:ext uri="{FF2B5EF4-FFF2-40B4-BE49-F238E27FC236}">
                  <a16:creationId xmlns:a16="http://schemas.microsoft.com/office/drawing/2014/main" id="{973126B5-046F-4A0C-BCE0-943738246A01}"/>
                </a:ext>
              </a:extLst>
            </p:cNvPr>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 name="Google Shape;41514;p18">
              <a:extLst>
                <a:ext uri="{FF2B5EF4-FFF2-40B4-BE49-F238E27FC236}">
                  <a16:creationId xmlns:a16="http://schemas.microsoft.com/office/drawing/2014/main" id="{73E910AD-7AE2-4F81-B873-569165B44B79}"/>
                </a:ext>
              </a:extLst>
            </p:cNvPr>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 name="Google Shape;41515;p18">
              <a:extLst>
                <a:ext uri="{FF2B5EF4-FFF2-40B4-BE49-F238E27FC236}">
                  <a16:creationId xmlns:a16="http://schemas.microsoft.com/office/drawing/2014/main" id="{A9328AFB-4B61-490A-89C6-79C31B2B9E84}"/>
                </a:ext>
              </a:extLst>
            </p:cNvPr>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 name="Google Shape;41516;p18">
              <a:extLst>
                <a:ext uri="{FF2B5EF4-FFF2-40B4-BE49-F238E27FC236}">
                  <a16:creationId xmlns:a16="http://schemas.microsoft.com/office/drawing/2014/main" id="{6DD336CA-483A-41F8-B41A-938B6907105C}"/>
                </a:ext>
              </a:extLst>
            </p:cNvPr>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 name="Google Shape;41517;p18">
              <a:extLst>
                <a:ext uri="{FF2B5EF4-FFF2-40B4-BE49-F238E27FC236}">
                  <a16:creationId xmlns:a16="http://schemas.microsoft.com/office/drawing/2014/main" id="{3322D4E9-7733-4466-8F6B-27F73BC9BF3C}"/>
                </a:ext>
              </a:extLst>
            </p:cNvPr>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 name="Google Shape;41518;p18">
              <a:extLst>
                <a:ext uri="{FF2B5EF4-FFF2-40B4-BE49-F238E27FC236}">
                  <a16:creationId xmlns:a16="http://schemas.microsoft.com/office/drawing/2014/main" id="{829914EE-0C31-4FBF-BA8A-037CB9CAF2A5}"/>
                </a:ext>
              </a:extLst>
            </p:cNvPr>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 name="Google Shape;41519;p18">
              <a:extLst>
                <a:ext uri="{FF2B5EF4-FFF2-40B4-BE49-F238E27FC236}">
                  <a16:creationId xmlns:a16="http://schemas.microsoft.com/office/drawing/2014/main" id="{9E7A0017-AAB2-431F-B9F2-44BE94A92A7E}"/>
                </a:ext>
              </a:extLst>
            </p:cNvPr>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 name="Google Shape;41520;p18">
              <a:extLst>
                <a:ext uri="{FF2B5EF4-FFF2-40B4-BE49-F238E27FC236}">
                  <a16:creationId xmlns:a16="http://schemas.microsoft.com/office/drawing/2014/main" id="{29FE2BE4-CC2B-4284-8BAD-2D051EFCC6D9}"/>
                </a:ext>
              </a:extLst>
            </p:cNvPr>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 name="Google Shape;41521;p18">
              <a:extLst>
                <a:ext uri="{FF2B5EF4-FFF2-40B4-BE49-F238E27FC236}">
                  <a16:creationId xmlns:a16="http://schemas.microsoft.com/office/drawing/2014/main" id="{A0DB2FD6-74B1-4EC2-86C4-289DF07732D5}"/>
                </a:ext>
              </a:extLst>
            </p:cNvPr>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 name="Google Shape;41522;p18">
              <a:extLst>
                <a:ext uri="{FF2B5EF4-FFF2-40B4-BE49-F238E27FC236}">
                  <a16:creationId xmlns:a16="http://schemas.microsoft.com/office/drawing/2014/main" id="{42B50A87-08DF-4B90-BA0E-67FD964E5C0F}"/>
                </a:ext>
              </a:extLst>
            </p:cNvPr>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 name="Google Shape;41523;p18">
              <a:extLst>
                <a:ext uri="{FF2B5EF4-FFF2-40B4-BE49-F238E27FC236}">
                  <a16:creationId xmlns:a16="http://schemas.microsoft.com/office/drawing/2014/main" id="{CA83DC7C-61DA-426B-BC24-6E9E6DEB70A7}"/>
                </a:ext>
              </a:extLst>
            </p:cNvPr>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 name="Google Shape;41524;p18">
              <a:extLst>
                <a:ext uri="{FF2B5EF4-FFF2-40B4-BE49-F238E27FC236}">
                  <a16:creationId xmlns:a16="http://schemas.microsoft.com/office/drawing/2014/main" id="{13581B05-24E9-4E23-9937-0B5C2C8C497A}"/>
                </a:ext>
              </a:extLst>
            </p:cNvPr>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 name="Google Shape;41525;p18">
              <a:extLst>
                <a:ext uri="{FF2B5EF4-FFF2-40B4-BE49-F238E27FC236}">
                  <a16:creationId xmlns:a16="http://schemas.microsoft.com/office/drawing/2014/main" id="{DD896F26-5025-4EB8-A9EB-E35C132CB5AD}"/>
                </a:ext>
              </a:extLst>
            </p:cNvPr>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 name="Google Shape;41526;p18">
              <a:extLst>
                <a:ext uri="{FF2B5EF4-FFF2-40B4-BE49-F238E27FC236}">
                  <a16:creationId xmlns:a16="http://schemas.microsoft.com/office/drawing/2014/main" id="{E1F7BDDA-5F75-4EC6-9952-2E4D8E1AC792}"/>
                </a:ext>
              </a:extLst>
            </p:cNvPr>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 name="Google Shape;41527;p18">
              <a:extLst>
                <a:ext uri="{FF2B5EF4-FFF2-40B4-BE49-F238E27FC236}">
                  <a16:creationId xmlns:a16="http://schemas.microsoft.com/office/drawing/2014/main" id="{A72B1D90-D421-401D-A869-EF16AFE17208}"/>
                </a:ext>
              </a:extLst>
            </p:cNvPr>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 name="Google Shape;41528;p18">
              <a:extLst>
                <a:ext uri="{FF2B5EF4-FFF2-40B4-BE49-F238E27FC236}">
                  <a16:creationId xmlns:a16="http://schemas.microsoft.com/office/drawing/2014/main" id="{0FA73291-9927-46A4-97C0-E157AFE9A434}"/>
                </a:ext>
              </a:extLst>
            </p:cNvPr>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 name="Google Shape;41529;p18">
              <a:extLst>
                <a:ext uri="{FF2B5EF4-FFF2-40B4-BE49-F238E27FC236}">
                  <a16:creationId xmlns:a16="http://schemas.microsoft.com/office/drawing/2014/main" id="{A5ECC79F-9172-4C11-8F6A-CD2B630BF167}"/>
                </a:ext>
              </a:extLst>
            </p:cNvPr>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 name="Google Shape;41530;p18">
              <a:extLst>
                <a:ext uri="{FF2B5EF4-FFF2-40B4-BE49-F238E27FC236}">
                  <a16:creationId xmlns:a16="http://schemas.microsoft.com/office/drawing/2014/main" id="{64ABE7B8-D997-45DC-94ED-ED144B59EF0C}"/>
                </a:ext>
              </a:extLst>
            </p:cNvPr>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 name="Google Shape;41531;p18">
              <a:extLst>
                <a:ext uri="{FF2B5EF4-FFF2-40B4-BE49-F238E27FC236}">
                  <a16:creationId xmlns:a16="http://schemas.microsoft.com/office/drawing/2014/main" id="{BF83E091-7E3F-437A-9F21-CB1A493D3A46}"/>
                </a:ext>
              </a:extLst>
            </p:cNvPr>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 name="Google Shape;41532;p18">
              <a:extLst>
                <a:ext uri="{FF2B5EF4-FFF2-40B4-BE49-F238E27FC236}">
                  <a16:creationId xmlns:a16="http://schemas.microsoft.com/office/drawing/2014/main" id="{D423AAF4-5148-4A2F-823F-3D46DE58F55D}"/>
                </a:ext>
              </a:extLst>
            </p:cNvPr>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 name="Google Shape;41533;p18">
              <a:extLst>
                <a:ext uri="{FF2B5EF4-FFF2-40B4-BE49-F238E27FC236}">
                  <a16:creationId xmlns:a16="http://schemas.microsoft.com/office/drawing/2014/main" id="{4E5AC9D2-9F8E-4AEB-AEC7-3555A5D553E9}"/>
                </a:ext>
              </a:extLst>
            </p:cNvPr>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 name="Google Shape;41534;p18">
              <a:extLst>
                <a:ext uri="{FF2B5EF4-FFF2-40B4-BE49-F238E27FC236}">
                  <a16:creationId xmlns:a16="http://schemas.microsoft.com/office/drawing/2014/main" id="{5E4A4626-9BE4-4BD1-8119-97F7B7C79821}"/>
                </a:ext>
              </a:extLst>
            </p:cNvPr>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 name="Google Shape;41535;p18">
              <a:extLst>
                <a:ext uri="{FF2B5EF4-FFF2-40B4-BE49-F238E27FC236}">
                  <a16:creationId xmlns:a16="http://schemas.microsoft.com/office/drawing/2014/main" id="{1042F1F3-BD55-45B5-B0DF-258C96CC92A5}"/>
                </a:ext>
              </a:extLst>
            </p:cNvPr>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 name="Google Shape;41536;p18">
              <a:extLst>
                <a:ext uri="{FF2B5EF4-FFF2-40B4-BE49-F238E27FC236}">
                  <a16:creationId xmlns:a16="http://schemas.microsoft.com/office/drawing/2014/main" id="{BA40A59E-7538-45E7-A9D0-6BC8BDCEB4C1}"/>
                </a:ext>
              </a:extLst>
            </p:cNvPr>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 name="Google Shape;41537;p18">
              <a:extLst>
                <a:ext uri="{FF2B5EF4-FFF2-40B4-BE49-F238E27FC236}">
                  <a16:creationId xmlns:a16="http://schemas.microsoft.com/office/drawing/2014/main" id="{72B8D965-031F-4FEF-B5AF-831D79C5A36D}"/>
                </a:ext>
              </a:extLst>
            </p:cNvPr>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 name="Google Shape;41538;p18">
              <a:extLst>
                <a:ext uri="{FF2B5EF4-FFF2-40B4-BE49-F238E27FC236}">
                  <a16:creationId xmlns:a16="http://schemas.microsoft.com/office/drawing/2014/main" id="{C1D168CF-4A7E-4FB1-813F-9A48591D4379}"/>
                </a:ext>
              </a:extLst>
            </p:cNvPr>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 name="Google Shape;41539;p18">
              <a:extLst>
                <a:ext uri="{FF2B5EF4-FFF2-40B4-BE49-F238E27FC236}">
                  <a16:creationId xmlns:a16="http://schemas.microsoft.com/office/drawing/2014/main" id="{C07A9ED3-C3FD-4732-9DC6-99E80B4CFD26}"/>
                </a:ext>
              </a:extLst>
            </p:cNvPr>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 name="Google Shape;41540;p18">
              <a:extLst>
                <a:ext uri="{FF2B5EF4-FFF2-40B4-BE49-F238E27FC236}">
                  <a16:creationId xmlns:a16="http://schemas.microsoft.com/office/drawing/2014/main" id="{F33E6DBC-71AE-4AC5-99A1-A6A52949F3EE}"/>
                </a:ext>
              </a:extLst>
            </p:cNvPr>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 name="Google Shape;41541;p18">
              <a:extLst>
                <a:ext uri="{FF2B5EF4-FFF2-40B4-BE49-F238E27FC236}">
                  <a16:creationId xmlns:a16="http://schemas.microsoft.com/office/drawing/2014/main" id="{FDB51D3D-00EF-4228-BFE4-6166B891C1ED}"/>
                </a:ext>
              </a:extLst>
            </p:cNvPr>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 name="Google Shape;41542;p18">
              <a:extLst>
                <a:ext uri="{FF2B5EF4-FFF2-40B4-BE49-F238E27FC236}">
                  <a16:creationId xmlns:a16="http://schemas.microsoft.com/office/drawing/2014/main" id="{31C687AD-FD51-467C-B991-E472CC4184B0}"/>
                </a:ext>
              </a:extLst>
            </p:cNvPr>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 name="Google Shape;41543;p18">
              <a:extLst>
                <a:ext uri="{FF2B5EF4-FFF2-40B4-BE49-F238E27FC236}">
                  <a16:creationId xmlns:a16="http://schemas.microsoft.com/office/drawing/2014/main" id="{117C66A2-C9DB-4CD1-9CBB-989126FB7560}"/>
                </a:ext>
              </a:extLst>
            </p:cNvPr>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 name="Google Shape;41544;p18">
              <a:extLst>
                <a:ext uri="{FF2B5EF4-FFF2-40B4-BE49-F238E27FC236}">
                  <a16:creationId xmlns:a16="http://schemas.microsoft.com/office/drawing/2014/main" id="{2F792BFD-12AD-4BB3-91D5-6056DF2E3FAE}"/>
                </a:ext>
              </a:extLst>
            </p:cNvPr>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 name="Google Shape;41545;p18">
              <a:extLst>
                <a:ext uri="{FF2B5EF4-FFF2-40B4-BE49-F238E27FC236}">
                  <a16:creationId xmlns:a16="http://schemas.microsoft.com/office/drawing/2014/main" id="{E7B22AA5-F4C5-4C0E-8A41-25200B3EA815}"/>
                </a:ext>
              </a:extLst>
            </p:cNvPr>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 name="Google Shape;41546;p18">
              <a:extLst>
                <a:ext uri="{FF2B5EF4-FFF2-40B4-BE49-F238E27FC236}">
                  <a16:creationId xmlns:a16="http://schemas.microsoft.com/office/drawing/2014/main" id="{2C3D65A4-F340-49E2-92DE-73AE9AE5CFFA}"/>
                </a:ext>
              </a:extLst>
            </p:cNvPr>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 name="Google Shape;41547;p18">
              <a:extLst>
                <a:ext uri="{FF2B5EF4-FFF2-40B4-BE49-F238E27FC236}">
                  <a16:creationId xmlns:a16="http://schemas.microsoft.com/office/drawing/2014/main" id="{46AE8BC8-3D11-4738-A711-10DD0AEA7349}"/>
                </a:ext>
              </a:extLst>
            </p:cNvPr>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 name="Google Shape;41548;p18">
              <a:extLst>
                <a:ext uri="{FF2B5EF4-FFF2-40B4-BE49-F238E27FC236}">
                  <a16:creationId xmlns:a16="http://schemas.microsoft.com/office/drawing/2014/main" id="{6071332F-C82F-4FB9-8504-59B21A3BAC13}"/>
                </a:ext>
              </a:extLst>
            </p:cNvPr>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 name="Google Shape;41549;p18">
              <a:extLst>
                <a:ext uri="{FF2B5EF4-FFF2-40B4-BE49-F238E27FC236}">
                  <a16:creationId xmlns:a16="http://schemas.microsoft.com/office/drawing/2014/main" id="{AAB84A65-7466-4020-8681-9BF92C40947B}"/>
                </a:ext>
              </a:extLst>
            </p:cNvPr>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 name="Google Shape;41550;p18">
              <a:extLst>
                <a:ext uri="{FF2B5EF4-FFF2-40B4-BE49-F238E27FC236}">
                  <a16:creationId xmlns:a16="http://schemas.microsoft.com/office/drawing/2014/main" id="{73BC31B8-4E66-452F-B736-3F9A3CA5BFD8}"/>
                </a:ext>
              </a:extLst>
            </p:cNvPr>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 name="Google Shape;41551;p18">
              <a:extLst>
                <a:ext uri="{FF2B5EF4-FFF2-40B4-BE49-F238E27FC236}">
                  <a16:creationId xmlns:a16="http://schemas.microsoft.com/office/drawing/2014/main" id="{724578E0-F885-4AE6-B2FD-4BCA1A97B4B6}"/>
                </a:ext>
              </a:extLst>
            </p:cNvPr>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 name="Google Shape;41552;p18">
              <a:extLst>
                <a:ext uri="{FF2B5EF4-FFF2-40B4-BE49-F238E27FC236}">
                  <a16:creationId xmlns:a16="http://schemas.microsoft.com/office/drawing/2014/main" id="{4BE86BE2-9BE9-4D4A-981E-51BF6C105589}"/>
                </a:ext>
              </a:extLst>
            </p:cNvPr>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 name="Google Shape;41553;p18">
              <a:extLst>
                <a:ext uri="{FF2B5EF4-FFF2-40B4-BE49-F238E27FC236}">
                  <a16:creationId xmlns:a16="http://schemas.microsoft.com/office/drawing/2014/main" id="{338B675D-21D1-436F-902E-EA7D60AB92F6}"/>
                </a:ext>
              </a:extLst>
            </p:cNvPr>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 name="Google Shape;41554;p18">
              <a:extLst>
                <a:ext uri="{FF2B5EF4-FFF2-40B4-BE49-F238E27FC236}">
                  <a16:creationId xmlns:a16="http://schemas.microsoft.com/office/drawing/2014/main" id="{6B1CBA61-359E-4F0E-B8A3-617371D39CEA}"/>
                </a:ext>
              </a:extLst>
            </p:cNvPr>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 name="Google Shape;41555;p18">
              <a:extLst>
                <a:ext uri="{FF2B5EF4-FFF2-40B4-BE49-F238E27FC236}">
                  <a16:creationId xmlns:a16="http://schemas.microsoft.com/office/drawing/2014/main" id="{D15E0013-67ED-4B05-AEAA-33C0A127979E}"/>
                </a:ext>
              </a:extLst>
            </p:cNvPr>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 name="Google Shape;41556;p18">
              <a:extLst>
                <a:ext uri="{FF2B5EF4-FFF2-40B4-BE49-F238E27FC236}">
                  <a16:creationId xmlns:a16="http://schemas.microsoft.com/office/drawing/2014/main" id="{8D56E9AB-AD51-4004-9865-FC61EA597A5E}"/>
                </a:ext>
              </a:extLst>
            </p:cNvPr>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 name="Google Shape;41557;p18">
              <a:extLst>
                <a:ext uri="{FF2B5EF4-FFF2-40B4-BE49-F238E27FC236}">
                  <a16:creationId xmlns:a16="http://schemas.microsoft.com/office/drawing/2014/main" id="{03E74F0B-FB3D-4EE0-B005-DB7F870568EA}"/>
                </a:ext>
              </a:extLst>
            </p:cNvPr>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 name="Google Shape;41558;p18">
              <a:extLst>
                <a:ext uri="{FF2B5EF4-FFF2-40B4-BE49-F238E27FC236}">
                  <a16:creationId xmlns:a16="http://schemas.microsoft.com/office/drawing/2014/main" id="{4950A90C-2FFC-4A3F-9905-E78C413621C2}"/>
                </a:ext>
              </a:extLst>
            </p:cNvPr>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 name="Google Shape;41559;p18">
              <a:extLst>
                <a:ext uri="{FF2B5EF4-FFF2-40B4-BE49-F238E27FC236}">
                  <a16:creationId xmlns:a16="http://schemas.microsoft.com/office/drawing/2014/main" id="{1A37F683-20FB-434C-BC35-B533BC5AFBFE}"/>
                </a:ext>
              </a:extLst>
            </p:cNvPr>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 name="Google Shape;41560;p18">
              <a:extLst>
                <a:ext uri="{FF2B5EF4-FFF2-40B4-BE49-F238E27FC236}">
                  <a16:creationId xmlns:a16="http://schemas.microsoft.com/office/drawing/2014/main" id="{9F7796E6-C7DA-4C48-A8F1-6C94CFB39F53}"/>
                </a:ext>
              </a:extLst>
            </p:cNvPr>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 name="Google Shape;41561;p18">
              <a:extLst>
                <a:ext uri="{FF2B5EF4-FFF2-40B4-BE49-F238E27FC236}">
                  <a16:creationId xmlns:a16="http://schemas.microsoft.com/office/drawing/2014/main" id="{55AD3EFE-875E-419B-8F3D-FA735DCD9531}"/>
                </a:ext>
              </a:extLst>
            </p:cNvPr>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 name="Google Shape;41562;p18">
              <a:extLst>
                <a:ext uri="{FF2B5EF4-FFF2-40B4-BE49-F238E27FC236}">
                  <a16:creationId xmlns:a16="http://schemas.microsoft.com/office/drawing/2014/main" id="{702A7270-4A83-48E2-96B1-03DDF2478F3B}"/>
                </a:ext>
              </a:extLst>
            </p:cNvPr>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 name="Google Shape;41563;p18">
              <a:extLst>
                <a:ext uri="{FF2B5EF4-FFF2-40B4-BE49-F238E27FC236}">
                  <a16:creationId xmlns:a16="http://schemas.microsoft.com/office/drawing/2014/main" id="{2AD394DE-CAEF-4997-9698-FAF49D554421}"/>
                </a:ext>
              </a:extLst>
            </p:cNvPr>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 name="Google Shape;41564;p18">
              <a:extLst>
                <a:ext uri="{FF2B5EF4-FFF2-40B4-BE49-F238E27FC236}">
                  <a16:creationId xmlns:a16="http://schemas.microsoft.com/office/drawing/2014/main" id="{2F5188FF-BA58-497B-955E-3CCD7DB323F7}"/>
                </a:ext>
              </a:extLst>
            </p:cNvPr>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 name="Google Shape;41565;p18">
              <a:extLst>
                <a:ext uri="{FF2B5EF4-FFF2-40B4-BE49-F238E27FC236}">
                  <a16:creationId xmlns:a16="http://schemas.microsoft.com/office/drawing/2014/main" id="{5FEE60CC-0249-41B1-8EDA-A8CEFA9D9AB1}"/>
                </a:ext>
              </a:extLst>
            </p:cNvPr>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 name="Google Shape;41566;p18">
              <a:extLst>
                <a:ext uri="{FF2B5EF4-FFF2-40B4-BE49-F238E27FC236}">
                  <a16:creationId xmlns:a16="http://schemas.microsoft.com/office/drawing/2014/main" id="{B15C89A4-19C4-4C09-9531-D2FA9F6A5C43}"/>
                </a:ext>
              </a:extLst>
            </p:cNvPr>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 name="Google Shape;41567;p18">
              <a:extLst>
                <a:ext uri="{FF2B5EF4-FFF2-40B4-BE49-F238E27FC236}">
                  <a16:creationId xmlns:a16="http://schemas.microsoft.com/office/drawing/2014/main" id="{0F987B3A-D1D6-4AF1-BEA2-C0FA601812C8}"/>
                </a:ext>
              </a:extLst>
            </p:cNvPr>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 name="Google Shape;41568;p18">
              <a:extLst>
                <a:ext uri="{FF2B5EF4-FFF2-40B4-BE49-F238E27FC236}">
                  <a16:creationId xmlns:a16="http://schemas.microsoft.com/office/drawing/2014/main" id="{231EA3DF-94B1-4AEB-98F1-0FCE522893FC}"/>
                </a:ext>
              </a:extLst>
            </p:cNvPr>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 name="Google Shape;41569;p18">
              <a:extLst>
                <a:ext uri="{FF2B5EF4-FFF2-40B4-BE49-F238E27FC236}">
                  <a16:creationId xmlns:a16="http://schemas.microsoft.com/office/drawing/2014/main" id="{78770CB5-01AC-4A9B-B162-EC6896D1BCB1}"/>
                </a:ext>
              </a:extLst>
            </p:cNvPr>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 name="Google Shape;41570;p18">
              <a:extLst>
                <a:ext uri="{FF2B5EF4-FFF2-40B4-BE49-F238E27FC236}">
                  <a16:creationId xmlns:a16="http://schemas.microsoft.com/office/drawing/2014/main" id="{FC9D8246-B1DC-40A8-9A9D-688096B927A1}"/>
                </a:ext>
              </a:extLst>
            </p:cNvPr>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 name="Google Shape;41571;p18">
              <a:extLst>
                <a:ext uri="{FF2B5EF4-FFF2-40B4-BE49-F238E27FC236}">
                  <a16:creationId xmlns:a16="http://schemas.microsoft.com/office/drawing/2014/main" id="{CA076BC4-ABA1-4778-A83F-77FD5DCFCC36}"/>
                </a:ext>
              </a:extLst>
            </p:cNvPr>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 name="Google Shape;41572;p18">
              <a:extLst>
                <a:ext uri="{FF2B5EF4-FFF2-40B4-BE49-F238E27FC236}">
                  <a16:creationId xmlns:a16="http://schemas.microsoft.com/office/drawing/2014/main" id="{4A91027E-351F-41E4-B1C1-5031D405BFC0}"/>
                </a:ext>
              </a:extLst>
            </p:cNvPr>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 name="Google Shape;41573;p18">
              <a:extLst>
                <a:ext uri="{FF2B5EF4-FFF2-40B4-BE49-F238E27FC236}">
                  <a16:creationId xmlns:a16="http://schemas.microsoft.com/office/drawing/2014/main" id="{045788EA-F4E9-477F-99BF-90F0392BDA25}"/>
                </a:ext>
              </a:extLst>
            </p:cNvPr>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 name="Google Shape;41574;p18">
              <a:extLst>
                <a:ext uri="{FF2B5EF4-FFF2-40B4-BE49-F238E27FC236}">
                  <a16:creationId xmlns:a16="http://schemas.microsoft.com/office/drawing/2014/main" id="{F1647836-BDF8-463E-A7C8-C94F84137E4B}"/>
                </a:ext>
              </a:extLst>
            </p:cNvPr>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 name="Google Shape;41575;p18">
              <a:extLst>
                <a:ext uri="{FF2B5EF4-FFF2-40B4-BE49-F238E27FC236}">
                  <a16:creationId xmlns:a16="http://schemas.microsoft.com/office/drawing/2014/main" id="{BC7FF185-1C9D-4E8D-99CE-06EA2D1D771A}"/>
                </a:ext>
              </a:extLst>
            </p:cNvPr>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 name="Google Shape;41576;p18">
              <a:extLst>
                <a:ext uri="{FF2B5EF4-FFF2-40B4-BE49-F238E27FC236}">
                  <a16:creationId xmlns:a16="http://schemas.microsoft.com/office/drawing/2014/main" id="{65895AD9-64F5-40DB-8665-1936E29430E9}"/>
                </a:ext>
              </a:extLst>
            </p:cNvPr>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 name="Google Shape;41577;p18">
              <a:extLst>
                <a:ext uri="{FF2B5EF4-FFF2-40B4-BE49-F238E27FC236}">
                  <a16:creationId xmlns:a16="http://schemas.microsoft.com/office/drawing/2014/main" id="{F8D45723-7917-4C61-9CD7-2AA3DAA3DD50}"/>
                </a:ext>
              </a:extLst>
            </p:cNvPr>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 name="Google Shape;41578;p18">
              <a:extLst>
                <a:ext uri="{FF2B5EF4-FFF2-40B4-BE49-F238E27FC236}">
                  <a16:creationId xmlns:a16="http://schemas.microsoft.com/office/drawing/2014/main" id="{5154AEEB-777B-4176-B97F-D6E7A379CCD0}"/>
                </a:ext>
              </a:extLst>
            </p:cNvPr>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 name="Google Shape;41579;p18">
              <a:extLst>
                <a:ext uri="{FF2B5EF4-FFF2-40B4-BE49-F238E27FC236}">
                  <a16:creationId xmlns:a16="http://schemas.microsoft.com/office/drawing/2014/main" id="{D624915A-9DEB-46FC-B91D-DE33B82752E4}"/>
                </a:ext>
              </a:extLst>
            </p:cNvPr>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 name="Google Shape;41580;p18">
              <a:extLst>
                <a:ext uri="{FF2B5EF4-FFF2-40B4-BE49-F238E27FC236}">
                  <a16:creationId xmlns:a16="http://schemas.microsoft.com/office/drawing/2014/main" id="{9752789F-B67C-42B9-BF5C-5642AB027CCF}"/>
                </a:ext>
              </a:extLst>
            </p:cNvPr>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 name="Google Shape;41581;p18">
              <a:extLst>
                <a:ext uri="{FF2B5EF4-FFF2-40B4-BE49-F238E27FC236}">
                  <a16:creationId xmlns:a16="http://schemas.microsoft.com/office/drawing/2014/main" id="{52DDA9F8-9E38-437D-9CC7-70BF6A2CA687}"/>
                </a:ext>
              </a:extLst>
            </p:cNvPr>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 name="Google Shape;41582;p18">
              <a:extLst>
                <a:ext uri="{FF2B5EF4-FFF2-40B4-BE49-F238E27FC236}">
                  <a16:creationId xmlns:a16="http://schemas.microsoft.com/office/drawing/2014/main" id="{9E355B63-2AA0-4423-A44F-3401A8CB8655}"/>
                </a:ext>
              </a:extLst>
            </p:cNvPr>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 name="Google Shape;41583;p18">
              <a:extLst>
                <a:ext uri="{FF2B5EF4-FFF2-40B4-BE49-F238E27FC236}">
                  <a16:creationId xmlns:a16="http://schemas.microsoft.com/office/drawing/2014/main" id="{8A9E84BD-78D5-4192-B5A2-D617E8F62EA1}"/>
                </a:ext>
              </a:extLst>
            </p:cNvPr>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 name="Google Shape;41584;p18">
              <a:extLst>
                <a:ext uri="{FF2B5EF4-FFF2-40B4-BE49-F238E27FC236}">
                  <a16:creationId xmlns:a16="http://schemas.microsoft.com/office/drawing/2014/main" id="{BFEEBE0F-9B91-495A-99D7-958D963D6E90}"/>
                </a:ext>
              </a:extLst>
            </p:cNvPr>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 name="Google Shape;41585;p18">
              <a:extLst>
                <a:ext uri="{FF2B5EF4-FFF2-40B4-BE49-F238E27FC236}">
                  <a16:creationId xmlns:a16="http://schemas.microsoft.com/office/drawing/2014/main" id="{82AF6456-0DE9-43FE-AF38-1E47148E1232}"/>
                </a:ext>
              </a:extLst>
            </p:cNvPr>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 name="Google Shape;41586;p18">
              <a:extLst>
                <a:ext uri="{FF2B5EF4-FFF2-40B4-BE49-F238E27FC236}">
                  <a16:creationId xmlns:a16="http://schemas.microsoft.com/office/drawing/2014/main" id="{8BCFAC6C-7AFA-4412-A727-8358E8C00541}"/>
                </a:ext>
              </a:extLst>
            </p:cNvPr>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 name="Google Shape;41587;p18">
              <a:extLst>
                <a:ext uri="{FF2B5EF4-FFF2-40B4-BE49-F238E27FC236}">
                  <a16:creationId xmlns:a16="http://schemas.microsoft.com/office/drawing/2014/main" id="{25217356-36D4-4653-B6B1-C5B6187AB999}"/>
                </a:ext>
              </a:extLst>
            </p:cNvPr>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 name="Google Shape;41588;p18">
              <a:extLst>
                <a:ext uri="{FF2B5EF4-FFF2-40B4-BE49-F238E27FC236}">
                  <a16:creationId xmlns:a16="http://schemas.microsoft.com/office/drawing/2014/main" id="{097AAB01-C88E-4F3B-8B4A-CC80321856B1}"/>
                </a:ext>
              </a:extLst>
            </p:cNvPr>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 name="Google Shape;41589;p18">
              <a:extLst>
                <a:ext uri="{FF2B5EF4-FFF2-40B4-BE49-F238E27FC236}">
                  <a16:creationId xmlns:a16="http://schemas.microsoft.com/office/drawing/2014/main" id="{DBEBD75C-2A6B-47F9-8668-A64C6FA89AE0}"/>
                </a:ext>
              </a:extLst>
            </p:cNvPr>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 name="Google Shape;41590;p18">
              <a:extLst>
                <a:ext uri="{FF2B5EF4-FFF2-40B4-BE49-F238E27FC236}">
                  <a16:creationId xmlns:a16="http://schemas.microsoft.com/office/drawing/2014/main" id="{00D11C01-20AA-4205-8BB9-399D1CBFD761}"/>
                </a:ext>
              </a:extLst>
            </p:cNvPr>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 name="Google Shape;41591;p18">
              <a:extLst>
                <a:ext uri="{FF2B5EF4-FFF2-40B4-BE49-F238E27FC236}">
                  <a16:creationId xmlns:a16="http://schemas.microsoft.com/office/drawing/2014/main" id="{75428D8B-910E-42D1-A028-846EA69B2589}"/>
                </a:ext>
              </a:extLst>
            </p:cNvPr>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 name="Google Shape;41592;p18">
              <a:extLst>
                <a:ext uri="{FF2B5EF4-FFF2-40B4-BE49-F238E27FC236}">
                  <a16:creationId xmlns:a16="http://schemas.microsoft.com/office/drawing/2014/main" id="{2BDB3792-E45D-45CC-80C0-094E27E65547}"/>
                </a:ext>
              </a:extLst>
            </p:cNvPr>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 name="Google Shape;41593;p18">
              <a:extLst>
                <a:ext uri="{FF2B5EF4-FFF2-40B4-BE49-F238E27FC236}">
                  <a16:creationId xmlns:a16="http://schemas.microsoft.com/office/drawing/2014/main" id="{6E1911B9-A53B-4CBE-B2BA-57E178E0CBFE}"/>
                </a:ext>
              </a:extLst>
            </p:cNvPr>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 name="Google Shape;41594;p18">
              <a:extLst>
                <a:ext uri="{FF2B5EF4-FFF2-40B4-BE49-F238E27FC236}">
                  <a16:creationId xmlns:a16="http://schemas.microsoft.com/office/drawing/2014/main" id="{1A337590-A635-4654-A84A-8C3D45951BC8}"/>
                </a:ext>
              </a:extLst>
            </p:cNvPr>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 name="Google Shape;41595;p18">
              <a:extLst>
                <a:ext uri="{FF2B5EF4-FFF2-40B4-BE49-F238E27FC236}">
                  <a16:creationId xmlns:a16="http://schemas.microsoft.com/office/drawing/2014/main" id="{ABD69F86-20A9-41CD-B773-E9A21FD39D8C}"/>
                </a:ext>
              </a:extLst>
            </p:cNvPr>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 name="Google Shape;41596;p18">
              <a:extLst>
                <a:ext uri="{FF2B5EF4-FFF2-40B4-BE49-F238E27FC236}">
                  <a16:creationId xmlns:a16="http://schemas.microsoft.com/office/drawing/2014/main" id="{9AA5298C-76AF-4DD8-A1E2-56361573DA96}"/>
                </a:ext>
              </a:extLst>
            </p:cNvPr>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 name="Google Shape;41597;p18">
              <a:extLst>
                <a:ext uri="{FF2B5EF4-FFF2-40B4-BE49-F238E27FC236}">
                  <a16:creationId xmlns:a16="http://schemas.microsoft.com/office/drawing/2014/main" id="{2DAA7172-A748-46BD-BC02-461F58C37976}"/>
                </a:ext>
              </a:extLst>
            </p:cNvPr>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 name="Google Shape;41598;p18">
              <a:extLst>
                <a:ext uri="{FF2B5EF4-FFF2-40B4-BE49-F238E27FC236}">
                  <a16:creationId xmlns:a16="http://schemas.microsoft.com/office/drawing/2014/main" id="{EE78D700-8949-440E-9CC5-EBE5694AA038}"/>
                </a:ext>
              </a:extLst>
            </p:cNvPr>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 name="Google Shape;41599;p18">
              <a:extLst>
                <a:ext uri="{FF2B5EF4-FFF2-40B4-BE49-F238E27FC236}">
                  <a16:creationId xmlns:a16="http://schemas.microsoft.com/office/drawing/2014/main" id="{996B92F9-F709-4C26-8D8B-4C00F1DDA9CA}"/>
                </a:ext>
              </a:extLst>
            </p:cNvPr>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 name="Google Shape;41600;p18">
              <a:extLst>
                <a:ext uri="{FF2B5EF4-FFF2-40B4-BE49-F238E27FC236}">
                  <a16:creationId xmlns:a16="http://schemas.microsoft.com/office/drawing/2014/main" id="{A8DF6087-E5E0-4B94-9E5B-7E8BEB39096A}"/>
                </a:ext>
              </a:extLst>
            </p:cNvPr>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 name="Google Shape;41601;p18">
              <a:extLst>
                <a:ext uri="{FF2B5EF4-FFF2-40B4-BE49-F238E27FC236}">
                  <a16:creationId xmlns:a16="http://schemas.microsoft.com/office/drawing/2014/main" id="{4E4C4220-9C4E-4C07-B045-4788A72B6B7B}"/>
                </a:ext>
              </a:extLst>
            </p:cNvPr>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 name="Google Shape;41602;p18">
              <a:extLst>
                <a:ext uri="{FF2B5EF4-FFF2-40B4-BE49-F238E27FC236}">
                  <a16:creationId xmlns:a16="http://schemas.microsoft.com/office/drawing/2014/main" id="{B2A63642-1C21-41E9-9942-B6D37023785E}"/>
                </a:ext>
              </a:extLst>
            </p:cNvPr>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 name="Google Shape;41603;p18">
              <a:extLst>
                <a:ext uri="{FF2B5EF4-FFF2-40B4-BE49-F238E27FC236}">
                  <a16:creationId xmlns:a16="http://schemas.microsoft.com/office/drawing/2014/main" id="{709BC2C5-FAC5-48BC-B5EB-FEDA7A36363B}"/>
                </a:ext>
              </a:extLst>
            </p:cNvPr>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 name="Google Shape;41604;p18">
              <a:extLst>
                <a:ext uri="{FF2B5EF4-FFF2-40B4-BE49-F238E27FC236}">
                  <a16:creationId xmlns:a16="http://schemas.microsoft.com/office/drawing/2014/main" id="{D9DBB96D-8C28-4B1E-A918-14D69C3A9663}"/>
                </a:ext>
              </a:extLst>
            </p:cNvPr>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 name="Google Shape;41605;p18">
              <a:extLst>
                <a:ext uri="{FF2B5EF4-FFF2-40B4-BE49-F238E27FC236}">
                  <a16:creationId xmlns:a16="http://schemas.microsoft.com/office/drawing/2014/main" id="{8F0C0627-9D5D-426E-966C-7B715D3C7F67}"/>
                </a:ext>
              </a:extLst>
            </p:cNvPr>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 name="Google Shape;41606;p18">
              <a:extLst>
                <a:ext uri="{FF2B5EF4-FFF2-40B4-BE49-F238E27FC236}">
                  <a16:creationId xmlns:a16="http://schemas.microsoft.com/office/drawing/2014/main" id="{CD02CCF9-C6D5-4343-8764-D10A500BDF7F}"/>
                </a:ext>
              </a:extLst>
            </p:cNvPr>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 name="Google Shape;41607;p18">
              <a:extLst>
                <a:ext uri="{FF2B5EF4-FFF2-40B4-BE49-F238E27FC236}">
                  <a16:creationId xmlns:a16="http://schemas.microsoft.com/office/drawing/2014/main" id="{D76BD1BC-B28A-43A4-B5C4-F2E2BF978DEA}"/>
                </a:ext>
              </a:extLst>
            </p:cNvPr>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 name="Google Shape;41608;p18">
              <a:extLst>
                <a:ext uri="{FF2B5EF4-FFF2-40B4-BE49-F238E27FC236}">
                  <a16:creationId xmlns:a16="http://schemas.microsoft.com/office/drawing/2014/main" id="{0FC84E5A-6045-4773-8D0E-5B52EF5A5792}"/>
                </a:ext>
              </a:extLst>
            </p:cNvPr>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 name="Google Shape;41609;p18">
              <a:extLst>
                <a:ext uri="{FF2B5EF4-FFF2-40B4-BE49-F238E27FC236}">
                  <a16:creationId xmlns:a16="http://schemas.microsoft.com/office/drawing/2014/main" id="{6903DD12-5A71-463A-A9C2-9B0FC1DD6325}"/>
                </a:ext>
              </a:extLst>
            </p:cNvPr>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 name="Google Shape;41610;p18">
              <a:extLst>
                <a:ext uri="{FF2B5EF4-FFF2-40B4-BE49-F238E27FC236}">
                  <a16:creationId xmlns:a16="http://schemas.microsoft.com/office/drawing/2014/main" id="{B947B443-24D3-4EBE-8245-1B860B077535}"/>
                </a:ext>
              </a:extLst>
            </p:cNvPr>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 name="Google Shape;41611;p18">
              <a:extLst>
                <a:ext uri="{FF2B5EF4-FFF2-40B4-BE49-F238E27FC236}">
                  <a16:creationId xmlns:a16="http://schemas.microsoft.com/office/drawing/2014/main" id="{CB5D33A1-5F3F-440F-BA11-D040CC2635A7}"/>
                </a:ext>
              </a:extLst>
            </p:cNvPr>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 name="Google Shape;41612;p18">
              <a:extLst>
                <a:ext uri="{FF2B5EF4-FFF2-40B4-BE49-F238E27FC236}">
                  <a16:creationId xmlns:a16="http://schemas.microsoft.com/office/drawing/2014/main" id="{C63927E0-69D0-4902-9604-A52068BCA901}"/>
                </a:ext>
              </a:extLst>
            </p:cNvPr>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 name="Google Shape;41613;p18">
              <a:extLst>
                <a:ext uri="{FF2B5EF4-FFF2-40B4-BE49-F238E27FC236}">
                  <a16:creationId xmlns:a16="http://schemas.microsoft.com/office/drawing/2014/main" id="{86F124F2-29A3-4260-A210-78BEBE512475}"/>
                </a:ext>
              </a:extLst>
            </p:cNvPr>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 name="Google Shape;41614;p18">
              <a:extLst>
                <a:ext uri="{FF2B5EF4-FFF2-40B4-BE49-F238E27FC236}">
                  <a16:creationId xmlns:a16="http://schemas.microsoft.com/office/drawing/2014/main" id="{982DE68B-346C-44E9-8208-F2D52BD9982F}"/>
                </a:ext>
              </a:extLst>
            </p:cNvPr>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 name="Google Shape;41615;p18">
              <a:extLst>
                <a:ext uri="{FF2B5EF4-FFF2-40B4-BE49-F238E27FC236}">
                  <a16:creationId xmlns:a16="http://schemas.microsoft.com/office/drawing/2014/main" id="{8A20EBCE-2638-4D83-A6D7-CCCCCC64BC37}"/>
                </a:ext>
              </a:extLst>
            </p:cNvPr>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 name="Google Shape;41616;p18">
              <a:extLst>
                <a:ext uri="{FF2B5EF4-FFF2-40B4-BE49-F238E27FC236}">
                  <a16:creationId xmlns:a16="http://schemas.microsoft.com/office/drawing/2014/main" id="{6DCCF009-4973-4536-9D9B-7679220EFD61}"/>
                </a:ext>
              </a:extLst>
            </p:cNvPr>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 name="Google Shape;41617;p18">
              <a:extLst>
                <a:ext uri="{FF2B5EF4-FFF2-40B4-BE49-F238E27FC236}">
                  <a16:creationId xmlns:a16="http://schemas.microsoft.com/office/drawing/2014/main" id="{BAA26220-0C1A-44DE-80CC-3A4E70F4D4FE}"/>
                </a:ext>
              </a:extLst>
            </p:cNvPr>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 name="Google Shape;41618;p18">
              <a:extLst>
                <a:ext uri="{FF2B5EF4-FFF2-40B4-BE49-F238E27FC236}">
                  <a16:creationId xmlns:a16="http://schemas.microsoft.com/office/drawing/2014/main" id="{A51F5C02-2958-4C79-BE10-B9038114981D}"/>
                </a:ext>
              </a:extLst>
            </p:cNvPr>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 name="Google Shape;41619;p18">
              <a:extLst>
                <a:ext uri="{FF2B5EF4-FFF2-40B4-BE49-F238E27FC236}">
                  <a16:creationId xmlns:a16="http://schemas.microsoft.com/office/drawing/2014/main" id="{F2DCAF1C-0D0B-477C-9635-D1F85CA7C5CD}"/>
                </a:ext>
              </a:extLst>
            </p:cNvPr>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 name="Google Shape;41620;p18">
              <a:extLst>
                <a:ext uri="{FF2B5EF4-FFF2-40B4-BE49-F238E27FC236}">
                  <a16:creationId xmlns:a16="http://schemas.microsoft.com/office/drawing/2014/main" id="{5ACC6665-FD25-4B12-B3CF-2F3C0F692AC8}"/>
                </a:ext>
              </a:extLst>
            </p:cNvPr>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 name="Google Shape;41621;p18">
              <a:extLst>
                <a:ext uri="{FF2B5EF4-FFF2-40B4-BE49-F238E27FC236}">
                  <a16:creationId xmlns:a16="http://schemas.microsoft.com/office/drawing/2014/main" id="{C02C6673-20D0-43CF-B422-A240AC803A5E}"/>
                </a:ext>
              </a:extLst>
            </p:cNvPr>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 name="Google Shape;41622;p18">
              <a:extLst>
                <a:ext uri="{FF2B5EF4-FFF2-40B4-BE49-F238E27FC236}">
                  <a16:creationId xmlns:a16="http://schemas.microsoft.com/office/drawing/2014/main" id="{2289A7BC-B9E5-49E5-B55A-F56F5F0D9BFD}"/>
                </a:ext>
              </a:extLst>
            </p:cNvPr>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 name="Google Shape;41623;p18">
              <a:extLst>
                <a:ext uri="{FF2B5EF4-FFF2-40B4-BE49-F238E27FC236}">
                  <a16:creationId xmlns:a16="http://schemas.microsoft.com/office/drawing/2014/main" id="{97C39AB8-6269-41B3-93EA-04A860DD410D}"/>
                </a:ext>
              </a:extLst>
            </p:cNvPr>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 name="Google Shape;41624;p18">
              <a:extLst>
                <a:ext uri="{FF2B5EF4-FFF2-40B4-BE49-F238E27FC236}">
                  <a16:creationId xmlns:a16="http://schemas.microsoft.com/office/drawing/2014/main" id="{079EA3B9-C1EE-4A51-8E40-44DA48E2A871}"/>
                </a:ext>
              </a:extLst>
            </p:cNvPr>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 name="Google Shape;41625;p18">
              <a:extLst>
                <a:ext uri="{FF2B5EF4-FFF2-40B4-BE49-F238E27FC236}">
                  <a16:creationId xmlns:a16="http://schemas.microsoft.com/office/drawing/2014/main" id="{8E64DE21-FDE8-47E5-A5DA-B999C45CC3DE}"/>
                </a:ext>
              </a:extLst>
            </p:cNvPr>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 name="Google Shape;41626;p18">
              <a:extLst>
                <a:ext uri="{FF2B5EF4-FFF2-40B4-BE49-F238E27FC236}">
                  <a16:creationId xmlns:a16="http://schemas.microsoft.com/office/drawing/2014/main" id="{F8EC2D5D-1A1D-4F6A-9090-4DD93FF32E92}"/>
                </a:ext>
              </a:extLst>
            </p:cNvPr>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 name="Google Shape;41627;p18">
              <a:extLst>
                <a:ext uri="{FF2B5EF4-FFF2-40B4-BE49-F238E27FC236}">
                  <a16:creationId xmlns:a16="http://schemas.microsoft.com/office/drawing/2014/main" id="{99E3E509-0360-4499-ABB7-B8C01A64CB6F}"/>
                </a:ext>
              </a:extLst>
            </p:cNvPr>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 name="Google Shape;41628;p18">
              <a:extLst>
                <a:ext uri="{FF2B5EF4-FFF2-40B4-BE49-F238E27FC236}">
                  <a16:creationId xmlns:a16="http://schemas.microsoft.com/office/drawing/2014/main" id="{5E74C82B-E3C5-4D24-A605-4C2D85017F31}"/>
                </a:ext>
              </a:extLst>
            </p:cNvPr>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 name="Google Shape;41629;p18">
              <a:extLst>
                <a:ext uri="{FF2B5EF4-FFF2-40B4-BE49-F238E27FC236}">
                  <a16:creationId xmlns:a16="http://schemas.microsoft.com/office/drawing/2014/main" id="{F58A284A-EDDC-47B1-B3C4-ACC6D78551C7}"/>
                </a:ext>
              </a:extLst>
            </p:cNvPr>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 name="Google Shape;41630;p18">
              <a:extLst>
                <a:ext uri="{FF2B5EF4-FFF2-40B4-BE49-F238E27FC236}">
                  <a16:creationId xmlns:a16="http://schemas.microsoft.com/office/drawing/2014/main" id="{13A2CFED-76A9-4C70-8942-974F8BDC14A8}"/>
                </a:ext>
              </a:extLst>
            </p:cNvPr>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 name="Google Shape;41631;p18">
              <a:extLst>
                <a:ext uri="{FF2B5EF4-FFF2-40B4-BE49-F238E27FC236}">
                  <a16:creationId xmlns:a16="http://schemas.microsoft.com/office/drawing/2014/main" id="{346D9B99-E82C-4C14-B37C-EB7CBA98EA9D}"/>
                </a:ext>
              </a:extLst>
            </p:cNvPr>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 name="Google Shape;41632;p18">
              <a:extLst>
                <a:ext uri="{FF2B5EF4-FFF2-40B4-BE49-F238E27FC236}">
                  <a16:creationId xmlns:a16="http://schemas.microsoft.com/office/drawing/2014/main" id="{BB5550A5-3DDB-42B5-8D09-0E9CC99FAB0B}"/>
                </a:ext>
              </a:extLst>
            </p:cNvPr>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 name="Google Shape;41633;p18">
              <a:extLst>
                <a:ext uri="{FF2B5EF4-FFF2-40B4-BE49-F238E27FC236}">
                  <a16:creationId xmlns:a16="http://schemas.microsoft.com/office/drawing/2014/main" id="{BD3CB3B3-CDC2-495C-BEFF-DA4DB5F358CB}"/>
                </a:ext>
              </a:extLst>
            </p:cNvPr>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 name="Google Shape;41634;p18">
              <a:extLst>
                <a:ext uri="{FF2B5EF4-FFF2-40B4-BE49-F238E27FC236}">
                  <a16:creationId xmlns:a16="http://schemas.microsoft.com/office/drawing/2014/main" id="{D7697612-BECF-4D31-B2FC-B88CFAE82D30}"/>
                </a:ext>
              </a:extLst>
            </p:cNvPr>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 name="Google Shape;41635;p18">
              <a:extLst>
                <a:ext uri="{FF2B5EF4-FFF2-40B4-BE49-F238E27FC236}">
                  <a16:creationId xmlns:a16="http://schemas.microsoft.com/office/drawing/2014/main" id="{6CF62A20-6C82-48D9-9EF9-269CBEDF71FE}"/>
                </a:ext>
              </a:extLst>
            </p:cNvPr>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 name="Google Shape;41636;p18">
              <a:extLst>
                <a:ext uri="{FF2B5EF4-FFF2-40B4-BE49-F238E27FC236}">
                  <a16:creationId xmlns:a16="http://schemas.microsoft.com/office/drawing/2014/main" id="{FC613B9E-143A-4DCA-B489-24C798EF9125}"/>
                </a:ext>
              </a:extLst>
            </p:cNvPr>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 name="Google Shape;41637;p18">
              <a:extLst>
                <a:ext uri="{FF2B5EF4-FFF2-40B4-BE49-F238E27FC236}">
                  <a16:creationId xmlns:a16="http://schemas.microsoft.com/office/drawing/2014/main" id="{553561C1-F65B-45AF-AFE8-F91C12707A15}"/>
                </a:ext>
              </a:extLst>
            </p:cNvPr>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 name="Google Shape;41638;p18">
              <a:extLst>
                <a:ext uri="{FF2B5EF4-FFF2-40B4-BE49-F238E27FC236}">
                  <a16:creationId xmlns:a16="http://schemas.microsoft.com/office/drawing/2014/main" id="{A2B394DE-0B3C-47CD-BCDD-0B89391FB4D0}"/>
                </a:ext>
              </a:extLst>
            </p:cNvPr>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 name="Google Shape;41639;p18">
              <a:extLst>
                <a:ext uri="{FF2B5EF4-FFF2-40B4-BE49-F238E27FC236}">
                  <a16:creationId xmlns:a16="http://schemas.microsoft.com/office/drawing/2014/main" id="{093A3685-519C-44FD-8628-0CF28893CCC0}"/>
                </a:ext>
              </a:extLst>
            </p:cNvPr>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 name="Google Shape;41640;p18">
              <a:extLst>
                <a:ext uri="{FF2B5EF4-FFF2-40B4-BE49-F238E27FC236}">
                  <a16:creationId xmlns:a16="http://schemas.microsoft.com/office/drawing/2014/main" id="{73DBB109-2DC7-41C8-8064-A7F758656836}"/>
                </a:ext>
              </a:extLst>
            </p:cNvPr>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 name="Google Shape;41641;p18">
              <a:extLst>
                <a:ext uri="{FF2B5EF4-FFF2-40B4-BE49-F238E27FC236}">
                  <a16:creationId xmlns:a16="http://schemas.microsoft.com/office/drawing/2014/main" id="{1C68EA75-AB39-44FF-ADA6-60C04A109B63}"/>
                </a:ext>
              </a:extLst>
            </p:cNvPr>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 name="Google Shape;41642;p18">
              <a:extLst>
                <a:ext uri="{FF2B5EF4-FFF2-40B4-BE49-F238E27FC236}">
                  <a16:creationId xmlns:a16="http://schemas.microsoft.com/office/drawing/2014/main" id="{CC3C2D74-B972-4356-828F-D26D8611689F}"/>
                </a:ext>
              </a:extLst>
            </p:cNvPr>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 name="Google Shape;41643;p18">
              <a:extLst>
                <a:ext uri="{FF2B5EF4-FFF2-40B4-BE49-F238E27FC236}">
                  <a16:creationId xmlns:a16="http://schemas.microsoft.com/office/drawing/2014/main" id="{511B0AD4-7011-45BF-9471-ED88ED1126EE}"/>
                </a:ext>
              </a:extLst>
            </p:cNvPr>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 name="Google Shape;41644;p18">
              <a:extLst>
                <a:ext uri="{FF2B5EF4-FFF2-40B4-BE49-F238E27FC236}">
                  <a16:creationId xmlns:a16="http://schemas.microsoft.com/office/drawing/2014/main" id="{D4F2131B-0B14-4AD1-A7E2-4F358D3FB020}"/>
                </a:ext>
              </a:extLst>
            </p:cNvPr>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 name="Google Shape;41645;p18">
              <a:extLst>
                <a:ext uri="{FF2B5EF4-FFF2-40B4-BE49-F238E27FC236}">
                  <a16:creationId xmlns:a16="http://schemas.microsoft.com/office/drawing/2014/main" id="{03D933C0-74CA-4601-9ADE-BA73826C0DDA}"/>
                </a:ext>
              </a:extLst>
            </p:cNvPr>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 name="Google Shape;41646;p18">
              <a:extLst>
                <a:ext uri="{FF2B5EF4-FFF2-40B4-BE49-F238E27FC236}">
                  <a16:creationId xmlns:a16="http://schemas.microsoft.com/office/drawing/2014/main" id="{3571FFAF-935E-4409-91E0-167A4C3C9860}"/>
                </a:ext>
              </a:extLst>
            </p:cNvPr>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 name="Google Shape;41647;p18">
              <a:extLst>
                <a:ext uri="{FF2B5EF4-FFF2-40B4-BE49-F238E27FC236}">
                  <a16:creationId xmlns:a16="http://schemas.microsoft.com/office/drawing/2014/main" id="{51A5E521-869E-4D16-814B-8BC56711A46E}"/>
                </a:ext>
              </a:extLst>
            </p:cNvPr>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 name="Google Shape;41648;p18">
              <a:extLst>
                <a:ext uri="{FF2B5EF4-FFF2-40B4-BE49-F238E27FC236}">
                  <a16:creationId xmlns:a16="http://schemas.microsoft.com/office/drawing/2014/main" id="{E0B253EE-3FEB-4358-B09C-B0C2381A2866}"/>
                </a:ext>
              </a:extLst>
            </p:cNvPr>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 name="Google Shape;41649;p18">
              <a:extLst>
                <a:ext uri="{FF2B5EF4-FFF2-40B4-BE49-F238E27FC236}">
                  <a16:creationId xmlns:a16="http://schemas.microsoft.com/office/drawing/2014/main" id="{AD12CD60-D6F9-4924-857B-3C0FFB09033F}"/>
                </a:ext>
              </a:extLst>
            </p:cNvPr>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 name="Google Shape;41650;p18">
              <a:extLst>
                <a:ext uri="{FF2B5EF4-FFF2-40B4-BE49-F238E27FC236}">
                  <a16:creationId xmlns:a16="http://schemas.microsoft.com/office/drawing/2014/main" id="{6CBF7A91-DD7E-41AF-90ED-05EC40A4D73E}"/>
                </a:ext>
              </a:extLst>
            </p:cNvPr>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 name="Google Shape;41651;p18">
              <a:extLst>
                <a:ext uri="{FF2B5EF4-FFF2-40B4-BE49-F238E27FC236}">
                  <a16:creationId xmlns:a16="http://schemas.microsoft.com/office/drawing/2014/main" id="{F6E39900-DA12-41CF-A246-BB388AB8645B}"/>
                </a:ext>
              </a:extLst>
            </p:cNvPr>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 name="Google Shape;41652;p18">
              <a:extLst>
                <a:ext uri="{FF2B5EF4-FFF2-40B4-BE49-F238E27FC236}">
                  <a16:creationId xmlns:a16="http://schemas.microsoft.com/office/drawing/2014/main" id="{ECD6C797-993F-4485-9855-DCE265073440}"/>
                </a:ext>
              </a:extLst>
            </p:cNvPr>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 name="Google Shape;41653;p18">
              <a:extLst>
                <a:ext uri="{FF2B5EF4-FFF2-40B4-BE49-F238E27FC236}">
                  <a16:creationId xmlns:a16="http://schemas.microsoft.com/office/drawing/2014/main" id="{A8D9AE7F-7C1F-4E8C-9DC1-519C5E2A99D4}"/>
                </a:ext>
              </a:extLst>
            </p:cNvPr>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 name="Google Shape;41654;p18">
              <a:extLst>
                <a:ext uri="{FF2B5EF4-FFF2-40B4-BE49-F238E27FC236}">
                  <a16:creationId xmlns:a16="http://schemas.microsoft.com/office/drawing/2014/main" id="{28FD6ABD-C9A0-4397-B41D-1669736900D5}"/>
                </a:ext>
              </a:extLst>
            </p:cNvPr>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 name="Google Shape;41655;p18">
              <a:extLst>
                <a:ext uri="{FF2B5EF4-FFF2-40B4-BE49-F238E27FC236}">
                  <a16:creationId xmlns:a16="http://schemas.microsoft.com/office/drawing/2014/main" id="{53E573E4-A140-42DD-B943-5D503885DA2E}"/>
                </a:ext>
              </a:extLst>
            </p:cNvPr>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 name="Google Shape;41656;p18">
              <a:extLst>
                <a:ext uri="{FF2B5EF4-FFF2-40B4-BE49-F238E27FC236}">
                  <a16:creationId xmlns:a16="http://schemas.microsoft.com/office/drawing/2014/main" id="{DF6EEF3F-3678-4E48-8013-F5F9CB4AE66D}"/>
                </a:ext>
              </a:extLst>
            </p:cNvPr>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 name="Google Shape;41657;p18">
              <a:extLst>
                <a:ext uri="{FF2B5EF4-FFF2-40B4-BE49-F238E27FC236}">
                  <a16:creationId xmlns:a16="http://schemas.microsoft.com/office/drawing/2014/main" id="{2C8087FF-C580-45C6-BDDF-58C8FC01786D}"/>
                </a:ext>
              </a:extLst>
            </p:cNvPr>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 name="Google Shape;41658;p18">
              <a:extLst>
                <a:ext uri="{FF2B5EF4-FFF2-40B4-BE49-F238E27FC236}">
                  <a16:creationId xmlns:a16="http://schemas.microsoft.com/office/drawing/2014/main" id="{4C23BADC-6DDA-48C2-AD8B-761358094CEA}"/>
                </a:ext>
              </a:extLst>
            </p:cNvPr>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 name="Google Shape;41659;p18">
              <a:extLst>
                <a:ext uri="{FF2B5EF4-FFF2-40B4-BE49-F238E27FC236}">
                  <a16:creationId xmlns:a16="http://schemas.microsoft.com/office/drawing/2014/main" id="{91CA2465-B55F-42CE-8488-2839032D154E}"/>
                </a:ext>
              </a:extLst>
            </p:cNvPr>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 name="Google Shape;41660;p18">
              <a:extLst>
                <a:ext uri="{FF2B5EF4-FFF2-40B4-BE49-F238E27FC236}">
                  <a16:creationId xmlns:a16="http://schemas.microsoft.com/office/drawing/2014/main" id="{2C0F8C93-112C-49C5-8E87-692859D45F17}"/>
                </a:ext>
              </a:extLst>
            </p:cNvPr>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 name="Google Shape;41661;p18">
              <a:extLst>
                <a:ext uri="{FF2B5EF4-FFF2-40B4-BE49-F238E27FC236}">
                  <a16:creationId xmlns:a16="http://schemas.microsoft.com/office/drawing/2014/main" id="{7AD650B9-27F8-4EBE-9BD5-9BC633152A59}"/>
                </a:ext>
              </a:extLst>
            </p:cNvPr>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 name="Google Shape;41662;p18">
              <a:extLst>
                <a:ext uri="{FF2B5EF4-FFF2-40B4-BE49-F238E27FC236}">
                  <a16:creationId xmlns:a16="http://schemas.microsoft.com/office/drawing/2014/main" id="{CC651E9F-4C79-472B-BA02-8C8ED07324A3}"/>
                </a:ext>
              </a:extLst>
            </p:cNvPr>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 name="Google Shape;41663;p18">
              <a:extLst>
                <a:ext uri="{FF2B5EF4-FFF2-40B4-BE49-F238E27FC236}">
                  <a16:creationId xmlns:a16="http://schemas.microsoft.com/office/drawing/2014/main" id="{0AD3F1F7-04A8-4316-A21C-2AAED6593D3A}"/>
                </a:ext>
              </a:extLst>
            </p:cNvPr>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 name="Google Shape;41664;p18">
              <a:extLst>
                <a:ext uri="{FF2B5EF4-FFF2-40B4-BE49-F238E27FC236}">
                  <a16:creationId xmlns:a16="http://schemas.microsoft.com/office/drawing/2014/main" id="{417204FF-F243-4590-945B-202F7512F9BE}"/>
                </a:ext>
              </a:extLst>
            </p:cNvPr>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 name="Google Shape;41665;p18">
              <a:extLst>
                <a:ext uri="{FF2B5EF4-FFF2-40B4-BE49-F238E27FC236}">
                  <a16:creationId xmlns:a16="http://schemas.microsoft.com/office/drawing/2014/main" id="{11223AD1-C5A2-4E20-8E96-AA4B9DEE33A6}"/>
                </a:ext>
              </a:extLst>
            </p:cNvPr>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 name="Google Shape;41666;p18">
              <a:extLst>
                <a:ext uri="{FF2B5EF4-FFF2-40B4-BE49-F238E27FC236}">
                  <a16:creationId xmlns:a16="http://schemas.microsoft.com/office/drawing/2014/main" id="{34098BE2-640C-459C-ABA2-FF512FACECFB}"/>
                </a:ext>
              </a:extLst>
            </p:cNvPr>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 name="Google Shape;41667;p18">
              <a:extLst>
                <a:ext uri="{FF2B5EF4-FFF2-40B4-BE49-F238E27FC236}">
                  <a16:creationId xmlns:a16="http://schemas.microsoft.com/office/drawing/2014/main" id="{E75C5A87-4FDF-464D-977B-97CDA3027124}"/>
                </a:ext>
              </a:extLst>
            </p:cNvPr>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 name="Google Shape;41668;p18">
              <a:extLst>
                <a:ext uri="{FF2B5EF4-FFF2-40B4-BE49-F238E27FC236}">
                  <a16:creationId xmlns:a16="http://schemas.microsoft.com/office/drawing/2014/main" id="{F9E45AE8-8319-47C1-9402-A3131FC677D9}"/>
                </a:ext>
              </a:extLst>
            </p:cNvPr>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 name="Google Shape;41669;p18">
              <a:extLst>
                <a:ext uri="{FF2B5EF4-FFF2-40B4-BE49-F238E27FC236}">
                  <a16:creationId xmlns:a16="http://schemas.microsoft.com/office/drawing/2014/main" id="{96E97C1E-0FAA-493B-99F6-0B5FDC65ED93}"/>
                </a:ext>
              </a:extLst>
            </p:cNvPr>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 name="Google Shape;41670;p18">
              <a:extLst>
                <a:ext uri="{FF2B5EF4-FFF2-40B4-BE49-F238E27FC236}">
                  <a16:creationId xmlns:a16="http://schemas.microsoft.com/office/drawing/2014/main" id="{5A94D58B-0CF3-4394-BEC7-9E5C094AA0F4}"/>
                </a:ext>
              </a:extLst>
            </p:cNvPr>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 name="Google Shape;41671;p18">
              <a:extLst>
                <a:ext uri="{FF2B5EF4-FFF2-40B4-BE49-F238E27FC236}">
                  <a16:creationId xmlns:a16="http://schemas.microsoft.com/office/drawing/2014/main" id="{BA9325F4-A5D2-4E2F-8F56-8461C8F9734C}"/>
                </a:ext>
              </a:extLst>
            </p:cNvPr>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 name="Google Shape;41672;p18">
              <a:extLst>
                <a:ext uri="{FF2B5EF4-FFF2-40B4-BE49-F238E27FC236}">
                  <a16:creationId xmlns:a16="http://schemas.microsoft.com/office/drawing/2014/main" id="{D5B3EDB5-F506-4AE9-8AA0-920A7EA46D74}"/>
                </a:ext>
              </a:extLst>
            </p:cNvPr>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 name="Google Shape;41673;p18">
              <a:extLst>
                <a:ext uri="{FF2B5EF4-FFF2-40B4-BE49-F238E27FC236}">
                  <a16:creationId xmlns:a16="http://schemas.microsoft.com/office/drawing/2014/main" id="{1FA7AE46-AC2A-4DA8-90C6-B98B421C735D}"/>
                </a:ext>
              </a:extLst>
            </p:cNvPr>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 name="Google Shape;41674;p18">
              <a:extLst>
                <a:ext uri="{FF2B5EF4-FFF2-40B4-BE49-F238E27FC236}">
                  <a16:creationId xmlns:a16="http://schemas.microsoft.com/office/drawing/2014/main" id="{810ACEF4-80FA-40EE-B80F-512EF19CED35}"/>
                </a:ext>
              </a:extLst>
            </p:cNvPr>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 name="Google Shape;41675;p18">
              <a:extLst>
                <a:ext uri="{FF2B5EF4-FFF2-40B4-BE49-F238E27FC236}">
                  <a16:creationId xmlns:a16="http://schemas.microsoft.com/office/drawing/2014/main" id="{24795C38-DA23-4B9B-ADCE-A3C0861E4B81}"/>
                </a:ext>
              </a:extLst>
            </p:cNvPr>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 name="Google Shape;41676;p18">
              <a:extLst>
                <a:ext uri="{FF2B5EF4-FFF2-40B4-BE49-F238E27FC236}">
                  <a16:creationId xmlns:a16="http://schemas.microsoft.com/office/drawing/2014/main" id="{F825A8D0-D3CA-43B8-92CF-BD3DE43DDE6A}"/>
                </a:ext>
              </a:extLst>
            </p:cNvPr>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 name="Google Shape;41677;p18">
              <a:extLst>
                <a:ext uri="{FF2B5EF4-FFF2-40B4-BE49-F238E27FC236}">
                  <a16:creationId xmlns:a16="http://schemas.microsoft.com/office/drawing/2014/main" id="{D5A4B639-2E01-4B9E-AEE9-A1CD1A4EB46B}"/>
                </a:ext>
              </a:extLst>
            </p:cNvPr>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 name="Google Shape;41678;p18">
              <a:extLst>
                <a:ext uri="{FF2B5EF4-FFF2-40B4-BE49-F238E27FC236}">
                  <a16:creationId xmlns:a16="http://schemas.microsoft.com/office/drawing/2014/main" id="{FE60E6D8-644F-4572-9A3F-A4546EBAC22E}"/>
                </a:ext>
              </a:extLst>
            </p:cNvPr>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 name="Google Shape;41679;p18">
              <a:extLst>
                <a:ext uri="{FF2B5EF4-FFF2-40B4-BE49-F238E27FC236}">
                  <a16:creationId xmlns:a16="http://schemas.microsoft.com/office/drawing/2014/main" id="{047D9988-F3A5-4F2E-89C8-1FF82D789D67}"/>
                </a:ext>
              </a:extLst>
            </p:cNvPr>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 name="Google Shape;41680;p18">
              <a:extLst>
                <a:ext uri="{FF2B5EF4-FFF2-40B4-BE49-F238E27FC236}">
                  <a16:creationId xmlns:a16="http://schemas.microsoft.com/office/drawing/2014/main" id="{BE055B43-F858-4D1B-9E56-E40CB006EFB7}"/>
                </a:ext>
              </a:extLst>
            </p:cNvPr>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 name="Google Shape;41681;p18">
              <a:extLst>
                <a:ext uri="{FF2B5EF4-FFF2-40B4-BE49-F238E27FC236}">
                  <a16:creationId xmlns:a16="http://schemas.microsoft.com/office/drawing/2014/main" id="{2E68BA73-B91C-4604-B8C1-47F35D435D06}"/>
                </a:ext>
              </a:extLst>
            </p:cNvPr>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 name="Google Shape;41682;p18">
              <a:extLst>
                <a:ext uri="{FF2B5EF4-FFF2-40B4-BE49-F238E27FC236}">
                  <a16:creationId xmlns:a16="http://schemas.microsoft.com/office/drawing/2014/main" id="{43147DDF-AD1F-4B13-8F42-25FA9CF14E92}"/>
                </a:ext>
              </a:extLst>
            </p:cNvPr>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 name="Google Shape;41683;p18">
              <a:extLst>
                <a:ext uri="{FF2B5EF4-FFF2-40B4-BE49-F238E27FC236}">
                  <a16:creationId xmlns:a16="http://schemas.microsoft.com/office/drawing/2014/main" id="{7C668270-7922-4D5C-9D37-2D4DAC398CCF}"/>
                </a:ext>
              </a:extLst>
            </p:cNvPr>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 name="Google Shape;41684;p18">
              <a:extLst>
                <a:ext uri="{FF2B5EF4-FFF2-40B4-BE49-F238E27FC236}">
                  <a16:creationId xmlns:a16="http://schemas.microsoft.com/office/drawing/2014/main" id="{96E34268-2157-4175-A023-F9643D759874}"/>
                </a:ext>
              </a:extLst>
            </p:cNvPr>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 name="Google Shape;41685;p18">
              <a:extLst>
                <a:ext uri="{FF2B5EF4-FFF2-40B4-BE49-F238E27FC236}">
                  <a16:creationId xmlns:a16="http://schemas.microsoft.com/office/drawing/2014/main" id="{7BFF324F-7260-4294-A9BE-978B94E8AE43}"/>
                </a:ext>
              </a:extLst>
            </p:cNvPr>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 name="Google Shape;41686;p18">
              <a:extLst>
                <a:ext uri="{FF2B5EF4-FFF2-40B4-BE49-F238E27FC236}">
                  <a16:creationId xmlns:a16="http://schemas.microsoft.com/office/drawing/2014/main" id="{B8674BD4-0DEC-49BC-9950-41167325696D}"/>
                </a:ext>
              </a:extLst>
            </p:cNvPr>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 name="Google Shape;41687;p18">
              <a:extLst>
                <a:ext uri="{FF2B5EF4-FFF2-40B4-BE49-F238E27FC236}">
                  <a16:creationId xmlns:a16="http://schemas.microsoft.com/office/drawing/2014/main" id="{0E50459E-D8DB-4097-9F4A-AFAD23A51250}"/>
                </a:ext>
              </a:extLst>
            </p:cNvPr>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 name="Google Shape;41688;p18">
              <a:extLst>
                <a:ext uri="{FF2B5EF4-FFF2-40B4-BE49-F238E27FC236}">
                  <a16:creationId xmlns:a16="http://schemas.microsoft.com/office/drawing/2014/main" id="{BF8D358C-3168-4E0D-B3EB-FADCB1DBB303}"/>
                </a:ext>
              </a:extLst>
            </p:cNvPr>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 name="Google Shape;41689;p18">
              <a:extLst>
                <a:ext uri="{FF2B5EF4-FFF2-40B4-BE49-F238E27FC236}">
                  <a16:creationId xmlns:a16="http://schemas.microsoft.com/office/drawing/2014/main" id="{1BD66F47-864E-4016-B3FE-D1A2E721018F}"/>
                </a:ext>
              </a:extLst>
            </p:cNvPr>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 name="Google Shape;41690;p18">
              <a:extLst>
                <a:ext uri="{FF2B5EF4-FFF2-40B4-BE49-F238E27FC236}">
                  <a16:creationId xmlns:a16="http://schemas.microsoft.com/office/drawing/2014/main" id="{9B4C39D2-1F4C-4FCE-B069-03776AD6AEFA}"/>
                </a:ext>
              </a:extLst>
            </p:cNvPr>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 name="Google Shape;41691;p18">
              <a:extLst>
                <a:ext uri="{FF2B5EF4-FFF2-40B4-BE49-F238E27FC236}">
                  <a16:creationId xmlns:a16="http://schemas.microsoft.com/office/drawing/2014/main" id="{5859BE22-4D0D-4828-B67D-1532341DC2D8}"/>
                </a:ext>
              </a:extLst>
            </p:cNvPr>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 name="Google Shape;41692;p18">
              <a:extLst>
                <a:ext uri="{FF2B5EF4-FFF2-40B4-BE49-F238E27FC236}">
                  <a16:creationId xmlns:a16="http://schemas.microsoft.com/office/drawing/2014/main" id="{D8D9E728-2EF8-412C-A986-C07C5E4AD6A7}"/>
                </a:ext>
              </a:extLst>
            </p:cNvPr>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 name="Google Shape;41693;p18">
              <a:extLst>
                <a:ext uri="{FF2B5EF4-FFF2-40B4-BE49-F238E27FC236}">
                  <a16:creationId xmlns:a16="http://schemas.microsoft.com/office/drawing/2014/main" id="{99BBA3E2-0B69-460B-8AA2-8FDF44E4983F}"/>
                </a:ext>
              </a:extLst>
            </p:cNvPr>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 name="Google Shape;41694;p18">
              <a:extLst>
                <a:ext uri="{FF2B5EF4-FFF2-40B4-BE49-F238E27FC236}">
                  <a16:creationId xmlns:a16="http://schemas.microsoft.com/office/drawing/2014/main" id="{6CADE1BF-1710-49A7-BA7A-B1B7AC6A8FED}"/>
                </a:ext>
              </a:extLst>
            </p:cNvPr>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 name="Google Shape;41695;p18">
              <a:extLst>
                <a:ext uri="{FF2B5EF4-FFF2-40B4-BE49-F238E27FC236}">
                  <a16:creationId xmlns:a16="http://schemas.microsoft.com/office/drawing/2014/main" id="{CF462BBC-4FB5-4EC1-9F66-831753912F72}"/>
                </a:ext>
              </a:extLst>
            </p:cNvPr>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 name="Google Shape;41696;p18">
              <a:extLst>
                <a:ext uri="{FF2B5EF4-FFF2-40B4-BE49-F238E27FC236}">
                  <a16:creationId xmlns:a16="http://schemas.microsoft.com/office/drawing/2014/main" id="{8F77E2A0-11C9-438B-AEF2-F96E1023E001}"/>
                </a:ext>
              </a:extLst>
            </p:cNvPr>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 name="Google Shape;41697;p18">
              <a:extLst>
                <a:ext uri="{FF2B5EF4-FFF2-40B4-BE49-F238E27FC236}">
                  <a16:creationId xmlns:a16="http://schemas.microsoft.com/office/drawing/2014/main" id="{78CCE396-3BF2-4FAD-83FD-1F9DF238376A}"/>
                </a:ext>
              </a:extLst>
            </p:cNvPr>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 name="Google Shape;41698;p18">
              <a:extLst>
                <a:ext uri="{FF2B5EF4-FFF2-40B4-BE49-F238E27FC236}">
                  <a16:creationId xmlns:a16="http://schemas.microsoft.com/office/drawing/2014/main" id="{50829297-8DED-4768-B6AF-2BB723BB08A7}"/>
                </a:ext>
              </a:extLst>
            </p:cNvPr>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 name="Google Shape;41699;p18">
              <a:extLst>
                <a:ext uri="{FF2B5EF4-FFF2-40B4-BE49-F238E27FC236}">
                  <a16:creationId xmlns:a16="http://schemas.microsoft.com/office/drawing/2014/main" id="{4F4C46FD-CFB5-4115-AB45-6F095B1F0FAB}"/>
                </a:ext>
              </a:extLst>
            </p:cNvPr>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 name="Google Shape;41700;p18">
              <a:extLst>
                <a:ext uri="{FF2B5EF4-FFF2-40B4-BE49-F238E27FC236}">
                  <a16:creationId xmlns:a16="http://schemas.microsoft.com/office/drawing/2014/main" id="{5684A640-60FA-41E6-8BA3-BCE05617ADDE}"/>
                </a:ext>
              </a:extLst>
            </p:cNvPr>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 name="Google Shape;41701;p18">
              <a:extLst>
                <a:ext uri="{FF2B5EF4-FFF2-40B4-BE49-F238E27FC236}">
                  <a16:creationId xmlns:a16="http://schemas.microsoft.com/office/drawing/2014/main" id="{C1698143-73A7-4A49-997D-5191CDE7D108}"/>
                </a:ext>
              </a:extLst>
            </p:cNvPr>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 name="Google Shape;41702;p18">
              <a:extLst>
                <a:ext uri="{FF2B5EF4-FFF2-40B4-BE49-F238E27FC236}">
                  <a16:creationId xmlns:a16="http://schemas.microsoft.com/office/drawing/2014/main" id="{94F2C569-0667-453D-A38A-04A5D34E76BB}"/>
                </a:ext>
              </a:extLst>
            </p:cNvPr>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 name="Google Shape;41703;p18">
              <a:extLst>
                <a:ext uri="{FF2B5EF4-FFF2-40B4-BE49-F238E27FC236}">
                  <a16:creationId xmlns:a16="http://schemas.microsoft.com/office/drawing/2014/main" id="{97480AC8-AC87-45F2-BB16-3B0EDFE6C4D0}"/>
                </a:ext>
              </a:extLst>
            </p:cNvPr>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 name="Google Shape;41704;p18">
              <a:extLst>
                <a:ext uri="{FF2B5EF4-FFF2-40B4-BE49-F238E27FC236}">
                  <a16:creationId xmlns:a16="http://schemas.microsoft.com/office/drawing/2014/main" id="{2D61092A-F580-4C43-BFEC-B49D54955056}"/>
                </a:ext>
              </a:extLst>
            </p:cNvPr>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 name="Google Shape;41705;p18">
              <a:extLst>
                <a:ext uri="{FF2B5EF4-FFF2-40B4-BE49-F238E27FC236}">
                  <a16:creationId xmlns:a16="http://schemas.microsoft.com/office/drawing/2014/main" id="{95441268-9C80-42CF-B076-DBCABFAD820C}"/>
                </a:ext>
              </a:extLst>
            </p:cNvPr>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 name="Google Shape;41706;p18">
              <a:extLst>
                <a:ext uri="{FF2B5EF4-FFF2-40B4-BE49-F238E27FC236}">
                  <a16:creationId xmlns:a16="http://schemas.microsoft.com/office/drawing/2014/main" id="{664CDA1B-E263-4874-AE0F-723CAC380526}"/>
                </a:ext>
              </a:extLst>
            </p:cNvPr>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 name="Google Shape;41707;p18">
              <a:extLst>
                <a:ext uri="{FF2B5EF4-FFF2-40B4-BE49-F238E27FC236}">
                  <a16:creationId xmlns:a16="http://schemas.microsoft.com/office/drawing/2014/main" id="{EE17726C-D2FC-48AA-AFD5-EC50C78DA773}"/>
                </a:ext>
              </a:extLst>
            </p:cNvPr>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 name="Google Shape;41708;p18">
              <a:extLst>
                <a:ext uri="{FF2B5EF4-FFF2-40B4-BE49-F238E27FC236}">
                  <a16:creationId xmlns:a16="http://schemas.microsoft.com/office/drawing/2014/main" id="{A5611932-C8F7-4FB0-9E14-F67CBDEB30E1}"/>
                </a:ext>
              </a:extLst>
            </p:cNvPr>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 name="Google Shape;41709;p18">
              <a:extLst>
                <a:ext uri="{FF2B5EF4-FFF2-40B4-BE49-F238E27FC236}">
                  <a16:creationId xmlns:a16="http://schemas.microsoft.com/office/drawing/2014/main" id="{9AA8B164-17A5-4CAE-B440-4DB6434B912A}"/>
                </a:ext>
              </a:extLst>
            </p:cNvPr>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 name="Google Shape;41710;p18">
              <a:extLst>
                <a:ext uri="{FF2B5EF4-FFF2-40B4-BE49-F238E27FC236}">
                  <a16:creationId xmlns:a16="http://schemas.microsoft.com/office/drawing/2014/main" id="{16E9303C-A07A-4A46-894A-7CF3AED40810}"/>
                </a:ext>
              </a:extLst>
            </p:cNvPr>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 name="Google Shape;41711;p18">
              <a:extLst>
                <a:ext uri="{FF2B5EF4-FFF2-40B4-BE49-F238E27FC236}">
                  <a16:creationId xmlns:a16="http://schemas.microsoft.com/office/drawing/2014/main" id="{79261709-451A-4ED9-A1BC-557AC75B3289}"/>
                </a:ext>
              </a:extLst>
            </p:cNvPr>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 name="Google Shape;41712;p18">
              <a:extLst>
                <a:ext uri="{FF2B5EF4-FFF2-40B4-BE49-F238E27FC236}">
                  <a16:creationId xmlns:a16="http://schemas.microsoft.com/office/drawing/2014/main" id="{21924D34-BC14-43D2-8F06-5AA8153BA906}"/>
                </a:ext>
              </a:extLst>
            </p:cNvPr>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 name="Google Shape;41713;p18">
              <a:extLst>
                <a:ext uri="{FF2B5EF4-FFF2-40B4-BE49-F238E27FC236}">
                  <a16:creationId xmlns:a16="http://schemas.microsoft.com/office/drawing/2014/main" id="{AB353917-B00E-4370-BEF0-253F29C24A1D}"/>
                </a:ext>
              </a:extLst>
            </p:cNvPr>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 name="Google Shape;41714;p18">
              <a:extLst>
                <a:ext uri="{FF2B5EF4-FFF2-40B4-BE49-F238E27FC236}">
                  <a16:creationId xmlns:a16="http://schemas.microsoft.com/office/drawing/2014/main" id="{4BC9089F-1FA3-4F9E-8976-5A0023CAAF1D}"/>
                </a:ext>
              </a:extLst>
            </p:cNvPr>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 name="Google Shape;41715;p18">
              <a:extLst>
                <a:ext uri="{FF2B5EF4-FFF2-40B4-BE49-F238E27FC236}">
                  <a16:creationId xmlns:a16="http://schemas.microsoft.com/office/drawing/2014/main" id="{EB806950-548E-4896-AA13-774A5E19258F}"/>
                </a:ext>
              </a:extLst>
            </p:cNvPr>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 name="Google Shape;41716;p18">
              <a:extLst>
                <a:ext uri="{FF2B5EF4-FFF2-40B4-BE49-F238E27FC236}">
                  <a16:creationId xmlns:a16="http://schemas.microsoft.com/office/drawing/2014/main" id="{88EDFAE7-F335-49F6-871F-84AD8D79C8F3}"/>
                </a:ext>
              </a:extLst>
            </p:cNvPr>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 name="Google Shape;41717;p18">
              <a:extLst>
                <a:ext uri="{FF2B5EF4-FFF2-40B4-BE49-F238E27FC236}">
                  <a16:creationId xmlns:a16="http://schemas.microsoft.com/office/drawing/2014/main" id="{A13FD69F-EF38-4AE4-ABA4-4068E4EFD762}"/>
                </a:ext>
              </a:extLst>
            </p:cNvPr>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 name="Google Shape;41718;p18">
              <a:extLst>
                <a:ext uri="{FF2B5EF4-FFF2-40B4-BE49-F238E27FC236}">
                  <a16:creationId xmlns:a16="http://schemas.microsoft.com/office/drawing/2014/main" id="{E13A880B-AD2D-4E4E-9F03-3247CFBC98C0}"/>
                </a:ext>
              </a:extLst>
            </p:cNvPr>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 name="Google Shape;41719;p18">
              <a:extLst>
                <a:ext uri="{FF2B5EF4-FFF2-40B4-BE49-F238E27FC236}">
                  <a16:creationId xmlns:a16="http://schemas.microsoft.com/office/drawing/2014/main" id="{D2ECBCA9-842C-4FC2-819E-227EC709E3F9}"/>
                </a:ext>
              </a:extLst>
            </p:cNvPr>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 name="Google Shape;41720;p18">
              <a:extLst>
                <a:ext uri="{FF2B5EF4-FFF2-40B4-BE49-F238E27FC236}">
                  <a16:creationId xmlns:a16="http://schemas.microsoft.com/office/drawing/2014/main" id="{F810B7E1-2929-4674-86C9-4523B3FF790B}"/>
                </a:ext>
              </a:extLst>
            </p:cNvPr>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 name="Google Shape;41721;p18">
              <a:extLst>
                <a:ext uri="{FF2B5EF4-FFF2-40B4-BE49-F238E27FC236}">
                  <a16:creationId xmlns:a16="http://schemas.microsoft.com/office/drawing/2014/main" id="{70C68FA5-0E45-4E76-9F17-811564187DF6}"/>
                </a:ext>
              </a:extLst>
            </p:cNvPr>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 name="Google Shape;41722;p18">
              <a:extLst>
                <a:ext uri="{FF2B5EF4-FFF2-40B4-BE49-F238E27FC236}">
                  <a16:creationId xmlns:a16="http://schemas.microsoft.com/office/drawing/2014/main" id="{BA52B951-A1F3-4631-9907-D68608565B03}"/>
                </a:ext>
              </a:extLst>
            </p:cNvPr>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 name="Google Shape;41723;p18">
              <a:extLst>
                <a:ext uri="{FF2B5EF4-FFF2-40B4-BE49-F238E27FC236}">
                  <a16:creationId xmlns:a16="http://schemas.microsoft.com/office/drawing/2014/main" id="{7863A8BE-A069-48B1-8C43-41608832D2E0}"/>
                </a:ext>
              </a:extLst>
            </p:cNvPr>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 name="Google Shape;41724;p18">
              <a:extLst>
                <a:ext uri="{FF2B5EF4-FFF2-40B4-BE49-F238E27FC236}">
                  <a16:creationId xmlns:a16="http://schemas.microsoft.com/office/drawing/2014/main" id="{DF0DEE51-A001-44DC-B12D-D1EAA8D8AE42}"/>
                </a:ext>
              </a:extLst>
            </p:cNvPr>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 name="Google Shape;41725;p18">
              <a:extLst>
                <a:ext uri="{FF2B5EF4-FFF2-40B4-BE49-F238E27FC236}">
                  <a16:creationId xmlns:a16="http://schemas.microsoft.com/office/drawing/2014/main" id="{48202B77-824D-42C2-BC0A-9301CEC2CAAA}"/>
                </a:ext>
              </a:extLst>
            </p:cNvPr>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 name="Google Shape;41726;p18">
              <a:extLst>
                <a:ext uri="{FF2B5EF4-FFF2-40B4-BE49-F238E27FC236}">
                  <a16:creationId xmlns:a16="http://schemas.microsoft.com/office/drawing/2014/main" id="{BAF1AB49-8A0A-4ABA-A76C-4B434754A5F5}"/>
                </a:ext>
              </a:extLst>
            </p:cNvPr>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 name="Google Shape;41727;p18">
              <a:extLst>
                <a:ext uri="{FF2B5EF4-FFF2-40B4-BE49-F238E27FC236}">
                  <a16:creationId xmlns:a16="http://schemas.microsoft.com/office/drawing/2014/main" id="{9269EEB0-EC7D-43F6-A6AA-C4BC6EB6248F}"/>
                </a:ext>
              </a:extLst>
            </p:cNvPr>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 name="Google Shape;41728;p18">
              <a:extLst>
                <a:ext uri="{FF2B5EF4-FFF2-40B4-BE49-F238E27FC236}">
                  <a16:creationId xmlns:a16="http://schemas.microsoft.com/office/drawing/2014/main" id="{110B1A49-60B8-4F83-827C-E191988060DB}"/>
                </a:ext>
              </a:extLst>
            </p:cNvPr>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 name="Google Shape;41729;p18">
              <a:extLst>
                <a:ext uri="{FF2B5EF4-FFF2-40B4-BE49-F238E27FC236}">
                  <a16:creationId xmlns:a16="http://schemas.microsoft.com/office/drawing/2014/main" id="{62E047CA-569F-46D5-A0E8-74879CA1EB64}"/>
                </a:ext>
              </a:extLst>
            </p:cNvPr>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 name="Google Shape;41730;p18">
              <a:extLst>
                <a:ext uri="{FF2B5EF4-FFF2-40B4-BE49-F238E27FC236}">
                  <a16:creationId xmlns:a16="http://schemas.microsoft.com/office/drawing/2014/main" id="{D108F861-F2DD-4522-845F-542E33BD8384}"/>
                </a:ext>
              </a:extLst>
            </p:cNvPr>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 name="Google Shape;41731;p18">
              <a:extLst>
                <a:ext uri="{FF2B5EF4-FFF2-40B4-BE49-F238E27FC236}">
                  <a16:creationId xmlns:a16="http://schemas.microsoft.com/office/drawing/2014/main" id="{A139BFB8-D2A6-47A0-8F89-7495CDB34816}"/>
                </a:ext>
              </a:extLst>
            </p:cNvPr>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 name="Google Shape;41732;p18">
              <a:extLst>
                <a:ext uri="{FF2B5EF4-FFF2-40B4-BE49-F238E27FC236}">
                  <a16:creationId xmlns:a16="http://schemas.microsoft.com/office/drawing/2014/main" id="{6127F9CA-8093-4A62-9E63-54C8C2F9A54B}"/>
                </a:ext>
              </a:extLst>
            </p:cNvPr>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 name="Google Shape;41733;p18">
              <a:extLst>
                <a:ext uri="{FF2B5EF4-FFF2-40B4-BE49-F238E27FC236}">
                  <a16:creationId xmlns:a16="http://schemas.microsoft.com/office/drawing/2014/main" id="{D06CFC88-BD5C-4195-8E41-F5E52802F299}"/>
                </a:ext>
              </a:extLst>
            </p:cNvPr>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 name="Google Shape;41734;p18">
              <a:extLst>
                <a:ext uri="{FF2B5EF4-FFF2-40B4-BE49-F238E27FC236}">
                  <a16:creationId xmlns:a16="http://schemas.microsoft.com/office/drawing/2014/main" id="{63BB7A0E-0D52-4D9D-8C6B-5E78E295D82A}"/>
                </a:ext>
              </a:extLst>
            </p:cNvPr>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 name="Google Shape;41735;p18">
              <a:extLst>
                <a:ext uri="{FF2B5EF4-FFF2-40B4-BE49-F238E27FC236}">
                  <a16:creationId xmlns:a16="http://schemas.microsoft.com/office/drawing/2014/main" id="{ED8F9378-3E33-4131-B211-4D7189B07828}"/>
                </a:ext>
              </a:extLst>
            </p:cNvPr>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 name="Google Shape;41736;p18">
              <a:extLst>
                <a:ext uri="{FF2B5EF4-FFF2-40B4-BE49-F238E27FC236}">
                  <a16:creationId xmlns:a16="http://schemas.microsoft.com/office/drawing/2014/main" id="{41A4BCAF-4CB6-48DC-9901-CAD23563DAE1}"/>
                </a:ext>
              </a:extLst>
            </p:cNvPr>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 name="Google Shape;41737;p18">
              <a:extLst>
                <a:ext uri="{FF2B5EF4-FFF2-40B4-BE49-F238E27FC236}">
                  <a16:creationId xmlns:a16="http://schemas.microsoft.com/office/drawing/2014/main" id="{9B18DE48-8E87-4A30-B51E-01D6D4D7F3D0}"/>
                </a:ext>
              </a:extLst>
            </p:cNvPr>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 name="Google Shape;41738;p18">
              <a:extLst>
                <a:ext uri="{FF2B5EF4-FFF2-40B4-BE49-F238E27FC236}">
                  <a16:creationId xmlns:a16="http://schemas.microsoft.com/office/drawing/2014/main" id="{B7EC4B44-3710-4A39-899E-902B344091CF}"/>
                </a:ext>
              </a:extLst>
            </p:cNvPr>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 name="Google Shape;41739;p18">
              <a:extLst>
                <a:ext uri="{FF2B5EF4-FFF2-40B4-BE49-F238E27FC236}">
                  <a16:creationId xmlns:a16="http://schemas.microsoft.com/office/drawing/2014/main" id="{4C850D3E-AD38-464D-8AA3-B0F1B72A9284}"/>
                </a:ext>
              </a:extLst>
            </p:cNvPr>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 name="Google Shape;41740;p18">
              <a:extLst>
                <a:ext uri="{FF2B5EF4-FFF2-40B4-BE49-F238E27FC236}">
                  <a16:creationId xmlns:a16="http://schemas.microsoft.com/office/drawing/2014/main" id="{40DD4E04-AD51-4D69-B6F5-3C0EB6D9C88C}"/>
                </a:ext>
              </a:extLst>
            </p:cNvPr>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 name="Google Shape;41741;p18">
              <a:extLst>
                <a:ext uri="{FF2B5EF4-FFF2-40B4-BE49-F238E27FC236}">
                  <a16:creationId xmlns:a16="http://schemas.microsoft.com/office/drawing/2014/main" id="{DBE3E434-B774-4292-AADD-DD767FA51DB2}"/>
                </a:ext>
              </a:extLst>
            </p:cNvPr>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 name="Google Shape;41742;p18">
              <a:extLst>
                <a:ext uri="{FF2B5EF4-FFF2-40B4-BE49-F238E27FC236}">
                  <a16:creationId xmlns:a16="http://schemas.microsoft.com/office/drawing/2014/main" id="{46BB09EA-B36F-4C27-AF87-5A62ACAE7773}"/>
                </a:ext>
              </a:extLst>
            </p:cNvPr>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 name="Google Shape;41743;p18">
              <a:extLst>
                <a:ext uri="{FF2B5EF4-FFF2-40B4-BE49-F238E27FC236}">
                  <a16:creationId xmlns:a16="http://schemas.microsoft.com/office/drawing/2014/main" id="{963EDA72-0978-4726-B9D5-869BB2BED91E}"/>
                </a:ext>
              </a:extLst>
            </p:cNvPr>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 name="Google Shape;41744;p18">
              <a:extLst>
                <a:ext uri="{FF2B5EF4-FFF2-40B4-BE49-F238E27FC236}">
                  <a16:creationId xmlns:a16="http://schemas.microsoft.com/office/drawing/2014/main" id="{3E445413-7921-43E7-B395-D605786AACAB}"/>
                </a:ext>
              </a:extLst>
            </p:cNvPr>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 name="Google Shape;41745;p18">
              <a:extLst>
                <a:ext uri="{FF2B5EF4-FFF2-40B4-BE49-F238E27FC236}">
                  <a16:creationId xmlns:a16="http://schemas.microsoft.com/office/drawing/2014/main" id="{2419DA68-5626-495C-95FB-413CBCFFF2ED}"/>
                </a:ext>
              </a:extLst>
            </p:cNvPr>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 name="Google Shape;41746;p18">
              <a:extLst>
                <a:ext uri="{FF2B5EF4-FFF2-40B4-BE49-F238E27FC236}">
                  <a16:creationId xmlns:a16="http://schemas.microsoft.com/office/drawing/2014/main" id="{19D84496-2196-417E-AC09-CB63E3CFBD21}"/>
                </a:ext>
              </a:extLst>
            </p:cNvPr>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 name="Google Shape;41747;p18">
              <a:extLst>
                <a:ext uri="{FF2B5EF4-FFF2-40B4-BE49-F238E27FC236}">
                  <a16:creationId xmlns:a16="http://schemas.microsoft.com/office/drawing/2014/main" id="{435681BA-5225-4AAD-846F-10E8712A18BF}"/>
                </a:ext>
              </a:extLst>
            </p:cNvPr>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 name="Google Shape;41748;p18">
              <a:extLst>
                <a:ext uri="{FF2B5EF4-FFF2-40B4-BE49-F238E27FC236}">
                  <a16:creationId xmlns:a16="http://schemas.microsoft.com/office/drawing/2014/main" id="{FD50AF81-7275-4E3D-B847-0E80811B7652}"/>
                </a:ext>
              </a:extLst>
            </p:cNvPr>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 name="Google Shape;41749;p18">
              <a:extLst>
                <a:ext uri="{FF2B5EF4-FFF2-40B4-BE49-F238E27FC236}">
                  <a16:creationId xmlns:a16="http://schemas.microsoft.com/office/drawing/2014/main" id="{B2DD37B0-3A57-47D2-B2C8-850FFF396F60}"/>
                </a:ext>
              </a:extLst>
            </p:cNvPr>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 name="Google Shape;41750;p18">
              <a:extLst>
                <a:ext uri="{FF2B5EF4-FFF2-40B4-BE49-F238E27FC236}">
                  <a16:creationId xmlns:a16="http://schemas.microsoft.com/office/drawing/2014/main" id="{9AC892D0-91AA-4CD0-AE1D-09DF16053532}"/>
                </a:ext>
              </a:extLst>
            </p:cNvPr>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 name="Google Shape;41751;p18">
              <a:extLst>
                <a:ext uri="{FF2B5EF4-FFF2-40B4-BE49-F238E27FC236}">
                  <a16:creationId xmlns:a16="http://schemas.microsoft.com/office/drawing/2014/main" id="{EBBDB530-7429-44A7-9AE0-26B25A1D77DB}"/>
                </a:ext>
              </a:extLst>
            </p:cNvPr>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 name="Google Shape;41752;p18">
              <a:extLst>
                <a:ext uri="{FF2B5EF4-FFF2-40B4-BE49-F238E27FC236}">
                  <a16:creationId xmlns:a16="http://schemas.microsoft.com/office/drawing/2014/main" id="{B4810CC4-F619-43DD-B5B7-80640E8AAC89}"/>
                </a:ext>
              </a:extLst>
            </p:cNvPr>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 name="Google Shape;41753;p18">
              <a:extLst>
                <a:ext uri="{FF2B5EF4-FFF2-40B4-BE49-F238E27FC236}">
                  <a16:creationId xmlns:a16="http://schemas.microsoft.com/office/drawing/2014/main" id="{C7640B1B-C713-4C96-8335-A395BCBB8D86}"/>
                </a:ext>
              </a:extLst>
            </p:cNvPr>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 name="Google Shape;41754;p18">
              <a:extLst>
                <a:ext uri="{FF2B5EF4-FFF2-40B4-BE49-F238E27FC236}">
                  <a16:creationId xmlns:a16="http://schemas.microsoft.com/office/drawing/2014/main" id="{92DFD45B-563B-4539-8AD5-F761EBB01DA8}"/>
                </a:ext>
              </a:extLst>
            </p:cNvPr>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 name="Google Shape;41755;p18">
              <a:extLst>
                <a:ext uri="{FF2B5EF4-FFF2-40B4-BE49-F238E27FC236}">
                  <a16:creationId xmlns:a16="http://schemas.microsoft.com/office/drawing/2014/main" id="{9E00E501-C331-4C06-9648-97C7F564CFDB}"/>
                </a:ext>
              </a:extLst>
            </p:cNvPr>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 name="Google Shape;41756;p18">
              <a:extLst>
                <a:ext uri="{FF2B5EF4-FFF2-40B4-BE49-F238E27FC236}">
                  <a16:creationId xmlns:a16="http://schemas.microsoft.com/office/drawing/2014/main" id="{18F306B6-6621-4249-968A-3F8111A4E399}"/>
                </a:ext>
              </a:extLst>
            </p:cNvPr>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 name="Google Shape;41757;p18">
              <a:extLst>
                <a:ext uri="{FF2B5EF4-FFF2-40B4-BE49-F238E27FC236}">
                  <a16:creationId xmlns:a16="http://schemas.microsoft.com/office/drawing/2014/main" id="{B1CEE68F-8652-47F8-93F7-DF5EEE68A258}"/>
                </a:ext>
              </a:extLst>
            </p:cNvPr>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 name="Google Shape;41758;p18">
              <a:extLst>
                <a:ext uri="{FF2B5EF4-FFF2-40B4-BE49-F238E27FC236}">
                  <a16:creationId xmlns:a16="http://schemas.microsoft.com/office/drawing/2014/main" id="{341B8E21-56A8-479B-95FD-E77EF602FFD0}"/>
                </a:ext>
              </a:extLst>
            </p:cNvPr>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 name="Google Shape;41759;p18">
              <a:extLst>
                <a:ext uri="{FF2B5EF4-FFF2-40B4-BE49-F238E27FC236}">
                  <a16:creationId xmlns:a16="http://schemas.microsoft.com/office/drawing/2014/main" id="{335ED2F3-652C-4F08-B028-8F1C652DE4D6}"/>
                </a:ext>
              </a:extLst>
            </p:cNvPr>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 name="Google Shape;41760;p18">
              <a:extLst>
                <a:ext uri="{FF2B5EF4-FFF2-40B4-BE49-F238E27FC236}">
                  <a16:creationId xmlns:a16="http://schemas.microsoft.com/office/drawing/2014/main" id="{1C994751-7508-40B8-850C-529FB7BFCFCB}"/>
                </a:ext>
              </a:extLst>
            </p:cNvPr>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 name="Google Shape;41761;p18">
              <a:extLst>
                <a:ext uri="{FF2B5EF4-FFF2-40B4-BE49-F238E27FC236}">
                  <a16:creationId xmlns:a16="http://schemas.microsoft.com/office/drawing/2014/main" id="{6D6E5E20-4221-4AED-84BC-8ECEC8073B6B}"/>
                </a:ext>
              </a:extLst>
            </p:cNvPr>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 name="Google Shape;41762;p18">
              <a:extLst>
                <a:ext uri="{FF2B5EF4-FFF2-40B4-BE49-F238E27FC236}">
                  <a16:creationId xmlns:a16="http://schemas.microsoft.com/office/drawing/2014/main" id="{3B913882-E091-46E7-B4C6-595F06754881}"/>
                </a:ext>
              </a:extLst>
            </p:cNvPr>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 name="Google Shape;41763;p18">
              <a:extLst>
                <a:ext uri="{FF2B5EF4-FFF2-40B4-BE49-F238E27FC236}">
                  <a16:creationId xmlns:a16="http://schemas.microsoft.com/office/drawing/2014/main" id="{6B785B40-4B47-4DC0-A893-55C047F1A7B7}"/>
                </a:ext>
              </a:extLst>
            </p:cNvPr>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 name="Google Shape;41764;p18">
              <a:extLst>
                <a:ext uri="{FF2B5EF4-FFF2-40B4-BE49-F238E27FC236}">
                  <a16:creationId xmlns:a16="http://schemas.microsoft.com/office/drawing/2014/main" id="{6E86DA3D-2B5D-4914-8256-AE09E43133C0}"/>
                </a:ext>
              </a:extLst>
            </p:cNvPr>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 name="Google Shape;41765;p18">
              <a:extLst>
                <a:ext uri="{FF2B5EF4-FFF2-40B4-BE49-F238E27FC236}">
                  <a16:creationId xmlns:a16="http://schemas.microsoft.com/office/drawing/2014/main" id="{CFA6FA4F-5511-4E4A-9191-E67F3D829892}"/>
                </a:ext>
              </a:extLst>
            </p:cNvPr>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 name="Google Shape;41766;p18">
              <a:extLst>
                <a:ext uri="{FF2B5EF4-FFF2-40B4-BE49-F238E27FC236}">
                  <a16:creationId xmlns:a16="http://schemas.microsoft.com/office/drawing/2014/main" id="{1F9C3A2F-82F5-414D-93FB-9729D29E5616}"/>
                </a:ext>
              </a:extLst>
            </p:cNvPr>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 name="Google Shape;41767;p18">
              <a:extLst>
                <a:ext uri="{FF2B5EF4-FFF2-40B4-BE49-F238E27FC236}">
                  <a16:creationId xmlns:a16="http://schemas.microsoft.com/office/drawing/2014/main" id="{DAACC4EE-1619-4B94-BDD2-88D2603E7316}"/>
                </a:ext>
              </a:extLst>
            </p:cNvPr>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 name="Google Shape;41768;p18">
              <a:extLst>
                <a:ext uri="{FF2B5EF4-FFF2-40B4-BE49-F238E27FC236}">
                  <a16:creationId xmlns:a16="http://schemas.microsoft.com/office/drawing/2014/main" id="{712050ED-B15E-4B7A-8DA2-6390A4FB29E5}"/>
                </a:ext>
              </a:extLst>
            </p:cNvPr>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 name="Google Shape;41769;p18">
              <a:extLst>
                <a:ext uri="{FF2B5EF4-FFF2-40B4-BE49-F238E27FC236}">
                  <a16:creationId xmlns:a16="http://schemas.microsoft.com/office/drawing/2014/main" id="{DE5CD296-2165-4994-95E9-5FB022B34427}"/>
                </a:ext>
              </a:extLst>
            </p:cNvPr>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 name="Google Shape;41770;p18">
              <a:extLst>
                <a:ext uri="{FF2B5EF4-FFF2-40B4-BE49-F238E27FC236}">
                  <a16:creationId xmlns:a16="http://schemas.microsoft.com/office/drawing/2014/main" id="{52704C52-BB60-48B5-9D93-505E788B7F2D}"/>
                </a:ext>
              </a:extLst>
            </p:cNvPr>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 name="Google Shape;41771;p18">
              <a:extLst>
                <a:ext uri="{FF2B5EF4-FFF2-40B4-BE49-F238E27FC236}">
                  <a16:creationId xmlns:a16="http://schemas.microsoft.com/office/drawing/2014/main" id="{B2463062-253D-4916-9B1D-D330F33C2B46}"/>
                </a:ext>
              </a:extLst>
            </p:cNvPr>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 name="Google Shape;41772;p18">
              <a:extLst>
                <a:ext uri="{FF2B5EF4-FFF2-40B4-BE49-F238E27FC236}">
                  <a16:creationId xmlns:a16="http://schemas.microsoft.com/office/drawing/2014/main" id="{2D5AA556-B03B-4D91-BBBD-30A74E81D756}"/>
                </a:ext>
              </a:extLst>
            </p:cNvPr>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 name="Google Shape;41773;p18">
              <a:extLst>
                <a:ext uri="{FF2B5EF4-FFF2-40B4-BE49-F238E27FC236}">
                  <a16:creationId xmlns:a16="http://schemas.microsoft.com/office/drawing/2014/main" id="{DA3B8CEF-F636-4D32-A23E-61C95FC9095C}"/>
                </a:ext>
              </a:extLst>
            </p:cNvPr>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 name="Google Shape;41774;p18">
              <a:extLst>
                <a:ext uri="{FF2B5EF4-FFF2-40B4-BE49-F238E27FC236}">
                  <a16:creationId xmlns:a16="http://schemas.microsoft.com/office/drawing/2014/main" id="{7AD26032-710E-4FF6-B1D7-D1F50E688359}"/>
                </a:ext>
              </a:extLst>
            </p:cNvPr>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 name="Google Shape;41775;p18">
              <a:extLst>
                <a:ext uri="{FF2B5EF4-FFF2-40B4-BE49-F238E27FC236}">
                  <a16:creationId xmlns:a16="http://schemas.microsoft.com/office/drawing/2014/main" id="{D269324F-F10E-407C-BEBF-97CA846B2469}"/>
                </a:ext>
              </a:extLst>
            </p:cNvPr>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 name="Google Shape;41776;p18">
              <a:extLst>
                <a:ext uri="{FF2B5EF4-FFF2-40B4-BE49-F238E27FC236}">
                  <a16:creationId xmlns:a16="http://schemas.microsoft.com/office/drawing/2014/main" id="{8CB3BAEE-8AF5-4513-96CB-7D33BD981727}"/>
                </a:ext>
              </a:extLst>
            </p:cNvPr>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 name="Google Shape;41777;p18">
              <a:extLst>
                <a:ext uri="{FF2B5EF4-FFF2-40B4-BE49-F238E27FC236}">
                  <a16:creationId xmlns:a16="http://schemas.microsoft.com/office/drawing/2014/main" id="{A9F690E8-C7C1-4C63-B34F-74078CC89D8E}"/>
                </a:ext>
              </a:extLst>
            </p:cNvPr>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 name="Google Shape;41778;p18">
              <a:extLst>
                <a:ext uri="{FF2B5EF4-FFF2-40B4-BE49-F238E27FC236}">
                  <a16:creationId xmlns:a16="http://schemas.microsoft.com/office/drawing/2014/main" id="{24666179-05F0-41A2-98C0-48CF6B6D29C2}"/>
                </a:ext>
              </a:extLst>
            </p:cNvPr>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 name="Google Shape;41779;p18">
              <a:extLst>
                <a:ext uri="{FF2B5EF4-FFF2-40B4-BE49-F238E27FC236}">
                  <a16:creationId xmlns:a16="http://schemas.microsoft.com/office/drawing/2014/main" id="{954B0C1C-C767-4D24-91D9-90FC798687CF}"/>
                </a:ext>
              </a:extLst>
            </p:cNvPr>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 name="Google Shape;41780;p18">
              <a:extLst>
                <a:ext uri="{FF2B5EF4-FFF2-40B4-BE49-F238E27FC236}">
                  <a16:creationId xmlns:a16="http://schemas.microsoft.com/office/drawing/2014/main" id="{4B26968B-EFF5-4169-8831-D66B006F114C}"/>
                </a:ext>
              </a:extLst>
            </p:cNvPr>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 name="Google Shape;41781;p18">
              <a:extLst>
                <a:ext uri="{FF2B5EF4-FFF2-40B4-BE49-F238E27FC236}">
                  <a16:creationId xmlns:a16="http://schemas.microsoft.com/office/drawing/2014/main" id="{9644D1BA-2D68-4C46-B316-0CAC0818E077}"/>
                </a:ext>
              </a:extLst>
            </p:cNvPr>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 name="Google Shape;41782;p18">
              <a:extLst>
                <a:ext uri="{FF2B5EF4-FFF2-40B4-BE49-F238E27FC236}">
                  <a16:creationId xmlns:a16="http://schemas.microsoft.com/office/drawing/2014/main" id="{C2F453E5-017B-4C44-B798-726C2618A40B}"/>
                </a:ext>
              </a:extLst>
            </p:cNvPr>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 name="Google Shape;41783;p18">
              <a:extLst>
                <a:ext uri="{FF2B5EF4-FFF2-40B4-BE49-F238E27FC236}">
                  <a16:creationId xmlns:a16="http://schemas.microsoft.com/office/drawing/2014/main" id="{4E33C4EC-DD16-4543-8967-D3564061D123}"/>
                </a:ext>
              </a:extLst>
            </p:cNvPr>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 name="Google Shape;41784;p18">
              <a:extLst>
                <a:ext uri="{FF2B5EF4-FFF2-40B4-BE49-F238E27FC236}">
                  <a16:creationId xmlns:a16="http://schemas.microsoft.com/office/drawing/2014/main" id="{620B7CD0-9AAA-48F4-8CC7-AC90D197C8A0}"/>
                </a:ext>
              </a:extLst>
            </p:cNvPr>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 name="Google Shape;41785;p18">
              <a:extLst>
                <a:ext uri="{FF2B5EF4-FFF2-40B4-BE49-F238E27FC236}">
                  <a16:creationId xmlns:a16="http://schemas.microsoft.com/office/drawing/2014/main" id="{C26A45E4-42A9-4692-8A7A-358C30078B7C}"/>
                </a:ext>
              </a:extLst>
            </p:cNvPr>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 name="Google Shape;41786;p18">
              <a:extLst>
                <a:ext uri="{FF2B5EF4-FFF2-40B4-BE49-F238E27FC236}">
                  <a16:creationId xmlns:a16="http://schemas.microsoft.com/office/drawing/2014/main" id="{F10B821E-4270-48FD-A9D1-56F0154A7F5A}"/>
                </a:ext>
              </a:extLst>
            </p:cNvPr>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 name="Google Shape;41787;p18">
              <a:extLst>
                <a:ext uri="{FF2B5EF4-FFF2-40B4-BE49-F238E27FC236}">
                  <a16:creationId xmlns:a16="http://schemas.microsoft.com/office/drawing/2014/main" id="{23A5E944-D2E1-4291-9F43-F679A57EF097}"/>
                </a:ext>
              </a:extLst>
            </p:cNvPr>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 name="Google Shape;41788;p18">
              <a:extLst>
                <a:ext uri="{FF2B5EF4-FFF2-40B4-BE49-F238E27FC236}">
                  <a16:creationId xmlns:a16="http://schemas.microsoft.com/office/drawing/2014/main" id="{C3D1405F-0872-4E6D-8FC4-8B6E509C92F9}"/>
                </a:ext>
              </a:extLst>
            </p:cNvPr>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 name="Google Shape;41789;p18">
              <a:extLst>
                <a:ext uri="{FF2B5EF4-FFF2-40B4-BE49-F238E27FC236}">
                  <a16:creationId xmlns:a16="http://schemas.microsoft.com/office/drawing/2014/main" id="{8FF0D2A3-EC21-4F98-B477-42A6E8369398}"/>
                </a:ext>
              </a:extLst>
            </p:cNvPr>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 name="Google Shape;41790;p18">
              <a:extLst>
                <a:ext uri="{FF2B5EF4-FFF2-40B4-BE49-F238E27FC236}">
                  <a16:creationId xmlns:a16="http://schemas.microsoft.com/office/drawing/2014/main" id="{064918FA-BC01-4E93-90D5-9BBC2B82CB87}"/>
                </a:ext>
              </a:extLst>
            </p:cNvPr>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 name="Google Shape;41791;p18">
              <a:extLst>
                <a:ext uri="{FF2B5EF4-FFF2-40B4-BE49-F238E27FC236}">
                  <a16:creationId xmlns:a16="http://schemas.microsoft.com/office/drawing/2014/main" id="{D808F808-CD22-455D-8EE8-76822A684FD0}"/>
                </a:ext>
              </a:extLst>
            </p:cNvPr>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 name="Google Shape;41792;p18">
              <a:extLst>
                <a:ext uri="{FF2B5EF4-FFF2-40B4-BE49-F238E27FC236}">
                  <a16:creationId xmlns:a16="http://schemas.microsoft.com/office/drawing/2014/main" id="{F0FE5C17-7E81-4614-AF05-9CEF4CC127D0}"/>
                </a:ext>
              </a:extLst>
            </p:cNvPr>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 name="Google Shape;41793;p18">
              <a:extLst>
                <a:ext uri="{FF2B5EF4-FFF2-40B4-BE49-F238E27FC236}">
                  <a16:creationId xmlns:a16="http://schemas.microsoft.com/office/drawing/2014/main" id="{7E1DE108-FB45-41F0-A26B-81A2F4B85C20}"/>
                </a:ext>
              </a:extLst>
            </p:cNvPr>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 name="Google Shape;41794;p18">
              <a:extLst>
                <a:ext uri="{FF2B5EF4-FFF2-40B4-BE49-F238E27FC236}">
                  <a16:creationId xmlns:a16="http://schemas.microsoft.com/office/drawing/2014/main" id="{3EDC6CD7-1318-4471-8C91-D6C452F630D0}"/>
                </a:ext>
              </a:extLst>
            </p:cNvPr>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 name="Google Shape;41795;p18">
              <a:extLst>
                <a:ext uri="{FF2B5EF4-FFF2-40B4-BE49-F238E27FC236}">
                  <a16:creationId xmlns:a16="http://schemas.microsoft.com/office/drawing/2014/main" id="{8D73C77C-EF7F-4DA8-AD65-97F2F48F5D2D}"/>
                </a:ext>
              </a:extLst>
            </p:cNvPr>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 name="Google Shape;41796;p18">
              <a:extLst>
                <a:ext uri="{FF2B5EF4-FFF2-40B4-BE49-F238E27FC236}">
                  <a16:creationId xmlns:a16="http://schemas.microsoft.com/office/drawing/2014/main" id="{FA0851FA-D971-486C-A1B5-4EAF470FF821}"/>
                </a:ext>
              </a:extLst>
            </p:cNvPr>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 name="Google Shape;41797;p18">
              <a:extLst>
                <a:ext uri="{FF2B5EF4-FFF2-40B4-BE49-F238E27FC236}">
                  <a16:creationId xmlns:a16="http://schemas.microsoft.com/office/drawing/2014/main" id="{C8D13E37-FE08-4B22-B99F-0AE750C0CCF9}"/>
                </a:ext>
              </a:extLst>
            </p:cNvPr>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 name="Google Shape;41798;p18">
              <a:extLst>
                <a:ext uri="{FF2B5EF4-FFF2-40B4-BE49-F238E27FC236}">
                  <a16:creationId xmlns:a16="http://schemas.microsoft.com/office/drawing/2014/main" id="{5E9CA6BC-9B3E-4983-ADAE-E8317DF66E24}"/>
                </a:ext>
              </a:extLst>
            </p:cNvPr>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 name="Google Shape;41799;p18">
              <a:extLst>
                <a:ext uri="{FF2B5EF4-FFF2-40B4-BE49-F238E27FC236}">
                  <a16:creationId xmlns:a16="http://schemas.microsoft.com/office/drawing/2014/main" id="{35527BDD-E7C6-4C06-AD12-B9ED5A846F3D}"/>
                </a:ext>
              </a:extLst>
            </p:cNvPr>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 name="Google Shape;41800;p18">
              <a:extLst>
                <a:ext uri="{FF2B5EF4-FFF2-40B4-BE49-F238E27FC236}">
                  <a16:creationId xmlns:a16="http://schemas.microsoft.com/office/drawing/2014/main" id="{AD86777F-CB22-44F5-A341-CB7EC10C3870}"/>
                </a:ext>
              </a:extLst>
            </p:cNvPr>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 name="Google Shape;41801;p18">
              <a:extLst>
                <a:ext uri="{FF2B5EF4-FFF2-40B4-BE49-F238E27FC236}">
                  <a16:creationId xmlns:a16="http://schemas.microsoft.com/office/drawing/2014/main" id="{3848C3FD-D0D5-47ED-B9A9-F7469AF5245D}"/>
                </a:ext>
              </a:extLst>
            </p:cNvPr>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 name="Google Shape;41802;p18">
              <a:extLst>
                <a:ext uri="{FF2B5EF4-FFF2-40B4-BE49-F238E27FC236}">
                  <a16:creationId xmlns:a16="http://schemas.microsoft.com/office/drawing/2014/main" id="{3AAC858A-5AD0-411E-A536-3A07614327FE}"/>
                </a:ext>
              </a:extLst>
            </p:cNvPr>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 name="Google Shape;41803;p18">
              <a:extLst>
                <a:ext uri="{FF2B5EF4-FFF2-40B4-BE49-F238E27FC236}">
                  <a16:creationId xmlns:a16="http://schemas.microsoft.com/office/drawing/2014/main" id="{C8276F40-B6D7-45EE-9805-A1F956CCDBDD}"/>
                </a:ext>
              </a:extLst>
            </p:cNvPr>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 name="Google Shape;41804;p18">
              <a:extLst>
                <a:ext uri="{FF2B5EF4-FFF2-40B4-BE49-F238E27FC236}">
                  <a16:creationId xmlns:a16="http://schemas.microsoft.com/office/drawing/2014/main" id="{72EE1EFB-F691-4E17-B99D-E7E407706FAD}"/>
                </a:ext>
              </a:extLst>
            </p:cNvPr>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 name="Google Shape;41805;p18">
              <a:extLst>
                <a:ext uri="{FF2B5EF4-FFF2-40B4-BE49-F238E27FC236}">
                  <a16:creationId xmlns:a16="http://schemas.microsoft.com/office/drawing/2014/main" id="{A3CC71A8-2614-4319-A944-C40BCF2431D4}"/>
                </a:ext>
              </a:extLst>
            </p:cNvPr>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 name="Google Shape;41806;p18">
              <a:extLst>
                <a:ext uri="{FF2B5EF4-FFF2-40B4-BE49-F238E27FC236}">
                  <a16:creationId xmlns:a16="http://schemas.microsoft.com/office/drawing/2014/main" id="{7BD78ABF-2D70-41E8-B9E2-88C9F0028796}"/>
                </a:ext>
              </a:extLst>
            </p:cNvPr>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 name="Google Shape;41807;p18">
              <a:extLst>
                <a:ext uri="{FF2B5EF4-FFF2-40B4-BE49-F238E27FC236}">
                  <a16:creationId xmlns:a16="http://schemas.microsoft.com/office/drawing/2014/main" id="{DCA8AA2F-EABC-4688-938C-AB58A2ADBE1E}"/>
                </a:ext>
              </a:extLst>
            </p:cNvPr>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 name="Google Shape;41808;p18">
              <a:extLst>
                <a:ext uri="{FF2B5EF4-FFF2-40B4-BE49-F238E27FC236}">
                  <a16:creationId xmlns:a16="http://schemas.microsoft.com/office/drawing/2014/main" id="{5B769B52-BA26-4AC7-BA67-699278E9F84A}"/>
                </a:ext>
              </a:extLst>
            </p:cNvPr>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 name="Google Shape;41809;p18">
              <a:extLst>
                <a:ext uri="{FF2B5EF4-FFF2-40B4-BE49-F238E27FC236}">
                  <a16:creationId xmlns:a16="http://schemas.microsoft.com/office/drawing/2014/main" id="{293DF858-85FE-427E-B0BC-E22DFECE9593}"/>
                </a:ext>
              </a:extLst>
            </p:cNvPr>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 name="Google Shape;41810;p18">
              <a:extLst>
                <a:ext uri="{FF2B5EF4-FFF2-40B4-BE49-F238E27FC236}">
                  <a16:creationId xmlns:a16="http://schemas.microsoft.com/office/drawing/2014/main" id="{3ED64BCD-7A1B-4ABF-8762-4F587496D307}"/>
                </a:ext>
              </a:extLst>
            </p:cNvPr>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 name="Google Shape;41811;p18">
              <a:extLst>
                <a:ext uri="{FF2B5EF4-FFF2-40B4-BE49-F238E27FC236}">
                  <a16:creationId xmlns:a16="http://schemas.microsoft.com/office/drawing/2014/main" id="{6A23F6D8-31F9-48A4-8F0A-3FDB60755F39}"/>
                </a:ext>
              </a:extLst>
            </p:cNvPr>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 name="Google Shape;41812;p18">
              <a:extLst>
                <a:ext uri="{FF2B5EF4-FFF2-40B4-BE49-F238E27FC236}">
                  <a16:creationId xmlns:a16="http://schemas.microsoft.com/office/drawing/2014/main" id="{D4E49A08-84FA-445F-A071-91E164CC1451}"/>
                </a:ext>
              </a:extLst>
            </p:cNvPr>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 name="Google Shape;41813;p18">
              <a:extLst>
                <a:ext uri="{FF2B5EF4-FFF2-40B4-BE49-F238E27FC236}">
                  <a16:creationId xmlns:a16="http://schemas.microsoft.com/office/drawing/2014/main" id="{75851BA2-A0D4-4A92-A22F-64771CF11F07}"/>
                </a:ext>
              </a:extLst>
            </p:cNvPr>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 name="Google Shape;41814;p18">
              <a:extLst>
                <a:ext uri="{FF2B5EF4-FFF2-40B4-BE49-F238E27FC236}">
                  <a16:creationId xmlns:a16="http://schemas.microsoft.com/office/drawing/2014/main" id="{519D68E4-74E4-49D1-82B8-C0B0B107F205}"/>
                </a:ext>
              </a:extLst>
            </p:cNvPr>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 name="Google Shape;41815;p18">
              <a:extLst>
                <a:ext uri="{FF2B5EF4-FFF2-40B4-BE49-F238E27FC236}">
                  <a16:creationId xmlns:a16="http://schemas.microsoft.com/office/drawing/2014/main" id="{61AEBD0B-7405-46BA-8C49-4837246DEEA3}"/>
                </a:ext>
              </a:extLst>
            </p:cNvPr>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 name="Google Shape;41816;p18">
              <a:extLst>
                <a:ext uri="{FF2B5EF4-FFF2-40B4-BE49-F238E27FC236}">
                  <a16:creationId xmlns:a16="http://schemas.microsoft.com/office/drawing/2014/main" id="{B5650C97-A6E4-4DBD-AB3B-77B489D48D75}"/>
                </a:ext>
              </a:extLst>
            </p:cNvPr>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 name="Google Shape;41817;p18">
              <a:extLst>
                <a:ext uri="{FF2B5EF4-FFF2-40B4-BE49-F238E27FC236}">
                  <a16:creationId xmlns:a16="http://schemas.microsoft.com/office/drawing/2014/main" id="{1EAE5784-3BCE-43E4-9CD2-E0C04209930E}"/>
                </a:ext>
              </a:extLst>
            </p:cNvPr>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 name="Google Shape;41818;p18">
              <a:extLst>
                <a:ext uri="{FF2B5EF4-FFF2-40B4-BE49-F238E27FC236}">
                  <a16:creationId xmlns:a16="http://schemas.microsoft.com/office/drawing/2014/main" id="{61FB4166-D661-46F1-9DDC-B73B06AC6F94}"/>
                </a:ext>
              </a:extLst>
            </p:cNvPr>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 name="Google Shape;41819;p18">
              <a:extLst>
                <a:ext uri="{FF2B5EF4-FFF2-40B4-BE49-F238E27FC236}">
                  <a16:creationId xmlns:a16="http://schemas.microsoft.com/office/drawing/2014/main" id="{91F90028-4851-416D-AE89-FFCFB299E877}"/>
                </a:ext>
              </a:extLst>
            </p:cNvPr>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 name="Google Shape;41820;p18">
              <a:extLst>
                <a:ext uri="{FF2B5EF4-FFF2-40B4-BE49-F238E27FC236}">
                  <a16:creationId xmlns:a16="http://schemas.microsoft.com/office/drawing/2014/main" id="{0CE70793-2118-48AE-BE77-5E3CCC57924B}"/>
                </a:ext>
              </a:extLst>
            </p:cNvPr>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 name="Google Shape;41821;p18">
              <a:extLst>
                <a:ext uri="{FF2B5EF4-FFF2-40B4-BE49-F238E27FC236}">
                  <a16:creationId xmlns:a16="http://schemas.microsoft.com/office/drawing/2014/main" id="{3F01A9AA-7890-469D-BB69-D10183FBC6A5}"/>
                </a:ext>
              </a:extLst>
            </p:cNvPr>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 name="Google Shape;41822;p18">
              <a:extLst>
                <a:ext uri="{FF2B5EF4-FFF2-40B4-BE49-F238E27FC236}">
                  <a16:creationId xmlns:a16="http://schemas.microsoft.com/office/drawing/2014/main" id="{F6B43AB7-144F-4EDB-9598-B8D5EA4BD5AF}"/>
                </a:ext>
              </a:extLst>
            </p:cNvPr>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 name="Google Shape;41823;p18">
              <a:extLst>
                <a:ext uri="{FF2B5EF4-FFF2-40B4-BE49-F238E27FC236}">
                  <a16:creationId xmlns:a16="http://schemas.microsoft.com/office/drawing/2014/main" id="{C67B2F31-5896-4328-8B42-F5BE215A0BF7}"/>
                </a:ext>
              </a:extLst>
            </p:cNvPr>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 name="Google Shape;41824;p18">
              <a:extLst>
                <a:ext uri="{FF2B5EF4-FFF2-40B4-BE49-F238E27FC236}">
                  <a16:creationId xmlns:a16="http://schemas.microsoft.com/office/drawing/2014/main" id="{D8F9EE05-44B7-4144-874D-99421B51252C}"/>
                </a:ext>
              </a:extLst>
            </p:cNvPr>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 name="Google Shape;41825;p18">
              <a:extLst>
                <a:ext uri="{FF2B5EF4-FFF2-40B4-BE49-F238E27FC236}">
                  <a16:creationId xmlns:a16="http://schemas.microsoft.com/office/drawing/2014/main" id="{8AFFFBF4-F35F-49C0-93D0-A74ED72DF52B}"/>
                </a:ext>
              </a:extLst>
            </p:cNvPr>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 name="Google Shape;41826;p18">
              <a:extLst>
                <a:ext uri="{FF2B5EF4-FFF2-40B4-BE49-F238E27FC236}">
                  <a16:creationId xmlns:a16="http://schemas.microsoft.com/office/drawing/2014/main" id="{87258110-7BAB-43BE-99C3-8BA76BD4E16C}"/>
                </a:ext>
              </a:extLst>
            </p:cNvPr>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 name="Google Shape;41827;p18">
              <a:extLst>
                <a:ext uri="{FF2B5EF4-FFF2-40B4-BE49-F238E27FC236}">
                  <a16:creationId xmlns:a16="http://schemas.microsoft.com/office/drawing/2014/main" id="{376A25F2-941E-436C-A0BA-13DFA4D02FE8}"/>
                </a:ext>
              </a:extLst>
            </p:cNvPr>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 name="Google Shape;41828;p18">
              <a:extLst>
                <a:ext uri="{FF2B5EF4-FFF2-40B4-BE49-F238E27FC236}">
                  <a16:creationId xmlns:a16="http://schemas.microsoft.com/office/drawing/2014/main" id="{4C446D21-9C5A-4204-9230-D3E77C1ED5A5}"/>
                </a:ext>
              </a:extLst>
            </p:cNvPr>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 name="Google Shape;41829;p18">
              <a:extLst>
                <a:ext uri="{FF2B5EF4-FFF2-40B4-BE49-F238E27FC236}">
                  <a16:creationId xmlns:a16="http://schemas.microsoft.com/office/drawing/2014/main" id="{CFDF11FC-A989-4D45-BF08-6D52755BBA9C}"/>
                </a:ext>
              </a:extLst>
            </p:cNvPr>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 name="Google Shape;41830;p18">
              <a:extLst>
                <a:ext uri="{FF2B5EF4-FFF2-40B4-BE49-F238E27FC236}">
                  <a16:creationId xmlns:a16="http://schemas.microsoft.com/office/drawing/2014/main" id="{AE3D8C67-A2A3-4C03-B0B7-1897C50499C1}"/>
                </a:ext>
              </a:extLst>
            </p:cNvPr>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 name="Google Shape;41831;p18">
              <a:extLst>
                <a:ext uri="{FF2B5EF4-FFF2-40B4-BE49-F238E27FC236}">
                  <a16:creationId xmlns:a16="http://schemas.microsoft.com/office/drawing/2014/main" id="{E363110D-68EC-4A52-918F-F3A78E202EF4}"/>
                </a:ext>
              </a:extLst>
            </p:cNvPr>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 name="Google Shape;41832;p18">
              <a:extLst>
                <a:ext uri="{FF2B5EF4-FFF2-40B4-BE49-F238E27FC236}">
                  <a16:creationId xmlns:a16="http://schemas.microsoft.com/office/drawing/2014/main" id="{63397D3F-E030-4E8D-BFDE-CFA4F45D0BF0}"/>
                </a:ext>
              </a:extLst>
            </p:cNvPr>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 name="Google Shape;41833;p18">
              <a:extLst>
                <a:ext uri="{FF2B5EF4-FFF2-40B4-BE49-F238E27FC236}">
                  <a16:creationId xmlns:a16="http://schemas.microsoft.com/office/drawing/2014/main" id="{8CD9F11D-063B-46DC-93D0-EC35F6E6AA2B}"/>
                </a:ext>
              </a:extLst>
            </p:cNvPr>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 name="Google Shape;41834;p18">
              <a:extLst>
                <a:ext uri="{FF2B5EF4-FFF2-40B4-BE49-F238E27FC236}">
                  <a16:creationId xmlns:a16="http://schemas.microsoft.com/office/drawing/2014/main" id="{AF34306E-FFD8-4A29-82B2-C31A0FBDAB15}"/>
                </a:ext>
              </a:extLst>
            </p:cNvPr>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 name="Google Shape;41835;p18">
              <a:extLst>
                <a:ext uri="{FF2B5EF4-FFF2-40B4-BE49-F238E27FC236}">
                  <a16:creationId xmlns:a16="http://schemas.microsoft.com/office/drawing/2014/main" id="{DDFE0962-6F3D-4047-9DD5-820C6212CE30}"/>
                </a:ext>
              </a:extLst>
            </p:cNvPr>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 name="Google Shape;41836;p18">
              <a:extLst>
                <a:ext uri="{FF2B5EF4-FFF2-40B4-BE49-F238E27FC236}">
                  <a16:creationId xmlns:a16="http://schemas.microsoft.com/office/drawing/2014/main" id="{EDAEF093-58B9-485A-9796-0FA94B58728F}"/>
                </a:ext>
              </a:extLst>
            </p:cNvPr>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 name="Google Shape;41837;p18">
              <a:extLst>
                <a:ext uri="{FF2B5EF4-FFF2-40B4-BE49-F238E27FC236}">
                  <a16:creationId xmlns:a16="http://schemas.microsoft.com/office/drawing/2014/main" id="{2D69AA21-F870-4434-BC67-AF3FA6E6D575}"/>
                </a:ext>
              </a:extLst>
            </p:cNvPr>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 name="Google Shape;41838;p18">
              <a:extLst>
                <a:ext uri="{FF2B5EF4-FFF2-40B4-BE49-F238E27FC236}">
                  <a16:creationId xmlns:a16="http://schemas.microsoft.com/office/drawing/2014/main" id="{945F7BC2-1703-41CB-82B0-66F2D579FB6C}"/>
                </a:ext>
              </a:extLst>
            </p:cNvPr>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 name="Google Shape;41839;p18">
              <a:extLst>
                <a:ext uri="{FF2B5EF4-FFF2-40B4-BE49-F238E27FC236}">
                  <a16:creationId xmlns:a16="http://schemas.microsoft.com/office/drawing/2014/main" id="{B3DF2CA0-ED25-4532-B7A7-BE673FD848B8}"/>
                </a:ext>
              </a:extLst>
            </p:cNvPr>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 name="Google Shape;41840;p18">
              <a:extLst>
                <a:ext uri="{FF2B5EF4-FFF2-40B4-BE49-F238E27FC236}">
                  <a16:creationId xmlns:a16="http://schemas.microsoft.com/office/drawing/2014/main" id="{FC368C5E-19DC-40B1-AB89-F54330C94124}"/>
                </a:ext>
              </a:extLst>
            </p:cNvPr>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 name="Google Shape;41841;p18">
              <a:extLst>
                <a:ext uri="{FF2B5EF4-FFF2-40B4-BE49-F238E27FC236}">
                  <a16:creationId xmlns:a16="http://schemas.microsoft.com/office/drawing/2014/main" id="{EDB5E93F-FA20-4E30-A4D0-586F084CC9A4}"/>
                </a:ext>
              </a:extLst>
            </p:cNvPr>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 name="Google Shape;41842;p18">
              <a:extLst>
                <a:ext uri="{FF2B5EF4-FFF2-40B4-BE49-F238E27FC236}">
                  <a16:creationId xmlns:a16="http://schemas.microsoft.com/office/drawing/2014/main" id="{69147AE7-C5DF-4CFB-B424-1914755BEC19}"/>
                </a:ext>
              </a:extLst>
            </p:cNvPr>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 name="Google Shape;41843;p18">
              <a:extLst>
                <a:ext uri="{FF2B5EF4-FFF2-40B4-BE49-F238E27FC236}">
                  <a16:creationId xmlns:a16="http://schemas.microsoft.com/office/drawing/2014/main" id="{56E5A649-1A2F-4D29-A1B4-EF3D989DE99F}"/>
                </a:ext>
              </a:extLst>
            </p:cNvPr>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 name="Google Shape;41844;p18">
              <a:extLst>
                <a:ext uri="{FF2B5EF4-FFF2-40B4-BE49-F238E27FC236}">
                  <a16:creationId xmlns:a16="http://schemas.microsoft.com/office/drawing/2014/main" id="{A334F0A7-15C8-4F84-910C-89128781A805}"/>
                </a:ext>
              </a:extLst>
            </p:cNvPr>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 name="Google Shape;41845;p18">
              <a:extLst>
                <a:ext uri="{FF2B5EF4-FFF2-40B4-BE49-F238E27FC236}">
                  <a16:creationId xmlns:a16="http://schemas.microsoft.com/office/drawing/2014/main" id="{59D1328A-E8CE-4F59-992A-A78CEDA2B7E3}"/>
                </a:ext>
              </a:extLst>
            </p:cNvPr>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 name="Google Shape;41846;p18">
              <a:extLst>
                <a:ext uri="{FF2B5EF4-FFF2-40B4-BE49-F238E27FC236}">
                  <a16:creationId xmlns:a16="http://schemas.microsoft.com/office/drawing/2014/main" id="{41BDC0A7-B397-492D-BA0D-E24DE00133F9}"/>
                </a:ext>
              </a:extLst>
            </p:cNvPr>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 name="Google Shape;41847;p18">
              <a:extLst>
                <a:ext uri="{FF2B5EF4-FFF2-40B4-BE49-F238E27FC236}">
                  <a16:creationId xmlns:a16="http://schemas.microsoft.com/office/drawing/2014/main" id="{E9ABE527-026B-492F-BE09-C2B80FF23403}"/>
                </a:ext>
              </a:extLst>
            </p:cNvPr>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 name="Google Shape;41848;p18">
              <a:extLst>
                <a:ext uri="{FF2B5EF4-FFF2-40B4-BE49-F238E27FC236}">
                  <a16:creationId xmlns:a16="http://schemas.microsoft.com/office/drawing/2014/main" id="{445FEBC2-FAEB-4847-9513-6374377CAE03}"/>
                </a:ext>
              </a:extLst>
            </p:cNvPr>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 name="Google Shape;41849;p18">
              <a:extLst>
                <a:ext uri="{FF2B5EF4-FFF2-40B4-BE49-F238E27FC236}">
                  <a16:creationId xmlns:a16="http://schemas.microsoft.com/office/drawing/2014/main" id="{6200C127-CD39-4299-A47E-67BB12A7DD98}"/>
                </a:ext>
              </a:extLst>
            </p:cNvPr>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 name="Google Shape;41850;p18">
              <a:extLst>
                <a:ext uri="{FF2B5EF4-FFF2-40B4-BE49-F238E27FC236}">
                  <a16:creationId xmlns:a16="http://schemas.microsoft.com/office/drawing/2014/main" id="{C6DFEB62-B109-42F2-BB55-CDBC23A0A72B}"/>
                </a:ext>
              </a:extLst>
            </p:cNvPr>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 name="Google Shape;41851;p18">
              <a:extLst>
                <a:ext uri="{FF2B5EF4-FFF2-40B4-BE49-F238E27FC236}">
                  <a16:creationId xmlns:a16="http://schemas.microsoft.com/office/drawing/2014/main" id="{29C83211-520D-4180-8388-1DE754DFAADC}"/>
                </a:ext>
              </a:extLst>
            </p:cNvPr>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 name="Google Shape;41852;p18">
              <a:extLst>
                <a:ext uri="{FF2B5EF4-FFF2-40B4-BE49-F238E27FC236}">
                  <a16:creationId xmlns:a16="http://schemas.microsoft.com/office/drawing/2014/main" id="{7A3943AB-28BB-416D-95D2-975E699E5293}"/>
                </a:ext>
              </a:extLst>
            </p:cNvPr>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 name="Google Shape;41853;p18">
              <a:extLst>
                <a:ext uri="{FF2B5EF4-FFF2-40B4-BE49-F238E27FC236}">
                  <a16:creationId xmlns:a16="http://schemas.microsoft.com/office/drawing/2014/main" id="{945C813E-D9CF-4A4B-AD95-F10D894943B3}"/>
                </a:ext>
              </a:extLst>
            </p:cNvPr>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 name="Google Shape;41854;p18">
              <a:extLst>
                <a:ext uri="{FF2B5EF4-FFF2-40B4-BE49-F238E27FC236}">
                  <a16:creationId xmlns:a16="http://schemas.microsoft.com/office/drawing/2014/main" id="{7A17C73E-140B-4849-8BDB-A7608EDAA5FA}"/>
                </a:ext>
              </a:extLst>
            </p:cNvPr>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 name="Google Shape;41855;p18">
              <a:extLst>
                <a:ext uri="{FF2B5EF4-FFF2-40B4-BE49-F238E27FC236}">
                  <a16:creationId xmlns:a16="http://schemas.microsoft.com/office/drawing/2014/main" id="{45CF192A-F421-473C-BCA9-2B797B807561}"/>
                </a:ext>
              </a:extLst>
            </p:cNvPr>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 name="Google Shape;41856;p18">
              <a:extLst>
                <a:ext uri="{FF2B5EF4-FFF2-40B4-BE49-F238E27FC236}">
                  <a16:creationId xmlns:a16="http://schemas.microsoft.com/office/drawing/2014/main" id="{CFF9659F-7305-4DC6-967C-B5371473113F}"/>
                </a:ext>
              </a:extLst>
            </p:cNvPr>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 name="Google Shape;41857;p18">
              <a:extLst>
                <a:ext uri="{FF2B5EF4-FFF2-40B4-BE49-F238E27FC236}">
                  <a16:creationId xmlns:a16="http://schemas.microsoft.com/office/drawing/2014/main" id="{95F55760-4C16-4476-88FE-E3B1A0339259}"/>
                </a:ext>
              </a:extLst>
            </p:cNvPr>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 name="Google Shape;41858;p18">
              <a:extLst>
                <a:ext uri="{FF2B5EF4-FFF2-40B4-BE49-F238E27FC236}">
                  <a16:creationId xmlns:a16="http://schemas.microsoft.com/office/drawing/2014/main" id="{E40D00B1-35EE-40B3-B3F5-C280F181697C}"/>
                </a:ext>
              </a:extLst>
            </p:cNvPr>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 name="Google Shape;41859;p18">
              <a:extLst>
                <a:ext uri="{FF2B5EF4-FFF2-40B4-BE49-F238E27FC236}">
                  <a16:creationId xmlns:a16="http://schemas.microsoft.com/office/drawing/2014/main" id="{C3E999DC-07AD-4BBD-B30C-FEAF1BEB6F95}"/>
                </a:ext>
              </a:extLst>
            </p:cNvPr>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 name="Google Shape;41860;p18">
              <a:extLst>
                <a:ext uri="{FF2B5EF4-FFF2-40B4-BE49-F238E27FC236}">
                  <a16:creationId xmlns:a16="http://schemas.microsoft.com/office/drawing/2014/main" id="{4F5F099D-0ADE-4A93-81E3-8576C1E99E4A}"/>
                </a:ext>
              </a:extLst>
            </p:cNvPr>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 name="Google Shape;41861;p18">
              <a:extLst>
                <a:ext uri="{FF2B5EF4-FFF2-40B4-BE49-F238E27FC236}">
                  <a16:creationId xmlns:a16="http://schemas.microsoft.com/office/drawing/2014/main" id="{2D17E7A4-B58F-43BC-96B8-BF708F31DC85}"/>
                </a:ext>
              </a:extLst>
            </p:cNvPr>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 name="Google Shape;41862;p18">
              <a:extLst>
                <a:ext uri="{FF2B5EF4-FFF2-40B4-BE49-F238E27FC236}">
                  <a16:creationId xmlns:a16="http://schemas.microsoft.com/office/drawing/2014/main" id="{915579D4-F4F7-446E-A7DF-F7766E1E3980}"/>
                </a:ext>
              </a:extLst>
            </p:cNvPr>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 name="Google Shape;41863;p18">
              <a:extLst>
                <a:ext uri="{FF2B5EF4-FFF2-40B4-BE49-F238E27FC236}">
                  <a16:creationId xmlns:a16="http://schemas.microsoft.com/office/drawing/2014/main" id="{FA25BDE2-B439-465B-A2E8-8C1A62ADC656}"/>
                </a:ext>
              </a:extLst>
            </p:cNvPr>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 name="Google Shape;41864;p18">
              <a:extLst>
                <a:ext uri="{FF2B5EF4-FFF2-40B4-BE49-F238E27FC236}">
                  <a16:creationId xmlns:a16="http://schemas.microsoft.com/office/drawing/2014/main" id="{0983E857-0275-4C44-B120-A1D7E8AD4F8A}"/>
                </a:ext>
              </a:extLst>
            </p:cNvPr>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 name="Google Shape;41865;p18">
              <a:extLst>
                <a:ext uri="{FF2B5EF4-FFF2-40B4-BE49-F238E27FC236}">
                  <a16:creationId xmlns:a16="http://schemas.microsoft.com/office/drawing/2014/main" id="{05E5CCA9-97B7-47A3-86A8-1D86534FA1AC}"/>
                </a:ext>
              </a:extLst>
            </p:cNvPr>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 name="Google Shape;41866;p18">
              <a:extLst>
                <a:ext uri="{FF2B5EF4-FFF2-40B4-BE49-F238E27FC236}">
                  <a16:creationId xmlns:a16="http://schemas.microsoft.com/office/drawing/2014/main" id="{20348CD9-24A9-4F6F-9986-64626CCF6ECD}"/>
                </a:ext>
              </a:extLst>
            </p:cNvPr>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 name="Google Shape;41867;p18">
              <a:extLst>
                <a:ext uri="{FF2B5EF4-FFF2-40B4-BE49-F238E27FC236}">
                  <a16:creationId xmlns:a16="http://schemas.microsoft.com/office/drawing/2014/main" id="{F786E02F-215F-4FF1-9242-2848788BE17D}"/>
                </a:ext>
              </a:extLst>
            </p:cNvPr>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 name="Google Shape;41868;p18">
              <a:extLst>
                <a:ext uri="{FF2B5EF4-FFF2-40B4-BE49-F238E27FC236}">
                  <a16:creationId xmlns:a16="http://schemas.microsoft.com/office/drawing/2014/main" id="{27C3A0E4-358E-4C0B-86E4-DD7A29128EF1}"/>
                </a:ext>
              </a:extLst>
            </p:cNvPr>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 name="Google Shape;41869;p18">
              <a:extLst>
                <a:ext uri="{FF2B5EF4-FFF2-40B4-BE49-F238E27FC236}">
                  <a16:creationId xmlns:a16="http://schemas.microsoft.com/office/drawing/2014/main" id="{D1C9A020-B7D2-4B21-92AF-E5977D3CC925}"/>
                </a:ext>
              </a:extLst>
            </p:cNvPr>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 name="Google Shape;41870;p18">
              <a:extLst>
                <a:ext uri="{FF2B5EF4-FFF2-40B4-BE49-F238E27FC236}">
                  <a16:creationId xmlns:a16="http://schemas.microsoft.com/office/drawing/2014/main" id="{2B0AA7F7-7195-4B78-9D0D-451D2F58118F}"/>
                </a:ext>
              </a:extLst>
            </p:cNvPr>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 name="Google Shape;41871;p18">
              <a:extLst>
                <a:ext uri="{FF2B5EF4-FFF2-40B4-BE49-F238E27FC236}">
                  <a16:creationId xmlns:a16="http://schemas.microsoft.com/office/drawing/2014/main" id="{AF6DD203-6A48-49BF-8C00-4F81BC37371F}"/>
                </a:ext>
              </a:extLst>
            </p:cNvPr>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 name="Google Shape;41872;p18">
              <a:extLst>
                <a:ext uri="{FF2B5EF4-FFF2-40B4-BE49-F238E27FC236}">
                  <a16:creationId xmlns:a16="http://schemas.microsoft.com/office/drawing/2014/main" id="{F4193EB6-01A8-41DA-A665-44F1EB487E03}"/>
                </a:ext>
              </a:extLst>
            </p:cNvPr>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 name="Google Shape;41873;p18">
              <a:extLst>
                <a:ext uri="{FF2B5EF4-FFF2-40B4-BE49-F238E27FC236}">
                  <a16:creationId xmlns:a16="http://schemas.microsoft.com/office/drawing/2014/main" id="{0DDC10D0-A1FE-4689-BC6E-7408A0F8E918}"/>
                </a:ext>
              </a:extLst>
            </p:cNvPr>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 name="Google Shape;41874;p18">
              <a:extLst>
                <a:ext uri="{FF2B5EF4-FFF2-40B4-BE49-F238E27FC236}">
                  <a16:creationId xmlns:a16="http://schemas.microsoft.com/office/drawing/2014/main" id="{D8DC843A-F7AF-4C05-8876-F9C6EFABC847}"/>
                </a:ext>
              </a:extLst>
            </p:cNvPr>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 name="Google Shape;41875;p18">
              <a:extLst>
                <a:ext uri="{FF2B5EF4-FFF2-40B4-BE49-F238E27FC236}">
                  <a16:creationId xmlns:a16="http://schemas.microsoft.com/office/drawing/2014/main" id="{AAB83144-551D-435B-9F07-91BBA6AA3F0C}"/>
                </a:ext>
              </a:extLst>
            </p:cNvPr>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 name="Google Shape;41876;p18">
              <a:extLst>
                <a:ext uri="{FF2B5EF4-FFF2-40B4-BE49-F238E27FC236}">
                  <a16:creationId xmlns:a16="http://schemas.microsoft.com/office/drawing/2014/main" id="{F44BB464-0017-40A2-A568-C1F2DAC97130}"/>
                </a:ext>
              </a:extLst>
            </p:cNvPr>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 name="Google Shape;41877;p18">
              <a:extLst>
                <a:ext uri="{FF2B5EF4-FFF2-40B4-BE49-F238E27FC236}">
                  <a16:creationId xmlns:a16="http://schemas.microsoft.com/office/drawing/2014/main" id="{4F04A989-2FAF-443D-9F8A-530FC6B89065}"/>
                </a:ext>
              </a:extLst>
            </p:cNvPr>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 name="Google Shape;41878;p18">
              <a:extLst>
                <a:ext uri="{FF2B5EF4-FFF2-40B4-BE49-F238E27FC236}">
                  <a16:creationId xmlns:a16="http://schemas.microsoft.com/office/drawing/2014/main" id="{23FE1DB7-FC4C-4403-AF20-35350A782B01}"/>
                </a:ext>
              </a:extLst>
            </p:cNvPr>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 name="Google Shape;41879;p18">
              <a:extLst>
                <a:ext uri="{FF2B5EF4-FFF2-40B4-BE49-F238E27FC236}">
                  <a16:creationId xmlns:a16="http://schemas.microsoft.com/office/drawing/2014/main" id="{10A469E0-B25A-4C92-B27E-D7DD90F90746}"/>
                </a:ext>
              </a:extLst>
            </p:cNvPr>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 name="Google Shape;41880;p18">
              <a:extLst>
                <a:ext uri="{FF2B5EF4-FFF2-40B4-BE49-F238E27FC236}">
                  <a16:creationId xmlns:a16="http://schemas.microsoft.com/office/drawing/2014/main" id="{B186BDE4-84DE-4A69-A3D1-C1AD1CADE4AC}"/>
                </a:ext>
              </a:extLst>
            </p:cNvPr>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 name="Google Shape;41881;p18">
              <a:extLst>
                <a:ext uri="{FF2B5EF4-FFF2-40B4-BE49-F238E27FC236}">
                  <a16:creationId xmlns:a16="http://schemas.microsoft.com/office/drawing/2014/main" id="{B55F7C1A-0DDD-4865-AE1A-A611C2249665}"/>
                </a:ext>
              </a:extLst>
            </p:cNvPr>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 name="Google Shape;41882;p18">
              <a:extLst>
                <a:ext uri="{FF2B5EF4-FFF2-40B4-BE49-F238E27FC236}">
                  <a16:creationId xmlns:a16="http://schemas.microsoft.com/office/drawing/2014/main" id="{4FE50A30-A4F9-4C3E-99D3-C773A02217A4}"/>
                </a:ext>
              </a:extLst>
            </p:cNvPr>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 name="Google Shape;41883;p18">
              <a:extLst>
                <a:ext uri="{FF2B5EF4-FFF2-40B4-BE49-F238E27FC236}">
                  <a16:creationId xmlns:a16="http://schemas.microsoft.com/office/drawing/2014/main" id="{7281007A-3E90-4BDD-B8E8-DEDB959DF852}"/>
                </a:ext>
              </a:extLst>
            </p:cNvPr>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 name="Google Shape;41884;p18">
              <a:extLst>
                <a:ext uri="{FF2B5EF4-FFF2-40B4-BE49-F238E27FC236}">
                  <a16:creationId xmlns:a16="http://schemas.microsoft.com/office/drawing/2014/main" id="{B4255CB4-8422-4026-91DB-5D81FC16A3FE}"/>
                </a:ext>
              </a:extLst>
            </p:cNvPr>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 name="Google Shape;41885;p18">
              <a:extLst>
                <a:ext uri="{FF2B5EF4-FFF2-40B4-BE49-F238E27FC236}">
                  <a16:creationId xmlns:a16="http://schemas.microsoft.com/office/drawing/2014/main" id="{074330F4-0CE0-45E7-A6FD-5FD3657BC784}"/>
                </a:ext>
              </a:extLst>
            </p:cNvPr>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 name="Google Shape;41886;p18">
              <a:extLst>
                <a:ext uri="{FF2B5EF4-FFF2-40B4-BE49-F238E27FC236}">
                  <a16:creationId xmlns:a16="http://schemas.microsoft.com/office/drawing/2014/main" id="{7970D0BE-B140-4BAE-8851-D8C5C6834018}"/>
                </a:ext>
              </a:extLst>
            </p:cNvPr>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 name="Google Shape;41887;p18">
              <a:extLst>
                <a:ext uri="{FF2B5EF4-FFF2-40B4-BE49-F238E27FC236}">
                  <a16:creationId xmlns:a16="http://schemas.microsoft.com/office/drawing/2014/main" id="{C252EA68-FD70-40DB-A998-69E7D7C0074D}"/>
                </a:ext>
              </a:extLst>
            </p:cNvPr>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 name="Google Shape;41888;p18">
              <a:extLst>
                <a:ext uri="{FF2B5EF4-FFF2-40B4-BE49-F238E27FC236}">
                  <a16:creationId xmlns:a16="http://schemas.microsoft.com/office/drawing/2014/main" id="{CB54362E-C35D-48CB-9EA9-3092ECBE674E}"/>
                </a:ext>
              </a:extLst>
            </p:cNvPr>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 name="Google Shape;41889;p18">
              <a:extLst>
                <a:ext uri="{FF2B5EF4-FFF2-40B4-BE49-F238E27FC236}">
                  <a16:creationId xmlns:a16="http://schemas.microsoft.com/office/drawing/2014/main" id="{A08A17FF-A46D-456F-AE36-D7EDA75C3C05}"/>
                </a:ext>
              </a:extLst>
            </p:cNvPr>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 name="Google Shape;41890;p18">
              <a:extLst>
                <a:ext uri="{FF2B5EF4-FFF2-40B4-BE49-F238E27FC236}">
                  <a16:creationId xmlns:a16="http://schemas.microsoft.com/office/drawing/2014/main" id="{DF29A95B-2AB1-438C-BEC3-2BE2DE16ACD9}"/>
                </a:ext>
              </a:extLst>
            </p:cNvPr>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 name="Google Shape;41891;p18">
              <a:extLst>
                <a:ext uri="{FF2B5EF4-FFF2-40B4-BE49-F238E27FC236}">
                  <a16:creationId xmlns:a16="http://schemas.microsoft.com/office/drawing/2014/main" id="{691B71E2-2C16-4FF2-9593-796E337F6334}"/>
                </a:ext>
              </a:extLst>
            </p:cNvPr>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 name="Google Shape;41892;p18">
              <a:extLst>
                <a:ext uri="{FF2B5EF4-FFF2-40B4-BE49-F238E27FC236}">
                  <a16:creationId xmlns:a16="http://schemas.microsoft.com/office/drawing/2014/main" id="{83F93081-F9F2-4085-9BD2-99F52427F97F}"/>
                </a:ext>
              </a:extLst>
            </p:cNvPr>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 name="Google Shape;41893;p18">
              <a:extLst>
                <a:ext uri="{FF2B5EF4-FFF2-40B4-BE49-F238E27FC236}">
                  <a16:creationId xmlns:a16="http://schemas.microsoft.com/office/drawing/2014/main" id="{970F170B-4E0B-4306-98E1-78FF1248FF35}"/>
                </a:ext>
              </a:extLst>
            </p:cNvPr>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 name="Google Shape;41894;p18">
              <a:extLst>
                <a:ext uri="{FF2B5EF4-FFF2-40B4-BE49-F238E27FC236}">
                  <a16:creationId xmlns:a16="http://schemas.microsoft.com/office/drawing/2014/main" id="{45811C09-6732-406F-9AB9-54C81C9DDC03}"/>
                </a:ext>
              </a:extLst>
            </p:cNvPr>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 name="Google Shape;41895;p18">
              <a:extLst>
                <a:ext uri="{FF2B5EF4-FFF2-40B4-BE49-F238E27FC236}">
                  <a16:creationId xmlns:a16="http://schemas.microsoft.com/office/drawing/2014/main" id="{25884303-A59B-4C9E-84B2-07A98A0A212E}"/>
                </a:ext>
              </a:extLst>
            </p:cNvPr>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 name="Google Shape;41896;p18">
              <a:extLst>
                <a:ext uri="{FF2B5EF4-FFF2-40B4-BE49-F238E27FC236}">
                  <a16:creationId xmlns:a16="http://schemas.microsoft.com/office/drawing/2014/main" id="{678B2958-5EE0-42C6-9901-1F658C8EF79C}"/>
                </a:ext>
              </a:extLst>
            </p:cNvPr>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 name="Google Shape;41897;p18">
              <a:extLst>
                <a:ext uri="{FF2B5EF4-FFF2-40B4-BE49-F238E27FC236}">
                  <a16:creationId xmlns:a16="http://schemas.microsoft.com/office/drawing/2014/main" id="{1818E987-9839-42F9-AD79-0F0D4FFE8BB6}"/>
                </a:ext>
              </a:extLst>
            </p:cNvPr>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 name="Google Shape;41898;p18">
              <a:extLst>
                <a:ext uri="{FF2B5EF4-FFF2-40B4-BE49-F238E27FC236}">
                  <a16:creationId xmlns:a16="http://schemas.microsoft.com/office/drawing/2014/main" id="{D07EAF70-70B4-4035-A2E5-B8B996355642}"/>
                </a:ext>
              </a:extLst>
            </p:cNvPr>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 name="Google Shape;41899;p18">
              <a:extLst>
                <a:ext uri="{FF2B5EF4-FFF2-40B4-BE49-F238E27FC236}">
                  <a16:creationId xmlns:a16="http://schemas.microsoft.com/office/drawing/2014/main" id="{87760D8E-02A5-4FD4-912E-8C935FC41850}"/>
                </a:ext>
              </a:extLst>
            </p:cNvPr>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 name="Google Shape;41900;p18">
              <a:extLst>
                <a:ext uri="{FF2B5EF4-FFF2-40B4-BE49-F238E27FC236}">
                  <a16:creationId xmlns:a16="http://schemas.microsoft.com/office/drawing/2014/main" id="{C75A516D-B6DA-47D5-9113-F75987BE075C}"/>
                </a:ext>
              </a:extLst>
            </p:cNvPr>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 name="Google Shape;41901;p18">
              <a:extLst>
                <a:ext uri="{FF2B5EF4-FFF2-40B4-BE49-F238E27FC236}">
                  <a16:creationId xmlns:a16="http://schemas.microsoft.com/office/drawing/2014/main" id="{B5E3562A-B3FB-44A6-85B7-3526222B8A10}"/>
                </a:ext>
              </a:extLst>
            </p:cNvPr>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 name="Google Shape;41902;p18">
              <a:extLst>
                <a:ext uri="{FF2B5EF4-FFF2-40B4-BE49-F238E27FC236}">
                  <a16:creationId xmlns:a16="http://schemas.microsoft.com/office/drawing/2014/main" id="{D91EEE75-5F4C-4F01-85DF-58462CC02CC1}"/>
                </a:ext>
              </a:extLst>
            </p:cNvPr>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 name="Google Shape;41903;p18">
              <a:extLst>
                <a:ext uri="{FF2B5EF4-FFF2-40B4-BE49-F238E27FC236}">
                  <a16:creationId xmlns:a16="http://schemas.microsoft.com/office/drawing/2014/main" id="{B452C0D8-629D-46AA-AE87-E9EA895E474A}"/>
                </a:ext>
              </a:extLst>
            </p:cNvPr>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 name="Google Shape;41904;p18">
              <a:extLst>
                <a:ext uri="{FF2B5EF4-FFF2-40B4-BE49-F238E27FC236}">
                  <a16:creationId xmlns:a16="http://schemas.microsoft.com/office/drawing/2014/main" id="{8142BBE8-9527-4E8D-9ABE-3735BB2B5C67}"/>
                </a:ext>
              </a:extLst>
            </p:cNvPr>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 name="Google Shape;41905;p18">
              <a:extLst>
                <a:ext uri="{FF2B5EF4-FFF2-40B4-BE49-F238E27FC236}">
                  <a16:creationId xmlns:a16="http://schemas.microsoft.com/office/drawing/2014/main" id="{9D416DEC-FC9B-46AA-BD7A-68D20AF91ADF}"/>
                </a:ext>
              </a:extLst>
            </p:cNvPr>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 name="Google Shape;41906;p18">
              <a:extLst>
                <a:ext uri="{FF2B5EF4-FFF2-40B4-BE49-F238E27FC236}">
                  <a16:creationId xmlns:a16="http://schemas.microsoft.com/office/drawing/2014/main" id="{50845929-08C7-4713-B5B5-88D72D01719F}"/>
                </a:ext>
              </a:extLst>
            </p:cNvPr>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 name="Google Shape;41907;p18">
              <a:extLst>
                <a:ext uri="{FF2B5EF4-FFF2-40B4-BE49-F238E27FC236}">
                  <a16:creationId xmlns:a16="http://schemas.microsoft.com/office/drawing/2014/main" id="{CC3A9A7B-B33B-427C-84E1-4B12ECE79D12}"/>
                </a:ext>
              </a:extLst>
            </p:cNvPr>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 name="Google Shape;41908;p18">
              <a:extLst>
                <a:ext uri="{FF2B5EF4-FFF2-40B4-BE49-F238E27FC236}">
                  <a16:creationId xmlns:a16="http://schemas.microsoft.com/office/drawing/2014/main" id="{EC0701C5-58FA-4121-91FD-B16DB529C32A}"/>
                </a:ext>
              </a:extLst>
            </p:cNvPr>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 name="Google Shape;41909;p18">
              <a:extLst>
                <a:ext uri="{FF2B5EF4-FFF2-40B4-BE49-F238E27FC236}">
                  <a16:creationId xmlns:a16="http://schemas.microsoft.com/office/drawing/2014/main" id="{EFB156D3-8C45-4DD1-91EA-4D5171596CB2}"/>
                </a:ext>
              </a:extLst>
            </p:cNvPr>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 name="Google Shape;41910;p18">
              <a:extLst>
                <a:ext uri="{FF2B5EF4-FFF2-40B4-BE49-F238E27FC236}">
                  <a16:creationId xmlns:a16="http://schemas.microsoft.com/office/drawing/2014/main" id="{990DC512-430C-4959-8315-47858F081304}"/>
                </a:ext>
              </a:extLst>
            </p:cNvPr>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 name="Google Shape;41911;p18">
              <a:extLst>
                <a:ext uri="{FF2B5EF4-FFF2-40B4-BE49-F238E27FC236}">
                  <a16:creationId xmlns:a16="http://schemas.microsoft.com/office/drawing/2014/main" id="{502EA3BA-ECDC-426B-AA27-47E8F675F86F}"/>
                </a:ext>
              </a:extLst>
            </p:cNvPr>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 name="Google Shape;41912;p18">
              <a:extLst>
                <a:ext uri="{FF2B5EF4-FFF2-40B4-BE49-F238E27FC236}">
                  <a16:creationId xmlns:a16="http://schemas.microsoft.com/office/drawing/2014/main" id="{B438A81C-73BC-4D0E-9847-3D76430B4A54}"/>
                </a:ext>
              </a:extLst>
            </p:cNvPr>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 name="Google Shape;41913;p18">
              <a:extLst>
                <a:ext uri="{FF2B5EF4-FFF2-40B4-BE49-F238E27FC236}">
                  <a16:creationId xmlns:a16="http://schemas.microsoft.com/office/drawing/2014/main" id="{C929EF0D-5DDE-4213-81D5-5376B2F4EFF5}"/>
                </a:ext>
              </a:extLst>
            </p:cNvPr>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 name="Google Shape;41914;p18">
              <a:extLst>
                <a:ext uri="{FF2B5EF4-FFF2-40B4-BE49-F238E27FC236}">
                  <a16:creationId xmlns:a16="http://schemas.microsoft.com/office/drawing/2014/main" id="{537899B0-8C3D-4553-9FAE-90EC0B0B7543}"/>
                </a:ext>
              </a:extLst>
            </p:cNvPr>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 name="Google Shape;41915;p18">
              <a:extLst>
                <a:ext uri="{FF2B5EF4-FFF2-40B4-BE49-F238E27FC236}">
                  <a16:creationId xmlns:a16="http://schemas.microsoft.com/office/drawing/2014/main" id="{8F9C100C-236A-4FEA-BC4D-3FB9919CFFED}"/>
                </a:ext>
              </a:extLst>
            </p:cNvPr>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 name="Google Shape;41916;p18">
              <a:extLst>
                <a:ext uri="{FF2B5EF4-FFF2-40B4-BE49-F238E27FC236}">
                  <a16:creationId xmlns:a16="http://schemas.microsoft.com/office/drawing/2014/main" id="{615AAD3A-C1A8-4393-B090-E379F6D9C30B}"/>
                </a:ext>
              </a:extLst>
            </p:cNvPr>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 name="Google Shape;41917;p18">
              <a:extLst>
                <a:ext uri="{FF2B5EF4-FFF2-40B4-BE49-F238E27FC236}">
                  <a16:creationId xmlns:a16="http://schemas.microsoft.com/office/drawing/2014/main" id="{F535D2A7-E043-44BD-88A5-CA92BFAC302E}"/>
                </a:ext>
              </a:extLst>
            </p:cNvPr>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 name="Google Shape;41918;p18">
              <a:extLst>
                <a:ext uri="{FF2B5EF4-FFF2-40B4-BE49-F238E27FC236}">
                  <a16:creationId xmlns:a16="http://schemas.microsoft.com/office/drawing/2014/main" id="{33C9CF0C-AEA5-41FF-8F6B-BA2A171D2935}"/>
                </a:ext>
              </a:extLst>
            </p:cNvPr>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 name="Google Shape;41919;p18">
              <a:extLst>
                <a:ext uri="{FF2B5EF4-FFF2-40B4-BE49-F238E27FC236}">
                  <a16:creationId xmlns:a16="http://schemas.microsoft.com/office/drawing/2014/main" id="{F7264A99-7D07-4FB4-A4BC-F1BAC01A95D2}"/>
                </a:ext>
              </a:extLst>
            </p:cNvPr>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 name="Google Shape;41920;p18">
              <a:extLst>
                <a:ext uri="{FF2B5EF4-FFF2-40B4-BE49-F238E27FC236}">
                  <a16:creationId xmlns:a16="http://schemas.microsoft.com/office/drawing/2014/main" id="{94C5DA52-1FC1-42E8-807D-B76612735AF9}"/>
                </a:ext>
              </a:extLst>
            </p:cNvPr>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 name="Google Shape;41921;p18">
              <a:extLst>
                <a:ext uri="{FF2B5EF4-FFF2-40B4-BE49-F238E27FC236}">
                  <a16:creationId xmlns:a16="http://schemas.microsoft.com/office/drawing/2014/main" id="{C6FED648-BC7A-4C2C-8B06-D8C8BA3C57C8}"/>
                </a:ext>
              </a:extLst>
            </p:cNvPr>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 name="Google Shape;41922;p18">
              <a:extLst>
                <a:ext uri="{FF2B5EF4-FFF2-40B4-BE49-F238E27FC236}">
                  <a16:creationId xmlns:a16="http://schemas.microsoft.com/office/drawing/2014/main" id="{C292FC31-5E48-4084-887E-F0F241F2C7EA}"/>
                </a:ext>
              </a:extLst>
            </p:cNvPr>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 name="Google Shape;41923;p18">
              <a:extLst>
                <a:ext uri="{FF2B5EF4-FFF2-40B4-BE49-F238E27FC236}">
                  <a16:creationId xmlns:a16="http://schemas.microsoft.com/office/drawing/2014/main" id="{94572432-DF06-41D8-965F-746D07BB6641}"/>
                </a:ext>
              </a:extLst>
            </p:cNvPr>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 name="Google Shape;41924;p18">
              <a:extLst>
                <a:ext uri="{FF2B5EF4-FFF2-40B4-BE49-F238E27FC236}">
                  <a16:creationId xmlns:a16="http://schemas.microsoft.com/office/drawing/2014/main" id="{83AD4DA8-56C8-42D9-AC60-2B48132B5061}"/>
                </a:ext>
              </a:extLst>
            </p:cNvPr>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 name="Google Shape;41925;p18">
              <a:extLst>
                <a:ext uri="{FF2B5EF4-FFF2-40B4-BE49-F238E27FC236}">
                  <a16:creationId xmlns:a16="http://schemas.microsoft.com/office/drawing/2014/main" id="{91D9E1C0-DB43-4730-9378-126C3C0542FD}"/>
                </a:ext>
              </a:extLst>
            </p:cNvPr>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 name="Google Shape;41926;p18">
              <a:extLst>
                <a:ext uri="{FF2B5EF4-FFF2-40B4-BE49-F238E27FC236}">
                  <a16:creationId xmlns:a16="http://schemas.microsoft.com/office/drawing/2014/main" id="{0CA15C89-16D8-4F73-AC37-B19BDC7F316A}"/>
                </a:ext>
              </a:extLst>
            </p:cNvPr>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 name="Google Shape;41927;p18">
              <a:extLst>
                <a:ext uri="{FF2B5EF4-FFF2-40B4-BE49-F238E27FC236}">
                  <a16:creationId xmlns:a16="http://schemas.microsoft.com/office/drawing/2014/main" id="{9F095F46-81C7-4ED3-B229-BC8AECAFB2BF}"/>
                </a:ext>
              </a:extLst>
            </p:cNvPr>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 name="Google Shape;41928;p18">
              <a:extLst>
                <a:ext uri="{FF2B5EF4-FFF2-40B4-BE49-F238E27FC236}">
                  <a16:creationId xmlns:a16="http://schemas.microsoft.com/office/drawing/2014/main" id="{E41B9D5B-1971-4712-BF6E-60CD72047E3D}"/>
                </a:ext>
              </a:extLst>
            </p:cNvPr>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 name="Google Shape;41929;p18">
              <a:extLst>
                <a:ext uri="{FF2B5EF4-FFF2-40B4-BE49-F238E27FC236}">
                  <a16:creationId xmlns:a16="http://schemas.microsoft.com/office/drawing/2014/main" id="{5E589166-E8AC-45E6-9085-BE59F3ACCBD1}"/>
                </a:ext>
              </a:extLst>
            </p:cNvPr>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 name="Google Shape;41930;p18">
              <a:extLst>
                <a:ext uri="{FF2B5EF4-FFF2-40B4-BE49-F238E27FC236}">
                  <a16:creationId xmlns:a16="http://schemas.microsoft.com/office/drawing/2014/main" id="{D284ED75-DC5C-4FA8-B9BC-6F6AD84C84DD}"/>
                </a:ext>
              </a:extLst>
            </p:cNvPr>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 name="Google Shape;41931;p18">
              <a:extLst>
                <a:ext uri="{FF2B5EF4-FFF2-40B4-BE49-F238E27FC236}">
                  <a16:creationId xmlns:a16="http://schemas.microsoft.com/office/drawing/2014/main" id="{D1131E28-1F67-4B24-8B9E-B8944B77EBFE}"/>
                </a:ext>
              </a:extLst>
            </p:cNvPr>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 name="Google Shape;41932;p18">
              <a:extLst>
                <a:ext uri="{FF2B5EF4-FFF2-40B4-BE49-F238E27FC236}">
                  <a16:creationId xmlns:a16="http://schemas.microsoft.com/office/drawing/2014/main" id="{983F2471-FD98-4EB2-B80B-A7F9D91F253A}"/>
                </a:ext>
              </a:extLst>
            </p:cNvPr>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 name="Google Shape;41933;p18">
              <a:extLst>
                <a:ext uri="{FF2B5EF4-FFF2-40B4-BE49-F238E27FC236}">
                  <a16:creationId xmlns:a16="http://schemas.microsoft.com/office/drawing/2014/main" id="{C2183766-CA78-468D-BB1D-AD0EF0816C57}"/>
                </a:ext>
              </a:extLst>
            </p:cNvPr>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 name="Google Shape;41934;p18">
              <a:extLst>
                <a:ext uri="{FF2B5EF4-FFF2-40B4-BE49-F238E27FC236}">
                  <a16:creationId xmlns:a16="http://schemas.microsoft.com/office/drawing/2014/main" id="{3C962C22-6A0E-40C4-B55C-35EFF1B40DC4}"/>
                </a:ext>
              </a:extLst>
            </p:cNvPr>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 name="Google Shape;41935;p18">
              <a:extLst>
                <a:ext uri="{FF2B5EF4-FFF2-40B4-BE49-F238E27FC236}">
                  <a16:creationId xmlns:a16="http://schemas.microsoft.com/office/drawing/2014/main" id="{184248A6-651C-400D-95F6-0CC90774878A}"/>
                </a:ext>
              </a:extLst>
            </p:cNvPr>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 name="Google Shape;41936;p18">
              <a:extLst>
                <a:ext uri="{FF2B5EF4-FFF2-40B4-BE49-F238E27FC236}">
                  <a16:creationId xmlns:a16="http://schemas.microsoft.com/office/drawing/2014/main" id="{9234B4F5-8371-489A-A016-A0F43DD797F5}"/>
                </a:ext>
              </a:extLst>
            </p:cNvPr>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 name="Google Shape;41937;p18">
              <a:extLst>
                <a:ext uri="{FF2B5EF4-FFF2-40B4-BE49-F238E27FC236}">
                  <a16:creationId xmlns:a16="http://schemas.microsoft.com/office/drawing/2014/main" id="{D29B7A1D-7C94-49FA-A53B-1CC5B8B7D9B7}"/>
                </a:ext>
              </a:extLst>
            </p:cNvPr>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 name="Google Shape;41938;p18">
              <a:extLst>
                <a:ext uri="{FF2B5EF4-FFF2-40B4-BE49-F238E27FC236}">
                  <a16:creationId xmlns:a16="http://schemas.microsoft.com/office/drawing/2014/main" id="{36A44B84-7B8B-48A4-ABC7-F9977C886E48}"/>
                </a:ext>
              </a:extLst>
            </p:cNvPr>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 name="Google Shape;41939;p18">
              <a:extLst>
                <a:ext uri="{FF2B5EF4-FFF2-40B4-BE49-F238E27FC236}">
                  <a16:creationId xmlns:a16="http://schemas.microsoft.com/office/drawing/2014/main" id="{69125414-7E4A-4D5E-910F-4C1CB43DEBBA}"/>
                </a:ext>
              </a:extLst>
            </p:cNvPr>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 name="Google Shape;41940;p18">
              <a:extLst>
                <a:ext uri="{FF2B5EF4-FFF2-40B4-BE49-F238E27FC236}">
                  <a16:creationId xmlns:a16="http://schemas.microsoft.com/office/drawing/2014/main" id="{E6A3A317-B9A3-4235-872E-157C32DA8212}"/>
                </a:ext>
              </a:extLst>
            </p:cNvPr>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 name="Google Shape;41941;p18">
              <a:extLst>
                <a:ext uri="{FF2B5EF4-FFF2-40B4-BE49-F238E27FC236}">
                  <a16:creationId xmlns:a16="http://schemas.microsoft.com/office/drawing/2014/main" id="{1F7BD8A9-AAB0-4C9A-AD95-BD83101EA9EE}"/>
                </a:ext>
              </a:extLst>
            </p:cNvPr>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 name="Google Shape;41942;p18">
              <a:extLst>
                <a:ext uri="{FF2B5EF4-FFF2-40B4-BE49-F238E27FC236}">
                  <a16:creationId xmlns:a16="http://schemas.microsoft.com/office/drawing/2014/main" id="{CDC493D2-56E6-47E7-B414-610A65F55347}"/>
                </a:ext>
              </a:extLst>
            </p:cNvPr>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 name="Google Shape;41943;p18">
              <a:extLst>
                <a:ext uri="{FF2B5EF4-FFF2-40B4-BE49-F238E27FC236}">
                  <a16:creationId xmlns:a16="http://schemas.microsoft.com/office/drawing/2014/main" id="{53FCB9DA-DB17-49C1-8F95-D9184C9AF7EB}"/>
                </a:ext>
              </a:extLst>
            </p:cNvPr>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 name="Google Shape;41944;p18">
              <a:extLst>
                <a:ext uri="{FF2B5EF4-FFF2-40B4-BE49-F238E27FC236}">
                  <a16:creationId xmlns:a16="http://schemas.microsoft.com/office/drawing/2014/main" id="{5639CEA3-F10B-4CC0-87DB-6D055155EE40}"/>
                </a:ext>
              </a:extLst>
            </p:cNvPr>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 name="Google Shape;41945;p18">
              <a:extLst>
                <a:ext uri="{FF2B5EF4-FFF2-40B4-BE49-F238E27FC236}">
                  <a16:creationId xmlns:a16="http://schemas.microsoft.com/office/drawing/2014/main" id="{F289B70D-2FBA-4BAF-BB7E-7732A482F887}"/>
                </a:ext>
              </a:extLst>
            </p:cNvPr>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 name="Google Shape;41946;p18">
              <a:extLst>
                <a:ext uri="{FF2B5EF4-FFF2-40B4-BE49-F238E27FC236}">
                  <a16:creationId xmlns:a16="http://schemas.microsoft.com/office/drawing/2014/main" id="{E2600110-D1D3-4430-9A0E-58F911A762EE}"/>
                </a:ext>
              </a:extLst>
            </p:cNvPr>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 name="Google Shape;41947;p18">
              <a:extLst>
                <a:ext uri="{FF2B5EF4-FFF2-40B4-BE49-F238E27FC236}">
                  <a16:creationId xmlns:a16="http://schemas.microsoft.com/office/drawing/2014/main" id="{50A3E46D-8669-416A-8100-A57216F82E26}"/>
                </a:ext>
              </a:extLst>
            </p:cNvPr>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 name="Google Shape;41948;p18">
              <a:extLst>
                <a:ext uri="{FF2B5EF4-FFF2-40B4-BE49-F238E27FC236}">
                  <a16:creationId xmlns:a16="http://schemas.microsoft.com/office/drawing/2014/main" id="{C36D6AB7-F0CD-4636-BAF9-5CB139EAA513}"/>
                </a:ext>
              </a:extLst>
            </p:cNvPr>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 name="Google Shape;41949;p18">
              <a:extLst>
                <a:ext uri="{FF2B5EF4-FFF2-40B4-BE49-F238E27FC236}">
                  <a16:creationId xmlns:a16="http://schemas.microsoft.com/office/drawing/2014/main" id="{B1CF7DA8-ED1C-4556-8986-3A222B036170}"/>
                </a:ext>
              </a:extLst>
            </p:cNvPr>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 name="Google Shape;41950;p18">
              <a:extLst>
                <a:ext uri="{FF2B5EF4-FFF2-40B4-BE49-F238E27FC236}">
                  <a16:creationId xmlns:a16="http://schemas.microsoft.com/office/drawing/2014/main" id="{5FF10505-C848-41E9-8302-5517A976A567}"/>
                </a:ext>
              </a:extLst>
            </p:cNvPr>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 name="Google Shape;41951;p18">
              <a:extLst>
                <a:ext uri="{FF2B5EF4-FFF2-40B4-BE49-F238E27FC236}">
                  <a16:creationId xmlns:a16="http://schemas.microsoft.com/office/drawing/2014/main" id="{24E31040-CBD8-4676-AEDD-9924A795DA08}"/>
                </a:ext>
              </a:extLst>
            </p:cNvPr>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 name="Google Shape;41952;p18">
              <a:extLst>
                <a:ext uri="{FF2B5EF4-FFF2-40B4-BE49-F238E27FC236}">
                  <a16:creationId xmlns:a16="http://schemas.microsoft.com/office/drawing/2014/main" id="{DDB71DFC-7FCE-4B91-8CC2-567764CEFE55}"/>
                </a:ext>
              </a:extLst>
            </p:cNvPr>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 name="Google Shape;41953;p18">
              <a:extLst>
                <a:ext uri="{FF2B5EF4-FFF2-40B4-BE49-F238E27FC236}">
                  <a16:creationId xmlns:a16="http://schemas.microsoft.com/office/drawing/2014/main" id="{A596D631-D657-4426-A295-B2C0F43C4510}"/>
                </a:ext>
              </a:extLst>
            </p:cNvPr>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 name="Google Shape;41954;p18">
              <a:extLst>
                <a:ext uri="{FF2B5EF4-FFF2-40B4-BE49-F238E27FC236}">
                  <a16:creationId xmlns:a16="http://schemas.microsoft.com/office/drawing/2014/main" id="{998AE40A-9799-465C-BE5F-237FB59C3DD7}"/>
                </a:ext>
              </a:extLst>
            </p:cNvPr>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 name="Google Shape;41955;p18">
              <a:extLst>
                <a:ext uri="{FF2B5EF4-FFF2-40B4-BE49-F238E27FC236}">
                  <a16:creationId xmlns:a16="http://schemas.microsoft.com/office/drawing/2014/main" id="{7AB54231-A8B7-4CB2-8343-CC6788129062}"/>
                </a:ext>
              </a:extLst>
            </p:cNvPr>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 name="Google Shape;41956;p18">
              <a:extLst>
                <a:ext uri="{FF2B5EF4-FFF2-40B4-BE49-F238E27FC236}">
                  <a16:creationId xmlns:a16="http://schemas.microsoft.com/office/drawing/2014/main" id="{DAC91D4F-9702-4860-978B-DC22013DFC50}"/>
                </a:ext>
              </a:extLst>
            </p:cNvPr>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 name="Google Shape;41957;p18">
              <a:extLst>
                <a:ext uri="{FF2B5EF4-FFF2-40B4-BE49-F238E27FC236}">
                  <a16:creationId xmlns:a16="http://schemas.microsoft.com/office/drawing/2014/main" id="{1D01C037-C183-47CB-8299-E93DD6B41F4D}"/>
                </a:ext>
              </a:extLst>
            </p:cNvPr>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 name="Google Shape;41958;p18">
              <a:extLst>
                <a:ext uri="{FF2B5EF4-FFF2-40B4-BE49-F238E27FC236}">
                  <a16:creationId xmlns:a16="http://schemas.microsoft.com/office/drawing/2014/main" id="{83EC36AC-B4A9-40A7-9E21-D1A94ACAC1B6}"/>
                </a:ext>
              </a:extLst>
            </p:cNvPr>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 name="Google Shape;41959;p18">
              <a:extLst>
                <a:ext uri="{FF2B5EF4-FFF2-40B4-BE49-F238E27FC236}">
                  <a16:creationId xmlns:a16="http://schemas.microsoft.com/office/drawing/2014/main" id="{71ACF2C2-9239-49FB-99A2-C5B9F9478652}"/>
                </a:ext>
              </a:extLst>
            </p:cNvPr>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 name="Google Shape;41960;p18">
              <a:extLst>
                <a:ext uri="{FF2B5EF4-FFF2-40B4-BE49-F238E27FC236}">
                  <a16:creationId xmlns:a16="http://schemas.microsoft.com/office/drawing/2014/main" id="{C05852F0-1A0A-4892-982F-EC890FE9F15C}"/>
                </a:ext>
              </a:extLst>
            </p:cNvPr>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 name="Google Shape;41961;p18">
              <a:extLst>
                <a:ext uri="{FF2B5EF4-FFF2-40B4-BE49-F238E27FC236}">
                  <a16:creationId xmlns:a16="http://schemas.microsoft.com/office/drawing/2014/main" id="{423B6524-52F7-41C5-B979-899C61808C2C}"/>
                </a:ext>
              </a:extLst>
            </p:cNvPr>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 name="Google Shape;41962;p18">
              <a:extLst>
                <a:ext uri="{FF2B5EF4-FFF2-40B4-BE49-F238E27FC236}">
                  <a16:creationId xmlns:a16="http://schemas.microsoft.com/office/drawing/2014/main" id="{F3B61220-5C2A-425F-81F2-22258E7E9A6D}"/>
                </a:ext>
              </a:extLst>
            </p:cNvPr>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 name="Google Shape;41963;p18">
              <a:extLst>
                <a:ext uri="{FF2B5EF4-FFF2-40B4-BE49-F238E27FC236}">
                  <a16:creationId xmlns:a16="http://schemas.microsoft.com/office/drawing/2014/main" id="{B5E95534-4DFF-41B9-9034-1BB2859387A7}"/>
                </a:ext>
              </a:extLst>
            </p:cNvPr>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 name="Google Shape;41964;p18">
              <a:extLst>
                <a:ext uri="{FF2B5EF4-FFF2-40B4-BE49-F238E27FC236}">
                  <a16:creationId xmlns:a16="http://schemas.microsoft.com/office/drawing/2014/main" id="{C8BF5025-A8A8-450E-AC3F-316F252E0909}"/>
                </a:ext>
              </a:extLst>
            </p:cNvPr>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 name="Google Shape;41965;p18">
              <a:extLst>
                <a:ext uri="{FF2B5EF4-FFF2-40B4-BE49-F238E27FC236}">
                  <a16:creationId xmlns:a16="http://schemas.microsoft.com/office/drawing/2014/main" id="{72AE81A0-7A2E-4A76-B322-0D5A2E496FDE}"/>
                </a:ext>
              </a:extLst>
            </p:cNvPr>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 name="Google Shape;41966;p18">
              <a:extLst>
                <a:ext uri="{FF2B5EF4-FFF2-40B4-BE49-F238E27FC236}">
                  <a16:creationId xmlns:a16="http://schemas.microsoft.com/office/drawing/2014/main" id="{019F081D-B48E-41FA-B919-91DAFC23C6D0}"/>
                </a:ext>
              </a:extLst>
            </p:cNvPr>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 name="Google Shape;41967;p18">
              <a:extLst>
                <a:ext uri="{FF2B5EF4-FFF2-40B4-BE49-F238E27FC236}">
                  <a16:creationId xmlns:a16="http://schemas.microsoft.com/office/drawing/2014/main" id="{B2375ADE-7560-4347-B3F1-34D1BA73FE22}"/>
                </a:ext>
              </a:extLst>
            </p:cNvPr>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 name="Google Shape;41968;p18">
              <a:extLst>
                <a:ext uri="{FF2B5EF4-FFF2-40B4-BE49-F238E27FC236}">
                  <a16:creationId xmlns:a16="http://schemas.microsoft.com/office/drawing/2014/main" id="{8A25A574-A660-4265-BD53-CCF1DF6D8769}"/>
                </a:ext>
              </a:extLst>
            </p:cNvPr>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 name="Google Shape;41969;p18">
              <a:extLst>
                <a:ext uri="{FF2B5EF4-FFF2-40B4-BE49-F238E27FC236}">
                  <a16:creationId xmlns:a16="http://schemas.microsoft.com/office/drawing/2014/main" id="{119908FA-6787-4904-847E-3F3FCF92AECE}"/>
                </a:ext>
              </a:extLst>
            </p:cNvPr>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 name="Google Shape;41970;p18">
              <a:extLst>
                <a:ext uri="{FF2B5EF4-FFF2-40B4-BE49-F238E27FC236}">
                  <a16:creationId xmlns:a16="http://schemas.microsoft.com/office/drawing/2014/main" id="{0BB95D4A-097D-4117-87EB-A88FA1EBA699}"/>
                </a:ext>
              </a:extLst>
            </p:cNvPr>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 name="Google Shape;41971;p18">
              <a:extLst>
                <a:ext uri="{FF2B5EF4-FFF2-40B4-BE49-F238E27FC236}">
                  <a16:creationId xmlns:a16="http://schemas.microsoft.com/office/drawing/2014/main" id="{934C87AA-321D-42F2-A28A-8C3A4A36BD82}"/>
                </a:ext>
              </a:extLst>
            </p:cNvPr>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 name="Google Shape;41972;p18">
              <a:extLst>
                <a:ext uri="{FF2B5EF4-FFF2-40B4-BE49-F238E27FC236}">
                  <a16:creationId xmlns:a16="http://schemas.microsoft.com/office/drawing/2014/main" id="{1226638F-863B-4223-8DA7-BD4CE786DDF7}"/>
                </a:ext>
              </a:extLst>
            </p:cNvPr>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 name="Google Shape;41973;p18">
              <a:extLst>
                <a:ext uri="{FF2B5EF4-FFF2-40B4-BE49-F238E27FC236}">
                  <a16:creationId xmlns:a16="http://schemas.microsoft.com/office/drawing/2014/main" id="{CEE6AF25-A8DC-41B9-88A9-FF457316FF05}"/>
                </a:ext>
              </a:extLst>
            </p:cNvPr>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 name="Google Shape;41974;p18">
              <a:extLst>
                <a:ext uri="{FF2B5EF4-FFF2-40B4-BE49-F238E27FC236}">
                  <a16:creationId xmlns:a16="http://schemas.microsoft.com/office/drawing/2014/main" id="{5285089B-17A4-4856-8384-2E6C49A35F30}"/>
                </a:ext>
              </a:extLst>
            </p:cNvPr>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 name="Google Shape;41975;p18">
              <a:extLst>
                <a:ext uri="{FF2B5EF4-FFF2-40B4-BE49-F238E27FC236}">
                  <a16:creationId xmlns:a16="http://schemas.microsoft.com/office/drawing/2014/main" id="{62EC6E48-9993-4ED2-BC10-7165F5583F6A}"/>
                </a:ext>
              </a:extLst>
            </p:cNvPr>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 name="Google Shape;41976;p18">
              <a:extLst>
                <a:ext uri="{FF2B5EF4-FFF2-40B4-BE49-F238E27FC236}">
                  <a16:creationId xmlns:a16="http://schemas.microsoft.com/office/drawing/2014/main" id="{ECF5A493-7AF6-4DBF-8034-822057A1F7AF}"/>
                </a:ext>
              </a:extLst>
            </p:cNvPr>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 name="Google Shape;41977;p18">
              <a:extLst>
                <a:ext uri="{FF2B5EF4-FFF2-40B4-BE49-F238E27FC236}">
                  <a16:creationId xmlns:a16="http://schemas.microsoft.com/office/drawing/2014/main" id="{0B910E26-0569-4017-AB02-D8A6AED75817}"/>
                </a:ext>
              </a:extLst>
            </p:cNvPr>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 name="Google Shape;41978;p18">
              <a:extLst>
                <a:ext uri="{FF2B5EF4-FFF2-40B4-BE49-F238E27FC236}">
                  <a16:creationId xmlns:a16="http://schemas.microsoft.com/office/drawing/2014/main" id="{44A3EF7B-0306-4E34-8B25-41CB408AC455}"/>
                </a:ext>
              </a:extLst>
            </p:cNvPr>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 name="Google Shape;41979;p18">
              <a:extLst>
                <a:ext uri="{FF2B5EF4-FFF2-40B4-BE49-F238E27FC236}">
                  <a16:creationId xmlns:a16="http://schemas.microsoft.com/office/drawing/2014/main" id="{354846B0-B3E0-4926-9768-3509B4A7E08B}"/>
                </a:ext>
              </a:extLst>
            </p:cNvPr>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 name="Google Shape;41980;p18">
              <a:extLst>
                <a:ext uri="{FF2B5EF4-FFF2-40B4-BE49-F238E27FC236}">
                  <a16:creationId xmlns:a16="http://schemas.microsoft.com/office/drawing/2014/main" id="{3CEC3F06-42CA-44A6-9452-69C17F866C70}"/>
                </a:ext>
              </a:extLst>
            </p:cNvPr>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 name="Google Shape;41981;p18">
              <a:extLst>
                <a:ext uri="{FF2B5EF4-FFF2-40B4-BE49-F238E27FC236}">
                  <a16:creationId xmlns:a16="http://schemas.microsoft.com/office/drawing/2014/main" id="{17B3BDA7-A859-498A-8925-AC84299306E1}"/>
                </a:ext>
              </a:extLst>
            </p:cNvPr>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 name="Google Shape;41982;p18">
              <a:extLst>
                <a:ext uri="{FF2B5EF4-FFF2-40B4-BE49-F238E27FC236}">
                  <a16:creationId xmlns:a16="http://schemas.microsoft.com/office/drawing/2014/main" id="{20FFBEC7-797D-4C5D-96C4-4F9751C36060}"/>
                </a:ext>
              </a:extLst>
            </p:cNvPr>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 name="Google Shape;41983;p18">
              <a:extLst>
                <a:ext uri="{FF2B5EF4-FFF2-40B4-BE49-F238E27FC236}">
                  <a16:creationId xmlns:a16="http://schemas.microsoft.com/office/drawing/2014/main" id="{9E21AAA2-2004-4E18-82F8-7CF536A34B46}"/>
                </a:ext>
              </a:extLst>
            </p:cNvPr>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 name="Google Shape;41984;p18">
              <a:extLst>
                <a:ext uri="{FF2B5EF4-FFF2-40B4-BE49-F238E27FC236}">
                  <a16:creationId xmlns:a16="http://schemas.microsoft.com/office/drawing/2014/main" id="{CAB5753F-AC0F-43F8-A862-B78EDDA0657B}"/>
                </a:ext>
              </a:extLst>
            </p:cNvPr>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 name="Google Shape;41985;p18">
              <a:extLst>
                <a:ext uri="{FF2B5EF4-FFF2-40B4-BE49-F238E27FC236}">
                  <a16:creationId xmlns:a16="http://schemas.microsoft.com/office/drawing/2014/main" id="{514171EB-7B71-41D5-9F0B-C28E351172FD}"/>
                </a:ext>
              </a:extLst>
            </p:cNvPr>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 name="Google Shape;41986;p18">
              <a:extLst>
                <a:ext uri="{FF2B5EF4-FFF2-40B4-BE49-F238E27FC236}">
                  <a16:creationId xmlns:a16="http://schemas.microsoft.com/office/drawing/2014/main" id="{E174BDEA-CE2B-4804-8FF4-C826A587BEDB}"/>
                </a:ext>
              </a:extLst>
            </p:cNvPr>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 name="Google Shape;41987;p18">
              <a:extLst>
                <a:ext uri="{FF2B5EF4-FFF2-40B4-BE49-F238E27FC236}">
                  <a16:creationId xmlns:a16="http://schemas.microsoft.com/office/drawing/2014/main" id="{A41982D6-A0CB-4430-9998-767519432B1A}"/>
                </a:ext>
              </a:extLst>
            </p:cNvPr>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 name="Google Shape;41988;p18">
              <a:extLst>
                <a:ext uri="{FF2B5EF4-FFF2-40B4-BE49-F238E27FC236}">
                  <a16:creationId xmlns:a16="http://schemas.microsoft.com/office/drawing/2014/main" id="{9939DF9A-EB1F-4F60-9FA0-048607D58B82}"/>
                </a:ext>
              </a:extLst>
            </p:cNvPr>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 name="Google Shape;41989;p18">
              <a:extLst>
                <a:ext uri="{FF2B5EF4-FFF2-40B4-BE49-F238E27FC236}">
                  <a16:creationId xmlns:a16="http://schemas.microsoft.com/office/drawing/2014/main" id="{738C1E7A-2521-436B-A71C-F2CE8E89728B}"/>
                </a:ext>
              </a:extLst>
            </p:cNvPr>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 name="Google Shape;41990;p18">
              <a:extLst>
                <a:ext uri="{FF2B5EF4-FFF2-40B4-BE49-F238E27FC236}">
                  <a16:creationId xmlns:a16="http://schemas.microsoft.com/office/drawing/2014/main" id="{7446DA8B-7A3A-4478-95F4-81558AA56843}"/>
                </a:ext>
              </a:extLst>
            </p:cNvPr>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 name="Google Shape;41991;p18">
              <a:extLst>
                <a:ext uri="{FF2B5EF4-FFF2-40B4-BE49-F238E27FC236}">
                  <a16:creationId xmlns:a16="http://schemas.microsoft.com/office/drawing/2014/main" id="{BE2F842E-D255-4A60-8EC8-E973C72A5532}"/>
                </a:ext>
              </a:extLst>
            </p:cNvPr>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 name="Google Shape;41992;p18">
              <a:extLst>
                <a:ext uri="{FF2B5EF4-FFF2-40B4-BE49-F238E27FC236}">
                  <a16:creationId xmlns:a16="http://schemas.microsoft.com/office/drawing/2014/main" id="{4E6B0EF3-2AE7-4708-9801-EB8B7FA0950D}"/>
                </a:ext>
              </a:extLst>
            </p:cNvPr>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 name="Google Shape;41993;p18">
              <a:extLst>
                <a:ext uri="{FF2B5EF4-FFF2-40B4-BE49-F238E27FC236}">
                  <a16:creationId xmlns:a16="http://schemas.microsoft.com/office/drawing/2014/main" id="{D826D142-5391-458B-8DB0-2B614E42CC75}"/>
                </a:ext>
              </a:extLst>
            </p:cNvPr>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 name="Google Shape;41994;p18">
              <a:extLst>
                <a:ext uri="{FF2B5EF4-FFF2-40B4-BE49-F238E27FC236}">
                  <a16:creationId xmlns:a16="http://schemas.microsoft.com/office/drawing/2014/main" id="{0BBB54B9-095D-41CF-87E3-790382F0571D}"/>
                </a:ext>
              </a:extLst>
            </p:cNvPr>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 name="Google Shape;41995;p18">
              <a:extLst>
                <a:ext uri="{FF2B5EF4-FFF2-40B4-BE49-F238E27FC236}">
                  <a16:creationId xmlns:a16="http://schemas.microsoft.com/office/drawing/2014/main" id="{7C0F7D99-57D8-49E0-9926-BE92F9F02EE1}"/>
                </a:ext>
              </a:extLst>
            </p:cNvPr>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 name="Google Shape;41996;p18">
              <a:extLst>
                <a:ext uri="{FF2B5EF4-FFF2-40B4-BE49-F238E27FC236}">
                  <a16:creationId xmlns:a16="http://schemas.microsoft.com/office/drawing/2014/main" id="{92EF13D4-12F8-410B-9AA8-0FB116133E1B}"/>
                </a:ext>
              </a:extLst>
            </p:cNvPr>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 name="Google Shape;41997;p18">
              <a:extLst>
                <a:ext uri="{FF2B5EF4-FFF2-40B4-BE49-F238E27FC236}">
                  <a16:creationId xmlns:a16="http://schemas.microsoft.com/office/drawing/2014/main" id="{69FF29B9-1E04-4D62-B3AC-42918B86E275}"/>
                </a:ext>
              </a:extLst>
            </p:cNvPr>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 name="Google Shape;41998;p18">
              <a:extLst>
                <a:ext uri="{FF2B5EF4-FFF2-40B4-BE49-F238E27FC236}">
                  <a16:creationId xmlns:a16="http://schemas.microsoft.com/office/drawing/2014/main" id="{5329501C-0E6F-4B8D-82A6-6079F057911A}"/>
                </a:ext>
              </a:extLst>
            </p:cNvPr>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 name="Google Shape;41999;p18">
              <a:extLst>
                <a:ext uri="{FF2B5EF4-FFF2-40B4-BE49-F238E27FC236}">
                  <a16:creationId xmlns:a16="http://schemas.microsoft.com/office/drawing/2014/main" id="{3025B343-697F-457A-8FF2-3C8778007D3D}"/>
                </a:ext>
              </a:extLst>
            </p:cNvPr>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 name="Google Shape;42000;p18">
              <a:extLst>
                <a:ext uri="{FF2B5EF4-FFF2-40B4-BE49-F238E27FC236}">
                  <a16:creationId xmlns:a16="http://schemas.microsoft.com/office/drawing/2014/main" id="{33067EE5-B5B2-4F44-AC29-B33FA856A6CB}"/>
                </a:ext>
              </a:extLst>
            </p:cNvPr>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 name="Google Shape;42001;p18">
              <a:extLst>
                <a:ext uri="{FF2B5EF4-FFF2-40B4-BE49-F238E27FC236}">
                  <a16:creationId xmlns:a16="http://schemas.microsoft.com/office/drawing/2014/main" id="{C75E1B16-8B6F-45F6-B50A-9654E134DD10}"/>
                </a:ext>
              </a:extLst>
            </p:cNvPr>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 name="Google Shape;42002;p18">
              <a:extLst>
                <a:ext uri="{FF2B5EF4-FFF2-40B4-BE49-F238E27FC236}">
                  <a16:creationId xmlns:a16="http://schemas.microsoft.com/office/drawing/2014/main" id="{19A6651F-2EEC-4A0F-925C-9249C2624747}"/>
                </a:ext>
              </a:extLst>
            </p:cNvPr>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 name="Google Shape;42003;p18">
              <a:extLst>
                <a:ext uri="{FF2B5EF4-FFF2-40B4-BE49-F238E27FC236}">
                  <a16:creationId xmlns:a16="http://schemas.microsoft.com/office/drawing/2014/main" id="{63C18AE8-4069-4FAD-84E2-C467C1476CE4}"/>
                </a:ext>
              </a:extLst>
            </p:cNvPr>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 name="Google Shape;42004;p18">
              <a:extLst>
                <a:ext uri="{FF2B5EF4-FFF2-40B4-BE49-F238E27FC236}">
                  <a16:creationId xmlns:a16="http://schemas.microsoft.com/office/drawing/2014/main" id="{FEDF1E0E-DA05-4072-93BE-0F47FB70F82E}"/>
                </a:ext>
              </a:extLst>
            </p:cNvPr>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 name="Google Shape;42005;p18">
              <a:extLst>
                <a:ext uri="{FF2B5EF4-FFF2-40B4-BE49-F238E27FC236}">
                  <a16:creationId xmlns:a16="http://schemas.microsoft.com/office/drawing/2014/main" id="{0AC1D29E-2378-43EE-A20A-955E04A0EFBD}"/>
                </a:ext>
              </a:extLst>
            </p:cNvPr>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 name="Google Shape;42006;p18">
              <a:extLst>
                <a:ext uri="{FF2B5EF4-FFF2-40B4-BE49-F238E27FC236}">
                  <a16:creationId xmlns:a16="http://schemas.microsoft.com/office/drawing/2014/main" id="{57C83DC2-A7A5-4C2B-AC9E-70FD4B0051D5}"/>
                </a:ext>
              </a:extLst>
            </p:cNvPr>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 name="Google Shape;42007;p18">
              <a:extLst>
                <a:ext uri="{FF2B5EF4-FFF2-40B4-BE49-F238E27FC236}">
                  <a16:creationId xmlns:a16="http://schemas.microsoft.com/office/drawing/2014/main" id="{EC70C612-6657-4681-847C-A2F70AB9C5A3}"/>
                </a:ext>
              </a:extLst>
            </p:cNvPr>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 name="Google Shape;42008;p18">
              <a:extLst>
                <a:ext uri="{FF2B5EF4-FFF2-40B4-BE49-F238E27FC236}">
                  <a16:creationId xmlns:a16="http://schemas.microsoft.com/office/drawing/2014/main" id="{218BF6D4-C959-4F4B-B70B-44C817B81D4A}"/>
                </a:ext>
              </a:extLst>
            </p:cNvPr>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 name="Google Shape;42009;p18">
              <a:extLst>
                <a:ext uri="{FF2B5EF4-FFF2-40B4-BE49-F238E27FC236}">
                  <a16:creationId xmlns:a16="http://schemas.microsoft.com/office/drawing/2014/main" id="{05FAD39F-0446-4BFA-AECC-FA8664E9818E}"/>
                </a:ext>
              </a:extLst>
            </p:cNvPr>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 name="Google Shape;42010;p18">
              <a:extLst>
                <a:ext uri="{FF2B5EF4-FFF2-40B4-BE49-F238E27FC236}">
                  <a16:creationId xmlns:a16="http://schemas.microsoft.com/office/drawing/2014/main" id="{90EFB361-B0FE-4F5F-9B88-F2E5B3ECEA3E}"/>
                </a:ext>
              </a:extLst>
            </p:cNvPr>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 name="Google Shape;42011;p18">
              <a:extLst>
                <a:ext uri="{FF2B5EF4-FFF2-40B4-BE49-F238E27FC236}">
                  <a16:creationId xmlns:a16="http://schemas.microsoft.com/office/drawing/2014/main" id="{143A7C24-F2CA-4C31-B625-F02737353BD8}"/>
                </a:ext>
              </a:extLst>
            </p:cNvPr>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 name="Google Shape;42012;p18">
              <a:extLst>
                <a:ext uri="{FF2B5EF4-FFF2-40B4-BE49-F238E27FC236}">
                  <a16:creationId xmlns:a16="http://schemas.microsoft.com/office/drawing/2014/main" id="{CC7BC5F9-00FE-415D-837B-D1B43164622B}"/>
                </a:ext>
              </a:extLst>
            </p:cNvPr>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 name="Google Shape;42013;p18">
              <a:extLst>
                <a:ext uri="{FF2B5EF4-FFF2-40B4-BE49-F238E27FC236}">
                  <a16:creationId xmlns:a16="http://schemas.microsoft.com/office/drawing/2014/main" id="{08ED90F7-9ED1-4816-831A-2C99ADCB23F6}"/>
                </a:ext>
              </a:extLst>
            </p:cNvPr>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 name="Google Shape;42014;p18">
              <a:extLst>
                <a:ext uri="{FF2B5EF4-FFF2-40B4-BE49-F238E27FC236}">
                  <a16:creationId xmlns:a16="http://schemas.microsoft.com/office/drawing/2014/main" id="{0DA59808-A36A-4F91-8240-955655AA99B2}"/>
                </a:ext>
              </a:extLst>
            </p:cNvPr>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 name="Google Shape;42015;p18">
              <a:extLst>
                <a:ext uri="{FF2B5EF4-FFF2-40B4-BE49-F238E27FC236}">
                  <a16:creationId xmlns:a16="http://schemas.microsoft.com/office/drawing/2014/main" id="{3BA4CBC0-39FD-4D85-BFCB-CC1F80826A2B}"/>
                </a:ext>
              </a:extLst>
            </p:cNvPr>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 name="Google Shape;42016;p18">
              <a:extLst>
                <a:ext uri="{FF2B5EF4-FFF2-40B4-BE49-F238E27FC236}">
                  <a16:creationId xmlns:a16="http://schemas.microsoft.com/office/drawing/2014/main" id="{3C3D2316-2FC4-46D7-8812-ED00BC0E8C75}"/>
                </a:ext>
              </a:extLst>
            </p:cNvPr>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 name="Google Shape;42017;p18">
              <a:extLst>
                <a:ext uri="{FF2B5EF4-FFF2-40B4-BE49-F238E27FC236}">
                  <a16:creationId xmlns:a16="http://schemas.microsoft.com/office/drawing/2014/main" id="{F272990E-D3AB-407D-8470-E7FEF12C8C01}"/>
                </a:ext>
              </a:extLst>
            </p:cNvPr>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 name="Google Shape;42018;p18">
              <a:extLst>
                <a:ext uri="{FF2B5EF4-FFF2-40B4-BE49-F238E27FC236}">
                  <a16:creationId xmlns:a16="http://schemas.microsoft.com/office/drawing/2014/main" id="{B76FEA8B-1DBA-41F0-AC59-E849FD161C5C}"/>
                </a:ext>
              </a:extLst>
            </p:cNvPr>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 name="Google Shape;42019;p18">
              <a:extLst>
                <a:ext uri="{FF2B5EF4-FFF2-40B4-BE49-F238E27FC236}">
                  <a16:creationId xmlns:a16="http://schemas.microsoft.com/office/drawing/2014/main" id="{F2004FE8-838D-48DD-BA22-429576637076}"/>
                </a:ext>
              </a:extLst>
            </p:cNvPr>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 name="Google Shape;42020;p18">
              <a:extLst>
                <a:ext uri="{FF2B5EF4-FFF2-40B4-BE49-F238E27FC236}">
                  <a16:creationId xmlns:a16="http://schemas.microsoft.com/office/drawing/2014/main" id="{88BE102C-03E9-4803-8202-E67CFFF7B629}"/>
                </a:ext>
              </a:extLst>
            </p:cNvPr>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 name="Google Shape;42021;p18">
              <a:extLst>
                <a:ext uri="{FF2B5EF4-FFF2-40B4-BE49-F238E27FC236}">
                  <a16:creationId xmlns:a16="http://schemas.microsoft.com/office/drawing/2014/main" id="{C8313C86-0D67-4101-A0F9-19F5BA12782B}"/>
                </a:ext>
              </a:extLst>
            </p:cNvPr>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 name="Google Shape;42022;p18">
              <a:extLst>
                <a:ext uri="{FF2B5EF4-FFF2-40B4-BE49-F238E27FC236}">
                  <a16:creationId xmlns:a16="http://schemas.microsoft.com/office/drawing/2014/main" id="{96A1B455-B6D1-42A7-AC43-7658CE0F9B00}"/>
                </a:ext>
              </a:extLst>
            </p:cNvPr>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 name="Google Shape;42023;p18">
              <a:extLst>
                <a:ext uri="{FF2B5EF4-FFF2-40B4-BE49-F238E27FC236}">
                  <a16:creationId xmlns:a16="http://schemas.microsoft.com/office/drawing/2014/main" id="{CDEFD853-916A-4E40-B752-2A9A4E82816A}"/>
                </a:ext>
              </a:extLst>
            </p:cNvPr>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 name="Google Shape;42024;p18">
              <a:extLst>
                <a:ext uri="{FF2B5EF4-FFF2-40B4-BE49-F238E27FC236}">
                  <a16:creationId xmlns:a16="http://schemas.microsoft.com/office/drawing/2014/main" id="{03B6146E-4A9B-4E48-91DF-11A5EF087D01}"/>
                </a:ext>
              </a:extLst>
            </p:cNvPr>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 name="Google Shape;42025;p18">
              <a:extLst>
                <a:ext uri="{FF2B5EF4-FFF2-40B4-BE49-F238E27FC236}">
                  <a16:creationId xmlns:a16="http://schemas.microsoft.com/office/drawing/2014/main" id="{77D4C66F-407F-47CA-87AF-722BD6D9B835}"/>
                </a:ext>
              </a:extLst>
            </p:cNvPr>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 name="Google Shape;42026;p18">
              <a:extLst>
                <a:ext uri="{FF2B5EF4-FFF2-40B4-BE49-F238E27FC236}">
                  <a16:creationId xmlns:a16="http://schemas.microsoft.com/office/drawing/2014/main" id="{C4187280-DB5E-407D-AF46-18BED1B6F4D5}"/>
                </a:ext>
              </a:extLst>
            </p:cNvPr>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0" name="Google Shape;42027;p18">
              <a:extLst>
                <a:ext uri="{FF2B5EF4-FFF2-40B4-BE49-F238E27FC236}">
                  <a16:creationId xmlns:a16="http://schemas.microsoft.com/office/drawing/2014/main" id="{41795C6B-709A-4815-BC9D-E0F99ED6BB2E}"/>
                </a:ext>
              </a:extLst>
            </p:cNvPr>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1" name="Google Shape;42028;p18">
              <a:extLst>
                <a:ext uri="{FF2B5EF4-FFF2-40B4-BE49-F238E27FC236}">
                  <a16:creationId xmlns:a16="http://schemas.microsoft.com/office/drawing/2014/main" id="{C49203B4-D17D-4543-B7CF-E1E87FB2440E}"/>
                </a:ext>
              </a:extLst>
            </p:cNvPr>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2" name="Google Shape;42029;p18">
              <a:extLst>
                <a:ext uri="{FF2B5EF4-FFF2-40B4-BE49-F238E27FC236}">
                  <a16:creationId xmlns:a16="http://schemas.microsoft.com/office/drawing/2014/main" id="{87A39DF5-1D4A-4367-A10B-47DDBABB969F}"/>
                </a:ext>
              </a:extLst>
            </p:cNvPr>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3" name="Google Shape;42030;p18">
              <a:extLst>
                <a:ext uri="{FF2B5EF4-FFF2-40B4-BE49-F238E27FC236}">
                  <a16:creationId xmlns:a16="http://schemas.microsoft.com/office/drawing/2014/main" id="{18CFF0FA-BBC7-48D3-B275-C50774650DA6}"/>
                </a:ext>
              </a:extLst>
            </p:cNvPr>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4" name="Google Shape;42031;p18">
              <a:extLst>
                <a:ext uri="{FF2B5EF4-FFF2-40B4-BE49-F238E27FC236}">
                  <a16:creationId xmlns:a16="http://schemas.microsoft.com/office/drawing/2014/main" id="{C066BA8A-E132-4831-A36D-CE7F77ACC78D}"/>
                </a:ext>
              </a:extLst>
            </p:cNvPr>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5" name="Google Shape;42032;p18">
              <a:extLst>
                <a:ext uri="{FF2B5EF4-FFF2-40B4-BE49-F238E27FC236}">
                  <a16:creationId xmlns:a16="http://schemas.microsoft.com/office/drawing/2014/main" id="{C824D5DB-0F79-4670-A8DA-E13D71858E50}"/>
                </a:ext>
              </a:extLst>
            </p:cNvPr>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6" name="Google Shape;42033;p18">
              <a:extLst>
                <a:ext uri="{FF2B5EF4-FFF2-40B4-BE49-F238E27FC236}">
                  <a16:creationId xmlns:a16="http://schemas.microsoft.com/office/drawing/2014/main" id="{F1E11D2C-A889-41DB-8B1B-F48FCF6E369B}"/>
                </a:ext>
              </a:extLst>
            </p:cNvPr>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7" name="Google Shape;42034;p18">
              <a:extLst>
                <a:ext uri="{FF2B5EF4-FFF2-40B4-BE49-F238E27FC236}">
                  <a16:creationId xmlns:a16="http://schemas.microsoft.com/office/drawing/2014/main" id="{D1B724E7-D04C-432E-813E-6FBC49E741C7}"/>
                </a:ext>
              </a:extLst>
            </p:cNvPr>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8" name="Google Shape;42035;p18">
              <a:extLst>
                <a:ext uri="{FF2B5EF4-FFF2-40B4-BE49-F238E27FC236}">
                  <a16:creationId xmlns:a16="http://schemas.microsoft.com/office/drawing/2014/main" id="{DF3AFF4E-6AB4-40B9-8730-84BB5BED10E3}"/>
                </a:ext>
              </a:extLst>
            </p:cNvPr>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9" name="Google Shape;42036;p18">
              <a:extLst>
                <a:ext uri="{FF2B5EF4-FFF2-40B4-BE49-F238E27FC236}">
                  <a16:creationId xmlns:a16="http://schemas.microsoft.com/office/drawing/2014/main" id="{3B6130CB-8F36-4703-9102-A292B4515A0D}"/>
                </a:ext>
              </a:extLst>
            </p:cNvPr>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0" name="Google Shape;42037;p18">
              <a:extLst>
                <a:ext uri="{FF2B5EF4-FFF2-40B4-BE49-F238E27FC236}">
                  <a16:creationId xmlns:a16="http://schemas.microsoft.com/office/drawing/2014/main" id="{E68A37BB-7D6B-488F-9CF4-FFD43690C798}"/>
                </a:ext>
              </a:extLst>
            </p:cNvPr>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1" name="Google Shape;42038;p18">
              <a:extLst>
                <a:ext uri="{FF2B5EF4-FFF2-40B4-BE49-F238E27FC236}">
                  <a16:creationId xmlns:a16="http://schemas.microsoft.com/office/drawing/2014/main" id="{B8C80F24-2034-4089-ACFC-D59A6306B0FA}"/>
                </a:ext>
              </a:extLst>
            </p:cNvPr>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2" name="Google Shape;42039;p18">
              <a:extLst>
                <a:ext uri="{FF2B5EF4-FFF2-40B4-BE49-F238E27FC236}">
                  <a16:creationId xmlns:a16="http://schemas.microsoft.com/office/drawing/2014/main" id="{54D46A4A-8ACC-406B-806B-4F646C6F786F}"/>
                </a:ext>
              </a:extLst>
            </p:cNvPr>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3" name="Google Shape;42040;p18">
              <a:extLst>
                <a:ext uri="{FF2B5EF4-FFF2-40B4-BE49-F238E27FC236}">
                  <a16:creationId xmlns:a16="http://schemas.microsoft.com/office/drawing/2014/main" id="{32226E50-7850-4C5C-B289-48824CB59C7E}"/>
                </a:ext>
              </a:extLst>
            </p:cNvPr>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4" name="Google Shape;42041;p18">
              <a:extLst>
                <a:ext uri="{FF2B5EF4-FFF2-40B4-BE49-F238E27FC236}">
                  <a16:creationId xmlns:a16="http://schemas.microsoft.com/office/drawing/2014/main" id="{0AFDD29F-354F-42DF-ABC2-B72E2D9EB775}"/>
                </a:ext>
              </a:extLst>
            </p:cNvPr>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5" name="Google Shape;42042;p18">
              <a:extLst>
                <a:ext uri="{FF2B5EF4-FFF2-40B4-BE49-F238E27FC236}">
                  <a16:creationId xmlns:a16="http://schemas.microsoft.com/office/drawing/2014/main" id="{28A4B4B5-6E6D-46E7-AEF1-C48C4197ABF3}"/>
                </a:ext>
              </a:extLst>
            </p:cNvPr>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6" name="Google Shape;42043;p18">
              <a:extLst>
                <a:ext uri="{FF2B5EF4-FFF2-40B4-BE49-F238E27FC236}">
                  <a16:creationId xmlns:a16="http://schemas.microsoft.com/office/drawing/2014/main" id="{72A6ACE4-8CB3-4EF2-BB5A-CA8F75D1E487}"/>
                </a:ext>
              </a:extLst>
            </p:cNvPr>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7" name="Google Shape;42044;p18">
              <a:extLst>
                <a:ext uri="{FF2B5EF4-FFF2-40B4-BE49-F238E27FC236}">
                  <a16:creationId xmlns:a16="http://schemas.microsoft.com/office/drawing/2014/main" id="{C45E963A-B095-4C6E-816A-E434B840834D}"/>
                </a:ext>
              </a:extLst>
            </p:cNvPr>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8" name="Google Shape;42045;p18">
              <a:extLst>
                <a:ext uri="{FF2B5EF4-FFF2-40B4-BE49-F238E27FC236}">
                  <a16:creationId xmlns:a16="http://schemas.microsoft.com/office/drawing/2014/main" id="{137A97CE-4020-4C5B-B2C0-9BFA2094E6DA}"/>
                </a:ext>
              </a:extLst>
            </p:cNvPr>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9" name="Google Shape;42046;p18">
              <a:extLst>
                <a:ext uri="{FF2B5EF4-FFF2-40B4-BE49-F238E27FC236}">
                  <a16:creationId xmlns:a16="http://schemas.microsoft.com/office/drawing/2014/main" id="{569CF432-CE22-4F40-86C3-156E63D58E72}"/>
                </a:ext>
              </a:extLst>
            </p:cNvPr>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0" name="Google Shape;42047;p18">
              <a:extLst>
                <a:ext uri="{FF2B5EF4-FFF2-40B4-BE49-F238E27FC236}">
                  <a16:creationId xmlns:a16="http://schemas.microsoft.com/office/drawing/2014/main" id="{FD3C60B3-665B-4549-BE4A-5F7E38309FF6}"/>
                </a:ext>
              </a:extLst>
            </p:cNvPr>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1" name="Google Shape;42048;p18">
              <a:extLst>
                <a:ext uri="{FF2B5EF4-FFF2-40B4-BE49-F238E27FC236}">
                  <a16:creationId xmlns:a16="http://schemas.microsoft.com/office/drawing/2014/main" id="{44034DBF-7ADF-4F90-9C34-EADA0A4696D6}"/>
                </a:ext>
              </a:extLst>
            </p:cNvPr>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2" name="Google Shape;42049;p18">
              <a:extLst>
                <a:ext uri="{FF2B5EF4-FFF2-40B4-BE49-F238E27FC236}">
                  <a16:creationId xmlns:a16="http://schemas.microsoft.com/office/drawing/2014/main" id="{B0D7F30C-3369-413B-BCCD-9411F94DC8DC}"/>
                </a:ext>
              </a:extLst>
            </p:cNvPr>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3" name="Google Shape;42050;p18">
              <a:extLst>
                <a:ext uri="{FF2B5EF4-FFF2-40B4-BE49-F238E27FC236}">
                  <a16:creationId xmlns:a16="http://schemas.microsoft.com/office/drawing/2014/main" id="{F677109C-8906-4E88-806B-4C56E9A4442E}"/>
                </a:ext>
              </a:extLst>
            </p:cNvPr>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4" name="Google Shape;42051;p18">
              <a:extLst>
                <a:ext uri="{FF2B5EF4-FFF2-40B4-BE49-F238E27FC236}">
                  <a16:creationId xmlns:a16="http://schemas.microsoft.com/office/drawing/2014/main" id="{1F12ACA3-4A3B-4F8C-A463-EB3B4753A59C}"/>
                </a:ext>
              </a:extLst>
            </p:cNvPr>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5" name="Google Shape;42052;p18">
              <a:extLst>
                <a:ext uri="{FF2B5EF4-FFF2-40B4-BE49-F238E27FC236}">
                  <a16:creationId xmlns:a16="http://schemas.microsoft.com/office/drawing/2014/main" id="{131DC8F4-E79C-48A4-8AD8-9BA7F6953761}"/>
                </a:ext>
              </a:extLst>
            </p:cNvPr>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6" name="Google Shape;42053;p18">
              <a:extLst>
                <a:ext uri="{FF2B5EF4-FFF2-40B4-BE49-F238E27FC236}">
                  <a16:creationId xmlns:a16="http://schemas.microsoft.com/office/drawing/2014/main" id="{CD8ED4C9-3892-4B99-A462-F602DBBE16F5}"/>
                </a:ext>
              </a:extLst>
            </p:cNvPr>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7" name="Google Shape;42054;p18">
              <a:extLst>
                <a:ext uri="{FF2B5EF4-FFF2-40B4-BE49-F238E27FC236}">
                  <a16:creationId xmlns:a16="http://schemas.microsoft.com/office/drawing/2014/main" id="{9133E8F3-08B2-4CAC-8F82-6F7AB3983561}"/>
                </a:ext>
              </a:extLst>
            </p:cNvPr>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8" name="Google Shape;42055;p18">
              <a:extLst>
                <a:ext uri="{FF2B5EF4-FFF2-40B4-BE49-F238E27FC236}">
                  <a16:creationId xmlns:a16="http://schemas.microsoft.com/office/drawing/2014/main" id="{DBD0530B-0215-48C7-B120-B5C8ADF62A36}"/>
                </a:ext>
              </a:extLst>
            </p:cNvPr>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9" name="Google Shape;42056;p18">
              <a:extLst>
                <a:ext uri="{FF2B5EF4-FFF2-40B4-BE49-F238E27FC236}">
                  <a16:creationId xmlns:a16="http://schemas.microsoft.com/office/drawing/2014/main" id="{C8F7162A-8079-49ED-A2FD-2FA03116255F}"/>
                </a:ext>
              </a:extLst>
            </p:cNvPr>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0" name="Google Shape;42057;p18">
              <a:extLst>
                <a:ext uri="{FF2B5EF4-FFF2-40B4-BE49-F238E27FC236}">
                  <a16:creationId xmlns:a16="http://schemas.microsoft.com/office/drawing/2014/main" id="{D706AEBB-0B3E-4CB9-9F02-40D497C08572}"/>
                </a:ext>
              </a:extLst>
            </p:cNvPr>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1" name="Google Shape;42058;p18">
              <a:extLst>
                <a:ext uri="{FF2B5EF4-FFF2-40B4-BE49-F238E27FC236}">
                  <a16:creationId xmlns:a16="http://schemas.microsoft.com/office/drawing/2014/main" id="{5E7018A2-B22F-44AB-AF16-E0A77181C16C}"/>
                </a:ext>
              </a:extLst>
            </p:cNvPr>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2" name="Google Shape;42059;p18">
              <a:extLst>
                <a:ext uri="{FF2B5EF4-FFF2-40B4-BE49-F238E27FC236}">
                  <a16:creationId xmlns:a16="http://schemas.microsoft.com/office/drawing/2014/main" id="{B0E06DA0-7DA8-45B8-A8F3-E2AAB93D923A}"/>
                </a:ext>
              </a:extLst>
            </p:cNvPr>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3" name="Google Shape;42060;p18">
              <a:extLst>
                <a:ext uri="{FF2B5EF4-FFF2-40B4-BE49-F238E27FC236}">
                  <a16:creationId xmlns:a16="http://schemas.microsoft.com/office/drawing/2014/main" id="{1EB5DB4A-6442-499E-9C31-CC349EEB7FE4}"/>
                </a:ext>
              </a:extLst>
            </p:cNvPr>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4" name="Google Shape;42061;p18">
              <a:extLst>
                <a:ext uri="{FF2B5EF4-FFF2-40B4-BE49-F238E27FC236}">
                  <a16:creationId xmlns:a16="http://schemas.microsoft.com/office/drawing/2014/main" id="{BE258315-1B1A-4761-9A0D-5D57BCFF022B}"/>
                </a:ext>
              </a:extLst>
            </p:cNvPr>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5" name="Google Shape;42062;p18">
              <a:extLst>
                <a:ext uri="{FF2B5EF4-FFF2-40B4-BE49-F238E27FC236}">
                  <a16:creationId xmlns:a16="http://schemas.microsoft.com/office/drawing/2014/main" id="{F32C4C30-0F9B-421C-84E0-8BC70A2E14A0}"/>
                </a:ext>
              </a:extLst>
            </p:cNvPr>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6" name="Google Shape;42063;p18">
              <a:extLst>
                <a:ext uri="{FF2B5EF4-FFF2-40B4-BE49-F238E27FC236}">
                  <a16:creationId xmlns:a16="http://schemas.microsoft.com/office/drawing/2014/main" id="{C62D245F-7E50-4BC7-8207-1F8A7F02EE7D}"/>
                </a:ext>
              </a:extLst>
            </p:cNvPr>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7" name="Google Shape;42064;p18">
              <a:extLst>
                <a:ext uri="{FF2B5EF4-FFF2-40B4-BE49-F238E27FC236}">
                  <a16:creationId xmlns:a16="http://schemas.microsoft.com/office/drawing/2014/main" id="{BF926079-FD6F-4249-9DA1-26A839A83CB0}"/>
                </a:ext>
              </a:extLst>
            </p:cNvPr>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8" name="Google Shape;42065;p18">
              <a:extLst>
                <a:ext uri="{FF2B5EF4-FFF2-40B4-BE49-F238E27FC236}">
                  <a16:creationId xmlns:a16="http://schemas.microsoft.com/office/drawing/2014/main" id="{7DAE32BE-E1C7-480F-97F3-75AFACDC4C0D}"/>
                </a:ext>
              </a:extLst>
            </p:cNvPr>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9" name="Google Shape;42066;p18">
              <a:extLst>
                <a:ext uri="{FF2B5EF4-FFF2-40B4-BE49-F238E27FC236}">
                  <a16:creationId xmlns:a16="http://schemas.microsoft.com/office/drawing/2014/main" id="{D806B05A-7C09-41A5-9FE1-8E4EDCA8BD47}"/>
                </a:ext>
              </a:extLst>
            </p:cNvPr>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0" name="Google Shape;42067;p18">
              <a:extLst>
                <a:ext uri="{FF2B5EF4-FFF2-40B4-BE49-F238E27FC236}">
                  <a16:creationId xmlns:a16="http://schemas.microsoft.com/office/drawing/2014/main" id="{30FA4DC3-5C4B-4A3A-A5E0-88582B635E10}"/>
                </a:ext>
              </a:extLst>
            </p:cNvPr>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1" name="Google Shape;42068;p18">
              <a:extLst>
                <a:ext uri="{FF2B5EF4-FFF2-40B4-BE49-F238E27FC236}">
                  <a16:creationId xmlns:a16="http://schemas.microsoft.com/office/drawing/2014/main" id="{10018F24-1168-44CB-A72B-A42349F53D8D}"/>
                </a:ext>
              </a:extLst>
            </p:cNvPr>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2" name="Google Shape;42069;p18">
              <a:extLst>
                <a:ext uri="{FF2B5EF4-FFF2-40B4-BE49-F238E27FC236}">
                  <a16:creationId xmlns:a16="http://schemas.microsoft.com/office/drawing/2014/main" id="{9C5F7DB2-30CA-46A9-86A8-26A469F06837}"/>
                </a:ext>
              </a:extLst>
            </p:cNvPr>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3" name="Google Shape;42070;p18">
              <a:extLst>
                <a:ext uri="{FF2B5EF4-FFF2-40B4-BE49-F238E27FC236}">
                  <a16:creationId xmlns:a16="http://schemas.microsoft.com/office/drawing/2014/main" id="{7A1CC449-4875-486B-B73B-BB2C513A2AD2}"/>
                </a:ext>
              </a:extLst>
            </p:cNvPr>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4" name="Google Shape;42071;p18">
              <a:extLst>
                <a:ext uri="{FF2B5EF4-FFF2-40B4-BE49-F238E27FC236}">
                  <a16:creationId xmlns:a16="http://schemas.microsoft.com/office/drawing/2014/main" id="{B6DCA835-42D1-4A25-B9FF-1E455E75BED8}"/>
                </a:ext>
              </a:extLst>
            </p:cNvPr>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5" name="Google Shape;42072;p18">
              <a:extLst>
                <a:ext uri="{FF2B5EF4-FFF2-40B4-BE49-F238E27FC236}">
                  <a16:creationId xmlns:a16="http://schemas.microsoft.com/office/drawing/2014/main" id="{44F4FE26-C28B-481E-92A0-A5F07481E5EF}"/>
                </a:ext>
              </a:extLst>
            </p:cNvPr>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6" name="Google Shape;42073;p18">
              <a:extLst>
                <a:ext uri="{FF2B5EF4-FFF2-40B4-BE49-F238E27FC236}">
                  <a16:creationId xmlns:a16="http://schemas.microsoft.com/office/drawing/2014/main" id="{3666CE53-5CEF-46BB-9739-9B2A3C7006E7}"/>
                </a:ext>
              </a:extLst>
            </p:cNvPr>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7" name="Google Shape;42074;p18">
              <a:extLst>
                <a:ext uri="{FF2B5EF4-FFF2-40B4-BE49-F238E27FC236}">
                  <a16:creationId xmlns:a16="http://schemas.microsoft.com/office/drawing/2014/main" id="{7DE28E16-5FDC-4119-BC70-B1EBF76E8198}"/>
                </a:ext>
              </a:extLst>
            </p:cNvPr>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8" name="Google Shape;42075;p18">
              <a:extLst>
                <a:ext uri="{FF2B5EF4-FFF2-40B4-BE49-F238E27FC236}">
                  <a16:creationId xmlns:a16="http://schemas.microsoft.com/office/drawing/2014/main" id="{6FA56672-24E5-4F14-96EE-C908240E2B9A}"/>
                </a:ext>
              </a:extLst>
            </p:cNvPr>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9" name="Google Shape;42076;p18">
              <a:extLst>
                <a:ext uri="{FF2B5EF4-FFF2-40B4-BE49-F238E27FC236}">
                  <a16:creationId xmlns:a16="http://schemas.microsoft.com/office/drawing/2014/main" id="{B540A7BC-9962-48CC-8DA1-AC290739092D}"/>
                </a:ext>
              </a:extLst>
            </p:cNvPr>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0" name="Google Shape;42077;p18">
              <a:extLst>
                <a:ext uri="{FF2B5EF4-FFF2-40B4-BE49-F238E27FC236}">
                  <a16:creationId xmlns:a16="http://schemas.microsoft.com/office/drawing/2014/main" id="{087678F8-9E12-47A3-B69F-7031712F48D4}"/>
                </a:ext>
              </a:extLst>
            </p:cNvPr>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1" name="Google Shape;42078;p18">
              <a:extLst>
                <a:ext uri="{FF2B5EF4-FFF2-40B4-BE49-F238E27FC236}">
                  <a16:creationId xmlns:a16="http://schemas.microsoft.com/office/drawing/2014/main" id="{25A1A4CE-621D-4BF7-9534-F30046FB25CF}"/>
                </a:ext>
              </a:extLst>
            </p:cNvPr>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2" name="Google Shape;42079;p18">
              <a:extLst>
                <a:ext uri="{FF2B5EF4-FFF2-40B4-BE49-F238E27FC236}">
                  <a16:creationId xmlns:a16="http://schemas.microsoft.com/office/drawing/2014/main" id="{81EB9748-6099-4990-ADBE-C3CF792E2D34}"/>
                </a:ext>
              </a:extLst>
            </p:cNvPr>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3" name="Google Shape;42080;p18">
              <a:extLst>
                <a:ext uri="{FF2B5EF4-FFF2-40B4-BE49-F238E27FC236}">
                  <a16:creationId xmlns:a16="http://schemas.microsoft.com/office/drawing/2014/main" id="{4ABF7E01-B738-4AF8-A70E-B50B50D410BF}"/>
                </a:ext>
              </a:extLst>
            </p:cNvPr>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4" name="Google Shape;42081;p18">
              <a:extLst>
                <a:ext uri="{FF2B5EF4-FFF2-40B4-BE49-F238E27FC236}">
                  <a16:creationId xmlns:a16="http://schemas.microsoft.com/office/drawing/2014/main" id="{D14A595C-15F3-4AA6-9215-F680C3179F2D}"/>
                </a:ext>
              </a:extLst>
            </p:cNvPr>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5" name="Google Shape;42082;p18">
              <a:extLst>
                <a:ext uri="{FF2B5EF4-FFF2-40B4-BE49-F238E27FC236}">
                  <a16:creationId xmlns:a16="http://schemas.microsoft.com/office/drawing/2014/main" id="{B4E63CDD-FD99-4E1C-98B6-F3C03F50637D}"/>
                </a:ext>
              </a:extLst>
            </p:cNvPr>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6" name="Google Shape;42083;p18">
              <a:extLst>
                <a:ext uri="{FF2B5EF4-FFF2-40B4-BE49-F238E27FC236}">
                  <a16:creationId xmlns:a16="http://schemas.microsoft.com/office/drawing/2014/main" id="{803AA1B0-723B-4568-94A1-F06889679CC9}"/>
                </a:ext>
              </a:extLst>
            </p:cNvPr>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7" name="Google Shape;42084;p18">
              <a:extLst>
                <a:ext uri="{FF2B5EF4-FFF2-40B4-BE49-F238E27FC236}">
                  <a16:creationId xmlns:a16="http://schemas.microsoft.com/office/drawing/2014/main" id="{68240C77-E0BC-4838-8B16-E1A7470E77D0}"/>
                </a:ext>
              </a:extLst>
            </p:cNvPr>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8" name="Google Shape;42085;p18">
              <a:extLst>
                <a:ext uri="{FF2B5EF4-FFF2-40B4-BE49-F238E27FC236}">
                  <a16:creationId xmlns:a16="http://schemas.microsoft.com/office/drawing/2014/main" id="{79116063-89BE-4082-9B3B-6C03308AE225}"/>
                </a:ext>
              </a:extLst>
            </p:cNvPr>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9" name="Google Shape;42086;p18">
              <a:extLst>
                <a:ext uri="{FF2B5EF4-FFF2-40B4-BE49-F238E27FC236}">
                  <a16:creationId xmlns:a16="http://schemas.microsoft.com/office/drawing/2014/main" id="{ED8A1167-FBC1-42E9-A698-56FB6D0A069B}"/>
                </a:ext>
              </a:extLst>
            </p:cNvPr>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0" name="Google Shape;42087;p18">
              <a:extLst>
                <a:ext uri="{FF2B5EF4-FFF2-40B4-BE49-F238E27FC236}">
                  <a16:creationId xmlns:a16="http://schemas.microsoft.com/office/drawing/2014/main" id="{D6C21CF6-727F-401C-BB26-079DFDB099E3}"/>
                </a:ext>
              </a:extLst>
            </p:cNvPr>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1" name="Google Shape;42088;p18">
              <a:extLst>
                <a:ext uri="{FF2B5EF4-FFF2-40B4-BE49-F238E27FC236}">
                  <a16:creationId xmlns:a16="http://schemas.microsoft.com/office/drawing/2014/main" id="{14628A86-E3EF-46F8-9F9E-53B7BD460A91}"/>
                </a:ext>
              </a:extLst>
            </p:cNvPr>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2" name="Google Shape;42089;p18">
              <a:extLst>
                <a:ext uri="{FF2B5EF4-FFF2-40B4-BE49-F238E27FC236}">
                  <a16:creationId xmlns:a16="http://schemas.microsoft.com/office/drawing/2014/main" id="{E1BB3609-DF8A-48AE-9631-876582110BD2}"/>
                </a:ext>
              </a:extLst>
            </p:cNvPr>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3" name="Google Shape;42090;p18">
              <a:extLst>
                <a:ext uri="{FF2B5EF4-FFF2-40B4-BE49-F238E27FC236}">
                  <a16:creationId xmlns:a16="http://schemas.microsoft.com/office/drawing/2014/main" id="{DD0D9F19-9AD6-4589-A9ED-B45E53F8A546}"/>
                </a:ext>
              </a:extLst>
            </p:cNvPr>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4" name="Google Shape;42091;p18">
              <a:extLst>
                <a:ext uri="{FF2B5EF4-FFF2-40B4-BE49-F238E27FC236}">
                  <a16:creationId xmlns:a16="http://schemas.microsoft.com/office/drawing/2014/main" id="{993C5115-BD51-40F4-AB8A-08FE8415F6A3}"/>
                </a:ext>
              </a:extLst>
            </p:cNvPr>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5" name="Google Shape;42092;p18">
              <a:extLst>
                <a:ext uri="{FF2B5EF4-FFF2-40B4-BE49-F238E27FC236}">
                  <a16:creationId xmlns:a16="http://schemas.microsoft.com/office/drawing/2014/main" id="{F7A5D209-5659-4C51-AB6A-5B3C36B8BF47}"/>
                </a:ext>
              </a:extLst>
            </p:cNvPr>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6" name="Google Shape;42093;p18">
              <a:extLst>
                <a:ext uri="{FF2B5EF4-FFF2-40B4-BE49-F238E27FC236}">
                  <a16:creationId xmlns:a16="http://schemas.microsoft.com/office/drawing/2014/main" id="{666E90AD-E57C-4A40-AA38-1DD203189154}"/>
                </a:ext>
              </a:extLst>
            </p:cNvPr>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7" name="Google Shape;42094;p18">
              <a:extLst>
                <a:ext uri="{FF2B5EF4-FFF2-40B4-BE49-F238E27FC236}">
                  <a16:creationId xmlns:a16="http://schemas.microsoft.com/office/drawing/2014/main" id="{8CEF38BD-BF4B-443E-B3AE-7D069E619030}"/>
                </a:ext>
              </a:extLst>
            </p:cNvPr>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8" name="Google Shape;42095;p18">
              <a:extLst>
                <a:ext uri="{FF2B5EF4-FFF2-40B4-BE49-F238E27FC236}">
                  <a16:creationId xmlns:a16="http://schemas.microsoft.com/office/drawing/2014/main" id="{1CA1554F-8947-4B1C-97A6-5A77888A806B}"/>
                </a:ext>
              </a:extLst>
            </p:cNvPr>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9" name="Google Shape;42096;p18">
              <a:extLst>
                <a:ext uri="{FF2B5EF4-FFF2-40B4-BE49-F238E27FC236}">
                  <a16:creationId xmlns:a16="http://schemas.microsoft.com/office/drawing/2014/main" id="{660ABD14-D8C0-4B0A-B51B-E0231E6B69DD}"/>
                </a:ext>
              </a:extLst>
            </p:cNvPr>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0" name="Google Shape;42097;p18">
              <a:extLst>
                <a:ext uri="{FF2B5EF4-FFF2-40B4-BE49-F238E27FC236}">
                  <a16:creationId xmlns:a16="http://schemas.microsoft.com/office/drawing/2014/main" id="{08A5FF69-BB4B-40AD-84AE-9B9DEFCA4CF8}"/>
                </a:ext>
              </a:extLst>
            </p:cNvPr>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1" name="Google Shape;42098;p18">
              <a:extLst>
                <a:ext uri="{FF2B5EF4-FFF2-40B4-BE49-F238E27FC236}">
                  <a16:creationId xmlns:a16="http://schemas.microsoft.com/office/drawing/2014/main" id="{E9D5E9D7-419A-43D1-8701-2B64608C2F27}"/>
                </a:ext>
              </a:extLst>
            </p:cNvPr>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2" name="Google Shape;42099;p18">
              <a:extLst>
                <a:ext uri="{FF2B5EF4-FFF2-40B4-BE49-F238E27FC236}">
                  <a16:creationId xmlns:a16="http://schemas.microsoft.com/office/drawing/2014/main" id="{DFAD4C05-2890-403E-B71D-C60AFCEBADFE}"/>
                </a:ext>
              </a:extLst>
            </p:cNvPr>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3" name="Google Shape;42100;p18">
              <a:extLst>
                <a:ext uri="{FF2B5EF4-FFF2-40B4-BE49-F238E27FC236}">
                  <a16:creationId xmlns:a16="http://schemas.microsoft.com/office/drawing/2014/main" id="{E3A1E30C-8AC4-49AA-8195-E544D042203B}"/>
                </a:ext>
              </a:extLst>
            </p:cNvPr>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4" name="Google Shape;42101;p18">
              <a:extLst>
                <a:ext uri="{FF2B5EF4-FFF2-40B4-BE49-F238E27FC236}">
                  <a16:creationId xmlns:a16="http://schemas.microsoft.com/office/drawing/2014/main" id="{684CE4A7-47CD-4AA9-98BF-DEAAED482C49}"/>
                </a:ext>
              </a:extLst>
            </p:cNvPr>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5" name="Google Shape;42102;p18">
              <a:extLst>
                <a:ext uri="{FF2B5EF4-FFF2-40B4-BE49-F238E27FC236}">
                  <a16:creationId xmlns:a16="http://schemas.microsoft.com/office/drawing/2014/main" id="{E40C48AB-4AAD-4A97-98EE-A028415F51A0}"/>
                </a:ext>
              </a:extLst>
            </p:cNvPr>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6" name="Google Shape;42103;p18">
              <a:extLst>
                <a:ext uri="{FF2B5EF4-FFF2-40B4-BE49-F238E27FC236}">
                  <a16:creationId xmlns:a16="http://schemas.microsoft.com/office/drawing/2014/main" id="{1A7F9AC9-7726-490F-91B2-CE9F353B2078}"/>
                </a:ext>
              </a:extLst>
            </p:cNvPr>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7" name="Google Shape;42104;p18">
              <a:extLst>
                <a:ext uri="{FF2B5EF4-FFF2-40B4-BE49-F238E27FC236}">
                  <a16:creationId xmlns:a16="http://schemas.microsoft.com/office/drawing/2014/main" id="{BE051067-30A6-4EF4-A2A3-8BC4F68BCB50}"/>
                </a:ext>
              </a:extLst>
            </p:cNvPr>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8" name="Google Shape;42105;p18">
              <a:extLst>
                <a:ext uri="{FF2B5EF4-FFF2-40B4-BE49-F238E27FC236}">
                  <a16:creationId xmlns:a16="http://schemas.microsoft.com/office/drawing/2014/main" id="{B3836A14-A7D2-489E-B315-073D7403012C}"/>
                </a:ext>
              </a:extLst>
            </p:cNvPr>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9" name="Google Shape;42106;p18">
              <a:extLst>
                <a:ext uri="{FF2B5EF4-FFF2-40B4-BE49-F238E27FC236}">
                  <a16:creationId xmlns:a16="http://schemas.microsoft.com/office/drawing/2014/main" id="{0E4DDDD7-15AB-45D0-8D2A-C16CF064D52A}"/>
                </a:ext>
              </a:extLst>
            </p:cNvPr>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0" name="Google Shape;42107;p18">
              <a:extLst>
                <a:ext uri="{FF2B5EF4-FFF2-40B4-BE49-F238E27FC236}">
                  <a16:creationId xmlns:a16="http://schemas.microsoft.com/office/drawing/2014/main" id="{720403F0-69E4-4BAC-9F1A-310338B03226}"/>
                </a:ext>
              </a:extLst>
            </p:cNvPr>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1" name="Google Shape;42108;p18">
              <a:extLst>
                <a:ext uri="{FF2B5EF4-FFF2-40B4-BE49-F238E27FC236}">
                  <a16:creationId xmlns:a16="http://schemas.microsoft.com/office/drawing/2014/main" id="{191EC461-5B15-44E2-AE22-7319A53652CC}"/>
                </a:ext>
              </a:extLst>
            </p:cNvPr>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2" name="Google Shape;42109;p18">
              <a:extLst>
                <a:ext uri="{FF2B5EF4-FFF2-40B4-BE49-F238E27FC236}">
                  <a16:creationId xmlns:a16="http://schemas.microsoft.com/office/drawing/2014/main" id="{E8579D01-3608-421A-BF8A-8FD540F960A9}"/>
                </a:ext>
              </a:extLst>
            </p:cNvPr>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3" name="Google Shape;42110;p18">
              <a:extLst>
                <a:ext uri="{FF2B5EF4-FFF2-40B4-BE49-F238E27FC236}">
                  <a16:creationId xmlns:a16="http://schemas.microsoft.com/office/drawing/2014/main" id="{38AC8E02-ABC6-4B0C-800A-A409A0A0DD7A}"/>
                </a:ext>
              </a:extLst>
            </p:cNvPr>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4" name="Google Shape;42111;p18">
              <a:extLst>
                <a:ext uri="{FF2B5EF4-FFF2-40B4-BE49-F238E27FC236}">
                  <a16:creationId xmlns:a16="http://schemas.microsoft.com/office/drawing/2014/main" id="{D00FF0C9-F5E0-4DC2-AAD7-4CDC459B6AC8}"/>
                </a:ext>
              </a:extLst>
            </p:cNvPr>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5" name="Google Shape;42112;p18">
              <a:extLst>
                <a:ext uri="{FF2B5EF4-FFF2-40B4-BE49-F238E27FC236}">
                  <a16:creationId xmlns:a16="http://schemas.microsoft.com/office/drawing/2014/main" id="{14BA24F2-1949-46B5-B655-00C533A1A6B6}"/>
                </a:ext>
              </a:extLst>
            </p:cNvPr>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6" name="Google Shape;42113;p18">
              <a:extLst>
                <a:ext uri="{FF2B5EF4-FFF2-40B4-BE49-F238E27FC236}">
                  <a16:creationId xmlns:a16="http://schemas.microsoft.com/office/drawing/2014/main" id="{B60C6E47-C548-4348-A4ED-B68099E2ACD0}"/>
                </a:ext>
              </a:extLst>
            </p:cNvPr>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7" name="Google Shape;42114;p18">
              <a:extLst>
                <a:ext uri="{FF2B5EF4-FFF2-40B4-BE49-F238E27FC236}">
                  <a16:creationId xmlns:a16="http://schemas.microsoft.com/office/drawing/2014/main" id="{92FD0DCF-5E7D-46FC-BCA4-018EE38AC3BD}"/>
                </a:ext>
              </a:extLst>
            </p:cNvPr>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8" name="Google Shape;42115;p18">
              <a:extLst>
                <a:ext uri="{FF2B5EF4-FFF2-40B4-BE49-F238E27FC236}">
                  <a16:creationId xmlns:a16="http://schemas.microsoft.com/office/drawing/2014/main" id="{B4494B1A-E44E-4862-BF80-EE8183B68C14}"/>
                </a:ext>
              </a:extLst>
            </p:cNvPr>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9" name="Google Shape;42116;p18">
              <a:extLst>
                <a:ext uri="{FF2B5EF4-FFF2-40B4-BE49-F238E27FC236}">
                  <a16:creationId xmlns:a16="http://schemas.microsoft.com/office/drawing/2014/main" id="{C2D1B151-2F8B-4203-A147-2766DA35A51C}"/>
                </a:ext>
              </a:extLst>
            </p:cNvPr>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0" name="Google Shape;42117;p18">
              <a:extLst>
                <a:ext uri="{FF2B5EF4-FFF2-40B4-BE49-F238E27FC236}">
                  <a16:creationId xmlns:a16="http://schemas.microsoft.com/office/drawing/2014/main" id="{130F67FA-970D-40DD-8E63-C95C5A1A69B9}"/>
                </a:ext>
              </a:extLst>
            </p:cNvPr>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1" name="Google Shape;42118;p18">
              <a:extLst>
                <a:ext uri="{FF2B5EF4-FFF2-40B4-BE49-F238E27FC236}">
                  <a16:creationId xmlns:a16="http://schemas.microsoft.com/office/drawing/2014/main" id="{B023D983-6DBF-44AD-8168-EDE42B82F0EA}"/>
                </a:ext>
              </a:extLst>
            </p:cNvPr>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2" name="Google Shape;42119;p18">
              <a:extLst>
                <a:ext uri="{FF2B5EF4-FFF2-40B4-BE49-F238E27FC236}">
                  <a16:creationId xmlns:a16="http://schemas.microsoft.com/office/drawing/2014/main" id="{83B8B176-F11D-44C4-9B4C-C004460FEE6C}"/>
                </a:ext>
              </a:extLst>
            </p:cNvPr>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3" name="Google Shape;42120;p18">
              <a:extLst>
                <a:ext uri="{FF2B5EF4-FFF2-40B4-BE49-F238E27FC236}">
                  <a16:creationId xmlns:a16="http://schemas.microsoft.com/office/drawing/2014/main" id="{257A65F1-15F9-4886-9909-DD01C74BF72F}"/>
                </a:ext>
              </a:extLst>
            </p:cNvPr>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4" name="Google Shape;42121;p18">
              <a:extLst>
                <a:ext uri="{FF2B5EF4-FFF2-40B4-BE49-F238E27FC236}">
                  <a16:creationId xmlns:a16="http://schemas.microsoft.com/office/drawing/2014/main" id="{A2384547-4927-4C59-B7E7-41367D639642}"/>
                </a:ext>
              </a:extLst>
            </p:cNvPr>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5" name="Google Shape;42122;p18">
              <a:extLst>
                <a:ext uri="{FF2B5EF4-FFF2-40B4-BE49-F238E27FC236}">
                  <a16:creationId xmlns:a16="http://schemas.microsoft.com/office/drawing/2014/main" id="{60B8505D-7012-4A6B-AD34-AC0CDC9B7498}"/>
                </a:ext>
              </a:extLst>
            </p:cNvPr>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6" name="Google Shape;42123;p18">
              <a:extLst>
                <a:ext uri="{FF2B5EF4-FFF2-40B4-BE49-F238E27FC236}">
                  <a16:creationId xmlns:a16="http://schemas.microsoft.com/office/drawing/2014/main" id="{1DFE79C6-B3C2-40AB-AC11-0A064B3FDB26}"/>
                </a:ext>
              </a:extLst>
            </p:cNvPr>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7" name="Google Shape;42124;p18">
              <a:extLst>
                <a:ext uri="{FF2B5EF4-FFF2-40B4-BE49-F238E27FC236}">
                  <a16:creationId xmlns:a16="http://schemas.microsoft.com/office/drawing/2014/main" id="{0BDF7FCF-20B0-4648-8076-B9E48F40322F}"/>
                </a:ext>
              </a:extLst>
            </p:cNvPr>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8" name="Google Shape;42125;p18">
              <a:extLst>
                <a:ext uri="{FF2B5EF4-FFF2-40B4-BE49-F238E27FC236}">
                  <a16:creationId xmlns:a16="http://schemas.microsoft.com/office/drawing/2014/main" id="{034E3707-E567-465C-B61B-6145BF1EF92D}"/>
                </a:ext>
              </a:extLst>
            </p:cNvPr>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9" name="Google Shape;42126;p18">
              <a:extLst>
                <a:ext uri="{FF2B5EF4-FFF2-40B4-BE49-F238E27FC236}">
                  <a16:creationId xmlns:a16="http://schemas.microsoft.com/office/drawing/2014/main" id="{B5A30B24-6FB0-45F0-AA0A-7F0B0DB8C7C6}"/>
                </a:ext>
              </a:extLst>
            </p:cNvPr>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0" name="Google Shape;42127;p18">
              <a:extLst>
                <a:ext uri="{FF2B5EF4-FFF2-40B4-BE49-F238E27FC236}">
                  <a16:creationId xmlns:a16="http://schemas.microsoft.com/office/drawing/2014/main" id="{DA685871-FDC3-4929-BD6E-2A5BE4A0DE7D}"/>
                </a:ext>
              </a:extLst>
            </p:cNvPr>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1" name="Google Shape;42128;p18">
              <a:extLst>
                <a:ext uri="{FF2B5EF4-FFF2-40B4-BE49-F238E27FC236}">
                  <a16:creationId xmlns:a16="http://schemas.microsoft.com/office/drawing/2014/main" id="{016DB0AE-F21B-4B61-BD2E-F9C2E096552A}"/>
                </a:ext>
              </a:extLst>
            </p:cNvPr>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2" name="Google Shape;42129;p18">
              <a:extLst>
                <a:ext uri="{FF2B5EF4-FFF2-40B4-BE49-F238E27FC236}">
                  <a16:creationId xmlns:a16="http://schemas.microsoft.com/office/drawing/2014/main" id="{F392177E-B053-425B-9635-05EEE7342A68}"/>
                </a:ext>
              </a:extLst>
            </p:cNvPr>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3" name="Google Shape;42130;p18">
              <a:extLst>
                <a:ext uri="{FF2B5EF4-FFF2-40B4-BE49-F238E27FC236}">
                  <a16:creationId xmlns:a16="http://schemas.microsoft.com/office/drawing/2014/main" id="{739997C1-F5A3-4D60-A5DE-D5123C20A07D}"/>
                </a:ext>
              </a:extLst>
            </p:cNvPr>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4" name="Google Shape;42131;p18">
              <a:extLst>
                <a:ext uri="{FF2B5EF4-FFF2-40B4-BE49-F238E27FC236}">
                  <a16:creationId xmlns:a16="http://schemas.microsoft.com/office/drawing/2014/main" id="{A663E2D5-B213-4FE0-A120-F41467EF9931}"/>
                </a:ext>
              </a:extLst>
            </p:cNvPr>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5" name="Google Shape;42132;p18">
              <a:extLst>
                <a:ext uri="{FF2B5EF4-FFF2-40B4-BE49-F238E27FC236}">
                  <a16:creationId xmlns:a16="http://schemas.microsoft.com/office/drawing/2014/main" id="{40D18281-9403-4FA9-82CB-3FFB98D7F457}"/>
                </a:ext>
              </a:extLst>
            </p:cNvPr>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6" name="Google Shape;42133;p18">
              <a:extLst>
                <a:ext uri="{FF2B5EF4-FFF2-40B4-BE49-F238E27FC236}">
                  <a16:creationId xmlns:a16="http://schemas.microsoft.com/office/drawing/2014/main" id="{08CB6EE0-A52E-4275-80B9-2A9E73C8A208}"/>
                </a:ext>
              </a:extLst>
            </p:cNvPr>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7" name="Google Shape;42134;p18">
              <a:extLst>
                <a:ext uri="{FF2B5EF4-FFF2-40B4-BE49-F238E27FC236}">
                  <a16:creationId xmlns:a16="http://schemas.microsoft.com/office/drawing/2014/main" id="{8AE97312-1E39-4981-B855-45AF986C7EBF}"/>
                </a:ext>
              </a:extLst>
            </p:cNvPr>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8" name="Google Shape;42135;p18">
              <a:extLst>
                <a:ext uri="{FF2B5EF4-FFF2-40B4-BE49-F238E27FC236}">
                  <a16:creationId xmlns:a16="http://schemas.microsoft.com/office/drawing/2014/main" id="{A3E2B7CA-AC9A-409D-9C54-46EF531E1FC2}"/>
                </a:ext>
              </a:extLst>
            </p:cNvPr>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9" name="Google Shape;42136;p18">
              <a:extLst>
                <a:ext uri="{FF2B5EF4-FFF2-40B4-BE49-F238E27FC236}">
                  <a16:creationId xmlns:a16="http://schemas.microsoft.com/office/drawing/2014/main" id="{2EFB97EF-7497-4559-A24C-264684114FC4}"/>
                </a:ext>
              </a:extLst>
            </p:cNvPr>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0" name="Google Shape;42137;p18">
              <a:extLst>
                <a:ext uri="{FF2B5EF4-FFF2-40B4-BE49-F238E27FC236}">
                  <a16:creationId xmlns:a16="http://schemas.microsoft.com/office/drawing/2014/main" id="{3B6FC1C8-DDCE-49EA-8701-9C7F56D7AB03}"/>
                </a:ext>
              </a:extLst>
            </p:cNvPr>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1" name="Google Shape;42138;p18">
              <a:extLst>
                <a:ext uri="{FF2B5EF4-FFF2-40B4-BE49-F238E27FC236}">
                  <a16:creationId xmlns:a16="http://schemas.microsoft.com/office/drawing/2014/main" id="{4FD7F4C3-9913-4D0D-96A1-280CCDE3D4E0}"/>
                </a:ext>
              </a:extLst>
            </p:cNvPr>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2" name="Google Shape;42139;p18">
              <a:extLst>
                <a:ext uri="{FF2B5EF4-FFF2-40B4-BE49-F238E27FC236}">
                  <a16:creationId xmlns:a16="http://schemas.microsoft.com/office/drawing/2014/main" id="{C5F6DB07-A506-45D6-AEAC-D1AF1C9D4A84}"/>
                </a:ext>
              </a:extLst>
            </p:cNvPr>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3" name="Google Shape;42140;p18">
              <a:extLst>
                <a:ext uri="{FF2B5EF4-FFF2-40B4-BE49-F238E27FC236}">
                  <a16:creationId xmlns:a16="http://schemas.microsoft.com/office/drawing/2014/main" id="{FA637449-722C-4D59-8632-8B6632125C92}"/>
                </a:ext>
              </a:extLst>
            </p:cNvPr>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4" name="Google Shape;42141;p18">
              <a:extLst>
                <a:ext uri="{FF2B5EF4-FFF2-40B4-BE49-F238E27FC236}">
                  <a16:creationId xmlns:a16="http://schemas.microsoft.com/office/drawing/2014/main" id="{0271E968-5BF9-472B-B06C-C24E80CC2360}"/>
                </a:ext>
              </a:extLst>
            </p:cNvPr>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5" name="Google Shape;42142;p18">
              <a:extLst>
                <a:ext uri="{FF2B5EF4-FFF2-40B4-BE49-F238E27FC236}">
                  <a16:creationId xmlns:a16="http://schemas.microsoft.com/office/drawing/2014/main" id="{ECC5FDD3-B1BB-43A3-9C32-17C3A96D6B7A}"/>
                </a:ext>
              </a:extLst>
            </p:cNvPr>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6" name="Google Shape;42143;p18">
              <a:extLst>
                <a:ext uri="{FF2B5EF4-FFF2-40B4-BE49-F238E27FC236}">
                  <a16:creationId xmlns:a16="http://schemas.microsoft.com/office/drawing/2014/main" id="{C0596E04-9F04-4193-B0EB-69941A8F62B9}"/>
                </a:ext>
              </a:extLst>
            </p:cNvPr>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7" name="Google Shape;42144;p18">
              <a:extLst>
                <a:ext uri="{FF2B5EF4-FFF2-40B4-BE49-F238E27FC236}">
                  <a16:creationId xmlns:a16="http://schemas.microsoft.com/office/drawing/2014/main" id="{D715D054-11F5-4E43-8057-7B2A1D943034}"/>
                </a:ext>
              </a:extLst>
            </p:cNvPr>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8" name="Google Shape;42145;p18">
              <a:extLst>
                <a:ext uri="{FF2B5EF4-FFF2-40B4-BE49-F238E27FC236}">
                  <a16:creationId xmlns:a16="http://schemas.microsoft.com/office/drawing/2014/main" id="{34C5F84A-2BEF-46D2-B706-D85588AE980E}"/>
                </a:ext>
              </a:extLst>
            </p:cNvPr>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9" name="Google Shape;42146;p18">
              <a:extLst>
                <a:ext uri="{FF2B5EF4-FFF2-40B4-BE49-F238E27FC236}">
                  <a16:creationId xmlns:a16="http://schemas.microsoft.com/office/drawing/2014/main" id="{08244339-D6E7-4A9E-96CB-A5DD5F014DA1}"/>
                </a:ext>
              </a:extLst>
            </p:cNvPr>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0" name="Google Shape;42147;p18">
              <a:extLst>
                <a:ext uri="{FF2B5EF4-FFF2-40B4-BE49-F238E27FC236}">
                  <a16:creationId xmlns:a16="http://schemas.microsoft.com/office/drawing/2014/main" id="{6122B0E2-0A84-410E-B001-4A0BE52DDE20}"/>
                </a:ext>
              </a:extLst>
            </p:cNvPr>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1" name="Google Shape;42148;p18">
              <a:extLst>
                <a:ext uri="{FF2B5EF4-FFF2-40B4-BE49-F238E27FC236}">
                  <a16:creationId xmlns:a16="http://schemas.microsoft.com/office/drawing/2014/main" id="{B51A070B-F7C9-43AB-AB53-35D656F678CF}"/>
                </a:ext>
              </a:extLst>
            </p:cNvPr>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2" name="Google Shape;42149;p18">
              <a:extLst>
                <a:ext uri="{FF2B5EF4-FFF2-40B4-BE49-F238E27FC236}">
                  <a16:creationId xmlns:a16="http://schemas.microsoft.com/office/drawing/2014/main" id="{0FEC5FD7-146B-4AA8-A5AD-F53AB72DFBE5}"/>
                </a:ext>
              </a:extLst>
            </p:cNvPr>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3" name="Google Shape;42150;p18">
              <a:extLst>
                <a:ext uri="{FF2B5EF4-FFF2-40B4-BE49-F238E27FC236}">
                  <a16:creationId xmlns:a16="http://schemas.microsoft.com/office/drawing/2014/main" id="{354D6E99-491C-492C-9842-EAEF715012A3}"/>
                </a:ext>
              </a:extLst>
            </p:cNvPr>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4" name="Google Shape;42151;p18">
              <a:extLst>
                <a:ext uri="{FF2B5EF4-FFF2-40B4-BE49-F238E27FC236}">
                  <a16:creationId xmlns:a16="http://schemas.microsoft.com/office/drawing/2014/main" id="{D843A74A-5A87-49A7-A8F6-608D93F100E4}"/>
                </a:ext>
              </a:extLst>
            </p:cNvPr>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5" name="Google Shape;42152;p18">
              <a:extLst>
                <a:ext uri="{FF2B5EF4-FFF2-40B4-BE49-F238E27FC236}">
                  <a16:creationId xmlns:a16="http://schemas.microsoft.com/office/drawing/2014/main" id="{5051B7DD-B6BD-4FF3-8297-66F2ACB4031C}"/>
                </a:ext>
              </a:extLst>
            </p:cNvPr>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6" name="Google Shape;42153;p18">
              <a:extLst>
                <a:ext uri="{FF2B5EF4-FFF2-40B4-BE49-F238E27FC236}">
                  <a16:creationId xmlns:a16="http://schemas.microsoft.com/office/drawing/2014/main" id="{E8F0B63D-BC2A-4E2D-BDCB-141BBDC79FDB}"/>
                </a:ext>
              </a:extLst>
            </p:cNvPr>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7" name="Google Shape;42154;p18">
              <a:extLst>
                <a:ext uri="{FF2B5EF4-FFF2-40B4-BE49-F238E27FC236}">
                  <a16:creationId xmlns:a16="http://schemas.microsoft.com/office/drawing/2014/main" id="{D5F90FD7-3A17-4B56-BB00-ACEB737F6A53}"/>
                </a:ext>
              </a:extLst>
            </p:cNvPr>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8" name="Google Shape;42155;p18">
              <a:extLst>
                <a:ext uri="{FF2B5EF4-FFF2-40B4-BE49-F238E27FC236}">
                  <a16:creationId xmlns:a16="http://schemas.microsoft.com/office/drawing/2014/main" id="{ADC0E412-FCFC-40B0-9FFF-0DAE4A6DC3CB}"/>
                </a:ext>
              </a:extLst>
            </p:cNvPr>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9" name="Google Shape;42156;p18">
              <a:extLst>
                <a:ext uri="{FF2B5EF4-FFF2-40B4-BE49-F238E27FC236}">
                  <a16:creationId xmlns:a16="http://schemas.microsoft.com/office/drawing/2014/main" id="{6A066BAB-7DC7-4610-AECA-95957E8E1D38}"/>
                </a:ext>
              </a:extLst>
            </p:cNvPr>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0" name="Google Shape;42157;p18">
              <a:extLst>
                <a:ext uri="{FF2B5EF4-FFF2-40B4-BE49-F238E27FC236}">
                  <a16:creationId xmlns:a16="http://schemas.microsoft.com/office/drawing/2014/main" id="{F1132446-A2D9-44CF-8A13-8D5083C80FA6}"/>
                </a:ext>
              </a:extLst>
            </p:cNvPr>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1" name="Google Shape;42158;p18">
              <a:extLst>
                <a:ext uri="{FF2B5EF4-FFF2-40B4-BE49-F238E27FC236}">
                  <a16:creationId xmlns:a16="http://schemas.microsoft.com/office/drawing/2014/main" id="{B29C26C8-3200-4DAF-AB56-373290F24D02}"/>
                </a:ext>
              </a:extLst>
            </p:cNvPr>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2" name="Google Shape;42159;p18">
              <a:extLst>
                <a:ext uri="{FF2B5EF4-FFF2-40B4-BE49-F238E27FC236}">
                  <a16:creationId xmlns:a16="http://schemas.microsoft.com/office/drawing/2014/main" id="{80469D81-395D-4A41-BFC0-CB79C9A166B4}"/>
                </a:ext>
              </a:extLst>
            </p:cNvPr>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3" name="Google Shape;42160;p18">
              <a:extLst>
                <a:ext uri="{FF2B5EF4-FFF2-40B4-BE49-F238E27FC236}">
                  <a16:creationId xmlns:a16="http://schemas.microsoft.com/office/drawing/2014/main" id="{3ABA078C-35E0-4ED1-8501-8BE9DAB8DECB}"/>
                </a:ext>
              </a:extLst>
            </p:cNvPr>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4" name="Google Shape;42161;p18">
              <a:extLst>
                <a:ext uri="{FF2B5EF4-FFF2-40B4-BE49-F238E27FC236}">
                  <a16:creationId xmlns:a16="http://schemas.microsoft.com/office/drawing/2014/main" id="{14F35E1B-7374-4770-86D0-4B34ABE7B64B}"/>
                </a:ext>
              </a:extLst>
            </p:cNvPr>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5" name="Google Shape;42162;p18">
              <a:extLst>
                <a:ext uri="{FF2B5EF4-FFF2-40B4-BE49-F238E27FC236}">
                  <a16:creationId xmlns:a16="http://schemas.microsoft.com/office/drawing/2014/main" id="{896AB552-A504-4756-AE8D-44A5E5D85FCC}"/>
                </a:ext>
              </a:extLst>
            </p:cNvPr>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6" name="Google Shape;42163;p18">
              <a:extLst>
                <a:ext uri="{FF2B5EF4-FFF2-40B4-BE49-F238E27FC236}">
                  <a16:creationId xmlns:a16="http://schemas.microsoft.com/office/drawing/2014/main" id="{AD4758C1-9CDA-45CF-A88E-C4F2DFD75669}"/>
                </a:ext>
              </a:extLst>
            </p:cNvPr>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7" name="Google Shape;42164;p18">
              <a:extLst>
                <a:ext uri="{FF2B5EF4-FFF2-40B4-BE49-F238E27FC236}">
                  <a16:creationId xmlns:a16="http://schemas.microsoft.com/office/drawing/2014/main" id="{94ABC280-65C3-4E82-A4BD-6DDEF4C5902A}"/>
                </a:ext>
              </a:extLst>
            </p:cNvPr>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8" name="Google Shape;42165;p18">
              <a:extLst>
                <a:ext uri="{FF2B5EF4-FFF2-40B4-BE49-F238E27FC236}">
                  <a16:creationId xmlns:a16="http://schemas.microsoft.com/office/drawing/2014/main" id="{16AE8813-8780-4769-85F4-D2DA3F1E140B}"/>
                </a:ext>
              </a:extLst>
            </p:cNvPr>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9" name="Google Shape;42166;p18">
              <a:extLst>
                <a:ext uri="{FF2B5EF4-FFF2-40B4-BE49-F238E27FC236}">
                  <a16:creationId xmlns:a16="http://schemas.microsoft.com/office/drawing/2014/main" id="{4CA5139C-3D65-4D8A-ABCF-AE34E27958A4}"/>
                </a:ext>
              </a:extLst>
            </p:cNvPr>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0" name="Google Shape;42167;p18">
              <a:extLst>
                <a:ext uri="{FF2B5EF4-FFF2-40B4-BE49-F238E27FC236}">
                  <a16:creationId xmlns:a16="http://schemas.microsoft.com/office/drawing/2014/main" id="{5BFF10BC-FD19-4FD2-878F-5662DD3E295C}"/>
                </a:ext>
              </a:extLst>
            </p:cNvPr>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1" name="Google Shape;42168;p18">
              <a:extLst>
                <a:ext uri="{FF2B5EF4-FFF2-40B4-BE49-F238E27FC236}">
                  <a16:creationId xmlns:a16="http://schemas.microsoft.com/office/drawing/2014/main" id="{89BB3422-42CD-4918-B0EC-7A43BAA8D67E}"/>
                </a:ext>
              </a:extLst>
            </p:cNvPr>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2" name="Google Shape;42169;p18">
              <a:extLst>
                <a:ext uri="{FF2B5EF4-FFF2-40B4-BE49-F238E27FC236}">
                  <a16:creationId xmlns:a16="http://schemas.microsoft.com/office/drawing/2014/main" id="{BD7F37D1-7B3E-4BF3-B115-747C731B0871}"/>
                </a:ext>
              </a:extLst>
            </p:cNvPr>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3" name="Google Shape;42170;p18">
              <a:extLst>
                <a:ext uri="{FF2B5EF4-FFF2-40B4-BE49-F238E27FC236}">
                  <a16:creationId xmlns:a16="http://schemas.microsoft.com/office/drawing/2014/main" id="{1C32F46C-15E8-4B7D-AF8E-C87C15447E82}"/>
                </a:ext>
              </a:extLst>
            </p:cNvPr>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4" name="Google Shape;42171;p18">
              <a:extLst>
                <a:ext uri="{FF2B5EF4-FFF2-40B4-BE49-F238E27FC236}">
                  <a16:creationId xmlns:a16="http://schemas.microsoft.com/office/drawing/2014/main" id="{05ABC8EC-A8D0-45A0-A9DB-F2DFF6BDF896}"/>
                </a:ext>
              </a:extLst>
            </p:cNvPr>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5" name="Google Shape;42172;p18">
              <a:extLst>
                <a:ext uri="{FF2B5EF4-FFF2-40B4-BE49-F238E27FC236}">
                  <a16:creationId xmlns:a16="http://schemas.microsoft.com/office/drawing/2014/main" id="{98C8BAB8-C3B9-47AB-890E-7D9C94E744B2}"/>
                </a:ext>
              </a:extLst>
            </p:cNvPr>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6" name="Google Shape;42173;p18">
              <a:extLst>
                <a:ext uri="{FF2B5EF4-FFF2-40B4-BE49-F238E27FC236}">
                  <a16:creationId xmlns:a16="http://schemas.microsoft.com/office/drawing/2014/main" id="{29A661B0-4536-4730-88F1-2E95A99F55C3}"/>
                </a:ext>
              </a:extLst>
            </p:cNvPr>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7" name="Google Shape;42174;p18">
              <a:extLst>
                <a:ext uri="{FF2B5EF4-FFF2-40B4-BE49-F238E27FC236}">
                  <a16:creationId xmlns:a16="http://schemas.microsoft.com/office/drawing/2014/main" id="{DAF4B951-41EA-4D58-8B77-A388E21D628C}"/>
                </a:ext>
              </a:extLst>
            </p:cNvPr>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8" name="Google Shape;42175;p18">
              <a:extLst>
                <a:ext uri="{FF2B5EF4-FFF2-40B4-BE49-F238E27FC236}">
                  <a16:creationId xmlns:a16="http://schemas.microsoft.com/office/drawing/2014/main" id="{E5906553-7BB5-43EC-A782-E0C52DE9ED7F}"/>
                </a:ext>
              </a:extLst>
            </p:cNvPr>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9" name="Google Shape;42176;p18">
              <a:extLst>
                <a:ext uri="{FF2B5EF4-FFF2-40B4-BE49-F238E27FC236}">
                  <a16:creationId xmlns:a16="http://schemas.microsoft.com/office/drawing/2014/main" id="{96E0CC39-47BC-4F5E-93B8-68E5B7B9A32E}"/>
                </a:ext>
              </a:extLst>
            </p:cNvPr>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0" name="Google Shape;42177;p18">
              <a:extLst>
                <a:ext uri="{FF2B5EF4-FFF2-40B4-BE49-F238E27FC236}">
                  <a16:creationId xmlns:a16="http://schemas.microsoft.com/office/drawing/2014/main" id="{8B4E5546-5200-4ACC-B2F9-21C048EA0309}"/>
                </a:ext>
              </a:extLst>
            </p:cNvPr>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1" name="Google Shape;42178;p18">
              <a:extLst>
                <a:ext uri="{FF2B5EF4-FFF2-40B4-BE49-F238E27FC236}">
                  <a16:creationId xmlns:a16="http://schemas.microsoft.com/office/drawing/2014/main" id="{F07E1CF6-3285-4261-96E0-515FCBE57F23}"/>
                </a:ext>
              </a:extLst>
            </p:cNvPr>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2" name="Google Shape;42179;p18">
              <a:extLst>
                <a:ext uri="{FF2B5EF4-FFF2-40B4-BE49-F238E27FC236}">
                  <a16:creationId xmlns:a16="http://schemas.microsoft.com/office/drawing/2014/main" id="{7E8BC990-AE72-4573-A287-19B943BDB882}"/>
                </a:ext>
              </a:extLst>
            </p:cNvPr>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3" name="Google Shape;42180;p18">
              <a:extLst>
                <a:ext uri="{FF2B5EF4-FFF2-40B4-BE49-F238E27FC236}">
                  <a16:creationId xmlns:a16="http://schemas.microsoft.com/office/drawing/2014/main" id="{B39A7136-83A3-46B2-9C96-4D8E5081BDB2}"/>
                </a:ext>
              </a:extLst>
            </p:cNvPr>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4" name="Google Shape;42181;p18">
              <a:extLst>
                <a:ext uri="{FF2B5EF4-FFF2-40B4-BE49-F238E27FC236}">
                  <a16:creationId xmlns:a16="http://schemas.microsoft.com/office/drawing/2014/main" id="{CF9DC21D-2BDC-4296-9428-B2487DB4D4F1}"/>
                </a:ext>
              </a:extLst>
            </p:cNvPr>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5" name="Google Shape;42182;p18">
              <a:extLst>
                <a:ext uri="{FF2B5EF4-FFF2-40B4-BE49-F238E27FC236}">
                  <a16:creationId xmlns:a16="http://schemas.microsoft.com/office/drawing/2014/main" id="{F5FD0C96-23DB-460C-9B58-D7FECA84D8B8}"/>
                </a:ext>
              </a:extLst>
            </p:cNvPr>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6" name="Google Shape;42183;p18">
              <a:extLst>
                <a:ext uri="{FF2B5EF4-FFF2-40B4-BE49-F238E27FC236}">
                  <a16:creationId xmlns:a16="http://schemas.microsoft.com/office/drawing/2014/main" id="{D1CB1B8A-C95F-48A3-B6D0-A885035297BE}"/>
                </a:ext>
              </a:extLst>
            </p:cNvPr>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7" name="Google Shape;42184;p18">
              <a:extLst>
                <a:ext uri="{FF2B5EF4-FFF2-40B4-BE49-F238E27FC236}">
                  <a16:creationId xmlns:a16="http://schemas.microsoft.com/office/drawing/2014/main" id="{61A592B5-C754-4B99-B915-2A25443BD081}"/>
                </a:ext>
              </a:extLst>
            </p:cNvPr>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8" name="Google Shape;42185;p18">
              <a:extLst>
                <a:ext uri="{FF2B5EF4-FFF2-40B4-BE49-F238E27FC236}">
                  <a16:creationId xmlns:a16="http://schemas.microsoft.com/office/drawing/2014/main" id="{3F0694E8-2DA4-4341-A934-6BF33DA32CFC}"/>
                </a:ext>
              </a:extLst>
            </p:cNvPr>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9" name="Google Shape;42186;p18">
              <a:extLst>
                <a:ext uri="{FF2B5EF4-FFF2-40B4-BE49-F238E27FC236}">
                  <a16:creationId xmlns:a16="http://schemas.microsoft.com/office/drawing/2014/main" id="{F42D6293-179B-42E1-AACA-FC76297A5EEF}"/>
                </a:ext>
              </a:extLst>
            </p:cNvPr>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0" name="Google Shape;42187;p18">
              <a:extLst>
                <a:ext uri="{FF2B5EF4-FFF2-40B4-BE49-F238E27FC236}">
                  <a16:creationId xmlns:a16="http://schemas.microsoft.com/office/drawing/2014/main" id="{C21586FE-D5AA-4416-A39C-66D61668C58F}"/>
                </a:ext>
              </a:extLst>
            </p:cNvPr>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1" name="Google Shape;42188;p18">
              <a:extLst>
                <a:ext uri="{FF2B5EF4-FFF2-40B4-BE49-F238E27FC236}">
                  <a16:creationId xmlns:a16="http://schemas.microsoft.com/office/drawing/2014/main" id="{7B9F7FD9-8552-4566-92A3-3DAB5823A3D4}"/>
                </a:ext>
              </a:extLst>
            </p:cNvPr>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2" name="Google Shape;42189;p18">
              <a:extLst>
                <a:ext uri="{FF2B5EF4-FFF2-40B4-BE49-F238E27FC236}">
                  <a16:creationId xmlns:a16="http://schemas.microsoft.com/office/drawing/2014/main" id="{FF10C223-CF0B-4E09-BC6E-0CB208834B6B}"/>
                </a:ext>
              </a:extLst>
            </p:cNvPr>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3" name="Google Shape;42190;p18">
              <a:extLst>
                <a:ext uri="{FF2B5EF4-FFF2-40B4-BE49-F238E27FC236}">
                  <a16:creationId xmlns:a16="http://schemas.microsoft.com/office/drawing/2014/main" id="{A1F653DD-9742-4D66-8DFC-DC311FEB72D8}"/>
                </a:ext>
              </a:extLst>
            </p:cNvPr>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4" name="Google Shape;42191;p18">
              <a:extLst>
                <a:ext uri="{FF2B5EF4-FFF2-40B4-BE49-F238E27FC236}">
                  <a16:creationId xmlns:a16="http://schemas.microsoft.com/office/drawing/2014/main" id="{99C08588-77F7-451E-A45F-88046B30F333}"/>
                </a:ext>
              </a:extLst>
            </p:cNvPr>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5" name="Google Shape;42192;p18">
              <a:extLst>
                <a:ext uri="{FF2B5EF4-FFF2-40B4-BE49-F238E27FC236}">
                  <a16:creationId xmlns:a16="http://schemas.microsoft.com/office/drawing/2014/main" id="{EE31BD2A-BBA4-42AC-A8D0-63517E68D64E}"/>
                </a:ext>
              </a:extLst>
            </p:cNvPr>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6" name="Google Shape;42193;p18">
              <a:extLst>
                <a:ext uri="{FF2B5EF4-FFF2-40B4-BE49-F238E27FC236}">
                  <a16:creationId xmlns:a16="http://schemas.microsoft.com/office/drawing/2014/main" id="{D0E6C120-D227-404F-817D-E072A8665DCA}"/>
                </a:ext>
              </a:extLst>
            </p:cNvPr>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7" name="Google Shape;42194;p18">
              <a:extLst>
                <a:ext uri="{FF2B5EF4-FFF2-40B4-BE49-F238E27FC236}">
                  <a16:creationId xmlns:a16="http://schemas.microsoft.com/office/drawing/2014/main" id="{B57ADCBB-12D5-4CDB-9B08-F8D365DB7035}"/>
                </a:ext>
              </a:extLst>
            </p:cNvPr>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8" name="Google Shape;42195;p18">
              <a:extLst>
                <a:ext uri="{FF2B5EF4-FFF2-40B4-BE49-F238E27FC236}">
                  <a16:creationId xmlns:a16="http://schemas.microsoft.com/office/drawing/2014/main" id="{00B43A47-953A-4560-BA6A-0565AC8F9939}"/>
                </a:ext>
              </a:extLst>
            </p:cNvPr>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9" name="Google Shape;42196;p18">
              <a:extLst>
                <a:ext uri="{FF2B5EF4-FFF2-40B4-BE49-F238E27FC236}">
                  <a16:creationId xmlns:a16="http://schemas.microsoft.com/office/drawing/2014/main" id="{21921290-6022-4B45-B522-2E12AF13AB09}"/>
                </a:ext>
              </a:extLst>
            </p:cNvPr>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0" name="Google Shape;42197;p18">
              <a:extLst>
                <a:ext uri="{FF2B5EF4-FFF2-40B4-BE49-F238E27FC236}">
                  <a16:creationId xmlns:a16="http://schemas.microsoft.com/office/drawing/2014/main" id="{8A5016FB-0EEB-4741-B0C6-7CB01CF7AF16}"/>
                </a:ext>
              </a:extLst>
            </p:cNvPr>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1" name="Google Shape;42198;p18">
              <a:extLst>
                <a:ext uri="{FF2B5EF4-FFF2-40B4-BE49-F238E27FC236}">
                  <a16:creationId xmlns:a16="http://schemas.microsoft.com/office/drawing/2014/main" id="{193A0604-E1D1-4F2C-A3B6-D6C20CADBDA8}"/>
                </a:ext>
              </a:extLst>
            </p:cNvPr>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2" name="Google Shape;42199;p18">
              <a:extLst>
                <a:ext uri="{FF2B5EF4-FFF2-40B4-BE49-F238E27FC236}">
                  <a16:creationId xmlns:a16="http://schemas.microsoft.com/office/drawing/2014/main" id="{1A999B59-85A9-477B-A751-90F76D234609}"/>
                </a:ext>
              </a:extLst>
            </p:cNvPr>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3" name="Google Shape;42200;p18">
              <a:extLst>
                <a:ext uri="{FF2B5EF4-FFF2-40B4-BE49-F238E27FC236}">
                  <a16:creationId xmlns:a16="http://schemas.microsoft.com/office/drawing/2014/main" id="{CBE22C87-3124-46AB-A78D-1490D8162CC2}"/>
                </a:ext>
              </a:extLst>
            </p:cNvPr>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4" name="Google Shape;42201;p18">
              <a:extLst>
                <a:ext uri="{FF2B5EF4-FFF2-40B4-BE49-F238E27FC236}">
                  <a16:creationId xmlns:a16="http://schemas.microsoft.com/office/drawing/2014/main" id="{71CA4BB1-A904-424A-A261-78B22912129B}"/>
                </a:ext>
              </a:extLst>
            </p:cNvPr>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5" name="Google Shape;42202;p18">
              <a:extLst>
                <a:ext uri="{FF2B5EF4-FFF2-40B4-BE49-F238E27FC236}">
                  <a16:creationId xmlns:a16="http://schemas.microsoft.com/office/drawing/2014/main" id="{26B6CAAA-21D5-4EA1-99B0-B12CFEE7DD3C}"/>
                </a:ext>
              </a:extLst>
            </p:cNvPr>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6" name="Google Shape;42203;p18">
              <a:extLst>
                <a:ext uri="{FF2B5EF4-FFF2-40B4-BE49-F238E27FC236}">
                  <a16:creationId xmlns:a16="http://schemas.microsoft.com/office/drawing/2014/main" id="{8B473AFB-58DF-445C-9806-88094F5B0AE1}"/>
                </a:ext>
              </a:extLst>
            </p:cNvPr>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7" name="Google Shape;42204;p18">
              <a:extLst>
                <a:ext uri="{FF2B5EF4-FFF2-40B4-BE49-F238E27FC236}">
                  <a16:creationId xmlns:a16="http://schemas.microsoft.com/office/drawing/2014/main" id="{D51E7DA2-F88D-4903-8DCF-BDEC75A08F2F}"/>
                </a:ext>
              </a:extLst>
            </p:cNvPr>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8" name="Google Shape;42205;p18">
              <a:extLst>
                <a:ext uri="{FF2B5EF4-FFF2-40B4-BE49-F238E27FC236}">
                  <a16:creationId xmlns:a16="http://schemas.microsoft.com/office/drawing/2014/main" id="{DBB1617C-1553-4E3F-B9C0-6B245556C0C4}"/>
                </a:ext>
              </a:extLst>
            </p:cNvPr>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9" name="Google Shape;42206;p18">
              <a:extLst>
                <a:ext uri="{FF2B5EF4-FFF2-40B4-BE49-F238E27FC236}">
                  <a16:creationId xmlns:a16="http://schemas.microsoft.com/office/drawing/2014/main" id="{452F8CD0-D2EA-4798-8821-1991124FE7C4}"/>
                </a:ext>
              </a:extLst>
            </p:cNvPr>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0" name="Google Shape;42207;p18">
              <a:extLst>
                <a:ext uri="{FF2B5EF4-FFF2-40B4-BE49-F238E27FC236}">
                  <a16:creationId xmlns:a16="http://schemas.microsoft.com/office/drawing/2014/main" id="{448ED52A-BBAB-4D1A-A666-2C592F75065E}"/>
                </a:ext>
              </a:extLst>
            </p:cNvPr>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1" name="Google Shape;42208;p18">
              <a:extLst>
                <a:ext uri="{FF2B5EF4-FFF2-40B4-BE49-F238E27FC236}">
                  <a16:creationId xmlns:a16="http://schemas.microsoft.com/office/drawing/2014/main" id="{12867077-58DC-42B4-B0BB-E3E80968F56F}"/>
                </a:ext>
              </a:extLst>
            </p:cNvPr>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2" name="Google Shape;42209;p18">
              <a:extLst>
                <a:ext uri="{FF2B5EF4-FFF2-40B4-BE49-F238E27FC236}">
                  <a16:creationId xmlns:a16="http://schemas.microsoft.com/office/drawing/2014/main" id="{61D6E542-7CAE-4DBF-8C87-7AF395D6E0D8}"/>
                </a:ext>
              </a:extLst>
            </p:cNvPr>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3" name="Google Shape;42210;p18">
              <a:extLst>
                <a:ext uri="{FF2B5EF4-FFF2-40B4-BE49-F238E27FC236}">
                  <a16:creationId xmlns:a16="http://schemas.microsoft.com/office/drawing/2014/main" id="{95C4AF06-11D7-43BC-B973-96CAE486CDDB}"/>
                </a:ext>
              </a:extLst>
            </p:cNvPr>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4" name="Google Shape;42211;p18">
              <a:extLst>
                <a:ext uri="{FF2B5EF4-FFF2-40B4-BE49-F238E27FC236}">
                  <a16:creationId xmlns:a16="http://schemas.microsoft.com/office/drawing/2014/main" id="{183D3834-D2AE-4370-943B-AF9AE410875A}"/>
                </a:ext>
              </a:extLst>
            </p:cNvPr>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5" name="Google Shape;42212;p18">
              <a:extLst>
                <a:ext uri="{FF2B5EF4-FFF2-40B4-BE49-F238E27FC236}">
                  <a16:creationId xmlns:a16="http://schemas.microsoft.com/office/drawing/2014/main" id="{98CCB1D3-0BD0-4DA1-AC9A-E5A0D90C426A}"/>
                </a:ext>
              </a:extLst>
            </p:cNvPr>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6" name="Google Shape;42213;p18">
              <a:extLst>
                <a:ext uri="{FF2B5EF4-FFF2-40B4-BE49-F238E27FC236}">
                  <a16:creationId xmlns:a16="http://schemas.microsoft.com/office/drawing/2014/main" id="{419AAB00-B4A1-42D5-9405-5F3CA29C1D88}"/>
                </a:ext>
              </a:extLst>
            </p:cNvPr>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7" name="Google Shape;42214;p18">
              <a:extLst>
                <a:ext uri="{FF2B5EF4-FFF2-40B4-BE49-F238E27FC236}">
                  <a16:creationId xmlns:a16="http://schemas.microsoft.com/office/drawing/2014/main" id="{2A605201-D54F-497A-B630-BC8F074DD5B5}"/>
                </a:ext>
              </a:extLst>
            </p:cNvPr>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8" name="Google Shape;42215;p18">
              <a:extLst>
                <a:ext uri="{FF2B5EF4-FFF2-40B4-BE49-F238E27FC236}">
                  <a16:creationId xmlns:a16="http://schemas.microsoft.com/office/drawing/2014/main" id="{BBE32470-5485-4484-B006-EC039C1080FE}"/>
                </a:ext>
              </a:extLst>
            </p:cNvPr>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9" name="Google Shape;42216;p18">
              <a:extLst>
                <a:ext uri="{FF2B5EF4-FFF2-40B4-BE49-F238E27FC236}">
                  <a16:creationId xmlns:a16="http://schemas.microsoft.com/office/drawing/2014/main" id="{419E02E6-4FA0-4D4E-A7D7-2A7DDBA91B3C}"/>
                </a:ext>
              </a:extLst>
            </p:cNvPr>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0" name="Google Shape;42217;p18">
              <a:extLst>
                <a:ext uri="{FF2B5EF4-FFF2-40B4-BE49-F238E27FC236}">
                  <a16:creationId xmlns:a16="http://schemas.microsoft.com/office/drawing/2014/main" id="{4616BD17-1EF9-4DFE-892E-671187185084}"/>
                </a:ext>
              </a:extLst>
            </p:cNvPr>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1" name="Google Shape;42218;p18">
              <a:extLst>
                <a:ext uri="{FF2B5EF4-FFF2-40B4-BE49-F238E27FC236}">
                  <a16:creationId xmlns:a16="http://schemas.microsoft.com/office/drawing/2014/main" id="{7A236A79-53DC-4B1E-A3CA-0F5B442B3FBF}"/>
                </a:ext>
              </a:extLst>
            </p:cNvPr>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2" name="Google Shape;42219;p18">
              <a:extLst>
                <a:ext uri="{FF2B5EF4-FFF2-40B4-BE49-F238E27FC236}">
                  <a16:creationId xmlns:a16="http://schemas.microsoft.com/office/drawing/2014/main" id="{C15FD0AC-A675-440A-AC97-FFB5831FE45A}"/>
                </a:ext>
              </a:extLst>
            </p:cNvPr>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3" name="Google Shape;42220;p18">
              <a:extLst>
                <a:ext uri="{FF2B5EF4-FFF2-40B4-BE49-F238E27FC236}">
                  <a16:creationId xmlns:a16="http://schemas.microsoft.com/office/drawing/2014/main" id="{F8064655-AFF4-48EF-A3E1-DAEF7ABDFD96}"/>
                </a:ext>
              </a:extLst>
            </p:cNvPr>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4" name="Google Shape;42221;p18">
              <a:extLst>
                <a:ext uri="{FF2B5EF4-FFF2-40B4-BE49-F238E27FC236}">
                  <a16:creationId xmlns:a16="http://schemas.microsoft.com/office/drawing/2014/main" id="{59E862E6-6A55-4DC3-9427-60F44F69E675}"/>
                </a:ext>
              </a:extLst>
            </p:cNvPr>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5" name="Google Shape;42222;p18">
              <a:extLst>
                <a:ext uri="{FF2B5EF4-FFF2-40B4-BE49-F238E27FC236}">
                  <a16:creationId xmlns:a16="http://schemas.microsoft.com/office/drawing/2014/main" id="{A7A4F914-4F29-404B-8D78-BC0D7E384E5E}"/>
                </a:ext>
              </a:extLst>
            </p:cNvPr>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6" name="Google Shape;42223;p18">
              <a:extLst>
                <a:ext uri="{FF2B5EF4-FFF2-40B4-BE49-F238E27FC236}">
                  <a16:creationId xmlns:a16="http://schemas.microsoft.com/office/drawing/2014/main" id="{03CE80EF-97C8-451E-90FE-B30A60121A5C}"/>
                </a:ext>
              </a:extLst>
            </p:cNvPr>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7" name="Google Shape;42224;p18">
              <a:extLst>
                <a:ext uri="{FF2B5EF4-FFF2-40B4-BE49-F238E27FC236}">
                  <a16:creationId xmlns:a16="http://schemas.microsoft.com/office/drawing/2014/main" id="{2F2072A5-1F77-43E2-8EBE-D173F0528E1F}"/>
                </a:ext>
              </a:extLst>
            </p:cNvPr>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8" name="Google Shape;42225;p18">
              <a:extLst>
                <a:ext uri="{FF2B5EF4-FFF2-40B4-BE49-F238E27FC236}">
                  <a16:creationId xmlns:a16="http://schemas.microsoft.com/office/drawing/2014/main" id="{12FBA247-1AC1-473A-AC50-D2AEB5ECCCB2}"/>
                </a:ext>
              </a:extLst>
            </p:cNvPr>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9" name="Google Shape;42226;p18">
              <a:extLst>
                <a:ext uri="{FF2B5EF4-FFF2-40B4-BE49-F238E27FC236}">
                  <a16:creationId xmlns:a16="http://schemas.microsoft.com/office/drawing/2014/main" id="{97BD5827-B6F3-411F-9D28-57B893833DB8}"/>
                </a:ext>
              </a:extLst>
            </p:cNvPr>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0" name="Google Shape;42227;p18">
              <a:extLst>
                <a:ext uri="{FF2B5EF4-FFF2-40B4-BE49-F238E27FC236}">
                  <a16:creationId xmlns:a16="http://schemas.microsoft.com/office/drawing/2014/main" id="{E993E901-3716-4500-93F7-97F04A17B694}"/>
                </a:ext>
              </a:extLst>
            </p:cNvPr>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1" name="Google Shape;42228;p18">
              <a:extLst>
                <a:ext uri="{FF2B5EF4-FFF2-40B4-BE49-F238E27FC236}">
                  <a16:creationId xmlns:a16="http://schemas.microsoft.com/office/drawing/2014/main" id="{A3D33D2A-A5F8-4217-92FD-55AA005FA66B}"/>
                </a:ext>
              </a:extLst>
            </p:cNvPr>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2" name="Google Shape;42229;p18">
              <a:extLst>
                <a:ext uri="{FF2B5EF4-FFF2-40B4-BE49-F238E27FC236}">
                  <a16:creationId xmlns:a16="http://schemas.microsoft.com/office/drawing/2014/main" id="{BC7FC4E3-5774-48C2-AAF3-C03B446B4DE9}"/>
                </a:ext>
              </a:extLst>
            </p:cNvPr>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3" name="Google Shape;42230;p18">
              <a:extLst>
                <a:ext uri="{FF2B5EF4-FFF2-40B4-BE49-F238E27FC236}">
                  <a16:creationId xmlns:a16="http://schemas.microsoft.com/office/drawing/2014/main" id="{BB6124F7-B22C-4EF2-A88A-04A39676D286}"/>
                </a:ext>
              </a:extLst>
            </p:cNvPr>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4" name="Google Shape;42231;p18">
              <a:extLst>
                <a:ext uri="{FF2B5EF4-FFF2-40B4-BE49-F238E27FC236}">
                  <a16:creationId xmlns:a16="http://schemas.microsoft.com/office/drawing/2014/main" id="{9575C708-1CD5-45A9-AA99-8096C0C93C85}"/>
                </a:ext>
              </a:extLst>
            </p:cNvPr>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5" name="Google Shape;42232;p18">
              <a:extLst>
                <a:ext uri="{FF2B5EF4-FFF2-40B4-BE49-F238E27FC236}">
                  <a16:creationId xmlns:a16="http://schemas.microsoft.com/office/drawing/2014/main" id="{DA65C6E7-9B88-4E9C-AFAC-A9D9049A530A}"/>
                </a:ext>
              </a:extLst>
            </p:cNvPr>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6" name="Google Shape;42233;p18">
              <a:extLst>
                <a:ext uri="{FF2B5EF4-FFF2-40B4-BE49-F238E27FC236}">
                  <a16:creationId xmlns:a16="http://schemas.microsoft.com/office/drawing/2014/main" id="{4707C25B-1783-4CFA-8734-E67DE8DBC73B}"/>
                </a:ext>
              </a:extLst>
            </p:cNvPr>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7" name="Google Shape;42234;p18">
              <a:extLst>
                <a:ext uri="{FF2B5EF4-FFF2-40B4-BE49-F238E27FC236}">
                  <a16:creationId xmlns:a16="http://schemas.microsoft.com/office/drawing/2014/main" id="{120B1953-589E-41F3-824C-4F6E0559473F}"/>
                </a:ext>
              </a:extLst>
            </p:cNvPr>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8" name="Google Shape;42235;p18">
              <a:extLst>
                <a:ext uri="{FF2B5EF4-FFF2-40B4-BE49-F238E27FC236}">
                  <a16:creationId xmlns:a16="http://schemas.microsoft.com/office/drawing/2014/main" id="{49853E2C-951B-4B38-BB76-12DF910EDA79}"/>
                </a:ext>
              </a:extLst>
            </p:cNvPr>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9" name="Google Shape;42236;p18">
              <a:extLst>
                <a:ext uri="{FF2B5EF4-FFF2-40B4-BE49-F238E27FC236}">
                  <a16:creationId xmlns:a16="http://schemas.microsoft.com/office/drawing/2014/main" id="{73B93787-B621-4088-98DA-23F87E6066ED}"/>
                </a:ext>
              </a:extLst>
            </p:cNvPr>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0" name="Google Shape;42237;p18">
              <a:extLst>
                <a:ext uri="{FF2B5EF4-FFF2-40B4-BE49-F238E27FC236}">
                  <a16:creationId xmlns:a16="http://schemas.microsoft.com/office/drawing/2014/main" id="{52CADB06-7FB2-4104-9E14-A1F63842F3BB}"/>
                </a:ext>
              </a:extLst>
            </p:cNvPr>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1" name="Google Shape;42238;p18">
              <a:extLst>
                <a:ext uri="{FF2B5EF4-FFF2-40B4-BE49-F238E27FC236}">
                  <a16:creationId xmlns:a16="http://schemas.microsoft.com/office/drawing/2014/main" id="{FA23F1DB-6D7F-48EF-9E3E-9AA7DF696E41}"/>
                </a:ext>
              </a:extLst>
            </p:cNvPr>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2" name="Google Shape;42239;p18">
              <a:extLst>
                <a:ext uri="{FF2B5EF4-FFF2-40B4-BE49-F238E27FC236}">
                  <a16:creationId xmlns:a16="http://schemas.microsoft.com/office/drawing/2014/main" id="{7E10487A-4546-4930-99FE-3E715E492613}"/>
                </a:ext>
              </a:extLst>
            </p:cNvPr>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3" name="Google Shape;42240;p18">
              <a:extLst>
                <a:ext uri="{FF2B5EF4-FFF2-40B4-BE49-F238E27FC236}">
                  <a16:creationId xmlns:a16="http://schemas.microsoft.com/office/drawing/2014/main" id="{7DB2A58B-D7FA-4736-92C7-AD9B18DED22C}"/>
                </a:ext>
              </a:extLst>
            </p:cNvPr>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4" name="Google Shape;42241;p18">
              <a:extLst>
                <a:ext uri="{FF2B5EF4-FFF2-40B4-BE49-F238E27FC236}">
                  <a16:creationId xmlns:a16="http://schemas.microsoft.com/office/drawing/2014/main" id="{255D9FE4-712B-4010-AF2C-0ED01782E203}"/>
                </a:ext>
              </a:extLst>
            </p:cNvPr>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5" name="Google Shape;42242;p18">
              <a:extLst>
                <a:ext uri="{FF2B5EF4-FFF2-40B4-BE49-F238E27FC236}">
                  <a16:creationId xmlns:a16="http://schemas.microsoft.com/office/drawing/2014/main" id="{9295AE80-27AF-4E51-9DF6-464A18D951B8}"/>
                </a:ext>
              </a:extLst>
            </p:cNvPr>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6" name="Google Shape;42243;p18">
              <a:extLst>
                <a:ext uri="{FF2B5EF4-FFF2-40B4-BE49-F238E27FC236}">
                  <a16:creationId xmlns:a16="http://schemas.microsoft.com/office/drawing/2014/main" id="{2135D60A-4CD6-4587-BEDA-0CFE7529E0BB}"/>
                </a:ext>
              </a:extLst>
            </p:cNvPr>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7" name="Google Shape;42244;p18">
              <a:extLst>
                <a:ext uri="{FF2B5EF4-FFF2-40B4-BE49-F238E27FC236}">
                  <a16:creationId xmlns:a16="http://schemas.microsoft.com/office/drawing/2014/main" id="{6A22BD2C-554E-446B-828F-E2347812AECE}"/>
                </a:ext>
              </a:extLst>
            </p:cNvPr>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8" name="Google Shape;42245;p18">
              <a:extLst>
                <a:ext uri="{FF2B5EF4-FFF2-40B4-BE49-F238E27FC236}">
                  <a16:creationId xmlns:a16="http://schemas.microsoft.com/office/drawing/2014/main" id="{30CD6613-108A-4AFD-AA0F-91AA00281949}"/>
                </a:ext>
              </a:extLst>
            </p:cNvPr>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9" name="Google Shape;42246;p18">
              <a:extLst>
                <a:ext uri="{FF2B5EF4-FFF2-40B4-BE49-F238E27FC236}">
                  <a16:creationId xmlns:a16="http://schemas.microsoft.com/office/drawing/2014/main" id="{DB1BDDC5-6AD8-4F6D-92B1-7CAE5E55C662}"/>
                </a:ext>
              </a:extLst>
            </p:cNvPr>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0" name="Google Shape;42247;p18">
              <a:extLst>
                <a:ext uri="{FF2B5EF4-FFF2-40B4-BE49-F238E27FC236}">
                  <a16:creationId xmlns:a16="http://schemas.microsoft.com/office/drawing/2014/main" id="{C94961C3-099C-4CE9-A635-F4D5B5B4850F}"/>
                </a:ext>
              </a:extLst>
            </p:cNvPr>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1" name="Google Shape;42248;p18">
              <a:extLst>
                <a:ext uri="{FF2B5EF4-FFF2-40B4-BE49-F238E27FC236}">
                  <a16:creationId xmlns:a16="http://schemas.microsoft.com/office/drawing/2014/main" id="{92707492-C03C-4398-919E-9DAC8C22621F}"/>
                </a:ext>
              </a:extLst>
            </p:cNvPr>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2" name="Google Shape;42249;p18">
              <a:extLst>
                <a:ext uri="{FF2B5EF4-FFF2-40B4-BE49-F238E27FC236}">
                  <a16:creationId xmlns:a16="http://schemas.microsoft.com/office/drawing/2014/main" id="{B3FEFC81-6608-4FCB-AE59-931EDE730E47}"/>
                </a:ext>
              </a:extLst>
            </p:cNvPr>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3" name="Google Shape;42250;p18">
              <a:extLst>
                <a:ext uri="{FF2B5EF4-FFF2-40B4-BE49-F238E27FC236}">
                  <a16:creationId xmlns:a16="http://schemas.microsoft.com/office/drawing/2014/main" id="{220484D4-50A2-4732-AADD-E8ABDA3A9523}"/>
                </a:ext>
              </a:extLst>
            </p:cNvPr>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4" name="Google Shape;42251;p18">
              <a:extLst>
                <a:ext uri="{FF2B5EF4-FFF2-40B4-BE49-F238E27FC236}">
                  <a16:creationId xmlns:a16="http://schemas.microsoft.com/office/drawing/2014/main" id="{22C45D5F-0B3E-4077-9A5B-F9DDE90C64E3}"/>
                </a:ext>
              </a:extLst>
            </p:cNvPr>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5" name="Google Shape;42252;p18">
              <a:extLst>
                <a:ext uri="{FF2B5EF4-FFF2-40B4-BE49-F238E27FC236}">
                  <a16:creationId xmlns:a16="http://schemas.microsoft.com/office/drawing/2014/main" id="{10C6B1A3-1A04-49F3-BC85-F7F4F4027C79}"/>
                </a:ext>
              </a:extLst>
            </p:cNvPr>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6" name="Google Shape;42253;p18">
              <a:extLst>
                <a:ext uri="{FF2B5EF4-FFF2-40B4-BE49-F238E27FC236}">
                  <a16:creationId xmlns:a16="http://schemas.microsoft.com/office/drawing/2014/main" id="{762E451F-A371-4E2C-99FC-F929C8770354}"/>
                </a:ext>
              </a:extLst>
            </p:cNvPr>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7" name="Google Shape;42254;p18">
              <a:extLst>
                <a:ext uri="{FF2B5EF4-FFF2-40B4-BE49-F238E27FC236}">
                  <a16:creationId xmlns:a16="http://schemas.microsoft.com/office/drawing/2014/main" id="{838999DF-4C29-4EFA-AB0F-4211C2982BEA}"/>
                </a:ext>
              </a:extLst>
            </p:cNvPr>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8" name="Google Shape;42255;p18">
              <a:extLst>
                <a:ext uri="{FF2B5EF4-FFF2-40B4-BE49-F238E27FC236}">
                  <a16:creationId xmlns:a16="http://schemas.microsoft.com/office/drawing/2014/main" id="{D7081B9A-E160-443A-99B4-62AD4CA3812F}"/>
                </a:ext>
              </a:extLst>
            </p:cNvPr>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9" name="Google Shape;42256;p18">
              <a:extLst>
                <a:ext uri="{FF2B5EF4-FFF2-40B4-BE49-F238E27FC236}">
                  <a16:creationId xmlns:a16="http://schemas.microsoft.com/office/drawing/2014/main" id="{39499B73-A7D3-4BBA-A8C4-81851A203849}"/>
                </a:ext>
              </a:extLst>
            </p:cNvPr>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0" name="Google Shape;42257;p18">
              <a:extLst>
                <a:ext uri="{FF2B5EF4-FFF2-40B4-BE49-F238E27FC236}">
                  <a16:creationId xmlns:a16="http://schemas.microsoft.com/office/drawing/2014/main" id="{7260C514-6C62-40F3-9149-CAD702FC403B}"/>
                </a:ext>
              </a:extLst>
            </p:cNvPr>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1" name="Google Shape;42258;p18">
              <a:extLst>
                <a:ext uri="{FF2B5EF4-FFF2-40B4-BE49-F238E27FC236}">
                  <a16:creationId xmlns:a16="http://schemas.microsoft.com/office/drawing/2014/main" id="{D8BE4740-9C5B-49BB-96C2-BC4517E080E0}"/>
                </a:ext>
              </a:extLst>
            </p:cNvPr>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2" name="Google Shape;42259;p18">
              <a:extLst>
                <a:ext uri="{FF2B5EF4-FFF2-40B4-BE49-F238E27FC236}">
                  <a16:creationId xmlns:a16="http://schemas.microsoft.com/office/drawing/2014/main" id="{94C5ADF7-C3CF-4FE9-92AD-EDF7FB2AE904}"/>
                </a:ext>
              </a:extLst>
            </p:cNvPr>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3" name="Google Shape;42260;p18">
              <a:extLst>
                <a:ext uri="{FF2B5EF4-FFF2-40B4-BE49-F238E27FC236}">
                  <a16:creationId xmlns:a16="http://schemas.microsoft.com/office/drawing/2014/main" id="{B9F0AA63-775A-4AF3-B6B3-21525BDA6C36}"/>
                </a:ext>
              </a:extLst>
            </p:cNvPr>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4" name="Google Shape;42261;p18">
              <a:extLst>
                <a:ext uri="{FF2B5EF4-FFF2-40B4-BE49-F238E27FC236}">
                  <a16:creationId xmlns:a16="http://schemas.microsoft.com/office/drawing/2014/main" id="{96B874E8-BEA8-44E6-AF31-124BC91B15C8}"/>
                </a:ext>
              </a:extLst>
            </p:cNvPr>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5" name="Google Shape;42262;p18">
              <a:extLst>
                <a:ext uri="{FF2B5EF4-FFF2-40B4-BE49-F238E27FC236}">
                  <a16:creationId xmlns:a16="http://schemas.microsoft.com/office/drawing/2014/main" id="{DF18454F-72B6-46AA-A2B4-C783935ED62F}"/>
                </a:ext>
              </a:extLst>
            </p:cNvPr>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6" name="Google Shape;42263;p18">
              <a:extLst>
                <a:ext uri="{FF2B5EF4-FFF2-40B4-BE49-F238E27FC236}">
                  <a16:creationId xmlns:a16="http://schemas.microsoft.com/office/drawing/2014/main" id="{DC63E82E-DE47-495E-A046-1C76C2AC2867}"/>
                </a:ext>
              </a:extLst>
            </p:cNvPr>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7" name="Google Shape;42264;p18">
              <a:extLst>
                <a:ext uri="{FF2B5EF4-FFF2-40B4-BE49-F238E27FC236}">
                  <a16:creationId xmlns:a16="http://schemas.microsoft.com/office/drawing/2014/main" id="{89F191EE-9809-40A2-B238-571E5E319C4C}"/>
                </a:ext>
              </a:extLst>
            </p:cNvPr>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8" name="Google Shape;42265;p18">
              <a:extLst>
                <a:ext uri="{FF2B5EF4-FFF2-40B4-BE49-F238E27FC236}">
                  <a16:creationId xmlns:a16="http://schemas.microsoft.com/office/drawing/2014/main" id="{8427EB70-9614-4B75-98B4-A9B23CFCFA2E}"/>
                </a:ext>
              </a:extLst>
            </p:cNvPr>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9" name="Google Shape;42266;p18">
              <a:extLst>
                <a:ext uri="{FF2B5EF4-FFF2-40B4-BE49-F238E27FC236}">
                  <a16:creationId xmlns:a16="http://schemas.microsoft.com/office/drawing/2014/main" id="{6EC329B0-EA42-49A8-8F52-549B3C6EF6F3}"/>
                </a:ext>
              </a:extLst>
            </p:cNvPr>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0" name="Google Shape;42267;p18">
              <a:extLst>
                <a:ext uri="{FF2B5EF4-FFF2-40B4-BE49-F238E27FC236}">
                  <a16:creationId xmlns:a16="http://schemas.microsoft.com/office/drawing/2014/main" id="{27717D80-FFE4-4F85-8D08-44F5E8D91E84}"/>
                </a:ext>
              </a:extLst>
            </p:cNvPr>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1" name="Google Shape;42268;p18">
              <a:extLst>
                <a:ext uri="{FF2B5EF4-FFF2-40B4-BE49-F238E27FC236}">
                  <a16:creationId xmlns:a16="http://schemas.microsoft.com/office/drawing/2014/main" id="{6728BD8F-9A61-4BB7-A5A7-BA06473A98A3}"/>
                </a:ext>
              </a:extLst>
            </p:cNvPr>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2" name="Google Shape;42269;p18">
              <a:extLst>
                <a:ext uri="{FF2B5EF4-FFF2-40B4-BE49-F238E27FC236}">
                  <a16:creationId xmlns:a16="http://schemas.microsoft.com/office/drawing/2014/main" id="{6AC6D170-8C9D-4907-8FEB-72061EDA11E4}"/>
                </a:ext>
              </a:extLst>
            </p:cNvPr>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3" name="Google Shape;42270;p18">
              <a:extLst>
                <a:ext uri="{FF2B5EF4-FFF2-40B4-BE49-F238E27FC236}">
                  <a16:creationId xmlns:a16="http://schemas.microsoft.com/office/drawing/2014/main" id="{F09C50E7-43B6-4720-A487-7366C7D31983}"/>
                </a:ext>
              </a:extLst>
            </p:cNvPr>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4" name="Google Shape;42271;p18">
              <a:extLst>
                <a:ext uri="{FF2B5EF4-FFF2-40B4-BE49-F238E27FC236}">
                  <a16:creationId xmlns:a16="http://schemas.microsoft.com/office/drawing/2014/main" id="{239E9975-5D6C-4A54-8C8D-7C3C31A4F4B2}"/>
                </a:ext>
              </a:extLst>
            </p:cNvPr>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5" name="Google Shape;42272;p18">
              <a:extLst>
                <a:ext uri="{FF2B5EF4-FFF2-40B4-BE49-F238E27FC236}">
                  <a16:creationId xmlns:a16="http://schemas.microsoft.com/office/drawing/2014/main" id="{5119EEDC-9A2C-41E3-8262-2120CD3D768F}"/>
                </a:ext>
              </a:extLst>
            </p:cNvPr>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6" name="Google Shape;42273;p18">
              <a:extLst>
                <a:ext uri="{FF2B5EF4-FFF2-40B4-BE49-F238E27FC236}">
                  <a16:creationId xmlns:a16="http://schemas.microsoft.com/office/drawing/2014/main" id="{09561E02-7ACC-4E43-BB8A-CF439D6F9B50}"/>
                </a:ext>
              </a:extLst>
            </p:cNvPr>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7" name="Google Shape;42274;p18">
              <a:extLst>
                <a:ext uri="{FF2B5EF4-FFF2-40B4-BE49-F238E27FC236}">
                  <a16:creationId xmlns:a16="http://schemas.microsoft.com/office/drawing/2014/main" id="{46442F21-63F7-4DE1-B20B-F7945BCAA4F3}"/>
                </a:ext>
              </a:extLst>
            </p:cNvPr>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8" name="Google Shape;42275;p18">
              <a:extLst>
                <a:ext uri="{FF2B5EF4-FFF2-40B4-BE49-F238E27FC236}">
                  <a16:creationId xmlns:a16="http://schemas.microsoft.com/office/drawing/2014/main" id="{B9AE2134-A8C8-4201-BA52-665DBC91AC1A}"/>
                </a:ext>
              </a:extLst>
            </p:cNvPr>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9" name="Google Shape;42276;p18">
              <a:extLst>
                <a:ext uri="{FF2B5EF4-FFF2-40B4-BE49-F238E27FC236}">
                  <a16:creationId xmlns:a16="http://schemas.microsoft.com/office/drawing/2014/main" id="{CE33A162-A5EB-4AFE-B2B1-4A84D26E3242}"/>
                </a:ext>
              </a:extLst>
            </p:cNvPr>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0" name="Google Shape;42277;p18">
              <a:extLst>
                <a:ext uri="{FF2B5EF4-FFF2-40B4-BE49-F238E27FC236}">
                  <a16:creationId xmlns:a16="http://schemas.microsoft.com/office/drawing/2014/main" id="{008CB879-01C4-4103-90FB-0C5E7C3B207A}"/>
                </a:ext>
              </a:extLst>
            </p:cNvPr>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1" name="Google Shape;42278;p18">
              <a:extLst>
                <a:ext uri="{FF2B5EF4-FFF2-40B4-BE49-F238E27FC236}">
                  <a16:creationId xmlns:a16="http://schemas.microsoft.com/office/drawing/2014/main" id="{2D368646-99A7-4CD8-B9AC-32D7F5416E5F}"/>
                </a:ext>
              </a:extLst>
            </p:cNvPr>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2" name="Google Shape;42279;p18">
              <a:extLst>
                <a:ext uri="{FF2B5EF4-FFF2-40B4-BE49-F238E27FC236}">
                  <a16:creationId xmlns:a16="http://schemas.microsoft.com/office/drawing/2014/main" id="{987D0E2D-CB76-4044-B85F-12C319055D69}"/>
                </a:ext>
              </a:extLst>
            </p:cNvPr>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3" name="Google Shape;42280;p18">
              <a:extLst>
                <a:ext uri="{FF2B5EF4-FFF2-40B4-BE49-F238E27FC236}">
                  <a16:creationId xmlns:a16="http://schemas.microsoft.com/office/drawing/2014/main" id="{64686DC8-AE14-410F-8FF9-F937E7A383A2}"/>
                </a:ext>
              </a:extLst>
            </p:cNvPr>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4" name="Google Shape;42281;p18">
              <a:extLst>
                <a:ext uri="{FF2B5EF4-FFF2-40B4-BE49-F238E27FC236}">
                  <a16:creationId xmlns:a16="http://schemas.microsoft.com/office/drawing/2014/main" id="{2CE7F722-22AD-4C32-9825-BF431DF96088}"/>
                </a:ext>
              </a:extLst>
            </p:cNvPr>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5" name="Google Shape;42282;p18">
              <a:extLst>
                <a:ext uri="{FF2B5EF4-FFF2-40B4-BE49-F238E27FC236}">
                  <a16:creationId xmlns:a16="http://schemas.microsoft.com/office/drawing/2014/main" id="{B68753E4-7175-4277-A0FF-6D77CD6EBD51}"/>
                </a:ext>
              </a:extLst>
            </p:cNvPr>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6" name="Google Shape;42283;p18">
              <a:extLst>
                <a:ext uri="{FF2B5EF4-FFF2-40B4-BE49-F238E27FC236}">
                  <a16:creationId xmlns:a16="http://schemas.microsoft.com/office/drawing/2014/main" id="{F7188F3F-1DD4-4BC3-BAE4-4678B50CE110}"/>
                </a:ext>
              </a:extLst>
            </p:cNvPr>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7" name="Google Shape;42284;p18">
              <a:extLst>
                <a:ext uri="{FF2B5EF4-FFF2-40B4-BE49-F238E27FC236}">
                  <a16:creationId xmlns:a16="http://schemas.microsoft.com/office/drawing/2014/main" id="{8B6E876C-1331-4583-9F4A-FF8179DDE03D}"/>
                </a:ext>
              </a:extLst>
            </p:cNvPr>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8" name="Google Shape;42285;p18">
              <a:extLst>
                <a:ext uri="{FF2B5EF4-FFF2-40B4-BE49-F238E27FC236}">
                  <a16:creationId xmlns:a16="http://schemas.microsoft.com/office/drawing/2014/main" id="{6DE0D7D2-5429-49EA-BD9B-AB941FD0EE78}"/>
                </a:ext>
              </a:extLst>
            </p:cNvPr>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9" name="Google Shape;42286;p18">
              <a:extLst>
                <a:ext uri="{FF2B5EF4-FFF2-40B4-BE49-F238E27FC236}">
                  <a16:creationId xmlns:a16="http://schemas.microsoft.com/office/drawing/2014/main" id="{F1F378BD-4B78-45AE-AD00-8556A19B2AC5}"/>
                </a:ext>
              </a:extLst>
            </p:cNvPr>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0" name="Google Shape;42287;p18">
              <a:extLst>
                <a:ext uri="{FF2B5EF4-FFF2-40B4-BE49-F238E27FC236}">
                  <a16:creationId xmlns:a16="http://schemas.microsoft.com/office/drawing/2014/main" id="{86998A97-41F0-4E84-8835-90FE834E9DC3}"/>
                </a:ext>
              </a:extLst>
            </p:cNvPr>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1" name="Google Shape;42288;p18">
              <a:extLst>
                <a:ext uri="{FF2B5EF4-FFF2-40B4-BE49-F238E27FC236}">
                  <a16:creationId xmlns:a16="http://schemas.microsoft.com/office/drawing/2014/main" id="{DF293465-1126-4B65-AA1A-0024315EF665}"/>
                </a:ext>
              </a:extLst>
            </p:cNvPr>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2" name="Google Shape;42289;p18">
              <a:extLst>
                <a:ext uri="{FF2B5EF4-FFF2-40B4-BE49-F238E27FC236}">
                  <a16:creationId xmlns:a16="http://schemas.microsoft.com/office/drawing/2014/main" id="{1C20B899-E645-4024-9667-19798A860C54}"/>
                </a:ext>
              </a:extLst>
            </p:cNvPr>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3" name="Google Shape;42290;p18">
              <a:extLst>
                <a:ext uri="{FF2B5EF4-FFF2-40B4-BE49-F238E27FC236}">
                  <a16:creationId xmlns:a16="http://schemas.microsoft.com/office/drawing/2014/main" id="{7D339D77-298E-44C6-81BE-534227F2742A}"/>
                </a:ext>
              </a:extLst>
            </p:cNvPr>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4" name="Google Shape;42291;p18">
              <a:extLst>
                <a:ext uri="{FF2B5EF4-FFF2-40B4-BE49-F238E27FC236}">
                  <a16:creationId xmlns:a16="http://schemas.microsoft.com/office/drawing/2014/main" id="{35768CD6-27EA-4DEB-9829-4A466DE35B83}"/>
                </a:ext>
              </a:extLst>
            </p:cNvPr>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5" name="Google Shape;42292;p18">
              <a:extLst>
                <a:ext uri="{FF2B5EF4-FFF2-40B4-BE49-F238E27FC236}">
                  <a16:creationId xmlns:a16="http://schemas.microsoft.com/office/drawing/2014/main" id="{7E4586A1-D4C1-4ECC-8F62-F64393A557DE}"/>
                </a:ext>
              </a:extLst>
            </p:cNvPr>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6" name="Google Shape;42293;p18">
              <a:extLst>
                <a:ext uri="{FF2B5EF4-FFF2-40B4-BE49-F238E27FC236}">
                  <a16:creationId xmlns:a16="http://schemas.microsoft.com/office/drawing/2014/main" id="{F7F192CE-EA86-46AC-A710-0FE0E441FE95}"/>
                </a:ext>
              </a:extLst>
            </p:cNvPr>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7" name="Google Shape;42294;p18">
              <a:extLst>
                <a:ext uri="{FF2B5EF4-FFF2-40B4-BE49-F238E27FC236}">
                  <a16:creationId xmlns:a16="http://schemas.microsoft.com/office/drawing/2014/main" id="{773CBDF4-A54C-4465-A0F3-91DC482F37D6}"/>
                </a:ext>
              </a:extLst>
            </p:cNvPr>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8" name="Google Shape;42295;p18">
              <a:extLst>
                <a:ext uri="{FF2B5EF4-FFF2-40B4-BE49-F238E27FC236}">
                  <a16:creationId xmlns:a16="http://schemas.microsoft.com/office/drawing/2014/main" id="{B1F9400B-6103-465D-B4F1-EBBD865993F2}"/>
                </a:ext>
              </a:extLst>
            </p:cNvPr>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9" name="Google Shape;42296;p18">
              <a:extLst>
                <a:ext uri="{FF2B5EF4-FFF2-40B4-BE49-F238E27FC236}">
                  <a16:creationId xmlns:a16="http://schemas.microsoft.com/office/drawing/2014/main" id="{FAA4C078-446F-4FAA-AEC2-25EDA4A1C1B5}"/>
                </a:ext>
              </a:extLst>
            </p:cNvPr>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0" name="Google Shape;42297;p18">
              <a:extLst>
                <a:ext uri="{FF2B5EF4-FFF2-40B4-BE49-F238E27FC236}">
                  <a16:creationId xmlns:a16="http://schemas.microsoft.com/office/drawing/2014/main" id="{B663600D-1099-442B-85E5-954E1102E035}"/>
                </a:ext>
              </a:extLst>
            </p:cNvPr>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1" name="Google Shape;42298;p18">
              <a:extLst>
                <a:ext uri="{FF2B5EF4-FFF2-40B4-BE49-F238E27FC236}">
                  <a16:creationId xmlns:a16="http://schemas.microsoft.com/office/drawing/2014/main" id="{C3D0F639-697C-49EA-9807-AF4EF02C161C}"/>
                </a:ext>
              </a:extLst>
            </p:cNvPr>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2" name="Google Shape;42299;p18">
              <a:extLst>
                <a:ext uri="{FF2B5EF4-FFF2-40B4-BE49-F238E27FC236}">
                  <a16:creationId xmlns:a16="http://schemas.microsoft.com/office/drawing/2014/main" id="{A8AF974A-E40C-4947-8A99-3022422BF269}"/>
                </a:ext>
              </a:extLst>
            </p:cNvPr>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3" name="Google Shape;42300;p18">
              <a:extLst>
                <a:ext uri="{FF2B5EF4-FFF2-40B4-BE49-F238E27FC236}">
                  <a16:creationId xmlns:a16="http://schemas.microsoft.com/office/drawing/2014/main" id="{0D7B5832-BEDF-474A-B4A9-462C9FF4FC64}"/>
                </a:ext>
              </a:extLst>
            </p:cNvPr>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4" name="Google Shape;42301;p18">
              <a:extLst>
                <a:ext uri="{FF2B5EF4-FFF2-40B4-BE49-F238E27FC236}">
                  <a16:creationId xmlns:a16="http://schemas.microsoft.com/office/drawing/2014/main" id="{9A12C771-A391-4857-8537-5513639BB1C2}"/>
                </a:ext>
              </a:extLst>
            </p:cNvPr>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5" name="Google Shape;42302;p18">
              <a:extLst>
                <a:ext uri="{FF2B5EF4-FFF2-40B4-BE49-F238E27FC236}">
                  <a16:creationId xmlns:a16="http://schemas.microsoft.com/office/drawing/2014/main" id="{C2D33D6B-125F-49C1-9CCF-BE3A07564F59}"/>
                </a:ext>
              </a:extLst>
            </p:cNvPr>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6" name="Google Shape;42303;p18">
              <a:extLst>
                <a:ext uri="{FF2B5EF4-FFF2-40B4-BE49-F238E27FC236}">
                  <a16:creationId xmlns:a16="http://schemas.microsoft.com/office/drawing/2014/main" id="{5F4C7735-B1BE-4EE8-AD60-A0E76C71F9F0}"/>
                </a:ext>
              </a:extLst>
            </p:cNvPr>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7" name="Google Shape;42304;p18">
              <a:extLst>
                <a:ext uri="{FF2B5EF4-FFF2-40B4-BE49-F238E27FC236}">
                  <a16:creationId xmlns:a16="http://schemas.microsoft.com/office/drawing/2014/main" id="{386762FD-8ACA-4FE3-9BF5-CCFF6D0B32A3}"/>
                </a:ext>
              </a:extLst>
            </p:cNvPr>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8" name="Google Shape;42305;p18">
              <a:extLst>
                <a:ext uri="{FF2B5EF4-FFF2-40B4-BE49-F238E27FC236}">
                  <a16:creationId xmlns:a16="http://schemas.microsoft.com/office/drawing/2014/main" id="{BB05CEF7-1DED-4575-8AA9-535837845BBF}"/>
                </a:ext>
              </a:extLst>
            </p:cNvPr>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9" name="Google Shape;42306;p18">
              <a:extLst>
                <a:ext uri="{FF2B5EF4-FFF2-40B4-BE49-F238E27FC236}">
                  <a16:creationId xmlns:a16="http://schemas.microsoft.com/office/drawing/2014/main" id="{DD1DF4B0-614E-4DD8-83BF-760E559922AC}"/>
                </a:ext>
              </a:extLst>
            </p:cNvPr>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0" name="Google Shape;42307;p18">
              <a:extLst>
                <a:ext uri="{FF2B5EF4-FFF2-40B4-BE49-F238E27FC236}">
                  <a16:creationId xmlns:a16="http://schemas.microsoft.com/office/drawing/2014/main" id="{8363DA29-4650-4DE1-9FD4-B2B440C66148}"/>
                </a:ext>
              </a:extLst>
            </p:cNvPr>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1" name="Google Shape;42308;p18">
              <a:extLst>
                <a:ext uri="{FF2B5EF4-FFF2-40B4-BE49-F238E27FC236}">
                  <a16:creationId xmlns:a16="http://schemas.microsoft.com/office/drawing/2014/main" id="{89A25DA2-92FF-4BE6-A866-29DF99BF7A65}"/>
                </a:ext>
              </a:extLst>
            </p:cNvPr>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2" name="Google Shape;42309;p18">
              <a:extLst>
                <a:ext uri="{FF2B5EF4-FFF2-40B4-BE49-F238E27FC236}">
                  <a16:creationId xmlns:a16="http://schemas.microsoft.com/office/drawing/2014/main" id="{CA737FB1-3541-4D0E-A94D-B2DC10A51521}"/>
                </a:ext>
              </a:extLst>
            </p:cNvPr>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3" name="Google Shape;42310;p18">
              <a:extLst>
                <a:ext uri="{FF2B5EF4-FFF2-40B4-BE49-F238E27FC236}">
                  <a16:creationId xmlns:a16="http://schemas.microsoft.com/office/drawing/2014/main" id="{8DCA865E-992F-4C97-A2FF-2436CEB05317}"/>
                </a:ext>
              </a:extLst>
            </p:cNvPr>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4" name="Google Shape;42311;p18">
              <a:extLst>
                <a:ext uri="{FF2B5EF4-FFF2-40B4-BE49-F238E27FC236}">
                  <a16:creationId xmlns:a16="http://schemas.microsoft.com/office/drawing/2014/main" id="{5A17AF64-5FC7-48CC-9E59-DA26F6D546EA}"/>
                </a:ext>
              </a:extLst>
            </p:cNvPr>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5" name="Google Shape;42312;p18">
              <a:extLst>
                <a:ext uri="{FF2B5EF4-FFF2-40B4-BE49-F238E27FC236}">
                  <a16:creationId xmlns:a16="http://schemas.microsoft.com/office/drawing/2014/main" id="{731A6E36-C3E7-4649-BA16-AF35B1182AA2}"/>
                </a:ext>
              </a:extLst>
            </p:cNvPr>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6" name="Google Shape;42313;p18">
              <a:extLst>
                <a:ext uri="{FF2B5EF4-FFF2-40B4-BE49-F238E27FC236}">
                  <a16:creationId xmlns:a16="http://schemas.microsoft.com/office/drawing/2014/main" id="{09DC8807-5CD3-4E01-89EC-AC1CEAA4A45D}"/>
                </a:ext>
              </a:extLst>
            </p:cNvPr>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7" name="Google Shape;42314;p18">
              <a:extLst>
                <a:ext uri="{FF2B5EF4-FFF2-40B4-BE49-F238E27FC236}">
                  <a16:creationId xmlns:a16="http://schemas.microsoft.com/office/drawing/2014/main" id="{2891DAE3-8126-44A5-B250-01EF1B11E265}"/>
                </a:ext>
              </a:extLst>
            </p:cNvPr>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8" name="Google Shape;42315;p18">
              <a:extLst>
                <a:ext uri="{FF2B5EF4-FFF2-40B4-BE49-F238E27FC236}">
                  <a16:creationId xmlns:a16="http://schemas.microsoft.com/office/drawing/2014/main" id="{988A3BFE-748A-4309-9A11-A47896839815}"/>
                </a:ext>
              </a:extLst>
            </p:cNvPr>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9" name="Google Shape;42316;p18">
              <a:extLst>
                <a:ext uri="{FF2B5EF4-FFF2-40B4-BE49-F238E27FC236}">
                  <a16:creationId xmlns:a16="http://schemas.microsoft.com/office/drawing/2014/main" id="{D04142EA-5750-4322-8A1F-E18918919DDF}"/>
                </a:ext>
              </a:extLst>
            </p:cNvPr>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0" name="Google Shape;42317;p18">
              <a:extLst>
                <a:ext uri="{FF2B5EF4-FFF2-40B4-BE49-F238E27FC236}">
                  <a16:creationId xmlns:a16="http://schemas.microsoft.com/office/drawing/2014/main" id="{645A8563-AD5C-406C-8795-114B3C497D61}"/>
                </a:ext>
              </a:extLst>
            </p:cNvPr>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1" name="Google Shape;42318;p18">
              <a:extLst>
                <a:ext uri="{FF2B5EF4-FFF2-40B4-BE49-F238E27FC236}">
                  <a16:creationId xmlns:a16="http://schemas.microsoft.com/office/drawing/2014/main" id="{23086FBD-C9C8-4C7F-98C2-B1C1E2B71270}"/>
                </a:ext>
              </a:extLst>
            </p:cNvPr>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2" name="Google Shape;42319;p18">
              <a:extLst>
                <a:ext uri="{FF2B5EF4-FFF2-40B4-BE49-F238E27FC236}">
                  <a16:creationId xmlns:a16="http://schemas.microsoft.com/office/drawing/2014/main" id="{82CCA8B5-7C7E-4799-8A4D-F5D39328D594}"/>
                </a:ext>
              </a:extLst>
            </p:cNvPr>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3" name="Google Shape;42320;p18">
              <a:extLst>
                <a:ext uri="{FF2B5EF4-FFF2-40B4-BE49-F238E27FC236}">
                  <a16:creationId xmlns:a16="http://schemas.microsoft.com/office/drawing/2014/main" id="{0055A310-D071-49ED-8F6B-D8BA4F684CE3}"/>
                </a:ext>
              </a:extLst>
            </p:cNvPr>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4" name="Google Shape;42321;p18">
              <a:extLst>
                <a:ext uri="{FF2B5EF4-FFF2-40B4-BE49-F238E27FC236}">
                  <a16:creationId xmlns:a16="http://schemas.microsoft.com/office/drawing/2014/main" id="{D91157E6-3E67-481E-A781-49A0409466C3}"/>
                </a:ext>
              </a:extLst>
            </p:cNvPr>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5" name="Google Shape;42322;p18">
              <a:extLst>
                <a:ext uri="{FF2B5EF4-FFF2-40B4-BE49-F238E27FC236}">
                  <a16:creationId xmlns:a16="http://schemas.microsoft.com/office/drawing/2014/main" id="{BD303014-DFB7-4FD5-AF22-B8F274097933}"/>
                </a:ext>
              </a:extLst>
            </p:cNvPr>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6" name="Google Shape;42323;p18">
              <a:extLst>
                <a:ext uri="{FF2B5EF4-FFF2-40B4-BE49-F238E27FC236}">
                  <a16:creationId xmlns:a16="http://schemas.microsoft.com/office/drawing/2014/main" id="{52D7F261-6BB7-46EB-8ABE-9859C4094D70}"/>
                </a:ext>
              </a:extLst>
            </p:cNvPr>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7" name="Google Shape;42324;p18">
              <a:extLst>
                <a:ext uri="{FF2B5EF4-FFF2-40B4-BE49-F238E27FC236}">
                  <a16:creationId xmlns:a16="http://schemas.microsoft.com/office/drawing/2014/main" id="{8BD529F5-9BE6-4392-AC27-500CB63B2BA0}"/>
                </a:ext>
              </a:extLst>
            </p:cNvPr>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8" name="Google Shape;42325;p18">
              <a:extLst>
                <a:ext uri="{FF2B5EF4-FFF2-40B4-BE49-F238E27FC236}">
                  <a16:creationId xmlns:a16="http://schemas.microsoft.com/office/drawing/2014/main" id="{29699386-D74B-4A1F-B8B0-869BB7DE804E}"/>
                </a:ext>
              </a:extLst>
            </p:cNvPr>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9" name="Google Shape;42326;p18">
              <a:extLst>
                <a:ext uri="{FF2B5EF4-FFF2-40B4-BE49-F238E27FC236}">
                  <a16:creationId xmlns:a16="http://schemas.microsoft.com/office/drawing/2014/main" id="{D3BF5DA7-E18F-418F-AB78-0F0900B3C560}"/>
                </a:ext>
              </a:extLst>
            </p:cNvPr>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0" name="Google Shape;42327;p18">
              <a:extLst>
                <a:ext uri="{FF2B5EF4-FFF2-40B4-BE49-F238E27FC236}">
                  <a16:creationId xmlns:a16="http://schemas.microsoft.com/office/drawing/2014/main" id="{0DFF5E43-99E6-42F9-84E4-E0767EAE6389}"/>
                </a:ext>
              </a:extLst>
            </p:cNvPr>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1" name="Google Shape;42328;p18">
              <a:extLst>
                <a:ext uri="{FF2B5EF4-FFF2-40B4-BE49-F238E27FC236}">
                  <a16:creationId xmlns:a16="http://schemas.microsoft.com/office/drawing/2014/main" id="{A225EB85-534A-4035-96E4-919BFD7DBFA3}"/>
                </a:ext>
              </a:extLst>
            </p:cNvPr>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2" name="Google Shape;42329;p18">
              <a:extLst>
                <a:ext uri="{FF2B5EF4-FFF2-40B4-BE49-F238E27FC236}">
                  <a16:creationId xmlns:a16="http://schemas.microsoft.com/office/drawing/2014/main" id="{EB817F79-2D34-420E-98A1-AA4ED0C4AAF8}"/>
                </a:ext>
              </a:extLst>
            </p:cNvPr>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3" name="Google Shape;42330;p18">
              <a:extLst>
                <a:ext uri="{FF2B5EF4-FFF2-40B4-BE49-F238E27FC236}">
                  <a16:creationId xmlns:a16="http://schemas.microsoft.com/office/drawing/2014/main" id="{EA322EA9-FD8F-4CA6-9C86-FDC5BF179588}"/>
                </a:ext>
              </a:extLst>
            </p:cNvPr>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4" name="Google Shape;42331;p18">
              <a:extLst>
                <a:ext uri="{FF2B5EF4-FFF2-40B4-BE49-F238E27FC236}">
                  <a16:creationId xmlns:a16="http://schemas.microsoft.com/office/drawing/2014/main" id="{2D84E918-B0C2-424B-A94C-229B1468F43A}"/>
                </a:ext>
              </a:extLst>
            </p:cNvPr>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5" name="Google Shape;42332;p18">
              <a:extLst>
                <a:ext uri="{FF2B5EF4-FFF2-40B4-BE49-F238E27FC236}">
                  <a16:creationId xmlns:a16="http://schemas.microsoft.com/office/drawing/2014/main" id="{7C2E0D94-DD4D-4B0A-9AF3-D94448C3E238}"/>
                </a:ext>
              </a:extLst>
            </p:cNvPr>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6" name="Google Shape;42333;p18">
              <a:extLst>
                <a:ext uri="{FF2B5EF4-FFF2-40B4-BE49-F238E27FC236}">
                  <a16:creationId xmlns:a16="http://schemas.microsoft.com/office/drawing/2014/main" id="{C22201F2-2618-43CC-BBBD-06A47BF4A4BC}"/>
                </a:ext>
              </a:extLst>
            </p:cNvPr>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7" name="Google Shape;42334;p18">
              <a:extLst>
                <a:ext uri="{FF2B5EF4-FFF2-40B4-BE49-F238E27FC236}">
                  <a16:creationId xmlns:a16="http://schemas.microsoft.com/office/drawing/2014/main" id="{5D088428-DE0C-4C3F-BF53-813A72BABA7A}"/>
                </a:ext>
              </a:extLst>
            </p:cNvPr>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8" name="Google Shape;42335;p18">
              <a:extLst>
                <a:ext uri="{FF2B5EF4-FFF2-40B4-BE49-F238E27FC236}">
                  <a16:creationId xmlns:a16="http://schemas.microsoft.com/office/drawing/2014/main" id="{4E283059-3F34-429F-AAA8-6143C0FF955F}"/>
                </a:ext>
              </a:extLst>
            </p:cNvPr>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9" name="Google Shape;42336;p18">
              <a:extLst>
                <a:ext uri="{FF2B5EF4-FFF2-40B4-BE49-F238E27FC236}">
                  <a16:creationId xmlns:a16="http://schemas.microsoft.com/office/drawing/2014/main" id="{87D3CBD2-51AF-41DA-BBE1-96B067189D58}"/>
                </a:ext>
              </a:extLst>
            </p:cNvPr>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0" name="Google Shape;42337;p18">
              <a:extLst>
                <a:ext uri="{FF2B5EF4-FFF2-40B4-BE49-F238E27FC236}">
                  <a16:creationId xmlns:a16="http://schemas.microsoft.com/office/drawing/2014/main" id="{2C661FF7-963C-4858-9BD8-FC5946380380}"/>
                </a:ext>
              </a:extLst>
            </p:cNvPr>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1" name="Google Shape;42338;p18">
              <a:extLst>
                <a:ext uri="{FF2B5EF4-FFF2-40B4-BE49-F238E27FC236}">
                  <a16:creationId xmlns:a16="http://schemas.microsoft.com/office/drawing/2014/main" id="{8BFCE26D-6F06-40C7-BE9F-3F99D30219DF}"/>
                </a:ext>
              </a:extLst>
            </p:cNvPr>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2" name="Google Shape;42339;p18">
              <a:extLst>
                <a:ext uri="{FF2B5EF4-FFF2-40B4-BE49-F238E27FC236}">
                  <a16:creationId xmlns:a16="http://schemas.microsoft.com/office/drawing/2014/main" id="{919B38C7-B5F4-424F-978D-D81285E827AF}"/>
                </a:ext>
              </a:extLst>
            </p:cNvPr>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3" name="Google Shape;42340;p18">
              <a:extLst>
                <a:ext uri="{FF2B5EF4-FFF2-40B4-BE49-F238E27FC236}">
                  <a16:creationId xmlns:a16="http://schemas.microsoft.com/office/drawing/2014/main" id="{951B3AB5-C1CC-4190-8837-18808D5379DE}"/>
                </a:ext>
              </a:extLst>
            </p:cNvPr>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4" name="Google Shape;42341;p18">
              <a:extLst>
                <a:ext uri="{FF2B5EF4-FFF2-40B4-BE49-F238E27FC236}">
                  <a16:creationId xmlns:a16="http://schemas.microsoft.com/office/drawing/2014/main" id="{2444AF15-5A51-47F4-8861-2C52BA1649D8}"/>
                </a:ext>
              </a:extLst>
            </p:cNvPr>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5" name="Google Shape;42342;p18">
              <a:extLst>
                <a:ext uri="{FF2B5EF4-FFF2-40B4-BE49-F238E27FC236}">
                  <a16:creationId xmlns:a16="http://schemas.microsoft.com/office/drawing/2014/main" id="{48625742-2BA9-493B-A4DF-BAF16E722A34}"/>
                </a:ext>
              </a:extLst>
            </p:cNvPr>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6" name="Google Shape;42343;p18">
              <a:extLst>
                <a:ext uri="{FF2B5EF4-FFF2-40B4-BE49-F238E27FC236}">
                  <a16:creationId xmlns:a16="http://schemas.microsoft.com/office/drawing/2014/main" id="{B8E86FF6-340F-411C-8698-AA422B78EDCF}"/>
                </a:ext>
              </a:extLst>
            </p:cNvPr>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7" name="Google Shape;42344;p18">
              <a:extLst>
                <a:ext uri="{FF2B5EF4-FFF2-40B4-BE49-F238E27FC236}">
                  <a16:creationId xmlns:a16="http://schemas.microsoft.com/office/drawing/2014/main" id="{C283329F-FC45-4C3D-873C-37B2E64216DF}"/>
                </a:ext>
              </a:extLst>
            </p:cNvPr>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8" name="Google Shape;42345;p18">
              <a:extLst>
                <a:ext uri="{FF2B5EF4-FFF2-40B4-BE49-F238E27FC236}">
                  <a16:creationId xmlns:a16="http://schemas.microsoft.com/office/drawing/2014/main" id="{D86CF060-E96C-4D3A-88FF-ADCC458D4B39}"/>
                </a:ext>
              </a:extLst>
            </p:cNvPr>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9" name="Google Shape;42346;p18">
              <a:extLst>
                <a:ext uri="{FF2B5EF4-FFF2-40B4-BE49-F238E27FC236}">
                  <a16:creationId xmlns:a16="http://schemas.microsoft.com/office/drawing/2014/main" id="{ECEC5D06-94C3-42AB-8C91-F72406AD96BA}"/>
                </a:ext>
              </a:extLst>
            </p:cNvPr>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0" name="Google Shape;42347;p18">
              <a:extLst>
                <a:ext uri="{FF2B5EF4-FFF2-40B4-BE49-F238E27FC236}">
                  <a16:creationId xmlns:a16="http://schemas.microsoft.com/office/drawing/2014/main" id="{E52A5F9A-7D48-43B7-92B0-578B06769A25}"/>
                </a:ext>
              </a:extLst>
            </p:cNvPr>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1" name="Google Shape;42348;p18">
              <a:extLst>
                <a:ext uri="{FF2B5EF4-FFF2-40B4-BE49-F238E27FC236}">
                  <a16:creationId xmlns:a16="http://schemas.microsoft.com/office/drawing/2014/main" id="{DB8CFF52-FC42-49FC-9E70-6515FE31A795}"/>
                </a:ext>
              </a:extLst>
            </p:cNvPr>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2" name="Google Shape;42349;p18">
              <a:extLst>
                <a:ext uri="{FF2B5EF4-FFF2-40B4-BE49-F238E27FC236}">
                  <a16:creationId xmlns:a16="http://schemas.microsoft.com/office/drawing/2014/main" id="{2EBC320A-6574-4D02-AAC4-3AE9CBD471B4}"/>
                </a:ext>
              </a:extLst>
            </p:cNvPr>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3" name="Google Shape;42350;p18">
              <a:extLst>
                <a:ext uri="{FF2B5EF4-FFF2-40B4-BE49-F238E27FC236}">
                  <a16:creationId xmlns:a16="http://schemas.microsoft.com/office/drawing/2014/main" id="{7256F165-4D5F-470C-B6F4-8190D03FDA71}"/>
                </a:ext>
              </a:extLst>
            </p:cNvPr>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4" name="Google Shape;42351;p18">
              <a:extLst>
                <a:ext uri="{FF2B5EF4-FFF2-40B4-BE49-F238E27FC236}">
                  <a16:creationId xmlns:a16="http://schemas.microsoft.com/office/drawing/2014/main" id="{7D830C33-9D02-471E-B0A2-80CD408BDD55}"/>
                </a:ext>
              </a:extLst>
            </p:cNvPr>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5" name="Google Shape;42352;p18">
              <a:extLst>
                <a:ext uri="{FF2B5EF4-FFF2-40B4-BE49-F238E27FC236}">
                  <a16:creationId xmlns:a16="http://schemas.microsoft.com/office/drawing/2014/main" id="{7B9104C0-ED05-4047-8088-1067917245D3}"/>
                </a:ext>
              </a:extLst>
            </p:cNvPr>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6" name="Google Shape;42353;p18">
              <a:extLst>
                <a:ext uri="{FF2B5EF4-FFF2-40B4-BE49-F238E27FC236}">
                  <a16:creationId xmlns:a16="http://schemas.microsoft.com/office/drawing/2014/main" id="{8C38C8AE-C607-4F65-86D0-9C39E3F409E8}"/>
                </a:ext>
              </a:extLst>
            </p:cNvPr>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7" name="Google Shape;42354;p18">
              <a:extLst>
                <a:ext uri="{FF2B5EF4-FFF2-40B4-BE49-F238E27FC236}">
                  <a16:creationId xmlns:a16="http://schemas.microsoft.com/office/drawing/2014/main" id="{10622B59-5B38-4067-A387-DD00A5B7495F}"/>
                </a:ext>
              </a:extLst>
            </p:cNvPr>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8" name="Google Shape;42355;p18">
              <a:extLst>
                <a:ext uri="{FF2B5EF4-FFF2-40B4-BE49-F238E27FC236}">
                  <a16:creationId xmlns:a16="http://schemas.microsoft.com/office/drawing/2014/main" id="{878CB547-5B20-4A2A-8DA3-52DF5EDA2659}"/>
                </a:ext>
              </a:extLst>
            </p:cNvPr>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9" name="Google Shape;42356;p18">
              <a:extLst>
                <a:ext uri="{FF2B5EF4-FFF2-40B4-BE49-F238E27FC236}">
                  <a16:creationId xmlns:a16="http://schemas.microsoft.com/office/drawing/2014/main" id="{F6AD89CF-C7BF-44E8-B8CF-0795B826ECF9}"/>
                </a:ext>
              </a:extLst>
            </p:cNvPr>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0" name="Google Shape;42357;p18">
              <a:extLst>
                <a:ext uri="{FF2B5EF4-FFF2-40B4-BE49-F238E27FC236}">
                  <a16:creationId xmlns:a16="http://schemas.microsoft.com/office/drawing/2014/main" id="{30D6BAAA-6AC0-4DB3-AAA3-A4B501DDA4B5}"/>
                </a:ext>
              </a:extLst>
            </p:cNvPr>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1" name="Google Shape;42358;p18">
              <a:extLst>
                <a:ext uri="{FF2B5EF4-FFF2-40B4-BE49-F238E27FC236}">
                  <a16:creationId xmlns:a16="http://schemas.microsoft.com/office/drawing/2014/main" id="{779032E8-E03C-4010-872E-3362583B18B1}"/>
                </a:ext>
              </a:extLst>
            </p:cNvPr>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2" name="Google Shape;42359;p18">
              <a:extLst>
                <a:ext uri="{FF2B5EF4-FFF2-40B4-BE49-F238E27FC236}">
                  <a16:creationId xmlns:a16="http://schemas.microsoft.com/office/drawing/2014/main" id="{E3AA37CF-8062-4137-A94A-2D558019AB89}"/>
                </a:ext>
              </a:extLst>
            </p:cNvPr>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3" name="Google Shape;42360;p18">
              <a:extLst>
                <a:ext uri="{FF2B5EF4-FFF2-40B4-BE49-F238E27FC236}">
                  <a16:creationId xmlns:a16="http://schemas.microsoft.com/office/drawing/2014/main" id="{9AABE5DF-3CB2-4AF7-8F6E-31E6B17376E7}"/>
                </a:ext>
              </a:extLst>
            </p:cNvPr>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4" name="Google Shape;42361;p18">
              <a:extLst>
                <a:ext uri="{FF2B5EF4-FFF2-40B4-BE49-F238E27FC236}">
                  <a16:creationId xmlns:a16="http://schemas.microsoft.com/office/drawing/2014/main" id="{72D280D5-6472-4C8E-9AE5-3B8170CD16C6}"/>
                </a:ext>
              </a:extLst>
            </p:cNvPr>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5" name="Google Shape;42362;p18">
              <a:extLst>
                <a:ext uri="{FF2B5EF4-FFF2-40B4-BE49-F238E27FC236}">
                  <a16:creationId xmlns:a16="http://schemas.microsoft.com/office/drawing/2014/main" id="{54B00595-AC7A-4D31-BA0D-4556142AB5A7}"/>
                </a:ext>
              </a:extLst>
            </p:cNvPr>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6" name="Google Shape;42363;p18">
              <a:extLst>
                <a:ext uri="{FF2B5EF4-FFF2-40B4-BE49-F238E27FC236}">
                  <a16:creationId xmlns:a16="http://schemas.microsoft.com/office/drawing/2014/main" id="{CDE0FD9D-DFCA-4B0F-9DB5-C1AB42009D7E}"/>
                </a:ext>
              </a:extLst>
            </p:cNvPr>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7" name="Google Shape;42364;p18">
              <a:extLst>
                <a:ext uri="{FF2B5EF4-FFF2-40B4-BE49-F238E27FC236}">
                  <a16:creationId xmlns:a16="http://schemas.microsoft.com/office/drawing/2014/main" id="{535BD900-B10A-4008-8AC7-9DC5BB3FE1AC}"/>
                </a:ext>
              </a:extLst>
            </p:cNvPr>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8" name="Google Shape;42365;p18">
              <a:extLst>
                <a:ext uri="{FF2B5EF4-FFF2-40B4-BE49-F238E27FC236}">
                  <a16:creationId xmlns:a16="http://schemas.microsoft.com/office/drawing/2014/main" id="{6326C9B2-14C1-4346-8290-D82BDC96B482}"/>
                </a:ext>
              </a:extLst>
            </p:cNvPr>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9" name="Google Shape;42366;p18">
              <a:extLst>
                <a:ext uri="{FF2B5EF4-FFF2-40B4-BE49-F238E27FC236}">
                  <a16:creationId xmlns:a16="http://schemas.microsoft.com/office/drawing/2014/main" id="{98E5F95B-0171-4FFA-A61A-F1F2A15D61A0}"/>
                </a:ext>
              </a:extLst>
            </p:cNvPr>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0" name="Google Shape;42367;p18">
              <a:extLst>
                <a:ext uri="{FF2B5EF4-FFF2-40B4-BE49-F238E27FC236}">
                  <a16:creationId xmlns:a16="http://schemas.microsoft.com/office/drawing/2014/main" id="{DFBF4F3D-3129-4BDB-8853-AC3EF5F570BA}"/>
                </a:ext>
              </a:extLst>
            </p:cNvPr>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1" name="Google Shape;42368;p18">
              <a:extLst>
                <a:ext uri="{FF2B5EF4-FFF2-40B4-BE49-F238E27FC236}">
                  <a16:creationId xmlns:a16="http://schemas.microsoft.com/office/drawing/2014/main" id="{5957A6E3-2CD0-46E3-A666-8F13E5AFD436}"/>
                </a:ext>
              </a:extLst>
            </p:cNvPr>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2" name="Google Shape;42369;p18">
              <a:extLst>
                <a:ext uri="{FF2B5EF4-FFF2-40B4-BE49-F238E27FC236}">
                  <a16:creationId xmlns:a16="http://schemas.microsoft.com/office/drawing/2014/main" id="{CD64494E-8505-45A9-BF0D-C6E0C5945644}"/>
                </a:ext>
              </a:extLst>
            </p:cNvPr>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3" name="Google Shape;42370;p18">
              <a:extLst>
                <a:ext uri="{FF2B5EF4-FFF2-40B4-BE49-F238E27FC236}">
                  <a16:creationId xmlns:a16="http://schemas.microsoft.com/office/drawing/2014/main" id="{DEEC6FBF-8361-47D6-A8A5-83A43E1C8465}"/>
                </a:ext>
              </a:extLst>
            </p:cNvPr>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4" name="Google Shape;42371;p18">
              <a:extLst>
                <a:ext uri="{FF2B5EF4-FFF2-40B4-BE49-F238E27FC236}">
                  <a16:creationId xmlns:a16="http://schemas.microsoft.com/office/drawing/2014/main" id="{A5A7DA76-53D4-48E2-AB5A-A13831E695B8}"/>
                </a:ext>
              </a:extLst>
            </p:cNvPr>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5" name="Google Shape;42372;p18">
              <a:extLst>
                <a:ext uri="{FF2B5EF4-FFF2-40B4-BE49-F238E27FC236}">
                  <a16:creationId xmlns:a16="http://schemas.microsoft.com/office/drawing/2014/main" id="{08BB5096-9480-494B-9D97-0AC6564D3D6F}"/>
                </a:ext>
              </a:extLst>
            </p:cNvPr>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6" name="Google Shape;42373;p18">
              <a:extLst>
                <a:ext uri="{FF2B5EF4-FFF2-40B4-BE49-F238E27FC236}">
                  <a16:creationId xmlns:a16="http://schemas.microsoft.com/office/drawing/2014/main" id="{22A22EA4-380B-4911-AD87-7620AFD04082}"/>
                </a:ext>
              </a:extLst>
            </p:cNvPr>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7" name="Google Shape;42374;p18">
              <a:extLst>
                <a:ext uri="{FF2B5EF4-FFF2-40B4-BE49-F238E27FC236}">
                  <a16:creationId xmlns:a16="http://schemas.microsoft.com/office/drawing/2014/main" id="{D58133E8-E175-44BC-B5E8-654E1912B35F}"/>
                </a:ext>
              </a:extLst>
            </p:cNvPr>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8" name="Google Shape;42375;p18">
              <a:extLst>
                <a:ext uri="{FF2B5EF4-FFF2-40B4-BE49-F238E27FC236}">
                  <a16:creationId xmlns:a16="http://schemas.microsoft.com/office/drawing/2014/main" id="{91E1E962-A8A5-412B-AFEC-BD7E435DAA3F}"/>
                </a:ext>
              </a:extLst>
            </p:cNvPr>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9" name="Google Shape;42376;p18">
              <a:extLst>
                <a:ext uri="{FF2B5EF4-FFF2-40B4-BE49-F238E27FC236}">
                  <a16:creationId xmlns:a16="http://schemas.microsoft.com/office/drawing/2014/main" id="{E6D787F7-4065-4820-8F2A-E5930E8A11D3}"/>
                </a:ext>
              </a:extLst>
            </p:cNvPr>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0" name="Google Shape;42377;p18">
              <a:extLst>
                <a:ext uri="{FF2B5EF4-FFF2-40B4-BE49-F238E27FC236}">
                  <a16:creationId xmlns:a16="http://schemas.microsoft.com/office/drawing/2014/main" id="{90015DC2-FA9E-4A87-9DE4-D30F333572B1}"/>
                </a:ext>
              </a:extLst>
            </p:cNvPr>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1" name="Google Shape;42378;p18">
              <a:extLst>
                <a:ext uri="{FF2B5EF4-FFF2-40B4-BE49-F238E27FC236}">
                  <a16:creationId xmlns:a16="http://schemas.microsoft.com/office/drawing/2014/main" id="{08ABA62D-8D6F-404C-B494-E0DA94E54A29}"/>
                </a:ext>
              </a:extLst>
            </p:cNvPr>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2" name="Google Shape;42379;p18">
              <a:extLst>
                <a:ext uri="{FF2B5EF4-FFF2-40B4-BE49-F238E27FC236}">
                  <a16:creationId xmlns:a16="http://schemas.microsoft.com/office/drawing/2014/main" id="{36B4CDB9-7A22-4B7B-8483-585328490135}"/>
                </a:ext>
              </a:extLst>
            </p:cNvPr>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3" name="Google Shape;42380;p18">
              <a:extLst>
                <a:ext uri="{FF2B5EF4-FFF2-40B4-BE49-F238E27FC236}">
                  <a16:creationId xmlns:a16="http://schemas.microsoft.com/office/drawing/2014/main" id="{F23DF403-6EDB-45CD-A8ED-8D9E558A45A6}"/>
                </a:ext>
              </a:extLst>
            </p:cNvPr>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4" name="Google Shape;42381;p18">
              <a:extLst>
                <a:ext uri="{FF2B5EF4-FFF2-40B4-BE49-F238E27FC236}">
                  <a16:creationId xmlns:a16="http://schemas.microsoft.com/office/drawing/2014/main" id="{7000118D-6762-4318-B230-562034DDE41F}"/>
                </a:ext>
              </a:extLst>
            </p:cNvPr>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5" name="Google Shape;42382;p18">
              <a:extLst>
                <a:ext uri="{FF2B5EF4-FFF2-40B4-BE49-F238E27FC236}">
                  <a16:creationId xmlns:a16="http://schemas.microsoft.com/office/drawing/2014/main" id="{332FD219-70FC-4554-8271-25F652FCF6E1}"/>
                </a:ext>
              </a:extLst>
            </p:cNvPr>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6" name="Google Shape;42383;p18">
              <a:extLst>
                <a:ext uri="{FF2B5EF4-FFF2-40B4-BE49-F238E27FC236}">
                  <a16:creationId xmlns:a16="http://schemas.microsoft.com/office/drawing/2014/main" id="{8C936EFF-B2D8-497C-86F8-989C1045D8EA}"/>
                </a:ext>
              </a:extLst>
            </p:cNvPr>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7" name="Google Shape;42384;p18">
              <a:extLst>
                <a:ext uri="{FF2B5EF4-FFF2-40B4-BE49-F238E27FC236}">
                  <a16:creationId xmlns:a16="http://schemas.microsoft.com/office/drawing/2014/main" id="{38A40A2E-CA02-4644-964E-9406014EB10D}"/>
                </a:ext>
              </a:extLst>
            </p:cNvPr>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8" name="Google Shape;42385;p18">
              <a:extLst>
                <a:ext uri="{FF2B5EF4-FFF2-40B4-BE49-F238E27FC236}">
                  <a16:creationId xmlns:a16="http://schemas.microsoft.com/office/drawing/2014/main" id="{054A50C4-6DC1-4DC4-ABA1-09C4942CA20F}"/>
                </a:ext>
              </a:extLst>
            </p:cNvPr>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9" name="Google Shape;42386;p18">
              <a:extLst>
                <a:ext uri="{FF2B5EF4-FFF2-40B4-BE49-F238E27FC236}">
                  <a16:creationId xmlns:a16="http://schemas.microsoft.com/office/drawing/2014/main" id="{C17C49C2-189A-40B1-B6BE-913DB22BC0A6}"/>
                </a:ext>
              </a:extLst>
            </p:cNvPr>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0" name="Google Shape;42387;p18">
              <a:extLst>
                <a:ext uri="{FF2B5EF4-FFF2-40B4-BE49-F238E27FC236}">
                  <a16:creationId xmlns:a16="http://schemas.microsoft.com/office/drawing/2014/main" id="{5FBC6431-3FB5-46A4-B047-3F40A986ECD8}"/>
                </a:ext>
              </a:extLst>
            </p:cNvPr>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1" name="Google Shape;42388;p18">
              <a:extLst>
                <a:ext uri="{FF2B5EF4-FFF2-40B4-BE49-F238E27FC236}">
                  <a16:creationId xmlns:a16="http://schemas.microsoft.com/office/drawing/2014/main" id="{50093B59-8197-442A-A0C6-E2B3178220E5}"/>
                </a:ext>
              </a:extLst>
            </p:cNvPr>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2" name="Google Shape;42389;p18">
              <a:extLst>
                <a:ext uri="{FF2B5EF4-FFF2-40B4-BE49-F238E27FC236}">
                  <a16:creationId xmlns:a16="http://schemas.microsoft.com/office/drawing/2014/main" id="{C1025A94-2DBD-46A3-9E81-6B6E7A965AF1}"/>
                </a:ext>
              </a:extLst>
            </p:cNvPr>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3" name="Google Shape;42390;p18">
              <a:extLst>
                <a:ext uri="{FF2B5EF4-FFF2-40B4-BE49-F238E27FC236}">
                  <a16:creationId xmlns:a16="http://schemas.microsoft.com/office/drawing/2014/main" id="{D91643AC-EA5E-4BC0-8032-0BEE23FCE50C}"/>
                </a:ext>
              </a:extLst>
            </p:cNvPr>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4" name="Google Shape;42391;p18">
              <a:extLst>
                <a:ext uri="{FF2B5EF4-FFF2-40B4-BE49-F238E27FC236}">
                  <a16:creationId xmlns:a16="http://schemas.microsoft.com/office/drawing/2014/main" id="{B86C18AD-D3C7-4D37-9C47-E5D9D731676B}"/>
                </a:ext>
              </a:extLst>
            </p:cNvPr>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5" name="Google Shape;42392;p18">
              <a:extLst>
                <a:ext uri="{FF2B5EF4-FFF2-40B4-BE49-F238E27FC236}">
                  <a16:creationId xmlns:a16="http://schemas.microsoft.com/office/drawing/2014/main" id="{CD5460BE-9DEA-4641-823B-546B2696D3CF}"/>
                </a:ext>
              </a:extLst>
            </p:cNvPr>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6" name="Google Shape;42393;p18">
              <a:extLst>
                <a:ext uri="{FF2B5EF4-FFF2-40B4-BE49-F238E27FC236}">
                  <a16:creationId xmlns:a16="http://schemas.microsoft.com/office/drawing/2014/main" id="{2F6C0A2F-52E8-4382-97C9-F420B69F7A70}"/>
                </a:ext>
              </a:extLst>
            </p:cNvPr>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7" name="Google Shape;42394;p18">
              <a:extLst>
                <a:ext uri="{FF2B5EF4-FFF2-40B4-BE49-F238E27FC236}">
                  <a16:creationId xmlns:a16="http://schemas.microsoft.com/office/drawing/2014/main" id="{106380E7-1C79-485A-9A87-36495941D7B4}"/>
                </a:ext>
              </a:extLst>
            </p:cNvPr>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8" name="Google Shape;42395;p18">
              <a:extLst>
                <a:ext uri="{FF2B5EF4-FFF2-40B4-BE49-F238E27FC236}">
                  <a16:creationId xmlns:a16="http://schemas.microsoft.com/office/drawing/2014/main" id="{45D1D3D5-76C3-4C19-B50F-E5A238B6CD29}"/>
                </a:ext>
              </a:extLst>
            </p:cNvPr>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9" name="Google Shape;42396;p18">
              <a:extLst>
                <a:ext uri="{FF2B5EF4-FFF2-40B4-BE49-F238E27FC236}">
                  <a16:creationId xmlns:a16="http://schemas.microsoft.com/office/drawing/2014/main" id="{7C425426-4AD4-4FCB-8049-2E6AEDD3C62C}"/>
                </a:ext>
              </a:extLst>
            </p:cNvPr>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0" name="Google Shape;42397;p18">
              <a:extLst>
                <a:ext uri="{FF2B5EF4-FFF2-40B4-BE49-F238E27FC236}">
                  <a16:creationId xmlns:a16="http://schemas.microsoft.com/office/drawing/2014/main" id="{9AD9571A-AD6E-4A83-ADAA-F1638DCC5EB5}"/>
                </a:ext>
              </a:extLst>
            </p:cNvPr>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1" name="Google Shape;42398;p18">
              <a:extLst>
                <a:ext uri="{FF2B5EF4-FFF2-40B4-BE49-F238E27FC236}">
                  <a16:creationId xmlns:a16="http://schemas.microsoft.com/office/drawing/2014/main" id="{11E9F314-904D-4C72-8CA5-FEA72CB75EE3}"/>
                </a:ext>
              </a:extLst>
            </p:cNvPr>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2" name="Google Shape;42399;p18">
              <a:extLst>
                <a:ext uri="{FF2B5EF4-FFF2-40B4-BE49-F238E27FC236}">
                  <a16:creationId xmlns:a16="http://schemas.microsoft.com/office/drawing/2014/main" id="{9FFC468B-6CD0-4074-8576-1E862FCE6F45}"/>
                </a:ext>
              </a:extLst>
            </p:cNvPr>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3" name="Google Shape;42400;p18">
              <a:extLst>
                <a:ext uri="{FF2B5EF4-FFF2-40B4-BE49-F238E27FC236}">
                  <a16:creationId xmlns:a16="http://schemas.microsoft.com/office/drawing/2014/main" id="{C9829DDD-9FFF-447C-8784-3037499D8681}"/>
                </a:ext>
              </a:extLst>
            </p:cNvPr>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4" name="Google Shape;42401;p18">
              <a:extLst>
                <a:ext uri="{FF2B5EF4-FFF2-40B4-BE49-F238E27FC236}">
                  <a16:creationId xmlns:a16="http://schemas.microsoft.com/office/drawing/2014/main" id="{4FE7D831-400D-4D92-87E7-7C6D5B638012}"/>
                </a:ext>
              </a:extLst>
            </p:cNvPr>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5" name="Google Shape;42402;p18">
              <a:extLst>
                <a:ext uri="{FF2B5EF4-FFF2-40B4-BE49-F238E27FC236}">
                  <a16:creationId xmlns:a16="http://schemas.microsoft.com/office/drawing/2014/main" id="{DDC15048-2A47-4706-B046-36336498A137}"/>
                </a:ext>
              </a:extLst>
            </p:cNvPr>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6" name="Google Shape;42403;p18">
              <a:extLst>
                <a:ext uri="{FF2B5EF4-FFF2-40B4-BE49-F238E27FC236}">
                  <a16:creationId xmlns:a16="http://schemas.microsoft.com/office/drawing/2014/main" id="{4B0F472A-A417-498F-B294-948308CC2307}"/>
                </a:ext>
              </a:extLst>
            </p:cNvPr>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7" name="Google Shape;42404;p18">
              <a:extLst>
                <a:ext uri="{FF2B5EF4-FFF2-40B4-BE49-F238E27FC236}">
                  <a16:creationId xmlns:a16="http://schemas.microsoft.com/office/drawing/2014/main" id="{75858E93-0FDD-455D-B108-E8CFF5C973B2}"/>
                </a:ext>
              </a:extLst>
            </p:cNvPr>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8" name="Google Shape;42405;p18">
              <a:extLst>
                <a:ext uri="{FF2B5EF4-FFF2-40B4-BE49-F238E27FC236}">
                  <a16:creationId xmlns:a16="http://schemas.microsoft.com/office/drawing/2014/main" id="{2A90F1FE-E8B1-4D02-B2D8-93B93471EC28}"/>
                </a:ext>
              </a:extLst>
            </p:cNvPr>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9" name="Google Shape;42406;p18">
              <a:extLst>
                <a:ext uri="{FF2B5EF4-FFF2-40B4-BE49-F238E27FC236}">
                  <a16:creationId xmlns:a16="http://schemas.microsoft.com/office/drawing/2014/main" id="{3C26C6D7-FE23-4DE3-8750-3EBF95BB3AAE}"/>
                </a:ext>
              </a:extLst>
            </p:cNvPr>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0" name="Google Shape;42407;p18">
              <a:extLst>
                <a:ext uri="{FF2B5EF4-FFF2-40B4-BE49-F238E27FC236}">
                  <a16:creationId xmlns:a16="http://schemas.microsoft.com/office/drawing/2014/main" id="{1EC0BC9E-42BB-48BC-BEB1-F46E11008BE5}"/>
                </a:ext>
              </a:extLst>
            </p:cNvPr>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1" name="Google Shape;42408;p18">
              <a:extLst>
                <a:ext uri="{FF2B5EF4-FFF2-40B4-BE49-F238E27FC236}">
                  <a16:creationId xmlns:a16="http://schemas.microsoft.com/office/drawing/2014/main" id="{5EE84F1B-70E0-47D5-A4C6-BE5BA2BF5116}"/>
                </a:ext>
              </a:extLst>
            </p:cNvPr>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2" name="Google Shape;42409;p18">
              <a:extLst>
                <a:ext uri="{FF2B5EF4-FFF2-40B4-BE49-F238E27FC236}">
                  <a16:creationId xmlns:a16="http://schemas.microsoft.com/office/drawing/2014/main" id="{04438F24-28A1-4F94-B763-CC8BA993E90E}"/>
                </a:ext>
              </a:extLst>
            </p:cNvPr>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3" name="Google Shape;42410;p18">
              <a:extLst>
                <a:ext uri="{FF2B5EF4-FFF2-40B4-BE49-F238E27FC236}">
                  <a16:creationId xmlns:a16="http://schemas.microsoft.com/office/drawing/2014/main" id="{E175BB92-084F-4DBF-9367-5010F37F7DF1}"/>
                </a:ext>
              </a:extLst>
            </p:cNvPr>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4" name="Google Shape;42411;p18">
              <a:extLst>
                <a:ext uri="{FF2B5EF4-FFF2-40B4-BE49-F238E27FC236}">
                  <a16:creationId xmlns:a16="http://schemas.microsoft.com/office/drawing/2014/main" id="{95F4C0AC-C2F4-4B32-B155-B2D23C2A336D}"/>
                </a:ext>
              </a:extLst>
            </p:cNvPr>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5" name="Google Shape;42412;p18">
              <a:extLst>
                <a:ext uri="{FF2B5EF4-FFF2-40B4-BE49-F238E27FC236}">
                  <a16:creationId xmlns:a16="http://schemas.microsoft.com/office/drawing/2014/main" id="{F5E38511-49D6-44F4-9BE1-52BFD7D6FE08}"/>
                </a:ext>
              </a:extLst>
            </p:cNvPr>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6" name="Google Shape;42413;p18">
              <a:extLst>
                <a:ext uri="{FF2B5EF4-FFF2-40B4-BE49-F238E27FC236}">
                  <a16:creationId xmlns:a16="http://schemas.microsoft.com/office/drawing/2014/main" id="{3A4472EB-4D2C-4D0B-AAEB-E56165A3E6DE}"/>
                </a:ext>
              </a:extLst>
            </p:cNvPr>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7" name="Google Shape;42414;p18">
              <a:extLst>
                <a:ext uri="{FF2B5EF4-FFF2-40B4-BE49-F238E27FC236}">
                  <a16:creationId xmlns:a16="http://schemas.microsoft.com/office/drawing/2014/main" id="{11237092-AFE1-4708-A11F-924824C4B90F}"/>
                </a:ext>
              </a:extLst>
            </p:cNvPr>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8" name="Google Shape;42415;p18">
              <a:extLst>
                <a:ext uri="{FF2B5EF4-FFF2-40B4-BE49-F238E27FC236}">
                  <a16:creationId xmlns:a16="http://schemas.microsoft.com/office/drawing/2014/main" id="{E21CED3F-B81A-45C2-B13C-BCE237095E24}"/>
                </a:ext>
              </a:extLst>
            </p:cNvPr>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9" name="Google Shape;42416;p18">
              <a:extLst>
                <a:ext uri="{FF2B5EF4-FFF2-40B4-BE49-F238E27FC236}">
                  <a16:creationId xmlns:a16="http://schemas.microsoft.com/office/drawing/2014/main" id="{8E885AE5-B91A-46C1-B18D-B39AC202F699}"/>
                </a:ext>
              </a:extLst>
            </p:cNvPr>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0" name="Google Shape;42417;p18">
              <a:extLst>
                <a:ext uri="{FF2B5EF4-FFF2-40B4-BE49-F238E27FC236}">
                  <a16:creationId xmlns:a16="http://schemas.microsoft.com/office/drawing/2014/main" id="{3F5659D4-3C39-45F7-897A-6F5F6CED5F1C}"/>
                </a:ext>
              </a:extLst>
            </p:cNvPr>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1" name="Google Shape;42418;p18">
              <a:extLst>
                <a:ext uri="{FF2B5EF4-FFF2-40B4-BE49-F238E27FC236}">
                  <a16:creationId xmlns:a16="http://schemas.microsoft.com/office/drawing/2014/main" id="{A53A75D0-F066-4F09-AA82-738412F1CF3B}"/>
                </a:ext>
              </a:extLst>
            </p:cNvPr>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2" name="Google Shape;42419;p18">
              <a:extLst>
                <a:ext uri="{FF2B5EF4-FFF2-40B4-BE49-F238E27FC236}">
                  <a16:creationId xmlns:a16="http://schemas.microsoft.com/office/drawing/2014/main" id="{5BFB304D-AE84-448E-A125-C1E35F92367A}"/>
                </a:ext>
              </a:extLst>
            </p:cNvPr>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3" name="Google Shape;42420;p18">
              <a:extLst>
                <a:ext uri="{FF2B5EF4-FFF2-40B4-BE49-F238E27FC236}">
                  <a16:creationId xmlns:a16="http://schemas.microsoft.com/office/drawing/2014/main" id="{B0BB15DB-67E8-4ED1-87A3-54CA4D4E436B}"/>
                </a:ext>
              </a:extLst>
            </p:cNvPr>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4" name="Google Shape;42421;p18">
              <a:extLst>
                <a:ext uri="{FF2B5EF4-FFF2-40B4-BE49-F238E27FC236}">
                  <a16:creationId xmlns:a16="http://schemas.microsoft.com/office/drawing/2014/main" id="{5FCE6F92-FF7B-44E1-8985-23ACA5A57E8A}"/>
                </a:ext>
              </a:extLst>
            </p:cNvPr>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5" name="Google Shape;42422;p18">
              <a:extLst>
                <a:ext uri="{FF2B5EF4-FFF2-40B4-BE49-F238E27FC236}">
                  <a16:creationId xmlns:a16="http://schemas.microsoft.com/office/drawing/2014/main" id="{7134C134-528A-418F-B962-82A68389C993}"/>
                </a:ext>
              </a:extLst>
            </p:cNvPr>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6" name="Google Shape;42423;p18">
              <a:extLst>
                <a:ext uri="{FF2B5EF4-FFF2-40B4-BE49-F238E27FC236}">
                  <a16:creationId xmlns:a16="http://schemas.microsoft.com/office/drawing/2014/main" id="{21B16FDC-2CDF-4B51-83C9-DC1BD7B7D002}"/>
                </a:ext>
              </a:extLst>
            </p:cNvPr>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7" name="Google Shape;42424;p18">
              <a:extLst>
                <a:ext uri="{FF2B5EF4-FFF2-40B4-BE49-F238E27FC236}">
                  <a16:creationId xmlns:a16="http://schemas.microsoft.com/office/drawing/2014/main" id="{7B40956B-35CD-4FA7-A380-FA67A2F911D5}"/>
                </a:ext>
              </a:extLst>
            </p:cNvPr>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8" name="Google Shape;42425;p18">
              <a:extLst>
                <a:ext uri="{FF2B5EF4-FFF2-40B4-BE49-F238E27FC236}">
                  <a16:creationId xmlns:a16="http://schemas.microsoft.com/office/drawing/2014/main" id="{039D11AC-A68C-436C-9E45-628F2BF51AB9}"/>
                </a:ext>
              </a:extLst>
            </p:cNvPr>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9" name="Google Shape;42426;p18">
              <a:extLst>
                <a:ext uri="{FF2B5EF4-FFF2-40B4-BE49-F238E27FC236}">
                  <a16:creationId xmlns:a16="http://schemas.microsoft.com/office/drawing/2014/main" id="{7779D4A9-274E-459D-B9F6-636F00275C98}"/>
                </a:ext>
              </a:extLst>
            </p:cNvPr>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0" name="Google Shape;42427;p18">
              <a:extLst>
                <a:ext uri="{FF2B5EF4-FFF2-40B4-BE49-F238E27FC236}">
                  <a16:creationId xmlns:a16="http://schemas.microsoft.com/office/drawing/2014/main" id="{055F2243-D063-4F13-8610-24509D70AAC8}"/>
                </a:ext>
              </a:extLst>
            </p:cNvPr>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1" name="Google Shape;42428;p18">
              <a:extLst>
                <a:ext uri="{FF2B5EF4-FFF2-40B4-BE49-F238E27FC236}">
                  <a16:creationId xmlns:a16="http://schemas.microsoft.com/office/drawing/2014/main" id="{D0255C47-AE3F-4CCB-8044-6996380BC20B}"/>
                </a:ext>
              </a:extLst>
            </p:cNvPr>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2" name="Google Shape;42429;p18">
              <a:extLst>
                <a:ext uri="{FF2B5EF4-FFF2-40B4-BE49-F238E27FC236}">
                  <a16:creationId xmlns:a16="http://schemas.microsoft.com/office/drawing/2014/main" id="{8BD1F591-5C42-4A8D-BB14-637C7CA37555}"/>
                </a:ext>
              </a:extLst>
            </p:cNvPr>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3" name="Google Shape;42430;p18">
              <a:extLst>
                <a:ext uri="{FF2B5EF4-FFF2-40B4-BE49-F238E27FC236}">
                  <a16:creationId xmlns:a16="http://schemas.microsoft.com/office/drawing/2014/main" id="{B1BB621A-952A-40E3-A539-43404AB4314F}"/>
                </a:ext>
              </a:extLst>
            </p:cNvPr>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4" name="Google Shape;42431;p18">
              <a:extLst>
                <a:ext uri="{FF2B5EF4-FFF2-40B4-BE49-F238E27FC236}">
                  <a16:creationId xmlns:a16="http://schemas.microsoft.com/office/drawing/2014/main" id="{BC37C7AF-9FC5-4BE4-A354-B8AC2C81DE30}"/>
                </a:ext>
              </a:extLst>
            </p:cNvPr>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5" name="Google Shape;42432;p18">
              <a:extLst>
                <a:ext uri="{FF2B5EF4-FFF2-40B4-BE49-F238E27FC236}">
                  <a16:creationId xmlns:a16="http://schemas.microsoft.com/office/drawing/2014/main" id="{5E4143D3-5810-4CD0-AFFC-DB58131AECED}"/>
                </a:ext>
              </a:extLst>
            </p:cNvPr>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6" name="Google Shape;42433;p18">
              <a:extLst>
                <a:ext uri="{FF2B5EF4-FFF2-40B4-BE49-F238E27FC236}">
                  <a16:creationId xmlns:a16="http://schemas.microsoft.com/office/drawing/2014/main" id="{8D35A404-1E0E-4A4E-ADC8-78DDFE1CA3A7}"/>
                </a:ext>
              </a:extLst>
            </p:cNvPr>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7" name="Google Shape;42434;p18">
              <a:extLst>
                <a:ext uri="{FF2B5EF4-FFF2-40B4-BE49-F238E27FC236}">
                  <a16:creationId xmlns:a16="http://schemas.microsoft.com/office/drawing/2014/main" id="{B9E7D01D-F78D-4FFE-8B57-172808F3CCAB}"/>
                </a:ext>
              </a:extLst>
            </p:cNvPr>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8" name="Google Shape;42435;p18">
              <a:extLst>
                <a:ext uri="{FF2B5EF4-FFF2-40B4-BE49-F238E27FC236}">
                  <a16:creationId xmlns:a16="http://schemas.microsoft.com/office/drawing/2014/main" id="{B63F2D8E-5C7B-4D9C-810A-B9A09446D11D}"/>
                </a:ext>
              </a:extLst>
            </p:cNvPr>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9" name="Google Shape;42436;p18">
              <a:extLst>
                <a:ext uri="{FF2B5EF4-FFF2-40B4-BE49-F238E27FC236}">
                  <a16:creationId xmlns:a16="http://schemas.microsoft.com/office/drawing/2014/main" id="{26BA82AF-E3A2-4448-AF5C-4B9CEF43B066}"/>
                </a:ext>
              </a:extLst>
            </p:cNvPr>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0" name="Google Shape;42437;p18">
              <a:extLst>
                <a:ext uri="{FF2B5EF4-FFF2-40B4-BE49-F238E27FC236}">
                  <a16:creationId xmlns:a16="http://schemas.microsoft.com/office/drawing/2014/main" id="{659AC8CA-4B23-4C15-91F7-7309C039239E}"/>
                </a:ext>
              </a:extLst>
            </p:cNvPr>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1" name="Google Shape;42438;p18">
              <a:extLst>
                <a:ext uri="{FF2B5EF4-FFF2-40B4-BE49-F238E27FC236}">
                  <a16:creationId xmlns:a16="http://schemas.microsoft.com/office/drawing/2014/main" id="{62CAE15C-13C4-4CF6-A1E6-ADEA7A5EB999}"/>
                </a:ext>
              </a:extLst>
            </p:cNvPr>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2" name="Google Shape;42439;p18">
              <a:extLst>
                <a:ext uri="{FF2B5EF4-FFF2-40B4-BE49-F238E27FC236}">
                  <a16:creationId xmlns:a16="http://schemas.microsoft.com/office/drawing/2014/main" id="{AB2E216B-2CCD-4BC1-B251-A3A237EE2F66}"/>
                </a:ext>
              </a:extLst>
            </p:cNvPr>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3" name="Google Shape;42440;p18">
              <a:extLst>
                <a:ext uri="{FF2B5EF4-FFF2-40B4-BE49-F238E27FC236}">
                  <a16:creationId xmlns:a16="http://schemas.microsoft.com/office/drawing/2014/main" id="{2D68D33D-BC81-4580-902A-77E43AC4081D}"/>
                </a:ext>
              </a:extLst>
            </p:cNvPr>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4" name="Google Shape;42441;p18">
              <a:extLst>
                <a:ext uri="{FF2B5EF4-FFF2-40B4-BE49-F238E27FC236}">
                  <a16:creationId xmlns:a16="http://schemas.microsoft.com/office/drawing/2014/main" id="{B2255DB2-C49D-4D3E-B85B-02E649DD23A8}"/>
                </a:ext>
              </a:extLst>
            </p:cNvPr>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5" name="Google Shape;42442;p18">
              <a:extLst>
                <a:ext uri="{FF2B5EF4-FFF2-40B4-BE49-F238E27FC236}">
                  <a16:creationId xmlns:a16="http://schemas.microsoft.com/office/drawing/2014/main" id="{56F33E5D-DEDD-492D-AFAB-0641C0AB7FF9}"/>
                </a:ext>
              </a:extLst>
            </p:cNvPr>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6" name="Google Shape;42443;p18">
              <a:extLst>
                <a:ext uri="{FF2B5EF4-FFF2-40B4-BE49-F238E27FC236}">
                  <a16:creationId xmlns:a16="http://schemas.microsoft.com/office/drawing/2014/main" id="{D5C75601-A60E-45E3-9F49-A481F0BBEDF7}"/>
                </a:ext>
              </a:extLst>
            </p:cNvPr>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7" name="Google Shape;42444;p18">
              <a:extLst>
                <a:ext uri="{FF2B5EF4-FFF2-40B4-BE49-F238E27FC236}">
                  <a16:creationId xmlns:a16="http://schemas.microsoft.com/office/drawing/2014/main" id="{2A5C9637-03C6-48E4-948F-4AEF1F7DF17A}"/>
                </a:ext>
              </a:extLst>
            </p:cNvPr>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8" name="Google Shape;42445;p18">
              <a:extLst>
                <a:ext uri="{FF2B5EF4-FFF2-40B4-BE49-F238E27FC236}">
                  <a16:creationId xmlns:a16="http://schemas.microsoft.com/office/drawing/2014/main" id="{09511085-06D3-4B62-B2A6-D51677AD743F}"/>
                </a:ext>
              </a:extLst>
            </p:cNvPr>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9" name="Google Shape;42446;p18">
              <a:extLst>
                <a:ext uri="{FF2B5EF4-FFF2-40B4-BE49-F238E27FC236}">
                  <a16:creationId xmlns:a16="http://schemas.microsoft.com/office/drawing/2014/main" id="{0E316398-5F05-45B2-8CB5-19E0C955CCDA}"/>
                </a:ext>
              </a:extLst>
            </p:cNvPr>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0" name="Google Shape;42447;p18">
              <a:extLst>
                <a:ext uri="{FF2B5EF4-FFF2-40B4-BE49-F238E27FC236}">
                  <a16:creationId xmlns:a16="http://schemas.microsoft.com/office/drawing/2014/main" id="{ABCE2F01-CE3D-45CF-ABEE-AA387560B0F8}"/>
                </a:ext>
              </a:extLst>
            </p:cNvPr>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1" name="Google Shape;42448;p18">
              <a:extLst>
                <a:ext uri="{FF2B5EF4-FFF2-40B4-BE49-F238E27FC236}">
                  <a16:creationId xmlns:a16="http://schemas.microsoft.com/office/drawing/2014/main" id="{B670D6AB-08C0-447F-AD4F-707CC68797F0}"/>
                </a:ext>
              </a:extLst>
            </p:cNvPr>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2" name="Google Shape;42449;p18">
              <a:extLst>
                <a:ext uri="{FF2B5EF4-FFF2-40B4-BE49-F238E27FC236}">
                  <a16:creationId xmlns:a16="http://schemas.microsoft.com/office/drawing/2014/main" id="{EC711832-D1E0-4FAD-BD6D-973CE81D0F33}"/>
                </a:ext>
              </a:extLst>
            </p:cNvPr>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3" name="Google Shape;42450;p18">
              <a:extLst>
                <a:ext uri="{FF2B5EF4-FFF2-40B4-BE49-F238E27FC236}">
                  <a16:creationId xmlns:a16="http://schemas.microsoft.com/office/drawing/2014/main" id="{3122EED5-6CA5-4001-8CD9-97212DAF2271}"/>
                </a:ext>
              </a:extLst>
            </p:cNvPr>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4" name="Google Shape;42451;p18">
              <a:extLst>
                <a:ext uri="{FF2B5EF4-FFF2-40B4-BE49-F238E27FC236}">
                  <a16:creationId xmlns:a16="http://schemas.microsoft.com/office/drawing/2014/main" id="{69B444C6-9B4E-4438-8474-D2188A6E5507}"/>
                </a:ext>
              </a:extLst>
            </p:cNvPr>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5" name="Google Shape;42452;p18">
              <a:extLst>
                <a:ext uri="{FF2B5EF4-FFF2-40B4-BE49-F238E27FC236}">
                  <a16:creationId xmlns:a16="http://schemas.microsoft.com/office/drawing/2014/main" id="{5639BC3C-CD45-4C51-9C6E-8C1B18B2BBD0}"/>
                </a:ext>
              </a:extLst>
            </p:cNvPr>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6" name="Google Shape;42453;p18">
              <a:extLst>
                <a:ext uri="{FF2B5EF4-FFF2-40B4-BE49-F238E27FC236}">
                  <a16:creationId xmlns:a16="http://schemas.microsoft.com/office/drawing/2014/main" id="{FE31F1E1-5270-4101-A78E-C2DFE6FBFDA2}"/>
                </a:ext>
              </a:extLst>
            </p:cNvPr>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7" name="Google Shape;42454;p18">
              <a:extLst>
                <a:ext uri="{FF2B5EF4-FFF2-40B4-BE49-F238E27FC236}">
                  <a16:creationId xmlns:a16="http://schemas.microsoft.com/office/drawing/2014/main" id="{17750D46-9409-4028-B4E4-A75FF4E90E97}"/>
                </a:ext>
              </a:extLst>
            </p:cNvPr>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8" name="Google Shape;42455;p18">
              <a:extLst>
                <a:ext uri="{FF2B5EF4-FFF2-40B4-BE49-F238E27FC236}">
                  <a16:creationId xmlns:a16="http://schemas.microsoft.com/office/drawing/2014/main" id="{AD979BFA-E5CD-4C89-AE92-49A8CAA0E6F9}"/>
                </a:ext>
              </a:extLst>
            </p:cNvPr>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9" name="Google Shape;42456;p18">
              <a:extLst>
                <a:ext uri="{FF2B5EF4-FFF2-40B4-BE49-F238E27FC236}">
                  <a16:creationId xmlns:a16="http://schemas.microsoft.com/office/drawing/2014/main" id="{9CC05C68-1E32-4934-AB6E-515417EA9364}"/>
                </a:ext>
              </a:extLst>
            </p:cNvPr>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0" name="Google Shape;42457;p18">
              <a:extLst>
                <a:ext uri="{FF2B5EF4-FFF2-40B4-BE49-F238E27FC236}">
                  <a16:creationId xmlns:a16="http://schemas.microsoft.com/office/drawing/2014/main" id="{BFAB26BD-72B4-4BE3-8B12-EBCD55250C04}"/>
                </a:ext>
              </a:extLst>
            </p:cNvPr>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1" name="Google Shape;42458;p18">
              <a:extLst>
                <a:ext uri="{FF2B5EF4-FFF2-40B4-BE49-F238E27FC236}">
                  <a16:creationId xmlns:a16="http://schemas.microsoft.com/office/drawing/2014/main" id="{EC54A909-64F2-47C5-8ABD-33E0F6527D5E}"/>
                </a:ext>
              </a:extLst>
            </p:cNvPr>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2" name="Google Shape;42459;p18">
              <a:extLst>
                <a:ext uri="{FF2B5EF4-FFF2-40B4-BE49-F238E27FC236}">
                  <a16:creationId xmlns:a16="http://schemas.microsoft.com/office/drawing/2014/main" id="{D2F47CFA-4782-4AF2-B95D-1BF3C8B513E5}"/>
                </a:ext>
              </a:extLst>
            </p:cNvPr>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3" name="Google Shape;42460;p18">
              <a:extLst>
                <a:ext uri="{FF2B5EF4-FFF2-40B4-BE49-F238E27FC236}">
                  <a16:creationId xmlns:a16="http://schemas.microsoft.com/office/drawing/2014/main" id="{B031DDD8-9DCA-49D7-A286-1071935A2645}"/>
                </a:ext>
              </a:extLst>
            </p:cNvPr>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4" name="Google Shape;42461;p18">
              <a:extLst>
                <a:ext uri="{FF2B5EF4-FFF2-40B4-BE49-F238E27FC236}">
                  <a16:creationId xmlns:a16="http://schemas.microsoft.com/office/drawing/2014/main" id="{E60B15B2-446D-4858-AFD3-C618E728718B}"/>
                </a:ext>
              </a:extLst>
            </p:cNvPr>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5" name="Google Shape;42462;p18">
              <a:extLst>
                <a:ext uri="{FF2B5EF4-FFF2-40B4-BE49-F238E27FC236}">
                  <a16:creationId xmlns:a16="http://schemas.microsoft.com/office/drawing/2014/main" id="{9138060F-9114-44C0-9385-F91D11C31E9A}"/>
                </a:ext>
              </a:extLst>
            </p:cNvPr>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6" name="Google Shape;42463;p18">
              <a:extLst>
                <a:ext uri="{FF2B5EF4-FFF2-40B4-BE49-F238E27FC236}">
                  <a16:creationId xmlns:a16="http://schemas.microsoft.com/office/drawing/2014/main" id="{CB010327-49ED-4066-8877-4E8528FAF406}"/>
                </a:ext>
              </a:extLst>
            </p:cNvPr>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7" name="Google Shape;42464;p18">
              <a:extLst>
                <a:ext uri="{FF2B5EF4-FFF2-40B4-BE49-F238E27FC236}">
                  <a16:creationId xmlns:a16="http://schemas.microsoft.com/office/drawing/2014/main" id="{5BF3E5C9-E966-4507-9B0F-69FA7D3197AA}"/>
                </a:ext>
              </a:extLst>
            </p:cNvPr>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8" name="Google Shape;42465;p18">
              <a:extLst>
                <a:ext uri="{FF2B5EF4-FFF2-40B4-BE49-F238E27FC236}">
                  <a16:creationId xmlns:a16="http://schemas.microsoft.com/office/drawing/2014/main" id="{4086B6C6-C9CC-488E-8910-1A0F509B535D}"/>
                </a:ext>
              </a:extLst>
            </p:cNvPr>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9" name="Google Shape;42466;p18">
              <a:extLst>
                <a:ext uri="{FF2B5EF4-FFF2-40B4-BE49-F238E27FC236}">
                  <a16:creationId xmlns:a16="http://schemas.microsoft.com/office/drawing/2014/main" id="{FE064088-67CD-462A-A93C-DA4AE5771C18}"/>
                </a:ext>
              </a:extLst>
            </p:cNvPr>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0" name="Google Shape;42467;p18">
              <a:extLst>
                <a:ext uri="{FF2B5EF4-FFF2-40B4-BE49-F238E27FC236}">
                  <a16:creationId xmlns:a16="http://schemas.microsoft.com/office/drawing/2014/main" id="{18AC5199-EC6F-49FF-AEB0-58D6F9890309}"/>
                </a:ext>
              </a:extLst>
            </p:cNvPr>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1" name="Google Shape;42468;p18">
              <a:extLst>
                <a:ext uri="{FF2B5EF4-FFF2-40B4-BE49-F238E27FC236}">
                  <a16:creationId xmlns:a16="http://schemas.microsoft.com/office/drawing/2014/main" id="{84D37DE5-482D-43C6-B45E-8D6F2CA5AC10}"/>
                </a:ext>
              </a:extLst>
            </p:cNvPr>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2" name="Google Shape;42469;p18">
              <a:extLst>
                <a:ext uri="{FF2B5EF4-FFF2-40B4-BE49-F238E27FC236}">
                  <a16:creationId xmlns:a16="http://schemas.microsoft.com/office/drawing/2014/main" id="{BAC1AC1F-38C4-4DB7-8C65-F0A019442A47}"/>
                </a:ext>
              </a:extLst>
            </p:cNvPr>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3" name="Google Shape;42470;p18">
              <a:extLst>
                <a:ext uri="{FF2B5EF4-FFF2-40B4-BE49-F238E27FC236}">
                  <a16:creationId xmlns:a16="http://schemas.microsoft.com/office/drawing/2014/main" id="{7CC4F1DE-0191-4CE9-AF45-93CE478F3F33}"/>
                </a:ext>
              </a:extLst>
            </p:cNvPr>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4" name="Google Shape;42471;p18">
              <a:extLst>
                <a:ext uri="{FF2B5EF4-FFF2-40B4-BE49-F238E27FC236}">
                  <a16:creationId xmlns:a16="http://schemas.microsoft.com/office/drawing/2014/main" id="{418AC510-C6EF-439F-9CAC-ADD131B9051A}"/>
                </a:ext>
              </a:extLst>
            </p:cNvPr>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5" name="Google Shape;42472;p18">
              <a:extLst>
                <a:ext uri="{FF2B5EF4-FFF2-40B4-BE49-F238E27FC236}">
                  <a16:creationId xmlns:a16="http://schemas.microsoft.com/office/drawing/2014/main" id="{AAA410B8-F6C8-43DD-B8FE-2185E85F2979}"/>
                </a:ext>
              </a:extLst>
            </p:cNvPr>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6" name="Google Shape;42473;p18">
              <a:extLst>
                <a:ext uri="{FF2B5EF4-FFF2-40B4-BE49-F238E27FC236}">
                  <a16:creationId xmlns:a16="http://schemas.microsoft.com/office/drawing/2014/main" id="{E648E84A-88EC-4DE8-AE00-25A17DCB3FE8}"/>
                </a:ext>
              </a:extLst>
            </p:cNvPr>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7" name="Google Shape;42474;p18">
              <a:extLst>
                <a:ext uri="{FF2B5EF4-FFF2-40B4-BE49-F238E27FC236}">
                  <a16:creationId xmlns:a16="http://schemas.microsoft.com/office/drawing/2014/main" id="{5A6E69A1-2269-4F60-80EE-1624FC05CA59}"/>
                </a:ext>
              </a:extLst>
            </p:cNvPr>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8" name="Google Shape;42475;p18">
              <a:extLst>
                <a:ext uri="{FF2B5EF4-FFF2-40B4-BE49-F238E27FC236}">
                  <a16:creationId xmlns:a16="http://schemas.microsoft.com/office/drawing/2014/main" id="{BAF675B4-86C5-4FC3-BA3F-4A552F8D7721}"/>
                </a:ext>
              </a:extLst>
            </p:cNvPr>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9" name="Google Shape;42476;p18">
              <a:extLst>
                <a:ext uri="{FF2B5EF4-FFF2-40B4-BE49-F238E27FC236}">
                  <a16:creationId xmlns:a16="http://schemas.microsoft.com/office/drawing/2014/main" id="{891F1523-2024-4351-93A1-9E16243E4219}"/>
                </a:ext>
              </a:extLst>
            </p:cNvPr>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0" name="Google Shape;42477;p18">
              <a:extLst>
                <a:ext uri="{FF2B5EF4-FFF2-40B4-BE49-F238E27FC236}">
                  <a16:creationId xmlns:a16="http://schemas.microsoft.com/office/drawing/2014/main" id="{B13FD620-6B15-4540-847D-85F189A2819B}"/>
                </a:ext>
              </a:extLst>
            </p:cNvPr>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1" name="Google Shape;42478;p18">
              <a:extLst>
                <a:ext uri="{FF2B5EF4-FFF2-40B4-BE49-F238E27FC236}">
                  <a16:creationId xmlns:a16="http://schemas.microsoft.com/office/drawing/2014/main" id="{103D142E-57C7-46DA-A5FE-23F9DFA45EFA}"/>
                </a:ext>
              </a:extLst>
            </p:cNvPr>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2" name="Google Shape;42479;p18">
              <a:extLst>
                <a:ext uri="{FF2B5EF4-FFF2-40B4-BE49-F238E27FC236}">
                  <a16:creationId xmlns:a16="http://schemas.microsoft.com/office/drawing/2014/main" id="{8A243B90-8E42-492E-89FD-B46C0F4B1747}"/>
                </a:ext>
              </a:extLst>
            </p:cNvPr>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3" name="Google Shape;42480;p18">
              <a:extLst>
                <a:ext uri="{FF2B5EF4-FFF2-40B4-BE49-F238E27FC236}">
                  <a16:creationId xmlns:a16="http://schemas.microsoft.com/office/drawing/2014/main" id="{57D53843-3330-47BF-A997-3E5E780A1241}"/>
                </a:ext>
              </a:extLst>
            </p:cNvPr>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4" name="Google Shape;42481;p18">
              <a:extLst>
                <a:ext uri="{FF2B5EF4-FFF2-40B4-BE49-F238E27FC236}">
                  <a16:creationId xmlns:a16="http://schemas.microsoft.com/office/drawing/2014/main" id="{A35C2068-854C-4209-854A-A12DC2EA8F53}"/>
                </a:ext>
              </a:extLst>
            </p:cNvPr>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5" name="Google Shape;42482;p18">
              <a:extLst>
                <a:ext uri="{FF2B5EF4-FFF2-40B4-BE49-F238E27FC236}">
                  <a16:creationId xmlns:a16="http://schemas.microsoft.com/office/drawing/2014/main" id="{9F594616-A66D-459B-A47F-F662062A5AF1}"/>
                </a:ext>
              </a:extLst>
            </p:cNvPr>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6" name="Google Shape;42483;p18">
              <a:extLst>
                <a:ext uri="{FF2B5EF4-FFF2-40B4-BE49-F238E27FC236}">
                  <a16:creationId xmlns:a16="http://schemas.microsoft.com/office/drawing/2014/main" id="{2C97EE7D-8857-49E7-85F5-189AFF20208D}"/>
                </a:ext>
              </a:extLst>
            </p:cNvPr>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7" name="Google Shape;42484;p18">
              <a:extLst>
                <a:ext uri="{FF2B5EF4-FFF2-40B4-BE49-F238E27FC236}">
                  <a16:creationId xmlns:a16="http://schemas.microsoft.com/office/drawing/2014/main" id="{B17F2519-6405-4985-A985-EDBEDF91FFBA}"/>
                </a:ext>
              </a:extLst>
            </p:cNvPr>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8" name="Google Shape;42485;p18">
              <a:extLst>
                <a:ext uri="{FF2B5EF4-FFF2-40B4-BE49-F238E27FC236}">
                  <a16:creationId xmlns:a16="http://schemas.microsoft.com/office/drawing/2014/main" id="{B34FBC72-50BD-466B-BFDA-7CC26AFCBC87}"/>
                </a:ext>
              </a:extLst>
            </p:cNvPr>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9" name="Google Shape;42486;p18">
              <a:extLst>
                <a:ext uri="{FF2B5EF4-FFF2-40B4-BE49-F238E27FC236}">
                  <a16:creationId xmlns:a16="http://schemas.microsoft.com/office/drawing/2014/main" id="{4D7B5CC0-2268-40F1-880E-6E3281323F22}"/>
                </a:ext>
              </a:extLst>
            </p:cNvPr>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0" name="Google Shape;42487;p18">
              <a:extLst>
                <a:ext uri="{FF2B5EF4-FFF2-40B4-BE49-F238E27FC236}">
                  <a16:creationId xmlns:a16="http://schemas.microsoft.com/office/drawing/2014/main" id="{B9891BFD-0B8B-446B-989D-B8956CF72BA8}"/>
                </a:ext>
              </a:extLst>
            </p:cNvPr>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1" name="Google Shape;42488;p18">
              <a:extLst>
                <a:ext uri="{FF2B5EF4-FFF2-40B4-BE49-F238E27FC236}">
                  <a16:creationId xmlns:a16="http://schemas.microsoft.com/office/drawing/2014/main" id="{439D574A-1CC0-436B-94A0-C0C0462C6B46}"/>
                </a:ext>
              </a:extLst>
            </p:cNvPr>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2" name="Google Shape;42489;p18">
              <a:extLst>
                <a:ext uri="{FF2B5EF4-FFF2-40B4-BE49-F238E27FC236}">
                  <a16:creationId xmlns:a16="http://schemas.microsoft.com/office/drawing/2014/main" id="{3A7FF373-4925-4D9E-85BF-8BA10CF469AE}"/>
                </a:ext>
              </a:extLst>
            </p:cNvPr>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3" name="Google Shape;42490;p18">
              <a:extLst>
                <a:ext uri="{FF2B5EF4-FFF2-40B4-BE49-F238E27FC236}">
                  <a16:creationId xmlns:a16="http://schemas.microsoft.com/office/drawing/2014/main" id="{9F6464A3-95B6-42C7-BF76-80D5566830D5}"/>
                </a:ext>
              </a:extLst>
            </p:cNvPr>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4" name="Google Shape;42491;p18">
              <a:extLst>
                <a:ext uri="{FF2B5EF4-FFF2-40B4-BE49-F238E27FC236}">
                  <a16:creationId xmlns:a16="http://schemas.microsoft.com/office/drawing/2014/main" id="{B366B80D-999A-4D1F-95C7-8C90F07A6314}"/>
                </a:ext>
              </a:extLst>
            </p:cNvPr>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5" name="Google Shape;42492;p18">
              <a:extLst>
                <a:ext uri="{FF2B5EF4-FFF2-40B4-BE49-F238E27FC236}">
                  <a16:creationId xmlns:a16="http://schemas.microsoft.com/office/drawing/2014/main" id="{AC6F0E53-0007-41B7-96C8-D77AA36759CC}"/>
                </a:ext>
              </a:extLst>
            </p:cNvPr>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6" name="Google Shape;42493;p18">
              <a:extLst>
                <a:ext uri="{FF2B5EF4-FFF2-40B4-BE49-F238E27FC236}">
                  <a16:creationId xmlns:a16="http://schemas.microsoft.com/office/drawing/2014/main" id="{87F8DDD0-043A-4349-B331-B86A49F10BA9}"/>
                </a:ext>
              </a:extLst>
            </p:cNvPr>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7" name="Google Shape;42494;p18">
              <a:extLst>
                <a:ext uri="{FF2B5EF4-FFF2-40B4-BE49-F238E27FC236}">
                  <a16:creationId xmlns:a16="http://schemas.microsoft.com/office/drawing/2014/main" id="{A0242A92-B198-4296-AB83-5F54FD4C79EA}"/>
                </a:ext>
              </a:extLst>
            </p:cNvPr>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8" name="Google Shape;42495;p18">
              <a:extLst>
                <a:ext uri="{FF2B5EF4-FFF2-40B4-BE49-F238E27FC236}">
                  <a16:creationId xmlns:a16="http://schemas.microsoft.com/office/drawing/2014/main" id="{48D89933-7C0A-4BDA-8922-F0900F7F47ED}"/>
                </a:ext>
              </a:extLst>
            </p:cNvPr>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9" name="Google Shape;42496;p18">
              <a:extLst>
                <a:ext uri="{FF2B5EF4-FFF2-40B4-BE49-F238E27FC236}">
                  <a16:creationId xmlns:a16="http://schemas.microsoft.com/office/drawing/2014/main" id="{DDB86179-D72D-48FB-9E1C-9BDCE8BF0E34}"/>
                </a:ext>
              </a:extLst>
            </p:cNvPr>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0" name="Google Shape;42497;p18">
              <a:extLst>
                <a:ext uri="{FF2B5EF4-FFF2-40B4-BE49-F238E27FC236}">
                  <a16:creationId xmlns:a16="http://schemas.microsoft.com/office/drawing/2014/main" id="{6F40995D-6191-48C3-8805-A542BE816CF3}"/>
                </a:ext>
              </a:extLst>
            </p:cNvPr>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1" name="Google Shape;42498;p18">
              <a:extLst>
                <a:ext uri="{FF2B5EF4-FFF2-40B4-BE49-F238E27FC236}">
                  <a16:creationId xmlns:a16="http://schemas.microsoft.com/office/drawing/2014/main" id="{90E5EAE0-4814-47EE-831A-0A71D85C30A6}"/>
                </a:ext>
              </a:extLst>
            </p:cNvPr>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2" name="Google Shape;42499;p18">
              <a:extLst>
                <a:ext uri="{FF2B5EF4-FFF2-40B4-BE49-F238E27FC236}">
                  <a16:creationId xmlns:a16="http://schemas.microsoft.com/office/drawing/2014/main" id="{8D792C69-E75D-49CE-8E16-FF1876B810BA}"/>
                </a:ext>
              </a:extLst>
            </p:cNvPr>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3" name="Google Shape;42500;p18">
              <a:extLst>
                <a:ext uri="{FF2B5EF4-FFF2-40B4-BE49-F238E27FC236}">
                  <a16:creationId xmlns:a16="http://schemas.microsoft.com/office/drawing/2014/main" id="{F8068545-7298-4B69-B853-473FE91E985A}"/>
                </a:ext>
              </a:extLst>
            </p:cNvPr>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4" name="Google Shape;42501;p18">
              <a:extLst>
                <a:ext uri="{FF2B5EF4-FFF2-40B4-BE49-F238E27FC236}">
                  <a16:creationId xmlns:a16="http://schemas.microsoft.com/office/drawing/2014/main" id="{5C206417-3FB9-4F23-AB72-8183C6634562}"/>
                </a:ext>
              </a:extLst>
            </p:cNvPr>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5" name="Google Shape;42502;p18">
              <a:extLst>
                <a:ext uri="{FF2B5EF4-FFF2-40B4-BE49-F238E27FC236}">
                  <a16:creationId xmlns:a16="http://schemas.microsoft.com/office/drawing/2014/main" id="{6ED2B40D-A26E-4D52-BA5A-34DEE9728B3A}"/>
                </a:ext>
              </a:extLst>
            </p:cNvPr>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6" name="Google Shape;42503;p18">
              <a:extLst>
                <a:ext uri="{FF2B5EF4-FFF2-40B4-BE49-F238E27FC236}">
                  <a16:creationId xmlns:a16="http://schemas.microsoft.com/office/drawing/2014/main" id="{5BEF1233-CD6F-48EB-8F4D-B6677996D97A}"/>
                </a:ext>
              </a:extLst>
            </p:cNvPr>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7" name="Google Shape;42504;p18">
              <a:extLst>
                <a:ext uri="{FF2B5EF4-FFF2-40B4-BE49-F238E27FC236}">
                  <a16:creationId xmlns:a16="http://schemas.microsoft.com/office/drawing/2014/main" id="{D2A2AD3F-451C-4752-AC12-37E5F025248C}"/>
                </a:ext>
              </a:extLst>
            </p:cNvPr>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8" name="Google Shape;42505;p18">
              <a:extLst>
                <a:ext uri="{FF2B5EF4-FFF2-40B4-BE49-F238E27FC236}">
                  <a16:creationId xmlns:a16="http://schemas.microsoft.com/office/drawing/2014/main" id="{9F3B9DB2-BF96-41B2-8A42-868E9B153E83}"/>
                </a:ext>
              </a:extLst>
            </p:cNvPr>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9" name="Google Shape;42506;p18">
              <a:extLst>
                <a:ext uri="{FF2B5EF4-FFF2-40B4-BE49-F238E27FC236}">
                  <a16:creationId xmlns:a16="http://schemas.microsoft.com/office/drawing/2014/main" id="{4250187B-0418-4353-9298-3FC2824DD404}"/>
                </a:ext>
              </a:extLst>
            </p:cNvPr>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0" name="Google Shape;42507;p18">
              <a:extLst>
                <a:ext uri="{FF2B5EF4-FFF2-40B4-BE49-F238E27FC236}">
                  <a16:creationId xmlns:a16="http://schemas.microsoft.com/office/drawing/2014/main" id="{0518075C-C68E-493C-948F-8A767230C8EF}"/>
                </a:ext>
              </a:extLst>
            </p:cNvPr>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1" name="Google Shape;42508;p18">
              <a:extLst>
                <a:ext uri="{FF2B5EF4-FFF2-40B4-BE49-F238E27FC236}">
                  <a16:creationId xmlns:a16="http://schemas.microsoft.com/office/drawing/2014/main" id="{3B9DDDAB-AEC9-4165-BE7D-71EB52EBF04E}"/>
                </a:ext>
              </a:extLst>
            </p:cNvPr>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2" name="Google Shape;42509;p18">
              <a:extLst>
                <a:ext uri="{FF2B5EF4-FFF2-40B4-BE49-F238E27FC236}">
                  <a16:creationId xmlns:a16="http://schemas.microsoft.com/office/drawing/2014/main" id="{F8CFE052-D6CC-4776-B530-3323CCF9BC1F}"/>
                </a:ext>
              </a:extLst>
            </p:cNvPr>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3" name="Google Shape;42510;p18">
              <a:extLst>
                <a:ext uri="{FF2B5EF4-FFF2-40B4-BE49-F238E27FC236}">
                  <a16:creationId xmlns:a16="http://schemas.microsoft.com/office/drawing/2014/main" id="{A6DD39A6-E09C-4DE5-A66B-99E08507617D}"/>
                </a:ext>
              </a:extLst>
            </p:cNvPr>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4" name="Google Shape;42511;p18">
              <a:extLst>
                <a:ext uri="{FF2B5EF4-FFF2-40B4-BE49-F238E27FC236}">
                  <a16:creationId xmlns:a16="http://schemas.microsoft.com/office/drawing/2014/main" id="{DF136C53-BA40-446F-B0CB-59CC7F08D865}"/>
                </a:ext>
              </a:extLst>
            </p:cNvPr>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5" name="Google Shape;42512;p18">
              <a:extLst>
                <a:ext uri="{FF2B5EF4-FFF2-40B4-BE49-F238E27FC236}">
                  <a16:creationId xmlns:a16="http://schemas.microsoft.com/office/drawing/2014/main" id="{D69FC7D5-7796-49C1-B81E-224A728512B7}"/>
                </a:ext>
              </a:extLst>
            </p:cNvPr>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6" name="Google Shape;42513;p18">
              <a:extLst>
                <a:ext uri="{FF2B5EF4-FFF2-40B4-BE49-F238E27FC236}">
                  <a16:creationId xmlns:a16="http://schemas.microsoft.com/office/drawing/2014/main" id="{EDD4434D-3557-4664-BC86-2D718A287A5E}"/>
                </a:ext>
              </a:extLst>
            </p:cNvPr>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7" name="Google Shape;42514;p18">
              <a:extLst>
                <a:ext uri="{FF2B5EF4-FFF2-40B4-BE49-F238E27FC236}">
                  <a16:creationId xmlns:a16="http://schemas.microsoft.com/office/drawing/2014/main" id="{20439A96-56B6-430E-9C1A-409132CAAE1E}"/>
                </a:ext>
              </a:extLst>
            </p:cNvPr>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8" name="Google Shape;42515;p18">
              <a:extLst>
                <a:ext uri="{FF2B5EF4-FFF2-40B4-BE49-F238E27FC236}">
                  <a16:creationId xmlns:a16="http://schemas.microsoft.com/office/drawing/2014/main" id="{5205D529-5DEE-4F3C-A158-D5E7EE35D2B9}"/>
                </a:ext>
              </a:extLst>
            </p:cNvPr>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9" name="Google Shape;42516;p18">
              <a:extLst>
                <a:ext uri="{FF2B5EF4-FFF2-40B4-BE49-F238E27FC236}">
                  <a16:creationId xmlns:a16="http://schemas.microsoft.com/office/drawing/2014/main" id="{E9BAD565-981A-460E-A823-491501A98229}"/>
                </a:ext>
              </a:extLst>
            </p:cNvPr>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0" name="Google Shape;42517;p18">
              <a:extLst>
                <a:ext uri="{FF2B5EF4-FFF2-40B4-BE49-F238E27FC236}">
                  <a16:creationId xmlns:a16="http://schemas.microsoft.com/office/drawing/2014/main" id="{87B611D7-5CBF-4800-8945-92E059CEF5C8}"/>
                </a:ext>
              </a:extLst>
            </p:cNvPr>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1" name="Google Shape;42518;p18">
              <a:extLst>
                <a:ext uri="{FF2B5EF4-FFF2-40B4-BE49-F238E27FC236}">
                  <a16:creationId xmlns:a16="http://schemas.microsoft.com/office/drawing/2014/main" id="{0FAE5CCE-222D-4995-A463-10870AAAE739}"/>
                </a:ext>
              </a:extLst>
            </p:cNvPr>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2" name="Google Shape;42519;p18">
              <a:extLst>
                <a:ext uri="{FF2B5EF4-FFF2-40B4-BE49-F238E27FC236}">
                  <a16:creationId xmlns:a16="http://schemas.microsoft.com/office/drawing/2014/main" id="{F95B8305-C108-4EF7-9B4B-EAEDDD0CC226}"/>
                </a:ext>
              </a:extLst>
            </p:cNvPr>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3" name="Google Shape;42520;p18">
              <a:extLst>
                <a:ext uri="{FF2B5EF4-FFF2-40B4-BE49-F238E27FC236}">
                  <a16:creationId xmlns:a16="http://schemas.microsoft.com/office/drawing/2014/main" id="{506C2DB7-4614-4D6D-97C5-3983A3898CD8}"/>
                </a:ext>
              </a:extLst>
            </p:cNvPr>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4" name="Google Shape;42521;p18">
              <a:extLst>
                <a:ext uri="{FF2B5EF4-FFF2-40B4-BE49-F238E27FC236}">
                  <a16:creationId xmlns:a16="http://schemas.microsoft.com/office/drawing/2014/main" id="{E5C3F17F-1A2C-40CF-AA65-DD23398A99B2}"/>
                </a:ext>
              </a:extLst>
            </p:cNvPr>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5" name="Google Shape;42522;p18">
              <a:extLst>
                <a:ext uri="{FF2B5EF4-FFF2-40B4-BE49-F238E27FC236}">
                  <a16:creationId xmlns:a16="http://schemas.microsoft.com/office/drawing/2014/main" id="{B3E326F4-C9C9-43F4-A68D-B6783FD279A4}"/>
                </a:ext>
              </a:extLst>
            </p:cNvPr>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6" name="Google Shape;42523;p18">
              <a:extLst>
                <a:ext uri="{FF2B5EF4-FFF2-40B4-BE49-F238E27FC236}">
                  <a16:creationId xmlns:a16="http://schemas.microsoft.com/office/drawing/2014/main" id="{5EED2970-5788-4D6E-B64A-8A5B45BCE4B7}"/>
                </a:ext>
              </a:extLst>
            </p:cNvPr>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7" name="Google Shape;42524;p18">
              <a:extLst>
                <a:ext uri="{FF2B5EF4-FFF2-40B4-BE49-F238E27FC236}">
                  <a16:creationId xmlns:a16="http://schemas.microsoft.com/office/drawing/2014/main" id="{DCE96FEB-DEB9-4677-B751-65F8F4A38B5E}"/>
                </a:ext>
              </a:extLst>
            </p:cNvPr>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8" name="Google Shape;42525;p18">
              <a:extLst>
                <a:ext uri="{FF2B5EF4-FFF2-40B4-BE49-F238E27FC236}">
                  <a16:creationId xmlns:a16="http://schemas.microsoft.com/office/drawing/2014/main" id="{4D2765DD-317C-45BE-90E2-DE378E7502FC}"/>
                </a:ext>
              </a:extLst>
            </p:cNvPr>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9" name="Google Shape;42526;p18">
              <a:extLst>
                <a:ext uri="{FF2B5EF4-FFF2-40B4-BE49-F238E27FC236}">
                  <a16:creationId xmlns:a16="http://schemas.microsoft.com/office/drawing/2014/main" id="{108DE4A1-B2C2-472E-88B0-989D51424C2F}"/>
                </a:ext>
              </a:extLst>
            </p:cNvPr>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0" name="Google Shape;42527;p18">
              <a:extLst>
                <a:ext uri="{FF2B5EF4-FFF2-40B4-BE49-F238E27FC236}">
                  <a16:creationId xmlns:a16="http://schemas.microsoft.com/office/drawing/2014/main" id="{4EFA2E2D-C77F-4197-BCF8-148132EA6657}"/>
                </a:ext>
              </a:extLst>
            </p:cNvPr>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1" name="Google Shape;42528;p18">
              <a:extLst>
                <a:ext uri="{FF2B5EF4-FFF2-40B4-BE49-F238E27FC236}">
                  <a16:creationId xmlns:a16="http://schemas.microsoft.com/office/drawing/2014/main" id="{EC13AB85-9C9A-4F0E-974F-9EB15CE4E58B}"/>
                </a:ext>
              </a:extLst>
            </p:cNvPr>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2" name="Google Shape;42529;p18">
              <a:extLst>
                <a:ext uri="{FF2B5EF4-FFF2-40B4-BE49-F238E27FC236}">
                  <a16:creationId xmlns:a16="http://schemas.microsoft.com/office/drawing/2014/main" id="{C266EAF9-EC77-4BD4-8387-CA2E5E4C6823}"/>
                </a:ext>
              </a:extLst>
            </p:cNvPr>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3" name="Google Shape;42530;p18">
              <a:extLst>
                <a:ext uri="{FF2B5EF4-FFF2-40B4-BE49-F238E27FC236}">
                  <a16:creationId xmlns:a16="http://schemas.microsoft.com/office/drawing/2014/main" id="{3C603E02-B040-4D57-8443-75A028F4B4C9}"/>
                </a:ext>
              </a:extLst>
            </p:cNvPr>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4" name="Google Shape;42531;p18">
              <a:extLst>
                <a:ext uri="{FF2B5EF4-FFF2-40B4-BE49-F238E27FC236}">
                  <a16:creationId xmlns:a16="http://schemas.microsoft.com/office/drawing/2014/main" id="{4C559348-4E9D-400E-B72E-D38D2A0919FB}"/>
                </a:ext>
              </a:extLst>
            </p:cNvPr>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5" name="Google Shape;42532;p18">
              <a:extLst>
                <a:ext uri="{FF2B5EF4-FFF2-40B4-BE49-F238E27FC236}">
                  <a16:creationId xmlns:a16="http://schemas.microsoft.com/office/drawing/2014/main" id="{867E3C18-8E23-4069-9978-3DEC2D245408}"/>
                </a:ext>
              </a:extLst>
            </p:cNvPr>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6" name="Google Shape;42533;p18">
              <a:extLst>
                <a:ext uri="{FF2B5EF4-FFF2-40B4-BE49-F238E27FC236}">
                  <a16:creationId xmlns:a16="http://schemas.microsoft.com/office/drawing/2014/main" id="{34D68B3D-40CC-4B68-A416-4EE55EDBEF33}"/>
                </a:ext>
              </a:extLst>
            </p:cNvPr>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7" name="Google Shape;42534;p18">
              <a:extLst>
                <a:ext uri="{FF2B5EF4-FFF2-40B4-BE49-F238E27FC236}">
                  <a16:creationId xmlns:a16="http://schemas.microsoft.com/office/drawing/2014/main" id="{76EED390-A677-4B76-A851-85560394C9DD}"/>
                </a:ext>
              </a:extLst>
            </p:cNvPr>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8" name="Google Shape;42535;p18">
              <a:extLst>
                <a:ext uri="{FF2B5EF4-FFF2-40B4-BE49-F238E27FC236}">
                  <a16:creationId xmlns:a16="http://schemas.microsoft.com/office/drawing/2014/main" id="{8CE6D175-49FD-4DE9-963A-E740B9FDD86D}"/>
                </a:ext>
              </a:extLst>
            </p:cNvPr>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9" name="Google Shape;42536;p18">
              <a:extLst>
                <a:ext uri="{FF2B5EF4-FFF2-40B4-BE49-F238E27FC236}">
                  <a16:creationId xmlns:a16="http://schemas.microsoft.com/office/drawing/2014/main" id="{C5EEB574-2010-410A-BB3D-7C75C2678209}"/>
                </a:ext>
              </a:extLst>
            </p:cNvPr>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0" name="Google Shape;42537;p18">
              <a:extLst>
                <a:ext uri="{FF2B5EF4-FFF2-40B4-BE49-F238E27FC236}">
                  <a16:creationId xmlns:a16="http://schemas.microsoft.com/office/drawing/2014/main" id="{69B7B42C-7280-4BA8-8013-0AE6088C7114}"/>
                </a:ext>
              </a:extLst>
            </p:cNvPr>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1" name="Google Shape;42538;p18">
              <a:extLst>
                <a:ext uri="{FF2B5EF4-FFF2-40B4-BE49-F238E27FC236}">
                  <a16:creationId xmlns:a16="http://schemas.microsoft.com/office/drawing/2014/main" id="{DD919FC6-0AE7-4F17-BE23-3A30BD6C42DC}"/>
                </a:ext>
              </a:extLst>
            </p:cNvPr>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2" name="Google Shape;42539;p18">
              <a:extLst>
                <a:ext uri="{FF2B5EF4-FFF2-40B4-BE49-F238E27FC236}">
                  <a16:creationId xmlns:a16="http://schemas.microsoft.com/office/drawing/2014/main" id="{530AFC1A-C14A-46CC-A6CE-D2C7B7A2F2A9}"/>
                </a:ext>
              </a:extLst>
            </p:cNvPr>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3" name="Google Shape;42540;p18">
              <a:extLst>
                <a:ext uri="{FF2B5EF4-FFF2-40B4-BE49-F238E27FC236}">
                  <a16:creationId xmlns:a16="http://schemas.microsoft.com/office/drawing/2014/main" id="{095A5F67-38C8-4C05-A3D7-9C2DC25D4FDF}"/>
                </a:ext>
              </a:extLst>
            </p:cNvPr>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4" name="Google Shape;42541;p18">
              <a:extLst>
                <a:ext uri="{FF2B5EF4-FFF2-40B4-BE49-F238E27FC236}">
                  <a16:creationId xmlns:a16="http://schemas.microsoft.com/office/drawing/2014/main" id="{4E7C46CD-5DD8-4B61-A5AA-41F8D63C1BB0}"/>
                </a:ext>
              </a:extLst>
            </p:cNvPr>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5" name="Google Shape;42542;p18">
              <a:extLst>
                <a:ext uri="{FF2B5EF4-FFF2-40B4-BE49-F238E27FC236}">
                  <a16:creationId xmlns:a16="http://schemas.microsoft.com/office/drawing/2014/main" id="{86EE011B-27FD-4877-926A-31577FB303C2}"/>
                </a:ext>
              </a:extLst>
            </p:cNvPr>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6" name="Google Shape;42543;p18">
              <a:extLst>
                <a:ext uri="{FF2B5EF4-FFF2-40B4-BE49-F238E27FC236}">
                  <a16:creationId xmlns:a16="http://schemas.microsoft.com/office/drawing/2014/main" id="{1D6B0C29-3D50-4D17-A5E4-F8E818AD45D9}"/>
                </a:ext>
              </a:extLst>
            </p:cNvPr>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7" name="Google Shape;42544;p18">
              <a:extLst>
                <a:ext uri="{FF2B5EF4-FFF2-40B4-BE49-F238E27FC236}">
                  <a16:creationId xmlns:a16="http://schemas.microsoft.com/office/drawing/2014/main" id="{1899B1DD-B3B6-44F8-AE4C-B621B2D82B81}"/>
                </a:ext>
              </a:extLst>
            </p:cNvPr>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8" name="Google Shape;42545;p18">
              <a:extLst>
                <a:ext uri="{FF2B5EF4-FFF2-40B4-BE49-F238E27FC236}">
                  <a16:creationId xmlns:a16="http://schemas.microsoft.com/office/drawing/2014/main" id="{A9323241-76D3-4313-BF7E-CFAE908BB5E3}"/>
                </a:ext>
              </a:extLst>
            </p:cNvPr>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9" name="Google Shape;42546;p18">
              <a:extLst>
                <a:ext uri="{FF2B5EF4-FFF2-40B4-BE49-F238E27FC236}">
                  <a16:creationId xmlns:a16="http://schemas.microsoft.com/office/drawing/2014/main" id="{CB99D720-CFB4-4E88-996B-81478AE1A3CF}"/>
                </a:ext>
              </a:extLst>
            </p:cNvPr>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0" name="Google Shape;42547;p18">
              <a:extLst>
                <a:ext uri="{FF2B5EF4-FFF2-40B4-BE49-F238E27FC236}">
                  <a16:creationId xmlns:a16="http://schemas.microsoft.com/office/drawing/2014/main" id="{2F178E69-931E-4364-9700-22B9DC7EE7BC}"/>
                </a:ext>
              </a:extLst>
            </p:cNvPr>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1" name="Google Shape;42548;p18">
              <a:extLst>
                <a:ext uri="{FF2B5EF4-FFF2-40B4-BE49-F238E27FC236}">
                  <a16:creationId xmlns:a16="http://schemas.microsoft.com/office/drawing/2014/main" id="{1E134E8A-F965-429E-8DE7-01B0CE8D43BE}"/>
                </a:ext>
              </a:extLst>
            </p:cNvPr>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2" name="Google Shape;42549;p18">
              <a:extLst>
                <a:ext uri="{FF2B5EF4-FFF2-40B4-BE49-F238E27FC236}">
                  <a16:creationId xmlns:a16="http://schemas.microsoft.com/office/drawing/2014/main" id="{59565BAF-B13E-477B-8A1A-5B51CF566E7F}"/>
                </a:ext>
              </a:extLst>
            </p:cNvPr>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3" name="Google Shape;42550;p18">
              <a:extLst>
                <a:ext uri="{FF2B5EF4-FFF2-40B4-BE49-F238E27FC236}">
                  <a16:creationId xmlns:a16="http://schemas.microsoft.com/office/drawing/2014/main" id="{1AB8F346-5584-4ACE-8527-1A465798A562}"/>
                </a:ext>
              </a:extLst>
            </p:cNvPr>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4" name="Google Shape;42551;p18">
              <a:extLst>
                <a:ext uri="{FF2B5EF4-FFF2-40B4-BE49-F238E27FC236}">
                  <a16:creationId xmlns:a16="http://schemas.microsoft.com/office/drawing/2014/main" id="{E2AF3F7E-6988-4E11-8E4D-B8F17C159DDC}"/>
                </a:ext>
              </a:extLst>
            </p:cNvPr>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5" name="Google Shape;42552;p18">
              <a:extLst>
                <a:ext uri="{FF2B5EF4-FFF2-40B4-BE49-F238E27FC236}">
                  <a16:creationId xmlns:a16="http://schemas.microsoft.com/office/drawing/2014/main" id="{DC299CBF-9D4F-4F8E-8765-4A9030E93436}"/>
                </a:ext>
              </a:extLst>
            </p:cNvPr>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6" name="Google Shape;42553;p18">
              <a:extLst>
                <a:ext uri="{FF2B5EF4-FFF2-40B4-BE49-F238E27FC236}">
                  <a16:creationId xmlns:a16="http://schemas.microsoft.com/office/drawing/2014/main" id="{260155E4-D85C-489B-9366-D79DFC69F9D9}"/>
                </a:ext>
              </a:extLst>
            </p:cNvPr>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7" name="Google Shape;42554;p18">
              <a:extLst>
                <a:ext uri="{FF2B5EF4-FFF2-40B4-BE49-F238E27FC236}">
                  <a16:creationId xmlns:a16="http://schemas.microsoft.com/office/drawing/2014/main" id="{165B89D0-A2A7-49C3-B777-596BA08784F5}"/>
                </a:ext>
              </a:extLst>
            </p:cNvPr>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8" name="Google Shape;42555;p18">
              <a:extLst>
                <a:ext uri="{FF2B5EF4-FFF2-40B4-BE49-F238E27FC236}">
                  <a16:creationId xmlns:a16="http://schemas.microsoft.com/office/drawing/2014/main" id="{2180964E-62D2-4170-8DF2-53E750E03B94}"/>
                </a:ext>
              </a:extLst>
            </p:cNvPr>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9" name="Google Shape;42556;p18">
              <a:extLst>
                <a:ext uri="{FF2B5EF4-FFF2-40B4-BE49-F238E27FC236}">
                  <a16:creationId xmlns:a16="http://schemas.microsoft.com/office/drawing/2014/main" id="{CCFA2E7B-96CC-4F1E-AE7C-C9AF49AAF5B3}"/>
                </a:ext>
              </a:extLst>
            </p:cNvPr>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0" name="Google Shape;42557;p18">
              <a:extLst>
                <a:ext uri="{FF2B5EF4-FFF2-40B4-BE49-F238E27FC236}">
                  <a16:creationId xmlns:a16="http://schemas.microsoft.com/office/drawing/2014/main" id="{B12CFBEF-13C7-4099-BF05-632F83E25B2B}"/>
                </a:ext>
              </a:extLst>
            </p:cNvPr>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1" name="Google Shape;42558;p18">
              <a:extLst>
                <a:ext uri="{FF2B5EF4-FFF2-40B4-BE49-F238E27FC236}">
                  <a16:creationId xmlns:a16="http://schemas.microsoft.com/office/drawing/2014/main" id="{CE96D555-7203-4D48-B9EB-5C5B7B2F37C7}"/>
                </a:ext>
              </a:extLst>
            </p:cNvPr>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2" name="Google Shape;42559;p18">
              <a:extLst>
                <a:ext uri="{FF2B5EF4-FFF2-40B4-BE49-F238E27FC236}">
                  <a16:creationId xmlns:a16="http://schemas.microsoft.com/office/drawing/2014/main" id="{EC4A0E2F-32BD-4206-B22C-C44B9BD2E068}"/>
                </a:ext>
              </a:extLst>
            </p:cNvPr>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3" name="Google Shape;42560;p18">
              <a:extLst>
                <a:ext uri="{FF2B5EF4-FFF2-40B4-BE49-F238E27FC236}">
                  <a16:creationId xmlns:a16="http://schemas.microsoft.com/office/drawing/2014/main" id="{F1F4FD9B-4DB6-488E-A342-9D254D29DAC4}"/>
                </a:ext>
              </a:extLst>
            </p:cNvPr>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4" name="Google Shape;42561;p18">
              <a:extLst>
                <a:ext uri="{FF2B5EF4-FFF2-40B4-BE49-F238E27FC236}">
                  <a16:creationId xmlns:a16="http://schemas.microsoft.com/office/drawing/2014/main" id="{B32BE7D6-08B3-452D-B528-08C3EDA1E7AD}"/>
                </a:ext>
              </a:extLst>
            </p:cNvPr>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5" name="Google Shape;42562;p18">
              <a:extLst>
                <a:ext uri="{FF2B5EF4-FFF2-40B4-BE49-F238E27FC236}">
                  <a16:creationId xmlns:a16="http://schemas.microsoft.com/office/drawing/2014/main" id="{C67E9F69-1E8D-4372-917D-F2843DD02B96}"/>
                </a:ext>
              </a:extLst>
            </p:cNvPr>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6" name="Google Shape;42563;p18">
              <a:extLst>
                <a:ext uri="{FF2B5EF4-FFF2-40B4-BE49-F238E27FC236}">
                  <a16:creationId xmlns:a16="http://schemas.microsoft.com/office/drawing/2014/main" id="{11FB8A27-5B2E-4631-9230-96C8E7E78EC4}"/>
                </a:ext>
              </a:extLst>
            </p:cNvPr>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7" name="Google Shape;42564;p18">
              <a:extLst>
                <a:ext uri="{FF2B5EF4-FFF2-40B4-BE49-F238E27FC236}">
                  <a16:creationId xmlns:a16="http://schemas.microsoft.com/office/drawing/2014/main" id="{F96898E1-9669-4D7F-9503-91667807C12A}"/>
                </a:ext>
              </a:extLst>
            </p:cNvPr>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8" name="Google Shape;42565;p18">
              <a:extLst>
                <a:ext uri="{FF2B5EF4-FFF2-40B4-BE49-F238E27FC236}">
                  <a16:creationId xmlns:a16="http://schemas.microsoft.com/office/drawing/2014/main" id="{F44B2452-C912-4156-BE3C-9BB67131AEFF}"/>
                </a:ext>
              </a:extLst>
            </p:cNvPr>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9" name="Google Shape;42566;p18">
              <a:extLst>
                <a:ext uri="{FF2B5EF4-FFF2-40B4-BE49-F238E27FC236}">
                  <a16:creationId xmlns:a16="http://schemas.microsoft.com/office/drawing/2014/main" id="{4240A6B6-E4F6-46A4-AADC-5EF4EE18DC2C}"/>
                </a:ext>
              </a:extLst>
            </p:cNvPr>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0" name="Google Shape;42567;p18">
              <a:extLst>
                <a:ext uri="{FF2B5EF4-FFF2-40B4-BE49-F238E27FC236}">
                  <a16:creationId xmlns:a16="http://schemas.microsoft.com/office/drawing/2014/main" id="{B200D3B5-CD61-4237-918A-42602E306028}"/>
                </a:ext>
              </a:extLst>
            </p:cNvPr>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1" name="Google Shape;42568;p18">
              <a:extLst>
                <a:ext uri="{FF2B5EF4-FFF2-40B4-BE49-F238E27FC236}">
                  <a16:creationId xmlns:a16="http://schemas.microsoft.com/office/drawing/2014/main" id="{2EEA2126-EA9F-4DD9-8FC8-C1E9557C90EF}"/>
                </a:ext>
              </a:extLst>
            </p:cNvPr>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2" name="Google Shape;42569;p18">
              <a:extLst>
                <a:ext uri="{FF2B5EF4-FFF2-40B4-BE49-F238E27FC236}">
                  <a16:creationId xmlns:a16="http://schemas.microsoft.com/office/drawing/2014/main" id="{A61A5276-92CA-4715-A275-1818673A676B}"/>
                </a:ext>
              </a:extLst>
            </p:cNvPr>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3" name="Google Shape;42570;p18">
              <a:extLst>
                <a:ext uri="{FF2B5EF4-FFF2-40B4-BE49-F238E27FC236}">
                  <a16:creationId xmlns:a16="http://schemas.microsoft.com/office/drawing/2014/main" id="{64B13C68-500D-49AC-A046-23D2CF2EED10}"/>
                </a:ext>
              </a:extLst>
            </p:cNvPr>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4" name="Google Shape;42571;p18">
              <a:extLst>
                <a:ext uri="{FF2B5EF4-FFF2-40B4-BE49-F238E27FC236}">
                  <a16:creationId xmlns:a16="http://schemas.microsoft.com/office/drawing/2014/main" id="{B088DD69-6126-4BD7-86A9-61968FC2B38B}"/>
                </a:ext>
              </a:extLst>
            </p:cNvPr>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5" name="Google Shape;42572;p18">
              <a:extLst>
                <a:ext uri="{FF2B5EF4-FFF2-40B4-BE49-F238E27FC236}">
                  <a16:creationId xmlns:a16="http://schemas.microsoft.com/office/drawing/2014/main" id="{5DF7EEE8-B6CA-498F-82E1-1058206E766C}"/>
                </a:ext>
              </a:extLst>
            </p:cNvPr>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6" name="Google Shape;42573;p18">
              <a:extLst>
                <a:ext uri="{FF2B5EF4-FFF2-40B4-BE49-F238E27FC236}">
                  <a16:creationId xmlns:a16="http://schemas.microsoft.com/office/drawing/2014/main" id="{0ADE6869-6526-4B8C-ABCB-E4A49F46F661}"/>
                </a:ext>
              </a:extLst>
            </p:cNvPr>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7" name="Google Shape;42574;p18">
              <a:extLst>
                <a:ext uri="{FF2B5EF4-FFF2-40B4-BE49-F238E27FC236}">
                  <a16:creationId xmlns:a16="http://schemas.microsoft.com/office/drawing/2014/main" id="{1BA364D1-DA3B-4045-B8FF-1CB0679A4F41}"/>
                </a:ext>
              </a:extLst>
            </p:cNvPr>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8" name="Google Shape;42575;p18">
              <a:extLst>
                <a:ext uri="{FF2B5EF4-FFF2-40B4-BE49-F238E27FC236}">
                  <a16:creationId xmlns:a16="http://schemas.microsoft.com/office/drawing/2014/main" id="{8E97BB0D-D281-4F4E-83DE-9145F78CA7D5}"/>
                </a:ext>
              </a:extLst>
            </p:cNvPr>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9" name="Google Shape;42576;p18">
              <a:extLst>
                <a:ext uri="{FF2B5EF4-FFF2-40B4-BE49-F238E27FC236}">
                  <a16:creationId xmlns:a16="http://schemas.microsoft.com/office/drawing/2014/main" id="{F618A7D2-DCBC-4897-B121-5B2277DB2564}"/>
                </a:ext>
              </a:extLst>
            </p:cNvPr>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0" name="Google Shape;42577;p18">
              <a:extLst>
                <a:ext uri="{FF2B5EF4-FFF2-40B4-BE49-F238E27FC236}">
                  <a16:creationId xmlns:a16="http://schemas.microsoft.com/office/drawing/2014/main" id="{7E6E8BB2-A821-4011-A3AB-42BB25576B32}"/>
                </a:ext>
              </a:extLst>
            </p:cNvPr>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1" name="Google Shape;42578;p18">
              <a:extLst>
                <a:ext uri="{FF2B5EF4-FFF2-40B4-BE49-F238E27FC236}">
                  <a16:creationId xmlns:a16="http://schemas.microsoft.com/office/drawing/2014/main" id="{01CD403C-9CBF-49BD-AD44-967CAF7A30BC}"/>
                </a:ext>
              </a:extLst>
            </p:cNvPr>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2" name="Google Shape;42579;p18">
              <a:extLst>
                <a:ext uri="{FF2B5EF4-FFF2-40B4-BE49-F238E27FC236}">
                  <a16:creationId xmlns:a16="http://schemas.microsoft.com/office/drawing/2014/main" id="{2FC34423-1E04-43B1-AF59-472792458ACD}"/>
                </a:ext>
              </a:extLst>
            </p:cNvPr>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3" name="Google Shape;42580;p18">
              <a:extLst>
                <a:ext uri="{FF2B5EF4-FFF2-40B4-BE49-F238E27FC236}">
                  <a16:creationId xmlns:a16="http://schemas.microsoft.com/office/drawing/2014/main" id="{90241BAC-57DB-428E-BB38-9798E5001AB9}"/>
                </a:ext>
              </a:extLst>
            </p:cNvPr>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4" name="Google Shape;42581;p18">
              <a:extLst>
                <a:ext uri="{FF2B5EF4-FFF2-40B4-BE49-F238E27FC236}">
                  <a16:creationId xmlns:a16="http://schemas.microsoft.com/office/drawing/2014/main" id="{FE519B43-3AE2-4322-A63F-D9CAFFEF82EF}"/>
                </a:ext>
              </a:extLst>
            </p:cNvPr>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5" name="Google Shape;42582;p18">
              <a:extLst>
                <a:ext uri="{FF2B5EF4-FFF2-40B4-BE49-F238E27FC236}">
                  <a16:creationId xmlns:a16="http://schemas.microsoft.com/office/drawing/2014/main" id="{261DE3EA-9ED5-4793-A31B-674F5E0F3F46}"/>
                </a:ext>
              </a:extLst>
            </p:cNvPr>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6" name="Google Shape;42583;p18">
              <a:extLst>
                <a:ext uri="{FF2B5EF4-FFF2-40B4-BE49-F238E27FC236}">
                  <a16:creationId xmlns:a16="http://schemas.microsoft.com/office/drawing/2014/main" id="{BB65758F-592C-4B52-AC0A-3F2F0F555BB0}"/>
                </a:ext>
              </a:extLst>
            </p:cNvPr>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7" name="Google Shape;42584;p18">
              <a:extLst>
                <a:ext uri="{FF2B5EF4-FFF2-40B4-BE49-F238E27FC236}">
                  <a16:creationId xmlns:a16="http://schemas.microsoft.com/office/drawing/2014/main" id="{70531661-4B48-4DE1-B003-319F6A827BA3}"/>
                </a:ext>
              </a:extLst>
            </p:cNvPr>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8" name="Google Shape;42585;p18">
              <a:extLst>
                <a:ext uri="{FF2B5EF4-FFF2-40B4-BE49-F238E27FC236}">
                  <a16:creationId xmlns:a16="http://schemas.microsoft.com/office/drawing/2014/main" id="{709D91F1-6A7D-4473-BFA6-F8810025E72B}"/>
                </a:ext>
              </a:extLst>
            </p:cNvPr>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9" name="Google Shape;42586;p18">
              <a:extLst>
                <a:ext uri="{FF2B5EF4-FFF2-40B4-BE49-F238E27FC236}">
                  <a16:creationId xmlns:a16="http://schemas.microsoft.com/office/drawing/2014/main" id="{D455D26D-B54F-4B2C-9BF0-6FE1095B19CD}"/>
                </a:ext>
              </a:extLst>
            </p:cNvPr>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0" name="Google Shape;42587;p18">
              <a:extLst>
                <a:ext uri="{FF2B5EF4-FFF2-40B4-BE49-F238E27FC236}">
                  <a16:creationId xmlns:a16="http://schemas.microsoft.com/office/drawing/2014/main" id="{C1918739-3884-4935-94A5-EA83F5E3C0F7}"/>
                </a:ext>
              </a:extLst>
            </p:cNvPr>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1" name="Google Shape;42588;p18">
              <a:extLst>
                <a:ext uri="{FF2B5EF4-FFF2-40B4-BE49-F238E27FC236}">
                  <a16:creationId xmlns:a16="http://schemas.microsoft.com/office/drawing/2014/main" id="{40EB5C79-123B-4D2C-8A16-FCFCDFDF2C18}"/>
                </a:ext>
              </a:extLst>
            </p:cNvPr>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2" name="Google Shape;42589;p18">
              <a:extLst>
                <a:ext uri="{FF2B5EF4-FFF2-40B4-BE49-F238E27FC236}">
                  <a16:creationId xmlns:a16="http://schemas.microsoft.com/office/drawing/2014/main" id="{46DAE659-B997-4923-AF6D-7DE89FCC9DA6}"/>
                </a:ext>
              </a:extLst>
            </p:cNvPr>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3" name="Google Shape;42590;p18">
              <a:extLst>
                <a:ext uri="{FF2B5EF4-FFF2-40B4-BE49-F238E27FC236}">
                  <a16:creationId xmlns:a16="http://schemas.microsoft.com/office/drawing/2014/main" id="{D49817D8-E13A-4717-9FD5-B0E251B584BC}"/>
                </a:ext>
              </a:extLst>
            </p:cNvPr>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4" name="Google Shape;42591;p18">
              <a:extLst>
                <a:ext uri="{FF2B5EF4-FFF2-40B4-BE49-F238E27FC236}">
                  <a16:creationId xmlns:a16="http://schemas.microsoft.com/office/drawing/2014/main" id="{A1857F6B-0859-497E-857E-F1B5AC0D4D8F}"/>
                </a:ext>
              </a:extLst>
            </p:cNvPr>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5" name="Google Shape;42592;p18">
              <a:extLst>
                <a:ext uri="{FF2B5EF4-FFF2-40B4-BE49-F238E27FC236}">
                  <a16:creationId xmlns:a16="http://schemas.microsoft.com/office/drawing/2014/main" id="{FC2A1B73-C895-49B9-A703-5E9F4F8587C9}"/>
                </a:ext>
              </a:extLst>
            </p:cNvPr>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6" name="Google Shape;42593;p18">
              <a:extLst>
                <a:ext uri="{FF2B5EF4-FFF2-40B4-BE49-F238E27FC236}">
                  <a16:creationId xmlns:a16="http://schemas.microsoft.com/office/drawing/2014/main" id="{D4486FDA-509E-4F04-9EAA-0764579EB155}"/>
                </a:ext>
              </a:extLst>
            </p:cNvPr>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7" name="Google Shape;42594;p18">
              <a:extLst>
                <a:ext uri="{FF2B5EF4-FFF2-40B4-BE49-F238E27FC236}">
                  <a16:creationId xmlns:a16="http://schemas.microsoft.com/office/drawing/2014/main" id="{2827452D-8AFA-4BB8-B98F-B67529866FAF}"/>
                </a:ext>
              </a:extLst>
            </p:cNvPr>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8" name="Google Shape;42595;p18">
              <a:extLst>
                <a:ext uri="{FF2B5EF4-FFF2-40B4-BE49-F238E27FC236}">
                  <a16:creationId xmlns:a16="http://schemas.microsoft.com/office/drawing/2014/main" id="{37952931-3377-4F10-BDDB-5A8B29D97238}"/>
                </a:ext>
              </a:extLst>
            </p:cNvPr>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9" name="Google Shape;42596;p18">
              <a:extLst>
                <a:ext uri="{FF2B5EF4-FFF2-40B4-BE49-F238E27FC236}">
                  <a16:creationId xmlns:a16="http://schemas.microsoft.com/office/drawing/2014/main" id="{36EC8B97-DE69-448D-9EFB-C5216597F8D0}"/>
                </a:ext>
              </a:extLst>
            </p:cNvPr>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0" name="Google Shape;42597;p18">
              <a:extLst>
                <a:ext uri="{FF2B5EF4-FFF2-40B4-BE49-F238E27FC236}">
                  <a16:creationId xmlns:a16="http://schemas.microsoft.com/office/drawing/2014/main" id="{EAE2BE91-47E0-4DD5-BA83-7F219C1C9781}"/>
                </a:ext>
              </a:extLst>
            </p:cNvPr>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1" name="Google Shape;42598;p18">
              <a:extLst>
                <a:ext uri="{FF2B5EF4-FFF2-40B4-BE49-F238E27FC236}">
                  <a16:creationId xmlns:a16="http://schemas.microsoft.com/office/drawing/2014/main" id="{D093E8AB-F5D1-4B94-82E4-1470C278BA30}"/>
                </a:ext>
              </a:extLst>
            </p:cNvPr>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2" name="Google Shape;42599;p18">
              <a:extLst>
                <a:ext uri="{FF2B5EF4-FFF2-40B4-BE49-F238E27FC236}">
                  <a16:creationId xmlns:a16="http://schemas.microsoft.com/office/drawing/2014/main" id="{CCBE5BA2-8E16-402D-B4BA-D5B807B7B79C}"/>
                </a:ext>
              </a:extLst>
            </p:cNvPr>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3" name="Google Shape;42600;p18">
              <a:extLst>
                <a:ext uri="{FF2B5EF4-FFF2-40B4-BE49-F238E27FC236}">
                  <a16:creationId xmlns:a16="http://schemas.microsoft.com/office/drawing/2014/main" id="{C173E4DB-753B-4896-9375-50D5C5E4D261}"/>
                </a:ext>
              </a:extLst>
            </p:cNvPr>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4" name="Google Shape;42601;p18">
              <a:extLst>
                <a:ext uri="{FF2B5EF4-FFF2-40B4-BE49-F238E27FC236}">
                  <a16:creationId xmlns:a16="http://schemas.microsoft.com/office/drawing/2014/main" id="{9BDFE62D-9E17-48E9-AAAB-2B06F79F927F}"/>
                </a:ext>
              </a:extLst>
            </p:cNvPr>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5" name="Google Shape;42602;p18">
              <a:extLst>
                <a:ext uri="{FF2B5EF4-FFF2-40B4-BE49-F238E27FC236}">
                  <a16:creationId xmlns:a16="http://schemas.microsoft.com/office/drawing/2014/main" id="{93DCCAB4-9203-4688-932A-09CD2D42B2A6}"/>
                </a:ext>
              </a:extLst>
            </p:cNvPr>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6" name="Google Shape;42603;p18">
              <a:extLst>
                <a:ext uri="{FF2B5EF4-FFF2-40B4-BE49-F238E27FC236}">
                  <a16:creationId xmlns:a16="http://schemas.microsoft.com/office/drawing/2014/main" id="{E0689C11-4C31-4D71-BD44-E608F07F679C}"/>
                </a:ext>
              </a:extLst>
            </p:cNvPr>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7" name="Google Shape;42604;p18">
              <a:extLst>
                <a:ext uri="{FF2B5EF4-FFF2-40B4-BE49-F238E27FC236}">
                  <a16:creationId xmlns:a16="http://schemas.microsoft.com/office/drawing/2014/main" id="{89A71ACF-80DE-439F-92B6-54B1FA17BC0C}"/>
                </a:ext>
              </a:extLst>
            </p:cNvPr>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8" name="Google Shape;42605;p18">
              <a:extLst>
                <a:ext uri="{FF2B5EF4-FFF2-40B4-BE49-F238E27FC236}">
                  <a16:creationId xmlns:a16="http://schemas.microsoft.com/office/drawing/2014/main" id="{7253C19C-34E2-49CA-B7D5-CE9ECFA40816}"/>
                </a:ext>
              </a:extLst>
            </p:cNvPr>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9" name="Google Shape;42606;p18">
              <a:extLst>
                <a:ext uri="{FF2B5EF4-FFF2-40B4-BE49-F238E27FC236}">
                  <a16:creationId xmlns:a16="http://schemas.microsoft.com/office/drawing/2014/main" id="{6F1817F8-7E8E-4ED0-B741-7F239534E4F5}"/>
                </a:ext>
              </a:extLst>
            </p:cNvPr>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0" name="Google Shape;42607;p18">
              <a:extLst>
                <a:ext uri="{FF2B5EF4-FFF2-40B4-BE49-F238E27FC236}">
                  <a16:creationId xmlns:a16="http://schemas.microsoft.com/office/drawing/2014/main" id="{4F826EC7-5F42-44AD-A237-3CD48198766E}"/>
                </a:ext>
              </a:extLst>
            </p:cNvPr>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1" name="Google Shape;42608;p18">
              <a:extLst>
                <a:ext uri="{FF2B5EF4-FFF2-40B4-BE49-F238E27FC236}">
                  <a16:creationId xmlns:a16="http://schemas.microsoft.com/office/drawing/2014/main" id="{53695E62-F2BE-4D4F-A6C5-6292DFA66741}"/>
                </a:ext>
              </a:extLst>
            </p:cNvPr>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2" name="Google Shape;42609;p18">
              <a:extLst>
                <a:ext uri="{FF2B5EF4-FFF2-40B4-BE49-F238E27FC236}">
                  <a16:creationId xmlns:a16="http://schemas.microsoft.com/office/drawing/2014/main" id="{9E368033-7530-416B-896D-2F5BE5F24279}"/>
                </a:ext>
              </a:extLst>
            </p:cNvPr>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3" name="Google Shape;42610;p18">
              <a:extLst>
                <a:ext uri="{FF2B5EF4-FFF2-40B4-BE49-F238E27FC236}">
                  <a16:creationId xmlns:a16="http://schemas.microsoft.com/office/drawing/2014/main" id="{0AA8D1B6-95EE-4BB4-91C4-D63D00A6BFF9}"/>
                </a:ext>
              </a:extLst>
            </p:cNvPr>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4" name="Google Shape;42611;p18">
              <a:extLst>
                <a:ext uri="{FF2B5EF4-FFF2-40B4-BE49-F238E27FC236}">
                  <a16:creationId xmlns:a16="http://schemas.microsoft.com/office/drawing/2014/main" id="{9B8602CE-CD97-46F8-BADA-2E4F07B52148}"/>
                </a:ext>
              </a:extLst>
            </p:cNvPr>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5" name="Google Shape;42612;p18">
              <a:extLst>
                <a:ext uri="{FF2B5EF4-FFF2-40B4-BE49-F238E27FC236}">
                  <a16:creationId xmlns:a16="http://schemas.microsoft.com/office/drawing/2014/main" id="{81A0070D-0540-4B7C-B1BE-5F1552681737}"/>
                </a:ext>
              </a:extLst>
            </p:cNvPr>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6" name="Google Shape;42613;p18">
              <a:extLst>
                <a:ext uri="{FF2B5EF4-FFF2-40B4-BE49-F238E27FC236}">
                  <a16:creationId xmlns:a16="http://schemas.microsoft.com/office/drawing/2014/main" id="{9082D94D-2988-48FD-8EB7-036A560FA7C1}"/>
                </a:ext>
              </a:extLst>
            </p:cNvPr>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7" name="Google Shape;42614;p18">
              <a:extLst>
                <a:ext uri="{FF2B5EF4-FFF2-40B4-BE49-F238E27FC236}">
                  <a16:creationId xmlns:a16="http://schemas.microsoft.com/office/drawing/2014/main" id="{9C7859BD-9156-4AB0-8028-5040ECEA2989}"/>
                </a:ext>
              </a:extLst>
            </p:cNvPr>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8" name="Google Shape;42615;p18">
              <a:extLst>
                <a:ext uri="{FF2B5EF4-FFF2-40B4-BE49-F238E27FC236}">
                  <a16:creationId xmlns:a16="http://schemas.microsoft.com/office/drawing/2014/main" id="{0362E901-3DAB-4B83-A4E4-35A7FB20EF49}"/>
                </a:ext>
              </a:extLst>
            </p:cNvPr>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9" name="Google Shape;42616;p18">
              <a:extLst>
                <a:ext uri="{FF2B5EF4-FFF2-40B4-BE49-F238E27FC236}">
                  <a16:creationId xmlns:a16="http://schemas.microsoft.com/office/drawing/2014/main" id="{32DA027A-6F4B-4360-8360-8263D3B3EE78}"/>
                </a:ext>
              </a:extLst>
            </p:cNvPr>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0" name="Google Shape;42617;p18">
              <a:extLst>
                <a:ext uri="{FF2B5EF4-FFF2-40B4-BE49-F238E27FC236}">
                  <a16:creationId xmlns:a16="http://schemas.microsoft.com/office/drawing/2014/main" id="{A78E8375-13D6-414C-8D1E-4FA258DF563F}"/>
                </a:ext>
              </a:extLst>
            </p:cNvPr>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1" name="Google Shape;42618;p18">
              <a:extLst>
                <a:ext uri="{FF2B5EF4-FFF2-40B4-BE49-F238E27FC236}">
                  <a16:creationId xmlns:a16="http://schemas.microsoft.com/office/drawing/2014/main" id="{CE2069F3-6A0E-4A48-8CFF-EA6E29E824FA}"/>
                </a:ext>
              </a:extLst>
            </p:cNvPr>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2" name="Google Shape;42619;p18">
              <a:extLst>
                <a:ext uri="{FF2B5EF4-FFF2-40B4-BE49-F238E27FC236}">
                  <a16:creationId xmlns:a16="http://schemas.microsoft.com/office/drawing/2014/main" id="{8DE5CD63-683A-4630-B7A8-3000BD4D86D7}"/>
                </a:ext>
              </a:extLst>
            </p:cNvPr>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3" name="Google Shape;42620;p18">
              <a:extLst>
                <a:ext uri="{FF2B5EF4-FFF2-40B4-BE49-F238E27FC236}">
                  <a16:creationId xmlns:a16="http://schemas.microsoft.com/office/drawing/2014/main" id="{FCB3CA5C-0261-46F8-92E6-C1BED82B429F}"/>
                </a:ext>
              </a:extLst>
            </p:cNvPr>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4" name="Google Shape;42621;p18">
              <a:extLst>
                <a:ext uri="{FF2B5EF4-FFF2-40B4-BE49-F238E27FC236}">
                  <a16:creationId xmlns:a16="http://schemas.microsoft.com/office/drawing/2014/main" id="{A6FE1016-DE9D-4E41-ABA4-4BCA42AF880A}"/>
                </a:ext>
              </a:extLst>
            </p:cNvPr>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5" name="Google Shape;42622;p18">
              <a:extLst>
                <a:ext uri="{FF2B5EF4-FFF2-40B4-BE49-F238E27FC236}">
                  <a16:creationId xmlns:a16="http://schemas.microsoft.com/office/drawing/2014/main" id="{D868CC30-1544-4BA1-B7BC-7160F1180346}"/>
                </a:ext>
              </a:extLst>
            </p:cNvPr>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6" name="Google Shape;42623;p18">
              <a:extLst>
                <a:ext uri="{FF2B5EF4-FFF2-40B4-BE49-F238E27FC236}">
                  <a16:creationId xmlns:a16="http://schemas.microsoft.com/office/drawing/2014/main" id="{37FB6F50-790E-4F23-8077-2BBE8843F9F5}"/>
                </a:ext>
              </a:extLst>
            </p:cNvPr>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7" name="Google Shape;42624;p18">
              <a:extLst>
                <a:ext uri="{FF2B5EF4-FFF2-40B4-BE49-F238E27FC236}">
                  <a16:creationId xmlns:a16="http://schemas.microsoft.com/office/drawing/2014/main" id="{2CD4AA03-B210-4B8A-B5A7-BA82C00801D3}"/>
                </a:ext>
              </a:extLst>
            </p:cNvPr>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8" name="Google Shape;42625;p18">
              <a:extLst>
                <a:ext uri="{FF2B5EF4-FFF2-40B4-BE49-F238E27FC236}">
                  <a16:creationId xmlns:a16="http://schemas.microsoft.com/office/drawing/2014/main" id="{41DB66A0-4EA6-4D95-87E7-957C3D60D46C}"/>
                </a:ext>
              </a:extLst>
            </p:cNvPr>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9" name="Google Shape;42626;p18">
              <a:extLst>
                <a:ext uri="{FF2B5EF4-FFF2-40B4-BE49-F238E27FC236}">
                  <a16:creationId xmlns:a16="http://schemas.microsoft.com/office/drawing/2014/main" id="{509730A2-10C4-4411-BD9F-21386C8D8760}"/>
                </a:ext>
              </a:extLst>
            </p:cNvPr>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0" name="Google Shape;42627;p18">
              <a:extLst>
                <a:ext uri="{FF2B5EF4-FFF2-40B4-BE49-F238E27FC236}">
                  <a16:creationId xmlns:a16="http://schemas.microsoft.com/office/drawing/2014/main" id="{C5AD55EF-144F-4B25-86EB-79A0B90D9BE8}"/>
                </a:ext>
              </a:extLst>
            </p:cNvPr>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1" name="Google Shape;42628;p18">
              <a:extLst>
                <a:ext uri="{FF2B5EF4-FFF2-40B4-BE49-F238E27FC236}">
                  <a16:creationId xmlns:a16="http://schemas.microsoft.com/office/drawing/2014/main" id="{A06AA950-788D-45E9-9150-6AFFFAEB934F}"/>
                </a:ext>
              </a:extLst>
            </p:cNvPr>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2" name="Google Shape;42629;p18">
              <a:extLst>
                <a:ext uri="{FF2B5EF4-FFF2-40B4-BE49-F238E27FC236}">
                  <a16:creationId xmlns:a16="http://schemas.microsoft.com/office/drawing/2014/main" id="{4BB2767B-D53D-4AD3-97F1-97FA53E6E338}"/>
                </a:ext>
              </a:extLst>
            </p:cNvPr>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3" name="Google Shape;42630;p18">
              <a:extLst>
                <a:ext uri="{FF2B5EF4-FFF2-40B4-BE49-F238E27FC236}">
                  <a16:creationId xmlns:a16="http://schemas.microsoft.com/office/drawing/2014/main" id="{B832392F-10FE-419A-8130-FA6E98BF1205}"/>
                </a:ext>
              </a:extLst>
            </p:cNvPr>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4" name="Google Shape;42631;p18">
              <a:extLst>
                <a:ext uri="{FF2B5EF4-FFF2-40B4-BE49-F238E27FC236}">
                  <a16:creationId xmlns:a16="http://schemas.microsoft.com/office/drawing/2014/main" id="{857724F4-430F-4743-883D-736C4E97E605}"/>
                </a:ext>
              </a:extLst>
            </p:cNvPr>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5" name="Google Shape;42632;p18">
              <a:extLst>
                <a:ext uri="{FF2B5EF4-FFF2-40B4-BE49-F238E27FC236}">
                  <a16:creationId xmlns:a16="http://schemas.microsoft.com/office/drawing/2014/main" id="{AEDE28C9-DC8A-456B-8859-9BAB929F9425}"/>
                </a:ext>
              </a:extLst>
            </p:cNvPr>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6" name="Google Shape;42633;p18">
              <a:extLst>
                <a:ext uri="{FF2B5EF4-FFF2-40B4-BE49-F238E27FC236}">
                  <a16:creationId xmlns:a16="http://schemas.microsoft.com/office/drawing/2014/main" id="{70F5EB80-5FA2-44D0-B2A1-DA1D2D3CF250}"/>
                </a:ext>
              </a:extLst>
            </p:cNvPr>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7" name="Google Shape;42634;p18">
              <a:extLst>
                <a:ext uri="{FF2B5EF4-FFF2-40B4-BE49-F238E27FC236}">
                  <a16:creationId xmlns:a16="http://schemas.microsoft.com/office/drawing/2014/main" id="{5F4A0DF1-C144-4AD5-B246-6DF066A3B9EA}"/>
                </a:ext>
              </a:extLst>
            </p:cNvPr>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8" name="Google Shape;42635;p18">
              <a:extLst>
                <a:ext uri="{FF2B5EF4-FFF2-40B4-BE49-F238E27FC236}">
                  <a16:creationId xmlns:a16="http://schemas.microsoft.com/office/drawing/2014/main" id="{30CB1258-59F1-484C-AA26-E52160298444}"/>
                </a:ext>
              </a:extLst>
            </p:cNvPr>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9" name="Google Shape;42636;p18">
              <a:extLst>
                <a:ext uri="{FF2B5EF4-FFF2-40B4-BE49-F238E27FC236}">
                  <a16:creationId xmlns:a16="http://schemas.microsoft.com/office/drawing/2014/main" id="{33A4617D-04B8-41DA-A3F0-F73715856EC4}"/>
                </a:ext>
              </a:extLst>
            </p:cNvPr>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0" name="Google Shape;42637;p18">
              <a:extLst>
                <a:ext uri="{FF2B5EF4-FFF2-40B4-BE49-F238E27FC236}">
                  <a16:creationId xmlns:a16="http://schemas.microsoft.com/office/drawing/2014/main" id="{30022CBC-0C61-4DDA-B7E3-D663BC0D3930}"/>
                </a:ext>
              </a:extLst>
            </p:cNvPr>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1" name="Google Shape;42638;p18">
              <a:extLst>
                <a:ext uri="{FF2B5EF4-FFF2-40B4-BE49-F238E27FC236}">
                  <a16:creationId xmlns:a16="http://schemas.microsoft.com/office/drawing/2014/main" id="{48B4FACA-4816-4FF0-8CE2-8A436B85F738}"/>
                </a:ext>
              </a:extLst>
            </p:cNvPr>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2" name="Google Shape;42639;p18">
              <a:extLst>
                <a:ext uri="{FF2B5EF4-FFF2-40B4-BE49-F238E27FC236}">
                  <a16:creationId xmlns:a16="http://schemas.microsoft.com/office/drawing/2014/main" id="{98EC5C3C-D076-4125-8333-F7E4DBFB0D63}"/>
                </a:ext>
              </a:extLst>
            </p:cNvPr>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3" name="Google Shape;42640;p18">
              <a:extLst>
                <a:ext uri="{FF2B5EF4-FFF2-40B4-BE49-F238E27FC236}">
                  <a16:creationId xmlns:a16="http://schemas.microsoft.com/office/drawing/2014/main" id="{DA5734C1-306A-4773-85D4-EB6AB9ABDFE7}"/>
                </a:ext>
              </a:extLst>
            </p:cNvPr>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4" name="Google Shape;42641;p18">
              <a:extLst>
                <a:ext uri="{FF2B5EF4-FFF2-40B4-BE49-F238E27FC236}">
                  <a16:creationId xmlns:a16="http://schemas.microsoft.com/office/drawing/2014/main" id="{6EF3B56E-375B-4401-8ED9-5DA1CD68569C}"/>
                </a:ext>
              </a:extLst>
            </p:cNvPr>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5" name="Google Shape;42642;p18">
              <a:extLst>
                <a:ext uri="{FF2B5EF4-FFF2-40B4-BE49-F238E27FC236}">
                  <a16:creationId xmlns:a16="http://schemas.microsoft.com/office/drawing/2014/main" id="{39B86127-5C39-447D-A3A2-3E506B6E1457}"/>
                </a:ext>
              </a:extLst>
            </p:cNvPr>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6" name="Google Shape;42643;p18">
              <a:extLst>
                <a:ext uri="{FF2B5EF4-FFF2-40B4-BE49-F238E27FC236}">
                  <a16:creationId xmlns:a16="http://schemas.microsoft.com/office/drawing/2014/main" id="{5E2410EC-0771-4353-AEEE-77993FDA0F6E}"/>
                </a:ext>
              </a:extLst>
            </p:cNvPr>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7" name="Google Shape;42644;p18">
              <a:extLst>
                <a:ext uri="{FF2B5EF4-FFF2-40B4-BE49-F238E27FC236}">
                  <a16:creationId xmlns:a16="http://schemas.microsoft.com/office/drawing/2014/main" id="{9D38AD58-374C-4284-A5DC-1C3558B5C1BE}"/>
                </a:ext>
              </a:extLst>
            </p:cNvPr>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8" name="Google Shape;42645;p18">
              <a:extLst>
                <a:ext uri="{FF2B5EF4-FFF2-40B4-BE49-F238E27FC236}">
                  <a16:creationId xmlns:a16="http://schemas.microsoft.com/office/drawing/2014/main" id="{A6AE82A9-4BA8-4E9D-8A43-5C657940438D}"/>
                </a:ext>
              </a:extLst>
            </p:cNvPr>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9" name="Google Shape;42646;p18">
              <a:extLst>
                <a:ext uri="{FF2B5EF4-FFF2-40B4-BE49-F238E27FC236}">
                  <a16:creationId xmlns:a16="http://schemas.microsoft.com/office/drawing/2014/main" id="{7A915EF4-9630-40A3-B6E4-19107473A3D3}"/>
                </a:ext>
              </a:extLst>
            </p:cNvPr>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0" name="Google Shape;42647;p18">
              <a:extLst>
                <a:ext uri="{FF2B5EF4-FFF2-40B4-BE49-F238E27FC236}">
                  <a16:creationId xmlns:a16="http://schemas.microsoft.com/office/drawing/2014/main" id="{7D2321C1-444D-4F85-94C6-6ABF0D357795}"/>
                </a:ext>
              </a:extLst>
            </p:cNvPr>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1" name="Google Shape;42648;p18">
              <a:extLst>
                <a:ext uri="{FF2B5EF4-FFF2-40B4-BE49-F238E27FC236}">
                  <a16:creationId xmlns:a16="http://schemas.microsoft.com/office/drawing/2014/main" id="{5587D9C3-16AE-489F-A038-11D9D33D56A2}"/>
                </a:ext>
              </a:extLst>
            </p:cNvPr>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2" name="Google Shape;42649;p18">
              <a:extLst>
                <a:ext uri="{FF2B5EF4-FFF2-40B4-BE49-F238E27FC236}">
                  <a16:creationId xmlns:a16="http://schemas.microsoft.com/office/drawing/2014/main" id="{17215094-2DFC-4317-89FC-C983DE870893}"/>
                </a:ext>
              </a:extLst>
            </p:cNvPr>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3" name="Google Shape;42650;p18">
              <a:extLst>
                <a:ext uri="{FF2B5EF4-FFF2-40B4-BE49-F238E27FC236}">
                  <a16:creationId xmlns:a16="http://schemas.microsoft.com/office/drawing/2014/main" id="{76286092-3A0E-440B-944D-3DBADDF3154A}"/>
                </a:ext>
              </a:extLst>
            </p:cNvPr>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4" name="Google Shape;42651;p18">
              <a:extLst>
                <a:ext uri="{FF2B5EF4-FFF2-40B4-BE49-F238E27FC236}">
                  <a16:creationId xmlns:a16="http://schemas.microsoft.com/office/drawing/2014/main" id="{613DB11F-B10A-40B1-AAFE-A8A98CF8A4A2}"/>
                </a:ext>
              </a:extLst>
            </p:cNvPr>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5" name="Google Shape;42652;p18">
              <a:extLst>
                <a:ext uri="{FF2B5EF4-FFF2-40B4-BE49-F238E27FC236}">
                  <a16:creationId xmlns:a16="http://schemas.microsoft.com/office/drawing/2014/main" id="{76083BE0-2F61-4827-B9D0-431DF08AAE0C}"/>
                </a:ext>
              </a:extLst>
            </p:cNvPr>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6" name="Google Shape;42653;p18">
              <a:extLst>
                <a:ext uri="{FF2B5EF4-FFF2-40B4-BE49-F238E27FC236}">
                  <a16:creationId xmlns:a16="http://schemas.microsoft.com/office/drawing/2014/main" id="{A1BA518D-A328-4B22-A343-ED2043D7746A}"/>
                </a:ext>
              </a:extLst>
            </p:cNvPr>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7" name="Google Shape;42654;p18">
              <a:extLst>
                <a:ext uri="{FF2B5EF4-FFF2-40B4-BE49-F238E27FC236}">
                  <a16:creationId xmlns:a16="http://schemas.microsoft.com/office/drawing/2014/main" id="{B54F12D5-CAA7-4E11-9C63-8CFEE83E0E5E}"/>
                </a:ext>
              </a:extLst>
            </p:cNvPr>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8" name="Google Shape;42655;p18">
              <a:extLst>
                <a:ext uri="{FF2B5EF4-FFF2-40B4-BE49-F238E27FC236}">
                  <a16:creationId xmlns:a16="http://schemas.microsoft.com/office/drawing/2014/main" id="{65FEC7A8-3820-445C-B6E0-463357788AC9}"/>
                </a:ext>
              </a:extLst>
            </p:cNvPr>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9" name="Google Shape;42656;p18">
              <a:extLst>
                <a:ext uri="{FF2B5EF4-FFF2-40B4-BE49-F238E27FC236}">
                  <a16:creationId xmlns:a16="http://schemas.microsoft.com/office/drawing/2014/main" id="{55A259FE-F5F6-4CBC-99E7-D7C57D3F380C}"/>
                </a:ext>
              </a:extLst>
            </p:cNvPr>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0" name="Google Shape;42657;p18">
              <a:extLst>
                <a:ext uri="{FF2B5EF4-FFF2-40B4-BE49-F238E27FC236}">
                  <a16:creationId xmlns:a16="http://schemas.microsoft.com/office/drawing/2014/main" id="{035AF795-05C4-4BE0-A1ED-0CDDE98D5F9D}"/>
                </a:ext>
              </a:extLst>
            </p:cNvPr>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1" name="Google Shape;42658;p18">
              <a:extLst>
                <a:ext uri="{FF2B5EF4-FFF2-40B4-BE49-F238E27FC236}">
                  <a16:creationId xmlns:a16="http://schemas.microsoft.com/office/drawing/2014/main" id="{8718D726-CBDA-46DC-8664-4EA3BEBB06FC}"/>
                </a:ext>
              </a:extLst>
            </p:cNvPr>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2" name="Google Shape;42659;p18">
              <a:extLst>
                <a:ext uri="{FF2B5EF4-FFF2-40B4-BE49-F238E27FC236}">
                  <a16:creationId xmlns:a16="http://schemas.microsoft.com/office/drawing/2014/main" id="{1FE6C32D-E7B9-4C59-BC7E-80EF07039AE8}"/>
                </a:ext>
              </a:extLst>
            </p:cNvPr>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3" name="Google Shape;42660;p18">
              <a:extLst>
                <a:ext uri="{FF2B5EF4-FFF2-40B4-BE49-F238E27FC236}">
                  <a16:creationId xmlns:a16="http://schemas.microsoft.com/office/drawing/2014/main" id="{59A0890E-D399-48E1-9C74-35D7A87F8065}"/>
                </a:ext>
              </a:extLst>
            </p:cNvPr>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4" name="Google Shape;42661;p18">
              <a:extLst>
                <a:ext uri="{FF2B5EF4-FFF2-40B4-BE49-F238E27FC236}">
                  <a16:creationId xmlns:a16="http://schemas.microsoft.com/office/drawing/2014/main" id="{F3650815-3C66-42F0-9B62-2C7BD9C26B4C}"/>
                </a:ext>
              </a:extLst>
            </p:cNvPr>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5" name="Google Shape;42662;p18">
              <a:extLst>
                <a:ext uri="{FF2B5EF4-FFF2-40B4-BE49-F238E27FC236}">
                  <a16:creationId xmlns:a16="http://schemas.microsoft.com/office/drawing/2014/main" id="{E5EE3FE7-9BFE-40C1-9313-BD54E9CB2924}"/>
                </a:ext>
              </a:extLst>
            </p:cNvPr>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6" name="Google Shape;42663;p18">
              <a:extLst>
                <a:ext uri="{FF2B5EF4-FFF2-40B4-BE49-F238E27FC236}">
                  <a16:creationId xmlns:a16="http://schemas.microsoft.com/office/drawing/2014/main" id="{4C56EF29-ABEA-419B-B074-BE15B59E5F0D}"/>
                </a:ext>
              </a:extLst>
            </p:cNvPr>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7" name="Google Shape;42664;p18">
              <a:extLst>
                <a:ext uri="{FF2B5EF4-FFF2-40B4-BE49-F238E27FC236}">
                  <a16:creationId xmlns:a16="http://schemas.microsoft.com/office/drawing/2014/main" id="{FCCA10C5-CD49-445D-9C60-9F8BA4AC1ACB}"/>
                </a:ext>
              </a:extLst>
            </p:cNvPr>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8" name="Google Shape;42665;p18">
              <a:extLst>
                <a:ext uri="{FF2B5EF4-FFF2-40B4-BE49-F238E27FC236}">
                  <a16:creationId xmlns:a16="http://schemas.microsoft.com/office/drawing/2014/main" id="{A559AFF6-5182-48E9-949E-04A74411ED06}"/>
                </a:ext>
              </a:extLst>
            </p:cNvPr>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9" name="Google Shape;42666;p18">
              <a:extLst>
                <a:ext uri="{FF2B5EF4-FFF2-40B4-BE49-F238E27FC236}">
                  <a16:creationId xmlns:a16="http://schemas.microsoft.com/office/drawing/2014/main" id="{EEF64B6B-0257-49CF-A42F-1DEBCACD4C7F}"/>
                </a:ext>
              </a:extLst>
            </p:cNvPr>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0" name="Google Shape;42667;p18">
              <a:extLst>
                <a:ext uri="{FF2B5EF4-FFF2-40B4-BE49-F238E27FC236}">
                  <a16:creationId xmlns:a16="http://schemas.microsoft.com/office/drawing/2014/main" id="{116546C0-0909-4CEB-8CDA-6AB0159CB395}"/>
                </a:ext>
              </a:extLst>
            </p:cNvPr>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1" name="Google Shape;42668;p18">
              <a:extLst>
                <a:ext uri="{FF2B5EF4-FFF2-40B4-BE49-F238E27FC236}">
                  <a16:creationId xmlns:a16="http://schemas.microsoft.com/office/drawing/2014/main" id="{E07317B8-BA42-4BBC-8F3E-B52ECE29256B}"/>
                </a:ext>
              </a:extLst>
            </p:cNvPr>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2" name="Google Shape;42669;p18">
              <a:extLst>
                <a:ext uri="{FF2B5EF4-FFF2-40B4-BE49-F238E27FC236}">
                  <a16:creationId xmlns:a16="http://schemas.microsoft.com/office/drawing/2014/main" id="{51E58615-DE9F-458F-B946-ABB5E2C3B430}"/>
                </a:ext>
              </a:extLst>
            </p:cNvPr>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3" name="Google Shape;42670;p18">
              <a:extLst>
                <a:ext uri="{FF2B5EF4-FFF2-40B4-BE49-F238E27FC236}">
                  <a16:creationId xmlns:a16="http://schemas.microsoft.com/office/drawing/2014/main" id="{9D1F3DAF-AF43-43B4-86F1-E27D88705342}"/>
                </a:ext>
              </a:extLst>
            </p:cNvPr>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4" name="Google Shape;42671;p18">
              <a:extLst>
                <a:ext uri="{FF2B5EF4-FFF2-40B4-BE49-F238E27FC236}">
                  <a16:creationId xmlns:a16="http://schemas.microsoft.com/office/drawing/2014/main" id="{93829E32-EC20-4ECD-B2FC-D4C9EA165D4E}"/>
                </a:ext>
              </a:extLst>
            </p:cNvPr>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5" name="Google Shape;42672;p18">
              <a:extLst>
                <a:ext uri="{FF2B5EF4-FFF2-40B4-BE49-F238E27FC236}">
                  <a16:creationId xmlns:a16="http://schemas.microsoft.com/office/drawing/2014/main" id="{17CC3161-8C73-4F0A-8D00-BE84D3CDB45B}"/>
                </a:ext>
              </a:extLst>
            </p:cNvPr>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6" name="Google Shape;42673;p18">
              <a:extLst>
                <a:ext uri="{FF2B5EF4-FFF2-40B4-BE49-F238E27FC236}">
                  <a16:creationId xmlns:a16="http://schemas.microsoft.com/office/drawing/2014/main" id="{8206E3D0-3A88-4D08-AEE6-201F29BED2A2}"/>
                </a:ext>
              </a:extLst>
            </p:cNvPr>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7" name="Google Shape;42674;p18">
              <a:extLst>
                <a:ext uri="{FF2B5EF4-FFF2-40B4-BE49-F238E27FC236}">
                  <a16:creationId xmlns:a16="http://schemas.microsoft.com/office/drawing/2014/main" id="{8FB5112C-AC7D-4FF9-84C8-4E946C347A1C}"/>
                </a:ext>
              </a:extLst>
            </p:cNvPr>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8" name="Google Shape;42675;p18">
              <a:extLst>
                <a:ext uri="{FF2B5EF4-FFF2-40B4-BE49-F238E27FC236}">
                  <a16:creationId xmlns:a16="http://schemas.microsoft.com/office/drawing/2014/main" id="{E9E723E2-173E-4330-90CD-DF27050CE3E2}"/>
                </a:ext>
              </a:extLst>
            </p:cNvPr>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9" name="Google Shape;42676;p18">
              <a:extLst>
                <a:ext uri="{FF2B5EF4-FFF2-40B4-BE49-F238E27FC236}">
                  <a16:creationId xmlns:a16="http://schemas.microsoft.com/office/drawing/2014/main" id="{B1D842A6-C8C6-4465-9326-02C3938553EB}"/>
                </a:ext>
              </a:extLst>
            </p:cNvPr>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0" name="Google Shape;42677;p18">
              <a:extLst>
                <a:ext uri="{FF2B5EF4-FFF2-40B4-BE49-F238E27FC236}">
                  <a16:creationId xmlns:a16="http://schemas.microsoft.com/office/drawing/2014/main" id="{89772C2B-84DD-426D-A361-EE990ABBFE75}"/>
                </a:ext>
              </a:extLst>
            </p:cNvPr>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1" name="Google Shape;42678;p18">
              <a:extLst>
                <a:ext uri="{FF2B5EF4-FFF2-40B4-BE49-F238E27FC236}">
                  <a16:creationId xmlns:a16="http://schemas.microsoft.com/office/drawing/2014/main" id="{097E8EB1-32E4-440A-9365-776AC734C2E7}"/>
                </a:ext>
              </a:extLst>
            </p:cNvPr>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2" name="Google Shape;42679;p18">
              <a:extLst>
                <a:ext uri="{FF2B5EF4-FFF2-40B4-BE49-F238E27FC236}">
                  <a16:creationId xmlns:a16="http://schemas.microsoft.com/office/drawing/2014/main" id="{9682732C-CC64-443D-8E7F-465BEA0BECC7}"/>
                </a:ext>
              </a:extLst>
            </p:cNvPr>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3" name="Google Shape;42680;p18">
              <a:extLst>
                <a:ext uri="{FF2B5EF4-FFF2-40B4-BE49-F238E27FC236}">
                  <a16:creationId xmlns:a16="http://schemas.microsoft.com/office/drawing/2014/main" id="{4F3178C8-1F32-4463-B40B-C7F11C1D3F94}"/>
                </a:ext>
              </a:extLst>
            </p:cNvPr>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4" name="Google Shape;42681;p18">
              <a:extLst>
                <a:ext uri="{FF2B5EF4-FFF2-40B4-BE49-F238E27FC236}">
                  <a16:creationId xmlns:a16="http://schemas.microsoft.com/office/drawing/2014/main" id="{783EAE27-EF4F-48DA-AC10-8C42686AB874}"/>
                </a:ext>
              </a:extLst>
            </p:cNvPr>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5" name="Google Shape;42682;p18">
              <a:extLst>
                <a:ext uri="{FF2B5EF4-FFF2-40B4-BE49-F238E27FC236}">
                  <a16:creationId xmlns:a16="http://schemas.microsoft.com/office/drawing/2014/main" id="{172A4D48-EB5E-49C7-B0DA-9BBCDDC9110F}"/>
                </a:ext>
              </a:extLst>
            </p:cNvPr>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6" name="Google Shape;42683;p18">
              <a:extLst>
                <a:ext uri="{FF2B5EF4-FFF2-40B4-BE49-F238E27FC236}">
                  <a16:creationId xmlns:a16="http://schemas.microsoft.com/office/drawing/2014/main" id="{0D16F8BD-3ACB-480C-8AA3-6617CF5CCA4C}"/>
                </a:ext>
              </a:extLst>
            </p:cNvPr>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7" name="Google Shape;42684;p18">
              <a:extLst>
                <a:ext uri="{FF2B5EF4-FFF2-40B4-BE49-F238E27FC236}">
                  <a16:creationId xmlns:a16="http://schemas.microsoft.com/office/drawing/2014/main" id="{DEA8E581-DF7A-46AB-9450-10631B91D561}"/>
                </a:ext>
              </a:extLst>
            </p:cNvPr>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8" name="Google Shape;42685;p18">
              <a:extLst>
                <a:ext uri="{FF2B5EF4-FFF2-40B4-BE49-F238E27FC236}">
                  <a16:creationId xmlns:a16="http://schemas.microsoft.com/office/drawing/2014/main" id="{1F8CE5D8-AE5F-481A-BECC-5C31EF75E579}"/>
                </a:ext>
              </a:extLst>
            </p:cNvPr>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9" name="Google Shape;42686;p18">
              <a:extLst>
                <a:ext uri="{FF2B5EF4-FFF2-40B4-BE49-F238E27FC236}">
                  <a16:creationId xmlns:a16="http://schemas.microsoft.com/office/drawing/2014/main" id="{B35B06E0-F926-4B84-A0BC-AD7F63768460}"/>
                </a:ext>
              </a:extLst>
            </p:cNvPr>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0" name="Google Shape;42687;p18">
              <a:extLst>
                <a:ext uri="{FF2B5EF4-FFF2-40B4-BE49-F238E27FC236}">
                  <a16:creationId xmlns:a16="http://schemas.microsoft.com/office/drawing/2014/main" id="{C1DBEC10-6869-4F8A-A422-48340C1D1106}"/>
                </a:ext>
              </a:extLst>
            </p:cNvPr>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1" name="Google Shape;42688;p18">
              <a:extLst>
                <a:ext uri="{FF2B5EF4-FFF2-40B4-BE49-F238E27FC236}">
                  <a16:creationId xmlns:a16="http://schemas.microsoft.com/office/drawing/2014/main" id="{555D0FF0-3CFF-439D-8CFD-58D8FEE676D0}"/>
                </a:ext>
              </a:extLst>
            </p:cNvPr>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2" name="Google Shape;42689;p18">
              <a:extLst>
                <a:ext uri="{FF2B5EF4-FFF2-40B4-BE49-F238E27FC236}">
                  <a16:creationId xmlns:a16="http://schemas.microsoft.com/office/drawing/2014/main" id="{A3DA38F2-56D1-44C7-AB50-5E33EC0A7AE1}"/>
                </a:ext>
              </a:extLst>
            </p:cNvPr>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3" name="Google Shape;42690;p18">
              <a:extLst>
                <a:ext uri="{FF2B5EF4-FFF2-40B4-BE49-F238E27FC236}">
                  <a16:creationId xmlns:a16="http://schemas.microsoft.com/office/drawing/2014/main" id="{2F32D867-75FA-42BF-83E8-BF46DA117AAD}"/>
                </a:ext>
              </a:extLst>
            </p:cNvPr>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4" name="Google Shape;42691;p18">
              <a:extLst>
                <a:ext uri="{FF2B5EF4-FFF2-40B4-BE49-F238E27FC236}">
                  <a16:creationId xmlns:a16="http://schemas.microsoft.com/office/drawing/2014/main" id="{8B2736FC-E310-461A-813E-4A1687E00E8A}"/>
                </a:ext>
              </a:extLst>
            </p:cNvPr>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5" name="Google Shape;42692;p18">
              <a:extLst>
                <a:ext uri="{FF2B5EF4-FFF2-40B4-BE49-F238E27FC236}">
                  <a16:creationId xmlns:a16="http://schemas.microsoft.com/office/drawing/2014/main" id="{C7551AA8-4761-49F0-A2A4-DDA3FC2DCD80}"/>
                </a:ext>
              </a:extLst>
            </p:cNvPr>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6" name="Google Shape;42693;p18">
              <a:extLst>
                <a:ext uri="{FF2B5EF4-FFF2-40B4-BE49-F238E27FC236}">
                  <a16:creationId xmlns:a16="http://schemas.microsoft.com/office/drawing/2014/main" id="{DA323339-4EC1-4812-8161-742DA31C337F}"/>
                </a:ext>
              </a:extLst>
            </p:cNvPr>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7" name="Google Shape;42694;p18">
              <a:extLst>
                <a:ext uri="{FF2B5EF4-FFF2-40B4-BE49-F238E27FC236}">
                  <a16:creationId xmlns:a16="http://schemas.microsoft.com/office/drawing/2014/main" id="{103C1275-994B-476A-9783-C4FD1C336890}"/>
                </a:ext>
              </a:extLst>
            </p:cNvPr>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8" name="Google Shape;42695;p18">
              <a:extLst>
                <a:ext uri="{FF2B5EF4-FFF2-40B4-BE49-F238E27FC236}">
                  <a16:creationId xmlns:a16="http://schemas.microsoft.com/office/drawing/2014/main" id="{C28348CD-8DF5-4AF4-A42E-CA6A45BBCE2E}"/>
                </a:ext>
              </a:extLst>
            </p:cNvPr>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9" name="Google Shape;42696;p18">
              <a:extLst>
                <a:ext uri="{FF2B5EF4-FFF2-40B4-BE49-F238E27FC236}">
                  <a16:creationId xmlns:a16="http://schemas.microsoft.com/office/drawing/2014/main" id="{5EF40100-B970-408A-AE1B-CFF9280158B3}"/>
                </a:ext>
              </a:extLst>
            </p:cNvPr>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0" name="Google Shape;42697;p18">
              <a:extLst>
                <a:ext uri="{FF2B5EF4-FFF2-40B4-BE49-F238E27FC236}">
                  <a16:creationId xmlns:a16="http://schemas.microsoft.com/office/drawing/2014/main" id="{912C09B2-06AA-497F-92B3-F55A0C45DEAA}"/>
                </a:ext>
              </a:extLst>
            </p:cNvPr>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1" name="Google Shape;42698;p18">
              <a:extLst>
                <a:ext uri="{FF2B5EF4-FFF2-40B4-BE49-F238E27FC236}">
                  <a16:creationId xmlns:a16="http://schemas.microsoft.com/office/drawing/2014/main" id="{35977D8D-D501-41FC-93C4-0DA169A03A0D}"/>
                </a:ext>
              </a:extLst>
            </p:cNvPr>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2" name="Google Shape;42699;p18">
              <a:extLst>
                <a:ext uri="{FF2B5EF4-FFF2-40B4-BE49-F238E27FC236}">
                  <a16:creationId xmlns:a16="http://schemas.microsoft.com/office/drawing/2014/main" id="{23F2942E-F469-400B-AE73-3997FB573A49}"/>
                </a:ext>
              </a:extLst>
            </p:cNvPr>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3" name="Google Shape;42700;p18">
              <a:extLst>
                <a:ext uri="{FF2B5EF4-FFF2-40B4-BE49-F238E27FC236}">
                  <a16:creationId xmlns:a16="http://schemas.microsoft.com/office/drawing/2014/main" id="{0AF00E74-8EDB-4C60-98BB-95D6E9AAA96C}"/>
                </a:ext>
              </a:extLst>
            </p:cNvPr>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4" name="Google Shape;42701;p18">
              <a:extLst>
                <a:ext uri="{FF2B5EF4-FFF2-40B4-BE49-F238E27FC236}">
                  <a16:creationId xmlns:a16="http://schemas.microsoft.com/office/drawing/2014/main" id="{BD830F3D-A7FF-4B60-B31D-A4CF5AD1AE80}"/>
                </a:ext>
              </a:extLst>
            </p:cNvPr>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5" name="Google Shape;42702;p18">
              <a:extLst>
                <a:ext uri="{FF2B5EF4-FFF2-40B4-BE49-F238E27FC236}">
                  <a16:creationId xmlns:a16="http://schemas.microsoft.com/office/drawing/2014/main" id="{F3567961-A2EC-495A-90F7-66ADBC2CD1CB}"/>
                </a:ext>
              </a:extLst>
            </p:cNvPr>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6" name="Google Shape;42703;p18">
              <a:extLst>
                <a:ext uri="{FF2B5EF4-FFF2-40B4-BE49-F238E27FC236}">
                  <a16:creationId xmlns:a16="http://schemas.microsoft.com/office/drawing/2014/main" id="{E6DB4CE6-8ADA-4B2B-BD5B-CF2557BA82A2}"/>
                </a:ext>
              </a:extLst>
            </p:cNvPr>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7" name="Google Shape;42704;p18">
              <a:extLst>
                <a:ext uri="{FF2B5EF4-FFF2-40B4-BE49-F238E27FC236}">
                  <a16:creationId xmlns:a16="http://schemas.microsoft.com/office/drawing/2014/main" id="{0E729149-6F3F-4665-8620-9CC4F801915F}"/>
                </a:ext>
              </a:extLst>
            </p:cNvPr>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8" name="Google Shape;42705;p18">
              <a:extLst>
                <a:ext uri="{FF2B5EF4-FFF2-40B4-BE49-F238E27FC236}">
                  <a16:creationId xmlns:a16="http://schemas.microsoft.com/office/drawing/2014/main" id="{A11BE0EE-0589-44E3-BF96-8AF8CAA085D8}"/>
                </a:ext>
              </a:extLst>
            </p:cNvPr>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9" name="Google Shape;42706;p18">
              <a:extLst>
                <a:ext uri="{FF2B5EF4-FFF2-40B4-BE49-F238E27FC236}">
                  <a16:creationId xmlns:a16="http://schemas.microsoft.com/office/drawing/2014/main" id="{963CCDD7-B00C-41F4-ABC3-BCAB817A1EAC}"/>
                </a:ext>
              </a:extLst>
            </p:cNvPr>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0" name="Google Shape;42707;p18">
              <a:extLst>
                <a:ext uri="{FF2B5EF4-FFF2-40B4-BE49-F238E27FC236}">
                  <a16:creationId xmlns:a16="http://schemas.microsoft.com/office/drawing/2014/main" id="{D7C57239-40D2-4B33-AEC1-72C793D3828C}"/>
                </a:ext>
              </a:extLst>
            </p:cNvPr>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1" name="Google Shape;42708;p18">
              <a:extLst>
                <a:ext uri="{FF2B5EF4-FFF2-40B4-BE49-F238E27FC236}">
                  <a16:creationId xmlns:a16="http://schemas.microsoft.com/office/drawing/2014/main" id="{14E6A5CF-CFA3-4E01-A621-BBB279138C77}"/>
                </a:ext>
              </a:extLst>
            </p:cNvPr>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2" name="Google Shape;42709;p18">
              <a:extLst>
                <a:ext uri="{FF2B5EF4-FFF2-40B4-BE49-F238E27FC236}">
                  <a16:creationId xmlns:a16="http://schemas.microsoft.com/office/drawing/2014/main" id="{241CF0CD-55D5-43EB-8C6E-C09DFA765BD3}"/>
                </a:ext>
              </a:extLst>
            </p:cNvPr>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3" name="Google Shape;42710;p18">
              <a:extLst>
                <a:ext uri="{FF2B5EF4-FFF2-40B4-BE49-F238E27FC236}">
                  <a16:creationId xmlns:a16="http://schemas.microsoft.com/office/drawing/2014/main" id="{A1311BE7-CDFB-4590-9293-DE00CECB4C6A}"/>
                </a:ext>
              </a:extLst>
            </p:cNvPr>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4" name="Google Shape;42711;p18">
              <a:extLst>
                <a:ext uri="{FF2B5EF4-FFF2-40B4-BE49-F238E27FC236}">
                  <a16:creationId xmlns:a16="http://schemas.microsoft.com/office/drawing/2014/main" id="{4DDD5D88-EA77-417E-AB8C-A84959FC2E3B}"/>
                </a:ext>
              </a:extLst>
            </p:cNvPr>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5" name="Google Shape;42712;p18">
              <a:extLst>
                <a:ext uri="{FF2B5EF4-FFF2-40B4-BE49-F238E27FC236}">
                  <a16:creationId xmlns:a16="http://schemas.microsoft.com/office/drawing/2014/main" id="{DEA1C25B-6079-412B-BD84-CBAE5350560A}"/>
                </a:ext>
              </a:extLst>
            </p:cNvPr>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6" name="Google Shape;42713;p18">
              <a:extLst>
                <a:ext uri="{FF2B5EF4-FFF2-40B4-BE49-F238E27FC236}">
                  <a16:creationId xmlns:a16="http://schemas.microsoft.com/office/drawing/2014/main" id="{62ECB19D-1A7A-437C-B296-C4593C146DF4}"/>
                </a:ext>
              </a:extLst>
            </p:cNvPr>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7" name="Google Shape;42714;p18">
              <a:extLst>
                <a:ext uri="{FF2B5EF4-FFF2-40B4-BE49-F238E27FC236}">
                  <a16:creationId xmlns:a16="http://schemas.microsoft.com/office/drawing/2014/main" id="{C60BE4A4-184D-46B7-AE53-94BD95B344C4}"/>
                </a:ext>
              </a:extLst>
            </p:cNvPr>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8" name="Google Shape;42715;p18">
              <a:extLst>
                <a:ext uri="{FF2B5EF4-FFF2-40B4-BE49-F238E27FC236}">
                  <a16:creationId xmlns:a16="http://schemas.microsoft.com/office/drawing/2014/main" id="{D440E1F4-CE5F-45AB-8CFB-D19B05570A95}"/>
                </a:ext>
              </a:extLst>
            </p:cNvPr>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9" name="Google Shape;42716;p18">
              <a:extLst>
                <a:ext uri="{FF2B5EF4-FFF2-40B4-BE49-F238E27FC236}">
                  <a16:creationId xmlns:a16="http://schemas.microsoft.com/office/drawing/2014/main" id="{16416F34-795B-4990-807C-69686D7397E4}"/>
                </a:ext>
              </a:extLst>
            </p:cNvPr>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0" name="Google Shape;42717;p18">
              <a:extLst>
                <a:ext uri="{FF2B5EF4-FFF2-40B4-BE49-F238E27FC236}">
                  <a16:creationId xmlns:a16="http://schemas.microsoft.com/office/drawing/2014/main" id="{60AAA35B-B6D2-4E6C-866E-7CD0DBB76761}"/>
                </a:ext>
              </a:extLst>
            </p:cNvPr>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1" name="Google Shape;42718;p18">
              <a:extLst>
                <a:ext uri="{FF2B5EF4-FFF2-40B4-BE49-F238E27FC236}">
                  <a16:creationId xmlns:a16="http://schemas.microsoft.com/office/drawing/2014/main" id="{8737BD09-07BA-4CAE-BE64-3B540D1F9135}"/>
                </a:ext>
              </a:extLst>
            </p:cNvPr>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2" name="Google Shape;42719;p18">
              <a:extLst>
                <a:ext uri="{FF2B5EF4-FFF2-40B4-BE49-F238E27FC236}">
                  <a16:creationId xmlns:a16="http://schemas.microsoft.com/office/drawing/2014/main" id="{FADDD696-DC45-4BCA-8325-1B33B940E86F}"/>
                </a:ext>
              </a:extLst>
            </p:cNvPr>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3" name="Google Shape;42720;p18">
              <a:extLst>
                <a:ext uri="{FF2B5EF4-FFF2-40B4-BE49-F238E27FC236}">
                  <a16:creationId xmlns:a16="http://schemas.microsoft.com/office/drawing/2014/main" id="{CC2C834C-775B-4820-ABF9-7C7467904E30}"/>
                </a:ext>
              </a:extLst>
            </p:cNvPr>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4" name="Google Shape;42721;p18">
              <a:extLst>
                <a:ext uri="{FF2B5EF4-FFF2-40B4-BE49-F238E27FC236}">
                  <a16:creationId xmlns:a16="http://schemas.microsoft.com/office/drawing/2014/main" id="{0D20E233-3032-48AE-862A-B83A53E01E09}"/>
                </a:ext>
              </a:extLst>
            </p:cNvPr>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5" name="Google Shape;42722;p18">
              <a:extLst>
                <a:ext uri="{FF2B5EF4-FFF2-40B4-BE49-F238E27FC236}">
                  <a16:creationId xmlns:a16="http://schemas.microsoft.com/office/drawing/2014/main" id="{D4C87B1D-3B5C-4EB4-B645-D87297A95FB8}"/>
                </a:ext>
              </a:extLst>
            </p:cNvPr>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6" name="Google Shape;42723;p18">
              <a:extLst>
                <a:ext uri="{FF2B5EF4-FFF2-40B4-BE49-F238E27FC236}">
                  <a16:creationId xmlns:a16="http://schemas.microsoft.com/office/drawing/2014/main" id="{B9A0AEE7-33BB-4EBB-A494-020AC6DAA47E}"/>
                </a:ext>
              </a:extLst>
            </p:cNvPr>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7" name="Google Shape;42724;p18">
              <a:extLst>
                <a:ext uri="{FF2B5EF4-FFF2-40B4-BE49-F238E27FC236}">
                  <a16:creationId xmlns:a16="http://schemas.microsoft.com/office/drawing/2014/main" id="{A5194D74-6F5F-4E20-A0DC-6DF4517825A4}"/>
                </a:ext>
              </a:extLst>
            </p:cNvPr>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8" name="Google Shape;42725;p18">
              <a:extLst>
                <a:ext uri="{FF2B5EF4-FFF2-40B4-BE49-F238E27FC236}">
                  <a16:creationId xmlns:a16="http://schemas.microsoft.com/office/drawing/2014/main" id="{A90FE9A6-42E9-47FB-A701-86F4E8361647}"/>
                </a:ext>
              </a:extLst>
            </p:cNvPr>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9" name="Google Shape;42726;p18">
              <a:extLst>
                <a:ext uri="{FF2B5EF4-FFF2-40B4-BE49-F238E27FC236}">
                  <a16:creationId xmlns:a16="http://schemas.microsoft.com/office/drawing/2014/main" id="{5901626C-99A0-4039-9723-6101084B5BF9}"/>
                </a:ext>
              </a:extLst>
            </p:cNvPr>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0" name="Google Shape;42727;p18">
              <a:extLst>
                <a:ext uri="{FF2B5EF4-FFF2-40B4-BE49-F238E27FC236}">
                  <a16:creationId xmlns:a16="http://schemas.microsoft.com/office/drawing/2014/main" id="{9CB152AF-30C1-4F6E-8B00-23FF28B4C104}"/>
                </a:ext>
              </a:extLst>
            </p:cNvPr>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1" name="Google Shape;42728;p18">
              <a:extLst>
                <a:ext uri="{FF2B5EF4-FFF2-40B4-BE49-F238E27FC236}">
                  <a16:creationId xmlns:a16="http://schemas.microsoft.com/office/drawing/2014/main" id="{8752A719-14E8-46A9-98A8-58AB98E05D9D}"/>
                </a:ext>
              </a:extLst>
            </p:cNvPr>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2" name="Google Shape;42729;p18">
              <a:extLst>
                <a:ext uri="{FF2B5EF4-FFF2-40B4-BE49-F238E27FC236}">
                  <a16:creationId xmlns:a16="http://schemas.microsoft.com/office/drawing/2014/main" id="{CC485EC2-305E-46F8-A12C-9AC4B9ED0FB1}"/>
                </a:ext>
              </a:extLst>
            </p:cNvPr>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3" name="Google Shape;42730;p18">
              <a:extLst>
                <a:ext uri="{FF2B5EF4-FFF2-40B4-BE49-F238E27FC236}">
                  <a16:creationId xmlns:a16="http://schemas.microsoft.com/office/drawing/2014/main" id="{54896CE7-495D-43F3-BC14-5E4C979CE1DD}"/>
                </a:ext>
              </a:extLst>
            </p:cNvPr>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4" name="Google Shape;42731;p18">
              <a:extLst>
                <a:ext uri="{FF2B5EF4-FFF2-40B4-BE49-F238E27FC236}">
                  <a16:creationId xmlns:a16="http://schemas.microsoft.com/office/drawing/2014/main" id="{1A4F2132-B55B-4A3E-B867-CA8026035B36}"/>
                </a:ext>
              </a:extLst>
            </p:cNvPr>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5" name="Google Shape;42732;p18">
              <a:extLst>
                <a:ext uri="{FF2B5EF4-FFF2-40B4-BE49-F238E27FC236}">
                  <a16:creationId xmlns:a16="http://schemas.microsoft.com/office/drawing/2014/main" id="{9C470B83-9B09-4E45-AFEA-25C608168663}"/>
                </a:ext>
              </a:extLst>
            </p:cNvPr>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6" name="Google Shape;42733;p18">
              <a:extLst>
                <a:ext uri="{FF2B5EF4-FFF2-40B4-BE49-F238E27FC236}">
                  <a16:creationId xmlns:a16="http://schemas.microsoft.com/office/drawing/2014/main" id="{69A1408A-82DC-4519-99BF-694ACCFC8C31}"/>
                </a:ext>
              </a:extLst>
            </p:cNvPr>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7" name="Google Shape;42734;p18">
              <a:extLst>
                <a:ext uri="{FF2B5EF4-FFF2-40B4-BE49-F238E27FC236}">
                  <a16:creationId xmlns:a16="http://schemas.microsoft.com/office/drawing/2014/main" id="{7861C002-0F59-47F7-A614-6992ABC2255B}"/>
                </a:ext>
              </a:extLst>
            </p:cNvPr>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8" name="Google Shape;42735;p18">
              <a:extLst>
                <a:ext uri="{FF2B5EF4-FFF2-40B4-BE49-F238E27FC236}">
                  <a16:creationId xmlns:a16="http://schemas.microsoft.com/office/drawing/2014/main" id="{C0A9046E-5955-4A6C-B256-6195605BE656}"/>
                </a:ext>
              </a:extLst>
            </p:cNvPr>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9" name="Google Shape;42736;p18">
              <a:extLst>
                <a:ext uri="{FF2B5EF4-FFF2-40B4-BE49-F238E27FC236}">
                  <a16:creationId xmlns:a16="http://schemas.microsoft.com/office/drawing/2014/main" id="{BDAF85F3-1AE5-4C02-8B85-7C9ACB4819FE}"/>
                </a:ext>
              </a:extLst>
            </p:cNvPr>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0" name="Google Shape;42737;p18">
              <a:extLst>
                <a:ext uri="{FF2B5EF4-FFF2-40B4-BE49-F238E27FC236}">
                  <a16:creationId xmlns:a16="http://schemas.microsoft.com/office/drawing/2014/main" id="{0A57C3AF-8226-44BD-9E43-A3EFAFC20275}"/>
                </a:ext>
              </a:extLst>
            </p:cNvPr>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1" name="Google Shape;42738;p18">
              <a:extLst>
                <a:ext uri="{FF2B5EF4-FFF2-40B4-BE49-F238E27FC236}">
                  <a16:creationId xmlns:a16="http://schemas.microsoft.com/office/drawing/2014/main" id="{C242EC31-24A9-45A9-A06D-FCC291DFABD0}"/>
                </a:ext>
              </a:extLst>
            </p:cNvPr>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2" name="Google Shape;42739;p18">
              <a:extLst>
                <a:ext uri="{FF2B5EF4-FFF2-40B4-BE49-F238E27FC236}">
                  <a16:creationId xmlns:a16="http://schemas.microsoft.com/office/drawing/2014/main" id="{432F09EE-8822-405F-940E-09EBAA1B1DCA}"/>
                </a:ext>
              </a:extLst>
            </p:cNvPr>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3" name="Google Shape;42740;p18">
              <a:extLst>
                <a:ext uri="{FF2B5EF4-FFF2-40B4-BE49-F238E27FC236}">
                  <a16:creationId xmlns:a16="http://schemas.microsoft.com/office/drawing/2014/main" id="{9A6D801F-1881-4122-8FEB-F76F03E25836}"/>
                </a:ext>
              </a:extLst>
            </p:cNvPr>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4" name="Google Shape;42741;p18">
              <a:extLst>
                <a:ext uri="{FF2B5EF4-FFF2-40B4-BE49-F238E27FC236}">
                  <a16:creationId xmlns:a16="http://schemas.microsoft.com/office/drawing/2014/main" id="{D4CEFF95-4BBF-4E8A-970A-8A7C984E0238}"/>
                </a:ext>
              </a:extLst>
            </p:cNvPr>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5" name="Google Shape;42742;p18">
              <a:extLst>
                <a:ext uri="{FF2B5EF4-FFF2-40B4-BE49-F238E27FC236}">
                  <a16:creationId xmlns:a16="http://schemas.microsoft.com/office/drawing/2014/main" id="{500534AA-EBC5-48F3-A484-9958E99098E3}"/>
                </a:ext>
              </a:extLst>
            </p:cNvPr>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6" name="Google Shape;42743;p18">
              <a:extLst>
                <a:ext uri="{FF2B5EF4-FFF2-40B4-BE49-F238E27FC236}">
                  <a16:creationId xmlns:a16="http://schemas.microsoft.com/office/drawing/2014/main" id="{5410DC70-7669-4D2A-A66C-CC6B18FDA309}"/>
                </a:ext>
              </a:extLst>
            </p:cNvPr>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7" name="Google Shape;42744;p18">
              <a:extLst>
                <a:ext uri="{FF2B5EF4-FFF2-40B4-BE49-F238E27FC236}">
                  <a16:creationId xmlns:a16="http://schemas.microsoft.com/office/drawing/2014/main" id="{7683D110-F05B-48A9-AEB5-E6E7A60BBEE6}"/>
                </a:ext>
              </a:extLst>
            </p:cNvPr>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8" name="Google Shape;42745;p18">
              <a:extLst>
                <a:ext uri="{FF2B5EF4-FFF2-40B4-BE49-F238E27FC236}">
                  <a16:creationId xmlns:a16="http://schemas.microsoft.com/office/drawing/2014/main" id="{BEFE5C03-D4C5-4E9C-93FB-97767CD05E5D}"/>
                </a:ext>
              </a:extLst>
            </p:cNvPr>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9" name="Google Shape;42746;p18">
              <a:extLst>
                <a:ext uri="{FF2B5EF4-FFF2-40B4-BE49-F238E27FC236}">
                  <a16:creationId xmlns:a16="http://schemas.microsoft.com/office/drawing/2014/main" id="{C95C5EEB-D253-4B71-9244-FE94F93059A1}"/>
                </a:ext>
              </a:extLst>
            </p:cNvPr>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0" name="Google Shape;42747;p18">
              <a:extLst>
                <a:ext uri="{FF2B5EF4-FFF2-40B4-BE49-F238E27FC236}">
                  <a16:creationId xmlns:a16="http://schemas.microsoft.com/office/drawing/2014/main" id="{BA988C10-F4F8-4218-B177-EFCF736ECCE3}"/>
                </a:ext>
              </a:extLst>
            </p:cNvPr>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1" name="Google Shape;42748;p18">
              <a:extLst>
                <a:ext uri="{FF2B5EF4-FFF2-40B4-BE49-F238E27FC236}">
                  <a16:creationId xmlns:a16="http://schemas.microsoft.com/office/drawing/2014/main" id="{DCF5FE0D-B12F-45FC-9710-A7E80693FA3D}"/>
                </a:ext>
              </a:extLst>
            </p:cNvPr>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2" name="Google Shape;42749;p18">
              <a:extLst>
                <a:ext uri="{FF2B5EF4-FFF2-40B4-BE49-F238E27FC236}">
                  <a16:creationId xmlns:a16="http://schemas.microsoft.com/office/drawing/2014/main" id="{33E418F3-8F1A-41C0-AC16-A4827C307984}"/>
                </a:ext>
              </a:extLst>
            </p:cNvPr>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3" name="Google Shape;42750;p18">
              <a:extLst>
                <a:ext uri="{FF2B5EF4-FFF2-40B4-BE49-F238E27FC236}">
                  <a16:creationId xmlns:a16="http://schemas.microsoft.com/office/drawing/2014/main" id="{8CDB2459-3F78-4D92-8BE9-2A320A0E98A7}"/>
                </a:ext>
              </a:extLst>
            </p:cNvPr>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4" name="Google Shape;42751;p18">
              <a:extLst>
                <a:ext uri="{FF2B5EF4-FFF2-40B4-BE49-F238E27FC236}">
                  <a16:creationId xmlns:a16="http://schemas.microsoft.com/office/drawing/2014/main" id="{38B3123A-B41F-41D0-BBB6-04A633E950A8}"/>
                </a:ext>
              </a:extLst>
            </p:cNvPr>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5" name="Google Shape;42752;p18">
              <a:extLst>
                <a:ext uri="{FF2B5EF4-FFF2-40B4-BE49-F238E27FC236}">
                  <a16:creationId xmlns:a16="http://schemas.microsoft.com/office/drawing/2014/main" id="{B60B8F08-5845-44A4-B434-91976684332B}"/>
                </a:ext>
              </a:extLst>
            </p:cNvPr>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6" name="Google Shape;42753;p18">
              <a:extLst>
                <a:ext uri="{FF2B5EF4-FFF2-40B4-BE49-F238E27FC236}">
                  <a16:creationId xmlns:a16="http://schemas.microsoft.com/office/drawing/2014/main" id="{65AC48A9-685C-44FA-B1CB-4C8AF8C2B90E}"/>
                </a:ext>
              </a:extLst>
            </p:cNvPr>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7" name="Google Shape;42754;p18">
              <a:extLst>
                <a:ext uri="{FF2B5EF4-FFF2-40B4-BE49-F238E27FC236}">
                  <a16:creationId xmlns:a16="http://schemas.microsoft.com/office/drawing/2014/main" id="{C655D4E1-F67D-4E13-B463-4F9CD82EF55D}"/>
                </a:ext>
              </a:extLst>
            </p:cNvPr>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8" name="Google Shape;42755;p18">
              <a:extLst>
                <a:ext uri="{FF2B5EF4-FFF2-40B4-BE49-F238E27FC236}">
                  <a16:creationId xmlns:a16="http://schemas.microsoft.com/office/drawing/2014/main" id="{6A518A5D-FCD1-4970-A3C3-220014041CC0}"/>
                </a:ext>
              </a:extLst>
            </p:cNvPr>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9" name="Google Shape;42756;p18">
              <a:extLst>
                <a:ext uri="{FF2B5EF4-FFF2-40B4-BE49-F238E27FC236}">
                  <a16:creationId xmlns:a16="http://schemas.microsoft.com/office/drawing/2014/main" id="{56DFB3CD-4782-46C1-A37A-EEC1F146CE48}"/>
                </a:ext>
              </a:extLst>
            </p:cNvPr>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0" name="Google Shape;42757;p18">
              <a:extLst>
                <a:ext uri="{FF2B5EF4-FFF2-40B4-BE49-F238E27FC236}">
                  <a16:creationId xmlns:a16="http://schemas.microsoft.com/office/drawing/2014/main" id="{44FC6500-13B4-431A-B104-4CC339B30B59}"/>
                </a:ext>
              </a:extLst>
            </p:cNvPr>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1" name="Google Shape;42758;p18">
              <a:extLst>
                <a:ext uri="{FF2B5EF4-FFF2-40B4-BE49-F238E27FC236}">
                  <a16:creationId xmlns:a16="http://schemas.microsoft.com/office/drawing/2014/main" id="{3C938FAE-7AA6-442D-A7FE-F68161BA45F2}"/>
                </a:ext>
              </a:extLst>
            </p:cNvPr>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2" name="Google Shape;42759;p18">
              <a:extLst>
                <a:ext uri="{FF2B5EF4-FFF2-40B4-BE49-F238E27FC236}">
                  <a16:creationId xmlns:a16="http://schemas.microsoft.com/office/drawing/2014/main" id="{D88F96F2-17D4-4221-8C7B-5EA133805255}"/>
                </a:ext>
              </a:extLst>
            </p:cNvPr>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3" name="Google Shape;42760;p18">
              <a:extLst>
                <a:ext uri="{FF2B5EF4-FFF2-40B4-BE49-F238E27FC236}">
                  <a16:creationId xmlns:a16="http://schemas.microsoft.com/office/drawing/2014/main" id="{3B144F22-405B-463C-8BAD-A5D0A0D65DE0}"/>
                </a:ext>
              </a:extLst>
            </p:cNvPr>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4" name="Google Shape;42761;p18">
              <a:extLst>
                <a:ext uri="{FF2B5EF4-FFF2-40B4-BE49-F238E27FC236}">
                  <a16:creationId xmlns:a16="http://schemas.microsoft.com/office/drawing/2014/main" id="{5DE42093-10B1-4C1C-8A8A-719D51203FE7}"/>
                </a:ext>
              </a:extLst>
            </p:cNvPr>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5" name="Google Shape;42762;p18">
              <a:extLst>
                <a:ext uri="{FF2B5EF4-FFF2-40B4-BE49-F238E27FC236}">
                  <a16:creationId xmlns:a16="http://schemas.microsoft.com/office/drawing/2014/main" id="{FF70B9FD-C884-471C-91A7-CC26C5106ABE}"/>
                </a:ext>
              </a:extLst>
            </p:cNvPr>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6" name="Google Shape;42763;p18">
              <a:extLst>
                <a:ext uri="{FF2B5EF4-FFF2-40B4-BE49-F238E27FC236}">
                  <a16:creationId xmlns:a16="http://schemas.microsoft.com/office/drawing/2014/main" id="{6D0E01DB-A4F3-480B-973A-AF1FEF8C5575}"/>
                </a:ext>
              </a:extLst>
            </p:cNvPr>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7" name="Google Shape;42764;p18">
              <a:extLst>
                <a:ext uri="{FF2B5EF4-FFF2-40B4-BE49-F238E27FC236}">
                  <a16:creationId xmlns:a16="http://schemas.microsoft.com/office/drawing/2014/main" id="{D20B454B-3572-4D94-8E99-EEE4182BC9CE}"/>
                </a:ext>
              </a:extLst>
            </p:cNvPr>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8" name="Google Shape;42765;p18">
              <a:extLst>
                <a:ext uri="{FF2B5EF4-FFF2-40B4-BE49-F238E27FC236}">
                  <a16:creationId xmlns:a16="http://schemas.microsoft.com/office/drawing/2014/main" id="{3EB63885-48D3-4F3A-81D5-9D6082DCDC2F}"/>
                </a:ext>
              </a:extLst>
            </p:cNvPr>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9" name="Google Shape;42766;p18">
              <a:extLst>
                <a:ext uri="{FF2B5EF4-FFF2-40B4-BE49-F238E27FC236}">
                  <a16:creationId xmlns:a16="http://schemas.microsoft.com/office/drawing/2014/main" id="{59A486F0-74B3-4813-8E42-79CDA190D92A}"/>
                </a:ext>
              </a:extLst>
            </p:cNvPr>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0" name="Google Shape;42767;p18">
              <a:extLst>
                <a:ext uri="{FF2B5EF4-FFF2-40B4-BE49-F238E27FC236}">
                  <a16:creationId xmlns:a16="http://schemas.microsoft.com/office/drawing/2014/main" id="{513A9325-DACE-45B6-B7FC-7E3E59E9858E}"/>
                </a:ext>
              </a:extLst>
            </p:cNvPr>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1" name="Google Shape;42768;p18">
              <a:extLst>
                <a:ext uri="{FF2B5EF4-FFF2-40B4-BE49-F238E27FC236}">
                  <a16:creationId xmlns:a16="http://schemas.microsoft.com/office/drawing/2014/main" id="{921BA21E-4790-4DF9-ACCA-EFF5376FF79A}"/>
                </a:ext>
              </a:extLst>
            </p:cNvPr>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2" name="Google Shape;42769;p18">
              <a:extLst>
                <a:ext uri="{FF2B5EF4-FFF2-40B4-BE49-F238E27FC236}">
                  <a16:creationId xmlns:a16="http://schemas.microsoft.com/office/drawing/2014/main" id="{577B1FF6-67EC-4130-AA11-6C3243F59974}"/>
                </a:ext>
              </a:extLst>
            </p:cNvPr>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3" name="Google Shape;42770;p18">
              <a:extLst>
                <a:ext uri="{FF2B5EF4-FFF2-40B4-BE49-F238E27FC236}">
                  <a16:creationId xmlns:a16="http://schemas.microsoft.com/office/drawing/2014/main" id="{027EF169-D97B-41B7-8BF0-5C33BB443EA3}"/>
                </a:ext>
              </a:extLst>
            </p:cNvPr>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4" name="Google Shape;42771;p18">
              <a:extLst>
                <a:ext uri="{FF2B5EF4-FFF2-40B4-BE49-F238E27FC236}">
                  <a16:creationId xmlns:a16="http://schemas.microsoft.com/office/drawing/2014/main" id="{02CCB5BE-FD0B-4BAF-81C8-CC4EE2CD3C83}"/>
                </a:ext>
              </a:extLst>
            </p:cNvPr>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5" name="Google Shape;42772;p18">
              <a:extLst>
                <a:ext uri="{FF2B5EF4-FFF2-40B4-BE49-F238E27FC236}">
                  <a16:creationId xmlns:a16="http://schemas.microsoft.com/office/drawing/2014/main" id="{3A5A8194-1DF2-4561-9CDD-B452A7696784}"/>
                </a:ext>
              </a:extLst>
            </p:cNvPr>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6" name="Google Shape;42773;p18">
              <a:extLst>
                <a:ext uri="{FF2B5EF4-FFF2-40B4-BE49-F238E27FC236}">
                  <a16:creationId xmlns:a16="http://schemas.microsoft.com/office/drawing/2014/main" id="{21F7EA99-79ED-4A4C-8179-A35000BD81C6}"/>
                </a:ext>
              </a:extLst>
            </p:cNvPr>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7" name="Google Shape;42774;p18">
              <a:extLst>
                <a:ext uri="{FF2B5EF4-FFF2-40B4-BE49-F238E27FC236}">
                  <a16:creationId xmlns:a16="http://schemas.microsoft.com/office/drawing/2014/main" id="{5E353AFD-1016-41C3-8C48-D87913C767C3}"/>
                </a:ext>
              </a:extLst>
            </p:cNvPr>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8" name="Google Shape;42775;p18">
              <a:extLst>
                <a:ext uri="{FF2B5EF4-FFF2-40B4-BE49-F238E27FC236}">
                  <a16:creationId xmlns:a16="http://schemas.microsoft.com/office/drawing/2014/main" id="{DF2C4791-BA9D-4765-9AF1-4A63403F3271}"/>
                </a:ext>
              </a:extLst>
            </p:cNvPr>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9" name="Google Shape;42776;p18">
              <a:extLst>
                <a:ext uri="{FF2B5EF4-FFF2-40B4-BE49-F238E27FC236}">
                  <a16:creationId xmlns:a16="http://schemas.microsoft.com/office/drawing/2014/main" id="{54FA44D7-6110-4F3B-9443-409A5F8AF379}"/>
                </a:ext>
              </a:extLst>
            </p:cNvPr>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0" name="Google Shape;42777;p18">
              <a:extLst>
                <a:ext uri="{FF2B5EF4-FFF2-40B4-BE49-F238E27FC236}">
                  <a16:creationId xmlns:a16="http://schemas.microsoft.com/office/drawing/2014/main" id="{C336FC57-D79C-416C-A406-BCE8071D1CB8}"/>
                </a:ext>
              </a:extLst>
            </p:cNvPr>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1" name="Google Shape;42778;p18">
              <a:extLst>
                <a:ext uri="{FF2B5EF4-FFF2-40B4-BE49-F238E27FC236}">
                  <a16:creationId xmlns:a16="http://schemas.microsoft.com/office/drawing/2014/main" id="{BBBEC9FE-87F6-44B2-947F-3FFCBF10F79C}"/>
                </a:ext>
              </a:extLst>
            </p:cNvPr>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2" name="Google Shape;42779;p18">
              <a:extLst>
                <a:ext uri="{FF2B5EF4-FFF2-40B4-BE49-F238E27FC236}">
                  <a16:creationId xmlns:a16="http://schemas.microsoft.com/office/drawing/2014/main" id="{DA8F9845-8552-4128-B064-4AF683BAF42A}"/>
                </a:ext>
              </a:extLst>
            </p:cNvPr>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3" name="Google Shape;42780;p18">
              <a:extLst>
                <a:ext uri="{FF2B5EF4-FFF2-40B4-BE49-F238E27FC236}">
                  <a16:creationId xmlns:a16="http://schemas.microsoft.com/office/drawing/2014/main" id="{21932AD4-B795-4129-8940-06CBE32988D9}"/>
                </a:ext>
              </a:extLst>
            </p:cNvPr>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4" name="Google Shape;42781;p18">
              <a:extLst>
                <a:ext uri="{FF2B5EF4-FFF2-40B4-BE49-F238E27FC236}">
                  <a16:creationId xmlns:a16="http://schemas.microsoft.com/office/drawing/2014/main" id="{C73EEEA6-2A66-44F6-A159-E55AF7F1E413}"/>
                </a:ext>
              </a:extLst>
            </p:cNvPr>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5" name="Google Shape;42782;p18">
              <a:extLst>
                <a:ext uri="{FF2B5EF4-FFF2-40B4-BE49-F238E27FC236}">
                  <a16:creationId xmlns:a16="http://schemas.microsoft.com/office/drawing/2014/main" id="{6A8ADE7E-3261-42CA-90E9-56B5CD29EA98}"/>
                </a:ext>
              </a:extLst>
            </p:cNvPr>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6" name="Google Shape;42783;p18">
              <a:extLst>
                <a:ext uri="{FF2B5EF4-FFF2-40B4-BE49-F238E27FC236}">
                  <a16:creationId xmlns:a16="http://schemas.microsoft.com/office/drawing/2014/main" id="{00C32463-477C-4817-A935-207D07C7167A}"/>
                </a:ext>
              </a:extLst>
            </p:cNvPr>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7" name="Google Shape;42784;p18">
              <a:extLst>
                <a:ext uri="{FF2B5EF4-FFF2-40B4-BE49-F238E27FC236}">
                  <a16:creationId xmlns:a16="http://schemas.microsoft.com/office/drawing/2014/main" id="{C4A76715-4302-47E9-BAC8-DC3B6750294C}"/>
                </a:ext>
              </a:extLst>
            </p:cNvPr>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8" name="Google Shape;42785;p18">
              <a:extLst>
                <a:ext uri="{FF2B5EF4-FFF2-40B4-BE49-F238E27FC236}">
                  <a16:creationId xmlns:a16="http://schemas.microsoft.com/office/drawing/2014/main" id="{5DD0DA18-34D8-49E2-ACE4-C7C0D3FAFD1E}"/>
                </a:ext>
              </a:extLst>
            </p:cNvPr>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9" name="Google Shape;42786;p18">
              <a:extLst>
                <a:ext uri="{FF2B5EF4-FFF2-40B4-BE49-F238E27FC236}">
                  <a16:creationId xmlns:a16="http://schemas.microsoft.com/office/drawing/2014/main" id="{2F00CEE8-DBE6-4B8D-94EF-D01C03BD6D5B}"/>
                </a:ext>
              </a:extLst>
            </p:cNvPr>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0" name="Google Shape;42787;p18">
              <a:extLst>
                <a:ext uri="{FF2B5EF4-FFF2-40B4-BE49-F238E27FC236}">
                  <a16:creationId xmlns:a16="http://schemas.microsoft.com/office/drawing/2014/main" id="{66230EA2-2BD8-4276-B40D-48ABDE74763B}"/>
                </a:ext>
              </a:extLst>
            </p:cNvPr>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1" name="Google Shape;42788;p18">
              <a:extLst>
                <a:ext uri="{FF2B5EF4-FFF2-40B4-BE49-F238E27FC236}">
                  <a16:creationId xmlns:a16="http://schemas.microsoft.com/office/drawing/2014/main" id="{D8EE9E0C-7A17-431B-9E2F-5E51F52F6D9E}"/>
                </a:ext>
              </a:extLst>
            </p:cNvPr>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2" name="Google Shape;42789;p18">
              <a:extLst>
                <a:ext uri="{FF2B5EF4-FFF2-40B4-BE49-F238E27FC236}">
                  <a16:creationId xmlns:a16="http://schemas.microsoft.com/office/drawing/2014/main" id="{9029A8BB-5FB0-46C3-998E-2A7B1178786A}"/>
                </a:ext>
              </a:extLst>
            </p:cNvPr>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3" name="Google Shape;42790;p18">
              <a:extLst>
                <a:ext uri="{FF2B5EF4-FFF2-40B4-BE49-F238E27FC236}">
                  <a16:creationId xmlns:a16="http://schemas.microsoft.com/office/drawing/2014/main" id="{86707889-48F9-4A81-B6E5-AB9F39D310F6}"/>
                </a:ext>
              </a:extLst>
            </p:cNvPr>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4" name="Google Shape;42791;p18">
              <a:extLst>
                <a:ext uri="{FF2B5EF4-FFF2-40B4-BE49-F238E27FC236}">
                  <a16:creationId xmlns:a16="http://schemas.microsoft.com/office/drawing/2014/main" id="{7B59C4F1-D3AD-4691-91B6-B570CF5587B9}"/>
                </a:ext>
              </a:extLst>
            </p:cNvPr>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5" name="Google Shape;42792;p18">
              <a:extLst>
                <a:ext uri="{FF2B5EF4-FFF2-40B4-BE49-F238E27FC236}">
                  <a16:creationId xmlns:a16="http://schemas.microsoft.com/office/drawing/2014/main" id="{2A9DDF43-5229-46D9-9D26-76CE32C6B098}"/>
                </a:ext>
              </a:extLst>
            </p:cNvPr>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6" name="Google Shape;42793;p18">
              <a:extLst>
                <a:ext uri="{FF2B5EF4-FFF2-40B4-BE49-F238E27FC236}">
                  <a16:creationId xmlns:a16="http://schemas.microsoft.com/office/drawing/2014/main" id="{CD7294CB-6189-4E23-96D5-9C4EF1B05FEE}"/>
                </a:ext>
              </a:extLst>
            </p:cNvPr>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7" name="Google Shape;42794;p18">
              <a:extLst>
                <a:ext uri="{FF2B5EF4-FFF2-40B4-BE49-F238E27FC236}">
                  <a16:creationId xmlns:a16="http://schemas.microsoft.com/office/drawing/2014/main" id="{FD7D7D53-F371-429C-859F-4B0A508A800F}"/>
                </a:ext>
              </a:extLst>
            </p:cNvPr>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8" name="Google Shape;42795;p18">
              <a:extLst>
                <a:ext uri="{FF2B5EF4-FFF2-40B4-BE49-F238E27FC236}">
                  <a16:creationId xmlns:a16="http://schemas.microsoft.com/office/drawing/2014/main" id="{E5684E25-35B9-4526-B9FB-B6561719631F}"/>
                </a:ext>
              </a:extLst>
            </p:cNvPr>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9" name="Google Shape;42796;p18">
              <a:extLst>
                <a:ext uri="{FF2B5EF4-FFF2-40B4-BE49-F238E27FC236}">
                  <a16:creationId xmlns:a16="http://schemas.microsoft.com/office/drawing/2014/main" id="{2216ADA8-5264-4F0A-B16B-1FF943124538}"/>
                </a:ext>
              </a:extLst>
            </p:cNvPr>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0" name="Google Shape;42797;p18">
              <a:extLst>
                <a:ext uri="{FF2B5EF4-FFF2-40B4-BE49-F238E27FC236}">
                  <a16:creationId xmlns:a16="http://schemas.microsoft.com/office/drawing/2014/main" id="{1B51109E-D2EA-44E8-9A66-D9733501E48F}"/>
                </a:ext>
              </a:extLst>
            </p:cNvPr>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1" name="Google Shape;42798;p18">
              <a:extLst>
                <a:ext uri="{FF2B5EF4-FFF2-40B4-BE49-F238E27FC236}">
                  <a16:creationId xmlns:a16="http://schemas.microsoft.com/office/drawing/2014/main" id="{871A66BA-8BD3-41E1-B79F-C5C3DF5946CC}"/>
                </a:ext>
              </a:extLst>
            </p:cNvPr>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2" name="Google Shape;42799;p18">
              <a:extLst>
                <a:ext uri="{FF2B5EF4-FFF2-40B4-BE49-F238E27FC236}">
                  <a16:creationId xmlns:a16="http://schemas.microsoft.com/office/drawing/2014/main" id="{6BB25AE0-C6C0-4331-9E95-77BAB91E44A9}"/>
                </a:ext>
              </a:extLst>
            </p:cNvPr>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3" name="Google Shape;42800;p18">
              <a:extLst>
                <a:ext uri="{FF2B5EF4-FFF2-40B4-BE49-F238E27FC236}">
                  <a16:creationId xmlns:a16="http://schemas.microsoft.com/office/drawing/2014/main" id="{A29BD612-FC54-45C1-A43F-6205F293D205}"/>
                </a:ext>
              </a:extLst>
            </p:cNvPr>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4" name="Google Shape;42801;p18">
              <a:extLst>
                <a:ext uri="{FF2B5EF4-FFF2-40B4-BE49-F238E27FC236}">
                  <a16:creationId xmlns:a16="http://schemas.microsoft.com/office/drawing/2014/main" id="{39340DB0-D1EB-415B-B79C-638FFB42F620}"/>
                </a:ext>
              </a:extLst>
            </p:cNvPr>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5" name="Google Shape;42802;p18">
              <a:extLst>
                <a:ext uri="{FF2B5EF4-FFF2-40B4-BE49-F238E27FC236}">
                  <a16:creationId xmlns:a16="http://schemas.microsoft.com/office/drawing/2014/main" id="{97134880-CB5F-4327-9427-5760233CDD7D}"/>
                </a:ext>
              </a:extLst>
            </p:cNvPr>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6" name="Google Shape;42803;p18">
              <a:extLst>
                <a:ext uri="{FF2B5EF4-FFF2-40B4-BE49-F238E27FC236}">
                  <a16:creationId xmlns:a16="http://schemas.microsoft.com/office/drawing/2014/main" id="{AB517F1E-55EA-453A-B318-CA5669E29F33}"/>
                </a:ext>
              </a:extLst>
            </p:cNvPr>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7" name="Google Shape;42804;p18">
              <a:extLst>
                <a:ext uri="{FF2B5EF4-FFF2-40B4-BE49-F238E27FC236}">
                  <a16:creationId xmlns:a16="http://schemas.microsoft.com/office/drawing/2014/main" id="{A4C828FA-0877-456A-9835-D27C45A74DA3}"/>
                </a:ext>
              </a:extLst>
            </p:cNvPr>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8" name="Google Shape;42805;p18">
              <a:extLst>
                <a:ext uri="{FF2B5EF4-FFF2-40B4-BE49-F238E27FC236}">
                  <a16:creationId xmlns:a16="http://schemas.microsoft.com/office/drawing/2014/main" id="{F795DDFB-CD97-4EDC-A634-D1FFC9FEE211}"/>
                </a:ext>
              </a:extLst>
            </p:cNvPr>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9" name="Google Shape;42806;p18">
              <a:extLst>
                <a:ext uri="{FF2B5EF4-FFF2-40B4-BE49-F238E27FC236}">
                  <a16:creationId xmlns:a16="http://schemas.microsoft.com/office/drawing/2014/main" id="{65DFA880-D1AB-4FC0-9967-E95E40E44D53}"/>
                </a:ext>
              </a:extLst>
            </p:cNvPr>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0" name="Google Shape;42807;p18">
              <a:extLst>
                <a:ext uri="{FF2B5EF4-FFF2-40B4-BE49-F238E27FC236}">
                  <a16:creationId xmlns:a16="http://schemas.microsoft.com/office/drawing/2014/main" id="{1FC7ED38-789A-4016-9AD2-9CC88EAD4699}"/>
                </a:ext>
              </a:extLst>
            </p:cNvPr>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1" name="Google Shape;42808;p18">
              <a:extLst>
                <a:ext uri="{FF2B5EF4-FFF2-40B4-BE49-F238E27FC236}">
                  <a16:creationId xmlns:a16="http://schemas.microsoft.com/office/drawing/2014/main" id="{6C10D6A0-286E-4681-9B04-773B1EC910F8}"/>
                </a:ext>
              </a:extLst>
            </p:cNvPr>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2" name="Google Shape;42809;p18">
              <a:extLst>
                <a:ext uri="{FF2B5EF4-FFF2-40B4-BE49-F238E27FC236}">
                  <a16:creationId xmlns:a16="http://schemas.microsoft.com/office/drawing/2014/main" id="{95593F43-EDEE-4A83-BE5D-DA1CDA21F6A5}"/>
                </a:ext>
              </a:extLst>
            </p:cNvPr>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3" name="Google Shape;42810;p18">
              <a:extLst>
                <a:ext uri="{FF2B5EF4-FFF2-40B4-BE49-F238E27FC236}">
                  <a16:creationId xmlns:a16="http://schemas.microsoft.com/office/drawing/2014/main" id="{CBE1972D-FB85-4B0A-9B13-92E316D9727E}"/>
                </a:ext>
              </a:extLst>
            </p:cNvPr>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4" name="Google Shape;42811;p18">
              <a:extLst>
                <a:ext uri="{FF2B5EF4-FFF2-40B4-BE49-F238E27FC236}">
                  <a16:creationId xmlns:a16="http://schemas.microsoft.com/office/drawing/2014/main" id="{06BC2BB8-AE7F-4397-A883-E67B3983C436}"/>
                </a:ext>
              </a:extLst>
            </p:cNvPr>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5" name="Google Shape;42812;p18">
              <a:extLst>
                <a:ext uri="{FF2B5EF4-FFF2-40B4-BE49-F238E27FC236}">
                  <a16:creationId xmlns:a16="http://schemas.microsoft.com/office/drawing/2014/main" id="{B2E6C3DB-AE54-46C0-902B-22192C70AF3D}"/>
                </a:ext>
              </a:extLst>
            </p:cNvPr>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6" name="Google Shape;42813;p18">
              <a:extLst>
                <a:ext uri="{FF2B5EF4-FFF2-40B4-BE49-F238E27FC236}">
                  <a16:creationId xmlns:a16="http://schemas.microsoft.com/office/drawing/2014/main" id="{69673CBF-9F21-4E4A-9179-0FC3F715998F}"/>
                </a:ext>
              </a:extLst>
            </p:cNvPr>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7" name="Google Shape;42814;p18">
              <a:extLst>
                <a:ext uri="{FF2B5EF4-FFF2-40B4-BE49-F238E27FC236}">
                  <a16:creationId xmlns:a16="http://schemas.microsoft.com/office/drawing/2014/main" id="{046900E6-BF50-490B-94FF-A8C56E65D22C}"/>
                </a:ext>
              </a:extLst>
            </p:cNvPr>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8" name="Google Shape;42815;p18">
              <a:extLst>
                <a:ext uri="{FF2B5EF4-FFF2-40B4-BE49-F238E27FC236}">
                  <a16:creationId xmlns:a16="http://schemas.microsoft.com/office/drawing/2014/main" id="{FBB6AD47-7B97-4BB7-A763-C9FA49F5F656}"/>
                </a:ext>
              </a:extLst>
            </p:cNvPr>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9" name="Google Shape;42816;p18">
              <a:extLst>
                <a:ext uri="{FF2B5EF4-FFF2-40B4-BE49-F238E27FC236}">
                  <a16:creationId xmlns:a16="http://schemas.microsoft.com/office/drawing/2014/main" id="{462F738D-D2E5-4946-9FF1-9F0702A5EFF3}"/>
                </a:ext>
              </a:extLst>
            </p:cNvPr>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0" name="Google Shape;42817;p18">
              <a:extLst>
                <a:ext uri="{FF2B5EF4-FFF2-40B4-BE49-F238E27FC236}">
                  <a16:creationId xmlns:a16="http://schemas.microsoft.com/office/drawing/2014/main" id="{E7080C0A-7E6A-4E7E-830E-5269501FE059}"/>
                </a:ext>
              </a:extLst>
            </p:cNvPr>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1" name="Google Shape;42818;p18">
              <a:extLst>
                <a:ext uri="{FF2B5EF4-FFF2-40B4-BE49-F238E27FC236}">
                  <a16:creationId xmlns:a16="http://schemas.microsoft.com/office/drawing/2014/main" id="{6077E17E-B5C5-434A-8BBF-06658CE20B22}"/>
                </a:ext>
              </a:extLst>
            </p:cNvPr>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2" name="Google Shape;42819;p18">
              <a:extLst>
                <a:ext uri="{FF2B5EF4-FFF2-40B4-BE49-F238E27FC236}">
                  <a16:creationId xmlns:a16="http://schemas.microsoft.com/office/drawing/2014/main" id="{2CD5546E-4923-4C43-ABC1-D234ED88BD7F}"/>
                </a:ext>
              </a:extLst>
            </p:cNvPr>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3" name="Google Shape;42820;p18">
              <a:extLst>
                <a:ext uri="{FF2B5EF4-FFF2-40B4-BE49-F238E27FC236}">
                  <a16:creationId xmlns:a16="http://schemas.microsoft.com/office/drawing/2014/main" id="{E2330336-EB8B-481E-99BD-62E72CB5A8C4}"/>
                </a:ext>
              </a:extLst>
            </p:cNvPr>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4" name="Google Shape;42821;p18">
              <a:extLst>
                <a:ext uri="{FF2B5EF4-FFF2-40B4-BE49-F238E27FC236}">
                  <a16:creationId xmlns:a16="http://schemas.microsoft.com/office/drawing/2014/main" id="{9A26A4D0-D985-4368-B645-EFFAF558F37F}"/>
                </a:ext>
              </a:extLst>
            </p:cNvPr>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5" name="Google Shape;42822;p18">
              <a:extLst>
                <a:ext uri="{FF2B5EF4-FFF2-40B4-BE49-F238E27FC236}">
                  <a16:creationId xmlns:a16="http://schemas.microsoft.com/office/drawing/2014/main" id="{9D009FD3-DA95-4ADE-973F-EBADF3189340}"/>
                </a:ext>
              </a:extLst>
            </p:cNvPr>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6" name="Google Shape;42823;p18">
              <a:extLst>
                <a:ext uri="{FF2B5EF4-FFF2-40B4-BE49-F238E27FC236}">
                  <a16:creationId xmlns:a16="http://schemas.microsoft.com/office/drawing/2014/main" id="{54BF6ABA-16F3-4511-8C25-89B9E3434D2A}"/>
                </a:ext>
              </a:extLst>
            </p:cNvPr>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7" name="Google Shape;42824;p18">
              <a:extLst>
                <a:ext uri="{FF2B5EF4-FFF2-40B4-BE49-F238E27FC236}">
                  <a16:creationId xmlns:a16="http://schemas.microsoft.com/office/drawing/2014/main" id="{7A3EA7FC-8BB2-46EC-B618-E593EAABAB8D}"/>
                </a:ext>
              </a:extLst>
            </p:cNvPr>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8" name="Google Shape;42825;p18">
              <a:extLst>
                <a:ext uri="{FF2B5EF4-FFF2-40B4-BE49-F238E27FC236}">
                  <a16:creationId xmlns:a16="http://schemas.microsoft.com/office/drawing/2014/main" id="{BF96B33B-53D2-4AC8-96CA-963B005742CC}"/>
                </a:ext>
              </a:extLst>
            </p:cNvPr>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9" name="Google Shape;42826;p18">
              <a:extLst>
                <a:ext uri="{FF2B5EF4-FFF2-40B4-BE49-F238E27FC236}">
                  <a16:creationId xmlns:a16="http://schemas.microsoft.com/office/drawing/2014/main" id="{50E9624E-9C70-4419-8A78-5124CACE1C00}"/>
                </a:ext>
              </a:extLst>
            </p:cNvPr>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0" name="Google Shape;42827;p18">
              <a:extLst>
                <a:ext uri="{FF2B5EF4-FFF2-40B4-BE49-F238E27FC236}">
                  <a16:creationId xmlns:a16="http://schemas.microsoft.com/office/drawing/2014/main" id="{CF025CCB-8986-4F24-BFC9-B36EA794FF8C}"/>
                </a:ext>
              </a:extLst>
            </p:cNvPr>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1" name="Google Shape;42828;p18">
              <a:extLst>
                <a:ext uri="{FF2B5EF4-FFF2-40B4-BE49-F238E27FC236}">
                  <a16:creationId xmlns:a16="http://schemas.microsoft.com/office/drawing/2014/main" id="{A3B10B85-97DF-42F5-A4D2-1B9737A6EF2F}"/>
                </a:ext>
              </a:extLst>
            </p:cNvPr>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2" name="Google Shape;42829;p18">
              <a:extLst>
                <a:ext uri="{FF2B5EF4-FFF2-40B4-BE49-F238E27FC236}">
                  <a16:creationId xmlns:a16="http://schemas.microsoft.com/office/drawing/2014/main" id="{A3B4A4FE-96CF-41B9-8CDF-68AB93F4275C}"/>
                </a:ext>
              </a:extLst>
            </p:cNvPr>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3" name="Google Shape;42830;p18">
              <a:extLst>
                <a:ext uri="{FF2B5EF4-FFF2-40B4-BE49-F238E27FC236}">
                  <a16:creationId xmlns:a16="http://schemas.microsoft.com/office/drawing/2014/main" id="{7C034D53-50B1-4367-8780-AEE11682BED6}"/>
                </a:ext>
              </a:extLst>
            </p:cNvPr>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4" name="Google Shape;42831;p18">
              <a:extLst>
                <a:ext uri="{FF2B5EF4-FFF2-40B4-BE49-F238E27FC236}">
                  <a16:creationId xmlns:a16="http://schemas.microsoft.com/office/drawing/2014/main" id="{A38D46D1-24F1-4CA6-AAF8-2843BC159F49}"/>
                </a:ext>
              </a:extLst>
            </p:cNvPr>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5" name="Google Shape;42832;p18">
              <a:extLst>
                <a:ext uri="{FF2B5EF4-FFF2-40B4-BE49-F238E27FC236}">
                  <a16:creationId xmlns:a16="http://schemas.microsoft.com/office/drawing/2014/main" id="{02039BCF-2FA0-4E67-82A9-E252ECB71AD7}"/>
                </a:ext>
              </a:extLst>
            </p:cNvPr>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6" name="Google Shape;42833;p18">
              <a:extLst>
                <a:ext uri="{FF2B5EF4-FFF2-40B4-BE49-F238E27FC236}">
                  <a16:creationId xmlns:a16="http://schemas.microsoft.com/office/drawing/2014/main" id="{AEAE0A58-B471-46F9-A728-E2DC706E0C08}"/>
                </a:ext>
              </a:extLst>
            </p:cNvPr>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7" name="Google Shape;42834;p18">
              <a:extLst>
                <a:ext uri="{FF2B5EF4-FFF2-40B4-BE49-F238E27FC236}">
                  <a16:creationId xmlns:a16="http://schemas.microsoft.com/office/drawing/2014/main" id="{56815FE6-A804-462A-9BB8-D006D2924AD9}"/>
                </a:ext>
              </a:extLst>
            </p:cNvPr>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8" name="Google Shape;42835;p18">
              <a:extLst>
                <a:ext uri="{FF2B5EF4-FFF2-40B4-BE49-F238E27FC236}">
                  <a16:creationId xmlns:a16="http://schemas.microsoft.com/office/drawing/2014/main" id="{30AE7EC0-1FA4-457D-BA6D-A84009B517FE}"/>
                </a:ext>
              </a:extLst>
            </p:cNvPr>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9" name="Google Shape;42836;p18">
              <a:extLst>
                <a:ext uri="{FF2B5EF4-FFF2-40B4-BE49-F238E27FC236}">
                  <a16:creationId xmlns:a16="http://schemas.microsoft.com/office/drawing/2014/main" id="{F89008F1-EE9F-4926-AF0F-ED6F88AB3E86}"/>
                </a:ext>
              </a:extLst>
            </p:cNvPr>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0" name="Google Shape;42837;p18">
              <a:extLst>
                <a:ext uri="{FF2B5EF4-FFF2-40B4-BE49-F238E27FC236}">
                  <a16:creationId xmlns:a16="http://schemas.microsoft.com/office/drawing/2014/main" id="{1F3C1ED2-530B-415C-8610-3D8D824E7297}"/>
                </a:ext>
              </a:extLst>
            </p:cNvPr>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1" name="Google Shape;42838;p18">
              <a:extLst>
                <a:ext uri="{FF2B5EF4-FFF2-40B4-BE49-F238E27FC236}">
                  <a16:creationId xmlns:a16="http://schemas.microsoft.com/office/drawing/2014/main" id="{D02110AD-5E9A-466B-91B0-BD49CDCC2238}"/>
                </a:ext>
              </a:extLst>
            </p:cNvPr>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2" name="Google Shape;42839;p18">
              <a:extLst>
                <a:ext uri="{FF2B5EF4-FFF2-40B4-BE49-F238E27FC236}">
                  <a16:creationId xmlns:a16="http://schemas.microsoft.com/office/drawing/2014/main" id="{8F0A6635-FE46-4505-BE05-DDBA458708DF}"/>
                </a:ext>
              </a:extLst>
            </p:cNvPr>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3" name="Google Shape;42840;p18">
              <a:extLst>
                <a:ext uri="{FF2B5EF4-FFF2-40B4-BE49-F238E27FC236}">
                  <a16:creationId xmlns:a16="http://schemas.microsoft.com/office/drawing/2014/main" id="{904FBF80-27D2-4766-8AE9-0ADF924A9E49}"/>
                </a:ext>
              </a:extLst>
            </p:cNvPr>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4" name="Google Shape;42841;p18">
              <a:extLst>
                <a:ext uri="{FF2B5EF4-FFF2-40B4-BE49-F238E27FC236}">
                  <a16:creationId xmlns:a16="http://schemas.microsoft.com/office/drawing/2014/main" id="{D5DCFAEF-6691-429F-BFA4-A39105E82D92}"/>
                </a:ext>
              </a:extLst>
            </p:cNvPr>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5" name="Google Shape;42842;p18">
              <a:extLst>
                <a:ext uri="{FF2B5EF4-FFF2-40B4-BE49-F238E27FC236}">
                  <a16:creationId xmlns:a16="http://schemas.microsoft.com/office/drawing/2014/main" id="{D08EB2BC-1F3C-45C2-B17F-D47F8EB9F6C0}"/>
                </a:ext>
              </a:extLst>
            </p:cNvPr>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6" name="Google Shape;42843;p18">
              <a:extLst>
                <a:ext uri="{FF2B5EF4-FFF2-40B4-BE49-F238E27FC236}">
                  <a16:creationId xmlns:a16="http://schemas.microsoft.com/office/drawing/2014/main" id="{40B661CC-0305-4C1C-848B-978E742D2D22}"/>
                </a:ext>
              </a:extLst>
            </p:cNvPr>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7" name="Google Shape;42844;p18">
              <a:extLst>
                <a:ext uri="{FF2B5EF4-FFF2-40B4-BE49-F238E27FC236}">
                  <a16:creationId xmlns:a16="http://schemas.microsoft.com/office/drawing/2014/main" id="{457592EE-8C74-447A-854D-45EF117A1213}"/>
                </a:ext>
              </a:extLst>
            </p:cNvPr>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8" name="Google Shape;42845;p18">
              <a:extLst>
                <a:ext uri="{FF2B5EF4-FFF2-40B4-BE49-F238E27FC236}">
                  <a16:creationId xmlns:a16="http://schemas.microsoft.com/office/drawing/2014/main" id="{00CB7090-F4DA-48F1-9020-D98D289B440F}"/>
                </a:ext>
              </a:extLst>
            </p:cNvPr>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9" name="Google Shape;42846;p18">
              <a:extLst>
                <a:ext uri="{FF2B5EF4-FFF2-40B4-BE49-F238E27FC236}">
                  <a16:creationId xmlns:a16="http://schemas.microsoft.com/office/drawing/2014/main" id="{420AFF71-681A-41ED-93A2-B146CC617EA3}"/>
                </a:ext>
              </a:extLst>
            </p:cNvPr>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0" name="Google Shape;42847;p18">
              <a:extLst>
                <a:ext uri="{FF2B5EF4-FFF2-40B4-BE49-F238E27FC236}">
                  <a16:creationId xmlns:a16="http://schemas.microsoft.com/office/drawing/2014/main" id="{5DEB5996-AAE7-4E2C-B5B9-03F0900EC42F}"/>
                </a:ext>
              </a:extLst>
            </p:cNvPr>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1" name="Google Shape;42848;p18">
              <a:extLst>
                <a:ext uri="{FF2B5EF4-FFF2-40B4-BE49-F238E27FC236}">
                  <a16:creationId xmlns:a16="http://schemas.microsoft.com/office/drawing/2014/main" id="{EFDFBCFD-2496-42A6-BBC2-ACDC70DD2A82}"/>
                </a:ext>
              </a:extLst>
            </p:cNvPr>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2" name="Google Shape;42849;p18">
              <a:extLst>
                <a:ext uri="{FF2B5EF4-FFF2-40B4-BE49-F238E27FC236}">
                  <a16:creationId xmlns:a16="http://schemas.microsoft.com/office/drawing/2014/main" id="{91DF370B-3F27-4ED6-A793-5C7B50D60776}"/>
                </a:ext>
              </a:extLst>
            </p:cNvPr>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3" name="Google Shape;42850;p18">
              <a:extLst>
                <a:ext uri="{FF2B5EF4-FFF2-40B4-BE49-F238E27FC236}">
                  <a16:creationId xmlns:a16="http://schemas.microsoft.com/office/drawing/2014/main" id="{BC714CBB-2D14-4A03-869B-E116A3AB0865}"/>
                </a:ext>
              </a:extLst>
            </p:cNvPr>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4" name="Google Shape;42851;p18">
              <a:extLst>
                <a:ext uri="{FF2B5EF4-FFF2-40B4-BE49-F238E27FC236}">
                  <a16:creationId xmlns:a16="http://schemas.microsoft.com/office/drawing/2014/main" id="{5D5A7A82-0ACF-479D-B8D6-A59618C76E02}"/>
                </a:ext>
              </a:extLst>
            </p:cNvPr>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5" name="Google Shape;42852;p18">
              <a:extLst>
                <a:ext uri="{FF2B5EF4-FFF2-40B4-BE49-F238E27FC236}">
                  <a16:creationId xmlns:a16="http://schemas.microsoft.com/office/drawing/2014/main" id="{BF4816B6-6462-4E25-902C-18A18F09D5F0}"/>
                </a:ext>
              </a:extLst>
            </p:cNvPr>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6" name="Google Shape;42853;p18">
              <a:extLst>
                <a:ext uri="{FF2B5EF4-FFF2-40B4-BE49-F238E27FC236}">
                  <a16:creationId xmlns:a16="http://schemas.microsoft.com/office/drawing/2014/main" id="{4F5E8A8A-5E5A-455C-90EA-F3F3914C46AC}"/>
                </a:ext>
              </a:extLst>
            </p:cNvPr>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7" name="Google Shape;42854;p18">
              <a:extLst>
                <a:ext uri="{FF2B5EF4-FFF2-40B4-BE49-F238E27FC236}">
                  <a16:creationId xmlns:a16="http://schemas.microsoft.com/office/drawing/2014/main" id="{872CFBEB-03D2-485E-AC44-69595436DB23}"/>
                </a:ext>
              </a:extLst>
            </p:cNvPr>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8" name="Google Shape;42855;p18">
              <a:extLst>
                <a:ext uri="{FF2B5EF4-FFF2-40B4-BE49-F238E27FC236}">
                  <a16:creationId xmlns:a16="http://schemas.microsoft.com/office/drawing/2014/main" id="{C2EC8230-6D2C-4F09-8001-F80F472396F4}"/>
                </a:ext>
              </a:extLst>
            </p:cNvPr>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9" name="Google Shape;42856;p18">
              <a:extLst>
                <a:ext uri="{FF2B5EF4-FFF2-40B4-BE49-F238E27FC236}">
                  <a16:creationId xmlns:a16="http://schemas.microsoft.com/office/drawing/2014/main" id="{0397C7B1-18B0-4F7B-97A2-95F3DFE68FF6}"/>
                </a:ext>
              </a:extLst>
            </p:cNvPr>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0" name="Google Shape;42857;p18">
              <a:extLst>
                <a:ext uri="{FF2B5EF4-FFF2-40B4-BE49-F238E27FC236}">
                  <a16:creationId xmlns:a16="http://schemas.microsoft.com/office/drawing/2014/main" id="{F913ED05-F7A2-46C7-9095-2A54B6379CC2}"/>
                </a:ext>
              </a:extLst>
            </p:cNvPr>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1" name="Google Shape;42858;p18">
              <a:extLst>
                <a:ext uri="{FF2B5EF4-FFF2-40B4-BE49-F238E27FC236}">
                  <a16:creationId xmlns:a16="http://schemas.microsoft.com/office/drawing/2014/main" id="{4213C574-69C0-4E01-986D-1E579E39A4A7}"/>
                </a:ext>
              </a:extLst>
            </p:cNvPr>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2" name="Google Shape;42859;p18">
              <a:extLst>
                <a:ext uri="{FF2B5EF4-FFF2-40B4-BE49-F238E27FC236}">
                  <a16:creationId xmlns:a16="http://schemas.microsoft.com/office/drawing/2014/main" id="{B2FBE189-38DC-4CA7-9B05-EB6CDDFCB4C1}"/>
                </a:ext>
              </a:extLst>
            </p:cNvPr>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3" name="Google Shape;42860;p18">
              <a:extLst>
                <a:ext uri="{FF2B5EF4-FFF2-40B4-BE49-F238E27FC236}">
                  <a16:creationId xmlns:a16="http://schemas.microsoft.com/office/drawing/2014/main" id="{09079297-14D9-41D0-8BF3-15E0C172B103}"/>
                </a:ext>
              </a:extLst>
            </p:cNvPr>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4" name="Google Shape;42861;p18">
              <a:extLst>
                <a:ext uri="{FF2B5EF4-FFF2-40B4-BE49-F238E27FC236}">
                  <a16:creationId xmlns:a16="http://schemas.microsoft.com/office/drawing/2014/main" id="{1D573F7D-DC54-430C-AA6B-19D272A81564}"/>
                </a:ext>
              </a:extLst>
            </p:cNvPr>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5" name="Google Shape;42862;p18">
              <a:extLst>
                <a:ext uri="{FF2B5EF4-FFF2-40B4-BE49-F238E27FC236}">
                  <a16:creationId xmlns:a16="http://schemas.microsoft.com/office/drawing/2014/main" id="{264DEA1B-5A02-4060-8633-2B18D1650C72}"/>
                </a:ext>
              </a:extLst>
            </p:cNvPr>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6" name="Google Shape;42863;p18">
              <a:extLst>
                <a:ext uri="{FF2B5EF4-FFF2-40B4-BE49-F238E27FC236}">
                  <a16:creationId xmlns:a16="http://schemas.microsoft.com/office/drawing/2014/main" id="{7EABC539-AC0D-4886-B358-C9D7CF7AFD31}"/>
                </a:ext>
              </a:extLst>
            </p:cNvPr>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7" name="Google Shape;42864;p18">
              <a:extLst>
                <a:ext uri="{FF2B5EF4-FFF2-40B4-BE49-F238E27FC236}">
                  <a16:creationId xmlns:a16="http://schemas.microsoft.com/office/drawing/2014/main" id="{A6B1D030-E350-4D93-9943-3E3C6F3E3613}"/>
                </a:ext>
              </a:extLst>
            </p:cNvPr>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8" name="Google Shape;42865;p18">
              <a:extLst>
                <a:ext uri="{FF2B5EF4-FFF2-40B4-BE49-F238E27FC236}">
                  <a16:creationId xmlns:a16="http://schemas.microsoft.com/office/drawing/2014/main" id="{21F1FE71-9128-42EE-9B12-D2AC6A80D88C}"/>
                </a:ext>
              </a:extLst>
            </p:cNvPr>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9" name="Google Shape;42866;p18">
              <a:extLst>
                <a:ext uri="{FF2B5EF4-FFF2-40B4-BE49-F238E27FC236}">
                  <a16:creationId xmlns:a16="http://schemas.microsoft.com/office/drawing/2014/main" id="{18119CDB-2FAA-485D-8358-D9CC67AFF622}"/>
                </a:ext>
              </a:extLst>
            </p:cNvPr>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0" name="Google Shape;42867;p18">
              <a:extLst>
                <a:ext uri="{FF2B5EF4-FFF2-40B4-BE49-F238E27FC236}">
                  <a16:creationId xmlns:a16="http://schemas.microsoft.com/office/drawing/2014/main" id="{2EC023B7-BD33-44D5-B34B-76C432E5E859}"/>
                </a:ext>
              </a:extLst>
            </p:cNvPr>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1" name="Google Shape;42868;p18">
              <a:extLst>
                <a:ext uri="{FF2B5EF4-FFF2-40B4-BE49-F238E27FC236}">
                  <a16:creationId xmlns:a16="http://schemas.microsoft.com/office/drawing/2014/main" id="{C6895704-7E6D-4A1C-9373-EB5ED978F7A9}"/>
                </a:ext>
              </a:extLst>
            </p:cNvPr>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2" name="Google Shape;42869;p18">
              <a:extLst>
                <a:ext uri="{FF2B5EF4-FFF2-40B4-BE49-F238E27FC236}">
                  <a16:creationId xmlns:a16="http://schemas.microsoft.com/office/drawing/2014/main" id="{C74BA0BA-B771-4EF9-9AF5-9A4D9E4CEB92}"/>
                </a:ext>
              </a:extLst>
            </p:cNvPr>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3" name="Google Shape;42870;p18">
              <a:extLst>
                <a:ext uri="{FF2B5EF4-FFF2-40B4-BE49-F238E27FC236}">
                  <a16:creationId xmlns:a16="http://schemas.microsoft.com/office/drawing/2014/main" id="{9360D05F-1CA7-409B-B761-24A2664B972D}"/>
                </a:ext>
              </a:extLst>
            </p:cNvPr>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4" name="Google Shape;42871;p18">
              <a:extLst>
                <a:ext uri="{FF2B5EF4-FFF2-40B4-BE49-F238E27FC236}">
                  <a16:creationId xmlns:a16="http://schemas.microsoft.com/office/drawing/2014/main" id="{DAB5D0DA-96D9-46DA-AD00-8BF2F469E886}"/>
                </a:ext>
              </a:extLst>
            </p:cNvPr>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5" name="Google Shape;42872;p18">
              <a:extLst>
                <a:ext uri="{FF2B5EF4-FFF2-40B4-BE49-F238E27FC236}">
                  <a16:creationId xmlns:a16="http://schemas.microsoft.com/office/drawing/2014/main" id="{29A66A3E-ED1F-4239-931D-FF0049ADEBD3}"/>
                </a:ext>
              </a:extLst>
            </p:cNvPr>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6" name="Google Shape;42873;p18">
              <a:extLst>
                <a:ext uri="{FF2B5EF4-FFF2-40B4-BE49-F238E27FC236}">
                  <a16:creationId xmlns:a16="http://schemas.microsoft.com/office/drawing/2014/main" id="{71F1CD7D-7C56-4385-9E1D-551D35E2F4BE}"/>
                </a:ext>
              </a:extLst>
            </p:cNvPr>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7" name="Google Shape;42874;p18">
              <a:extLst>
                <a:ext uri="{FF2B5EF4-FFF2-40B4-BE49-F238E27FC236}">
                  <a16:creationId xmlns:a16="http://schemas.microsoft.com/office/drawing/2014/main" id="{D2B8C5F6-A6A3-467B-9346-8C5841C92C0F}"/>
                </a:ext>
              </a:extLst>
            </p:cNvPr>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8" name="Google Shape;42875;p18">
              <a:extLst>
                <a:ext uri="{FF2B5EF4-FFF2-40B4-BE49-F238E27FC236}">
                  <a16:creationId xmlns:a16="http://schemas.microsoft.com/office/drawing/2014/main" id="{D4457EA5-6ED4-4DB1-A538-C2FA208B4200}"/>
                </a:ext>
              </a:extLst>
            </p:cNvPr>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9" name="Google Shape;42876;p18">
              <a:extLst>
                <a:ext uri="{FF2B5EF4-FFF2-40B4-BE49-F238E27FC236}">
                  <a16:creationId xmlns:a16="http://schemas.microsoft.com/office/drawing/2014/main" id="{D93F9C05-7B23-4321-A025-E6B37BABDC29}"/>
                </a:ext>
              </a:extLst>
            </p:cNvPr>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0" name="Google Shape;42877;p18">
              <a:extLst>
                <a:ext uri="{FF2B5EF4-FFF2-40B4-BE49-F238E27FC236}">
                  <a16:creationId xmlns:a16="http://schemas.microsoft.com/office/drawing/2014/main" id="{2811C5E1-9785-4D0E-9506-28867AD49CB6}"/>
                </a:ext>
              </a:extLst>
            </p:cNvPr>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1" name="Google Shape;42878;p18">
              <a:extLst>
                <a:ext uri="{FF2B5EF4-FFF2-40B4-BE49-F238E27FC236}">
                  <a16:creationId xmlns:a16="http://schemas.microsoft.com/office/drawing/2014/main" id="{BE5CF2E3-05A0-4367-B1D7-2C3A09DB14CA}"/>
                </a:ext>
              </a:extLst>
            </p:cNvPr>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2" name="Google Shape;42879;p18">
              <a:extLst>
                <a:ext uri="{FF2B5EF4-FFF2-40B4-BE49-F238E27FC236}">
                  <a16:creationId xmlns:a16="http://schemas.microsoft.com/office/drawing/2014/main" id="{8CD2B4F1-9166-4770-8663-4E91D5B31365}"/>
                </a:ext>
              </a:extLst>
            </p:cNvPr>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3" name="Google Shape;42880;p18">
              <a:extLst>
                <a:ext uri="{FF2B5EF4-FFF2-40B4-BE49-F238E27FC236}">
                  <a16:creationId xmlns:a16="http://schemas.microsoft.com/office/drawing/2014/main" id="{211EC2D5-F07E-4B2C-9114-178599701FA4}"/>
                </a:ext>
              </a:extLst>
            </p:cNvPr>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4" name="Google Shape;42881;p18">
              <a:extLst>
                <a:ext uri="{FF2B5EF4-FFF2-40B4-BE49-F238E27FC236}">
                  <a16:creationId xmlns:a16="http://schemas.microsoft.com/office/drawing/2014/main" id="{24707238-6594-4D3A-8C8D-622530038D9A}"/>
                </a:ext>
              </a:extLst>
            </p:cNvPr>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5" name="Google Shape;42882;p18">
              <a:extLst>
                <a:ext uri="{FF2B5EF4-FFF2-40B4-BE49-F238E27FC236}">
                  <a16:creationId xmlns:a16="http://schemas.microsoft.com/office/drawing/2014/main" id="{046B9D51-F3DD-4981-8078-B55C33A33F53}"/>
                </a:ext>
              </a:extLst>
            </p:cNvPr>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6" name="Google Shape;42883;p18">
              <a:extLst>
                <a:ext uri="{FF2B5EF4-FFF2-40B4-BE49-F238E27FC236}">
                  <a16:creationId xmlns:a16="http://schemas.microsoft.com/office/drawing/2014/main" id="{084A55C8-DB40-4A1A-803D-83AEE3AE8C49}"/>
                </a:ext>
              </a:extLst>
            </p:cNvPr>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7" name="Google Shape;42884;p18">
              <a:extLst>
                <a:ext uri="{FF2B5EF4-FFF2-40B4-BE49-F238E27FC236}">
                  <a16:creationId xmlns:a16="http://schemas.microsoft.com/office/drawing/2014/main" id="{80FE3199-BC72-4548-B082-5A0A9896D8AA}"/>
                </a:ext>
              </a:extLst>
            </p:cNvPr>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8" name="Google Shape;42885;p18">
              <a:extLst>
                <a:ext uri="{FF2B5EF4-FFF2-40B4-BE49-F238E27FC236}">
                  <a16:creationId xmlns:a16="http://schemas.microsoft.com/office/drawing/2014/main" id="{A7766F12-5AC7-4124-A1A4-9E53A6CFDAFE}"/>
                </a:ext>
              </a:extLst>
            </p:cNvPr>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9" name="Google Shape;42886;p18">
              <a:extLst>
                <a:ext uri="{FF2B5EF4-FFF2-40B4-BE49-F238E27FC236}">
                  <a16:creationId xmlns:a16="http://schemas.microsoft.com/office/drawing/2014/main" id="{AEDDDA1A-654F-4665-A7F5-08EA03613BA0}"/>
                </a:ext>
              </a:extLst>
            </p:cNvPr>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0" name="Google Shape;42887;p18">
              <a:extLst>
                <a:ext uri="{FF2B5EF4-FFF2-40B4-BE49-F238E27FC236}">
                  <a16:creationId xmlns:a16="http://schemas.microsoft.com/office/drawing/2014/main" id="{F011BA00-032B-46BA-8D8F-0ABD5EBCD6E0}"/>
                </a:ext>
              </a:extLst>
            </p:cNvPr>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1" name="Google Shape;42888;p18">
              <a:extLst>
                <a:ext uri="{FF2B5EF4-FFF2-40B4-BE49-F238E27FC236}">
                  <a16:creationId xmlns:a16="http://schemas.microsoft.com/office/drawing/2014/main" id="{DABD626F-0DB3-4DDE-9787-BC79352950EE}"/>
                </a:ext>
              </a:extLst>
            </p:cNvPr>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2" name="Google Shape;42889;p18">
              <a:extLst>
                <a:ext uri="{FF2B5EF4-FFF2-40B4-BE49-F238E27FC236}">
                  <a16:creationId xmlns:a16="http://schemas.microsoft.com/office/drawing/2014/main" id="{E6D3E59B-7700-44A4-AA51-EC0FE9AD90F0}"/>
                </a:ext>
              </a:extLst>
            </p:cNvPr>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3" name="Google Shape;42890;p18">
              <a:extLst>
                <a:ext uri="{FF2B5EF4-FFF2-40B4-BE49-F238E27FC236}">
                  <a16:creationId xmlns:a16="http://schemas.microsoft.com/office/drawing/2014/main" id="{583D988D-6395-4FF6-B676-86200B767D48}"/>
                </a:ext>
              </a:extLst>
            </p:cNvPr>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4" name="Google Shape;42891;p18">
              <a:extLst>
                <a:ext uri="{FF2B5EF4-FFF2-40B4-BE49-F238E27FC236}">
                  <a16:creationId xmlns:a16="http://schemas.microsoft.com/office/drawing/2014/main" id="{3DA847C3-65A8-4F21-B9DA-928B9C79A610}"/>
                </a:ext>
              </a:extLst>
            </p:cNvPr>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5" name="Google Shape;42892;p18">
              <a:extLst>
                <a:ext uri="{FF2B5EF4-FFF2-40B4-BE49-F238E27FC236}">
                  <a16:creationId xmlns:a16="http://schemas.microsoft.com/office/drawing/2014/main" id="{B98F640A-672D-4723-8321-72E55890BD6F}"/>
                </a:ext>
              </a:extLst>
            </p:cNvPr>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6" name="Google Shape;42893;p18">
              <a:extLst>
                <a:ext uri="{FF2B5EF4-FFF2-40B4-BE49-F238E27FC236}">
                  <a16:creationId xmlns:a16="http://schemas.microsoft.com/office/drawing/2014/main" id="{8A21104A-ABCC-4F62-974D-A7AC5C9C1E8A}"/>
                </a:ext>
              </a:extLst>
            </p:cNvPr>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7" name="Google Shape;42894;p18">
              <a:extLst>
                <a:ext uri="{FF2B5EF4-FFF2-40B4-BE49-F238E27FC236}">
                  <a16:creationId xmlns:a16="http://schemas.microsoft.com/office/drawing/2014/main" id="{E96628DB-08D9-42A4-A43B-1740129E1D42}"/>
                </a:ext>
              </a:extLst>
            </p:cNvPr>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8" name="Google Shape;42895;p18">
              <a:extLst>
                <a:ext uri="{FF2B5EF4-FFF2-40B4-BE49-F238E27FC236}">
                  <a16:creationId xmlns:a16="http://schemas.microsoft.com/office/drawing/2014/main" id="{6B2FA309-8246-4402-8265-EA1A7A849B11}"/>
                </a:ext>
              </a:extLst>
            </p:cNvPr>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9" name="Google Shape;42896;p18">
              <a:extLst>
                <a:ext uri="{FF2B5EF4-FFF2-40B4-BE49-F238E27FC236}">
                  <a16:creationId xmlns:a16="http://schemas.microsoft.com/office/drawing/2014/main" id="{E71C5458-2D4C-4DA5-9FFA-DAC8AA37DDF9}"/>
                </a:ext>
              </a:extLst>
            </p:cNvPr>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0" name="Google Shape;42897;p18">
              <a:extLst>
                <a:ext uri="{FF2B5EF4-FFF2-40B4-BE49-F238E27FC236}">
                  <a16:creationId xmlns:a16="http://schemas.microsoft.com/office/drawing/2014/main" id="{18E1CAC7-7729-4537-A98D-080397B8030A}"/>
                </a:ext>
              </a:extLst>
            </p:cNvPr>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1" name="Google Shape;42898;p18">
              <a:extLst>
                <a:ext uri="{FF2B5EF4-FFF2-40B4-BE49-F238E27FC236}">
                  <a16:creationId xmlns:a16="http://schemas.microsoft.com/office/drawing/2014/main" id="{C88CB83B-A5B1-470B-B134-6687CA8B2C3F}"/>
                </a:ext>
              </a:extLst>
            </p:cNvPr>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2" name="Google Shape;42899;p18">
              <a:extLst>
                <a:ext uri="{FF2B5EF4-FFF2-40B4-BE49-F238E27FC236}">
                  <a16:creationId xmlns:a16="http://schemas.microsoft.com/office/drawing/2014/main" id="{4CA4E750-6C94-4E9D-B714-168F64CEAB8D}"/>
                </a:ext>
              </a:extLst>
            </p:cNvPr>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3" name="Google Shape;42900;p18">
              <a:extLst>
                <a:ext uri="{FF2B5EF4-FFF2-40B4-BE49-F238E27FC236}">
                  <a16:creationId xmlns:a16="http://schemas.microsoft.com/office/drawing/2014/main" id="{25F29F26-2FB0-4562-AB23-6FF9EFE09542}"/>
                </a:ext>
              </a:extLst>
            </p:cNvPr>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4" name="Google Shape;42901;p18">
              <a:extLst>
                <a:ext uri="{FF2B5EF4-FFF2-40B4-BE49-F238E27FC236}">
                  <a16:creationId xmlns:a16="http://schemas.microsoft.com/office/drawing/2014/main" id="{FDA645D9-05DD-41EB-882B-AC6E8763AB08}"/>
                </a:ext>
              </a:extLst>
            </p:cNvPr>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5" name="Google Shape;42902;p18">
              <a:extLst>
                <a:ext uri="{FF2B5EF4-FFF2-40B4-BE49-F238E27FC236}">
                  <a16:creationId xmlns:a16="http://schemas.microsoft.com/office/drawing/2014/main" id="{479E5A2A-A9E1-489F-9BB8-2D85ABC66028}"/>
                </a:ext>
              </a:extLst>
            </p:cNvPr>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6" name="Google Shape;42903;p18">
              <a:extLst>
                <a:ext uri="{FF2B5EF4-FFF2-40B4-BE49-F238E27FC236}">
                  <a16:creationId xmlns:a16="http://schemas.microsoft.com/office/drawing/2014/main" id="{F1E265FE-FCD7-4148-B6BA-EC380B17E75E}"/>
                </a:ext>
              </a:extLst>
            </p:cNvPr>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7" name="Google Shape;42904;p18">
              <a:extLst>
                <a:ext uri="{FF2B5EF4-FFF2-40B4-BE49-F238E27FC236}">
                  <a16:creationId xmlns:a16="http://schemas.microsoft.com/office/drawing/2014/main" id="{34C582E3-C55F-434C-A37E-CCAF7EBD227F}"/>
                </a:ext>
              </a:extLst>
            </p:cNvPr>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8" name="Google Shape;42905;p18">
              <a:extLst>
                <a:ext uri="{FF2B5EF4-FFF2-40B4-BE49-F238E27FC236}">
                  <a16:creationId xmlns:a16="http://schemas.microsoft.com/office/drawing/2014/main" id="{9C315CD1-57BE-4B37-A895-66D1238D15E5}"/>
                </a:ext>
              </a:extLst>
            </p:cNvPr>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9" name="Google Shape;42906;p18">
              <a:extLst>
                <a:ext uri="{FF2B5EF4-FFF2-40B4-BE49-F238E27FC236}">
                  <a16:creationId xmlns:a16="http://schemas.microsoft.com/office/drawing/2014/main" id="{58DD5D74-B701-4ADF-95A9-8370138745DD}"/>
                </a:ext>
              </a:extLst>
            </p:cNvPr>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0" name="Google Shape;42907;p18">
              <a:extLst>
                <a:ext uri="{FF2B5EF4-FFF2-40B4-BE49-F238E27FC236}">
                  <a16:creationId xmlns:a16="http://schemas.microsoft.com/office/drawing/2014/main" id="{43A5B7F2-277D-4744-A7A2-F5173A231AFF}"/>
                </a:ext>
              </a:extLst>
            </p:cNvPr>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1" name="Google Shape;42908;p18">
              <a:extLst>
                <a:ext uri="{FF2B5EF4-FFF2-40B4-BE49-F238E27FC236}">
                  <a16:creationId xmlns:a16="http://schemas.microsoft.com/office/drawing/2014/main" id="{105A05C4-C3B4-43B6-AA5D-7F10951669D2}"/>
                </a:ext>
              </a:extLst>
            </p:cNvPr>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2" name="Google Shape;42909;p18">
              <a:extLst>
                <a:ext uri="{FF2B5EF4-FFF2-40B4-BE49-F238E27FC236}">
                  <a16:creationId xmlns:a16="http://schemas.microsoft.com/office/drawing/2014/main" id="{D9D545AD-A3D6-47FE-9D9C-24F70DEBC12A}"/>
                </a:ext>
              </a:extLst>
            </p:cNvPr>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3" name="Google Shape;42910;p18">
              <a:extLst>
                <a:ext uri="{FF2B5EF4-FFF2-40B4-BE49-F238E27FC236}">
                  <a16:creationId xmlns:a16="http://schemas.microsoft.com/office/drawing/2014/main" id="{3B4B765D-5362-4B78-96BF-2A64BE6906E4}"/>
                </a:ext>
              </a:extLst>
            </p:cNvPr>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4" name="Google Shape;42911;p18">
              <a:extLst>
                <a:ext uri="{FF2B5EF4-FFF2-40B4-BE49-F238E27FC236}">
                  <a16:creationId xmlns:a16="http://schemas.microsoft.com/office/drawing/2014/main" id="{C71A360A-2290-43F1-8E90-EA359B6F3F55}"/>
                </a:ext>
              </a:extLst>
            </p:cNvPr>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5" name="Google Shape;42912;p18">
              <a:extLst>
                <a:ext uri="{FF2B5EF4-FFF2-40B4-BE49-F238E27FC236}">
                  <a16:creationId xmlns:a16="http://schemas.microsoft.com/office/drawing/2014/main" id="{428DA1FA-3CD6-4B11-9825-524E16AA33D1}"/>
                </a:ext>
              </a:extLst>
            </p:cNvPr>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6" name="Google Shape;42913;p18">
              <a:extLst>
                <a:ext uri="{FF2B5EF4-FFF2-40B4-BE49-F238E27FC236}">
                  <a16:creationId xmlns:a16="http://schemas.microsoft.com/office/drawing/2014/main" id="{99EA7231-AAB7-4433-B789-8F45D4A87336}"/>
                </a:ext>
              </a:extLst>
            </p:cNvPr>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7" name="Google Shape;42914;p18">
              <a:extLst>
                <a:ext uri="{FF2B5EF4-FFF2-40B4-BE49-F238E27FC236}">
                  <a16:creationId xmlns:a16="http://schemas.microsoft.com/office/drawing/2014/main" id="{16057E98-5741-47F0-800D-2AD2CA7A35D5}"/>
                </a:ext>
              </a:extLst>
            </p:cNvPr>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8" name="Google Shape;42915;p18">
              <a:extLst>
                <a:ext uri="{FF2B5EF4-FFF2-40B4-BE49-F238E27FC236}">
                  <a16:creationId xmlns:a16="http://schemas.microsoft.com/office/drawing/2014/main" id="{6DF15DD8-10CC-4ACD-8674-DD20B22BF43F}"/>
                </a:ext>
              </a:extLst>
            </p:cNvPr>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9" name="Google Shape;42916;p18">
              <a:extLst>
                <a:ext uri="{FF2B5EF4-FFF2-40B4-BE49-F238E27FC236}">
                  <a16:creationId xmlns:a16="http://schemas.microsoft.com/office/drawing/2014/main" id="{7F84C377-9754-4D2E-8D88-7E058EFD4EE9}"/>
                </a:ext>
              </a:extLst>
            </p:cNvPr>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0" name="Google Shape;42917;p18">
              <a:extLst>
                <a:ext uri="{FF2B5EF4-FFF2-40B4-BE49-F238E27FC236}">
                  <a16:creationId xmlns:a16="http://schemas.microsoft.com/office/drawing/2014/main" id="{583099F9-EEDE-45E3-905C-CC72C556A0A3}"/>
                </a:ext>
              </a:extLst>
            </p:cNvPr>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1" name="Google Shape;42918;p18">
              <a:extLst>
                <a:ext uri="{FF2B5EF4-FFF2-40B4-BE49-F238E27FC236}">
                  <a16:creationId xmlns:a16="http://schemas.microsoft.com/office/drawing/2014/main" id="{B79FA316-F495-4E47-9530-FE3B06A11629}"/>
                </a:ext>
              </a:extLst>
            </p:cNvPr>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2" name="Google Shape;42919;p18">
              <a:extLst>
                <a:ext uri="{FF2B5EF4-FFF2-40B4-BE49-F238E27FC236}">
                  <a16:creationId xmlns:a16="http://schemas.microsoft.com/office/drawing/2014/main" id="{8CCC939A-E6E6-4FB8-8040-CD69D5C11591}"/>
                </a:ext>
              </a:extLst>
            </p:cNvPr>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3" name="Google Shape;42920;p18">
              <a:extLst>
                <a:ext uri="{FF2B5EF4-FFF2-40B4-BE49-F238E27FC236}">
                  <a16:creationId xmlns:a16="http://schemas.microsoft.com/office/drawing/2014/main" id="{D0CB3A52-3594-4C02-B464-29D73C2FFF17}"/>
                </a:ext>
              </a:extLst>
            </p:cNvPr>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4" name="Google Shape;42921;p18">
              <a:extLst>
                <a:ext uri="{FF2B5EF4-FFF2-40B4-BE49-F238E27FC236}">
                  <a16:creationId xmlns:a16="http://schemas.microsoft.com/office/drawing/2014/main" id="{B7EE42CF-6253-41C4-9985-54A788EC51C9}"/>
                </a:ext>
              </a:extLst>
            </p:cNvPr>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5" name="Google Shape;42922;p18">
              <a:extLst>
                <a:ext uri="{FF2B5EF4-FFF2-40B4-BE49-F238E27FC236}">
                  <a16:creationId xmlns:a16="http://schemas.microsoft.com/office/drawing/2014/main" id="{9A75D8C6-616A-4115-9384-53F73EE445D3}"/>
                </a:ext>
              </a:extLst>
            </p:cNvPr>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6" name="Google Shape;42923;p18">
              <a:extLst>
                <a:ext uri="{FF2B5EF4-FFF2-40B4-BE49-F238E27FC236}">
                  <a16:creationId xmlns:a16="http://schemas.microsoft.com/office/drawing/2014/main" id="{D7340925-96E8-439A-8292-459515B316A2}"/>
                </a:ext>
              </a:extLst>
            </p:cNvPr>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7" name="Google Shape;42924;p18">
              <a:extLst>
                <a:ext uri="{FF2B5EF4-FFF2-40B4-BE49-F238E27FC236}">
                  <a16:creationId xmlns:a16="http://schemas.microsoft.com/office/drawing/2014/main" id="{B791175D-E56F-4C76-998F-C565BA687B3B}"/>
                </a:ext>
              </a:extLst>
            </p:cNvPr>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8" name="Google Shape;42925;p18">
              <a:extLst>
                <a:ext uri="{FF2B5EF4-FFF2-40B4-BE49-F238E27FC236}">
                  <a16:creationId xmlns:a16="http://schemas.microsoft.com/office/drawing/2014/main" id="{2A67C9EF-27BB-474C-A862-3F4055B9CDC6}"/>
                </a:ext>
              </a:extLst>
            </p:cNvPr>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9" name="Google Shape;42926;p18">
              <a:extLst>
                <a:ext uri="{FF2B5EF4-FFF2-40B4-BE49-F238E27FC236}">
                  <a16:creationId xmlns:a16="http://schemas.microsoft.com/office/drawing/2014/main" id="{430A919C-EF65-41A7-BE0F-AC43BA74C77A}"/>
                </a:ext>
              </a:extLst>
            </p:cNvPr>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0" name="Google Shape;42927;p18">
              <a:extLst>
                <a:ext uri="{FF2B5EF4-FFF2-40B4-BE49-F238E27FC236}">
                  <a16:creationId xmlns:a16="http://schemas.microsoft.com/office/drawing/2014/main" id="{6CB97AC5-73A8-492D-A378-2F23C95BDDA5}"/>
                </a:ext>
              </a:extLst>
            </p:cNvPr>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1" name="Google Shape;42928;p18">
              <a:extLst>
                <a:ext uri="{FF2B5EF4-FFF2-40B4-BE49-F238E27FC236}">
                  <a16:creationId xmlns:a16="http://schemas.microsoft.com/office/drawing/2014/main" id="{FBF56A37-B19C-4603-A783-E6252AFCFA82}"/>
                </a:ext>
              </a:extLst>
            </p:cNvPr>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2" name="Google Shape;42929;p18">
              <a:extLst>
                <a:ext uri="{FF2B5EF4-FFF2-40B4-BE49-F238E27FC236}">
                  <a16:creationId xmlns:a16="http://schemas.microsoft.com/office/drawing/2014/main" id="{8D960C48-9734-400F-A203-D75CDECCE8DC}"/>
                </a:ext>
              </a:extLst>
            </p:cNvPr>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3" name="Google Shape;42930;p18">
              <a:extLst>
                <a:ext uri="{FF2B5EF4-FFF2-40B4-BE49-F238E27FC236}">
                  <a16:creationId xmlns:a16="http://schemas.microsoft.com/office/drawing/2014/main" id="{7BC717DC-C376-4EBB-8333-29D46EC64328}"/>
                </a:ext>
              </a:extLst>
            </p:cNvPr>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4" name="Google Shape;42931;p18">
              <a:extLst>
                <a:ext uri="{FF2B5EF4-FFF2-40B4-BE49-F238E27FC236}">
                  <a16:creationId xmlns:a16="http://schemas.microsoft.com/office/drawing/2014/main" id="{8EF3E870-8E66-4F3C-928A-B048E38D669B}"/>
                </a:ext>
              </a:extLst>
            </p:cNvPr>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5" name="Google Shape;42932;p18">
              <a:extLst>
                <a:ext uri="{FF2B5EF4-FFF2-40B4-BE49-F238E27FC236}">
                  <a16:creationId xmlns:a16="http://schemas.microsoft.com/office/drawing/2014/main" id="{78C046C5-BBA2-4CEB-85B5-945DE078AD54}"/>
                </a:ext>
              </a:extLst>
            </p:cNvPr>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6" name="Google Shape;42933;p18">
              <a:extLst>
                <a:ext uri="{FF2B5EF4-FFF2-40B4-BE49-F238E27FC236}">
                  <a16:creationId xmlns:a16="http://schemas.microsoft.com/office/drawing/2014/main" id="{AC4A0E61-13A6-498E-AF0E-56064194A28C}"/>
                </a:ext>
              </a:extLst>
            </p:cNvPr>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7" name="Google Shape;42934;p18">
              <a:extLst>
                <a:ext uri="{FF2B5EF4-FFF2-40B4-BE49-F238E27FC236}">
                  <a16:creationId xmlns:a16="http://schemas.microsoft.com/office/drawing/2014/main" id="{CC9BD0F1-9940-435A-ADEA-E767AA85DCB9}"/>
                </a:ext>
              </a:extLst>
            </p:cNvPr>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8" name="Google Shape;42935;p18">
              <a:extLst>
                <a:ext uri="{FF2B5EF4-FFF2-40B4-BE49-F238E27FC236}">
                  <a16:creationId xmlns:a16="http://schemas.microsoft.com/office/drawing/2014/main" id="{38F373C1-D015-4540-876D-E5B2185F121A}"/>
                </a:ext>
              </a:extLst>
            </p:cNvPr>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9" name="Google Shape;42936;p18">
              <a:extLst>
                <a:ext uri="{FF2B5EF4-FFF2-40B4-BE49-F238E27FC236}">
                  <a16:creationId xmlns:a16="http://schemas.microsoft.com/office/drawing/2014/main" id="{9B01FE73-E2F5-451C-A860-DBFC98B29CBB}"/>
                </a:ext>
              </a:extLst>
            </p:cNvPr>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0" name="Google Shape;42937;p18">
              <a:extLst>
                <a:ext uri="{FF2B5EF4-FFF2-40B4-BE49-F238E27FC236}">
                  <a16:creationId xmlns:a16="http://schemas.microsoft.com/office/drawing/2014/main" id="{7E69587C-3972-4F2C-AB32-7667D300B4C9}"/>
                </a:ext>
              </a:extLst>
            </p:cNvPr>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1" name="Google Shape;42938;p18">
              <a:extLst>
                <a:ext uri="{FF2B5EF4-FFF2-40B4-BE49-F238E27FC236}">
                  <a16:creationId xmlns:a16="http://schemas.microsoft.com/office/drawing/2014/main" id="{23075E34-6A4C-43AF-B7EA-585962AF726D}"/>
                </a:ext>
              </a:extLst>
            </p:cNvPr>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2" name="Google Shape;42939;p18">
              <a:extLst>
                <a:ext uri="{FF2B5EF4-FFF2-40B4-BE49-F238E27FC236}">
                  <a16:creationId xmlns:a16="http://schemas.microsoft.com/office/drawing/2014/main" id="{714D096A-4C23-4546-9E6A-462669A8CF4B}"/>
                </a:ext>
              </a:extLst>
            </p:cNvPr>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3" name="Google Shape;42940;p18">
              <a:extLst>
                <a:ext uri="{FF2B5EF4-FFF2-40B4-BE49-F238E27FC236}">
                  <a16:creationId xmlns:a16="http://schemas.microsoft.com/office/drawing/2014/main" id="{BC81C90F-BD80-428C-8649-BF65CFB5D7E9}"/>
                </a:ext>
              </a:extLst>
            </p:cNvPr>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4" name="Google Shape;42941;p18">
              <a:extLst>
                <a:ext uri="{FF2B5EF4-FFF2-40B4-BE49-F238E27FC236}">
                  <a16:creationId xmlns:a16="http://schemas.microsoft.com/office/drawing/2014/main" id="{645E5A3A-5B5B-444A-9423-BB03568630F3}"/>
                </a:ext>
              </a:extLst>
            </p:cNvPr>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5" name="Google Shape;42942;p18">
              <a:extLst>
                <a:ext uri="{FF2B5EF4-FFF2-40B4-BE49-F238E27FC236}">
                  <a16:creationId xmlns:a16="http://schemas.microsoft.com/office/drawing/2014/main" id="{D6B2F731-7EB9-435D-AF50-DA7C0697822E}"/>
                </a:ext>
              </a:extLst>
            </p:cNvPr>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6" name="Google Shape;42943;p18">
              <a:extLst>
                <a:ext uri="{FF2B5EF4-FFF2-40B4-BE49-F238E27FC236}">
                  <a16:creationId xmlns:a16="http://schemas.microsoft.com/office/drawing/2014/main" id="{8C6F4469-F62A-40D7-9B9D-BC6703D0002E}"/>
                </a:ext>
              </a:extLst>
            </p:cNvPr>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7" name="Google Shape;42944;p18">
              <a:extLst>
                <a:ext uri="{FF2B5EF4-FFF2-40B4-BE49-F238E27FC236}">
                  <a16:creationId xmlns:a16="http://schemas.microsoft.com/office/drawing/2014/main" id="{0020760D-ED05-4AFE-B2B8-FB21F4D241CC}"/>
                </a:ext>
              </a:extLst>
            </p:cNvPr>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8" name="Google Shape;42945;p18">
              <a:extLst>
                <a:ext uri="{FF2B5EF4-FFF2-40B4-BE49-F238E27FC236}">
                  <a16:creationId xmlns:a16="http://schemas.microsoft.com/office/drawing/2014/main" id="{6E191585-5C82-4BA0-8635-3E4403317367}"/>
                </a:ext>
              </a:extLst>
            </p:cNvPr>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9" name="Google Shape;42946;p18">
              <a:extLst>
                <a:ext uri="{FF2B5EF4-FFF2-40B4-BE49-F238E27FC236}">
                  <a16:creationId xmlns:a16="http://schemas.microsoft.com/office/drawing/2014/main" id="{7FD627DA-BED0-4C81-8593-1916E4C55D66}"/>
                </a:ext>
              </a:extLst>
            </p:cNvPr>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0" name="Google Shape;42947;p18">
              <a:extLst>
                <a:ext uri="{FF2B5EF4-FFF2-40B4-BE49-F238E27FC236}">
                  <a16:creationId xmlns:a16="http://schemas.microsoft.com/office/drawing/2014/main" id="{02105077-36F1-4733-A4DB-2C6F2536D930}"/>
                </a:ext>
              </a:extLst>
            </p:cNvPr>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1" name="Google Shape;42948;p18">
              <a:extLst>
                <a:ext uri="{FF2B5EF4-FFF2-40B4-BE49-F238E27FC236}">
                  <a16:creationId xmlns:a16="http://schemas.microsoft.com/office/drawing/2014/main" id="{2EB8E9E0-13C2-4736-A235-45FC52A6DB80}"/>
                </a:ext>
              </a:extLst>
            </p:cNvPr>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2" name="Google Shape;42949;p18">
              <a:extLst>
                <a:ext uri="{FF2B5EF4-FFF2-40B4-BE49-F238E27FC236}">
                  <a16:creationId xmlns:a16="http://schemas.microsoft.com/office/drawing/2014/main" id="{831578C8-E57E-4D81-ACDB-6D6375F2AD50}"/>
                </a:ext>
              </a:extLst>
            </p:cNvPr>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3" name="Google Shape;42950;p18">
              <a:extLst>
                <a:ext uri="{FF2B5EF4-FFF2-40B4-BE49-F238E27FC236}">
                  <a16:creationId xmlns:a16="http://schemas.microsoft.com/office/drawing/2014/main" id="{A82C5EEB-5787-413C-87B7-FD668FCDC5C1}"/>
                </a:ext>
              </a:extLst>
            </p:cNvPr>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4" name="Google Shape;42951;p18">
              <a:extLst>
                <a:ext uri="{FF2B5EF4-FFF2-40B4-BE49-F238E27FC236}">
                  <a16:creationId xmlns:a16="http://schemas.microsoft.com/office/drawing/2014/main" id="{31CBA406-F70D-4DC8-99B0-CDCBEA3C0ACC}"/>
                </a:ext>
              </a:extLst>
            </p:cNvPr>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5" name="Google Shape;42952;p18">
              <a:extLst>
                <a:ext uri="{FF2B5EF4-FFF2-40B4-BE49-F238E27FC236}">
                  <a16:creationId xmlns:a16="http://schemas.microsoft.com/office/drawing/2014/main" id="{A1F3AC67-6795-47DB-B277-3DA21CB6838E}"/>
                </a:ext>
              </a:extLst>
            </p:cNvPr>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6" name="Google Shape;42953;p18">
              <a:extLst>
                <a:ext uri="{FF2B5EF4-FFF2-40B4-BE49-F238E27FC236}">
                  <a16:creationId xmlns:a16="http://schemas.microsoft.com/office/drawing/2014/main" id="{391F1588-7A3B-4981-AED3-43F1E6322B1D}"/>
                </a:ext>
              </a:extLst>
            </p:cNvPr>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7" name="Google Shape;42954;p18">
              <a:extLst>
                <a:ext uri="{FF2B5EF4-FFF2-40B4-BE49-F238E27FC236}">
                  <a16:creationId xmlns:a16="http://schemas.microsoft.com/office/drawing/2014/main" id="{B1BC804B-3975-48CF-854C-BABE592DE1DC}"/>
                </a:ext>
              </a:extLst>
            </p:cNvPr>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8" name="Google Shape;42955;p18">
              <a:extLst>
                <a:ext uri="{FF2B5EF4-FFF2-40B4-BE49-F238E27FC236}">
                  <a16:creationId xmlns:a16="http://schemas.microsoft.com/office/drawing/2014/main" id="{F382E77A-4811-4493-8F9D-98BB9FACECB7}"/>
                </a:ext>
              </a:extLst>
            </p:cNvPr>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9" name="Google Shape;42956;p18">
              <a:extLst>
                <a:ext uri="{FF2B5EF4-FFF2-40B4-BE49-F238E27FC236}">
                  <a16:creationId xmlns:a16="http://schemas.microsoft.com/office/drawing/2014/main" id="{D2418A60-E223-4EFD-AF23-5C1F228FF506}"/>
                </a:ext>
              </a:extLst>
            </p:cNvPr>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0" name="Google Shape;42957;p18">
              <a:extLst>
                <a:ext uri="{FF2B5EF4-FFF2-40B4-BE49-F238E27FC236}">
                  <a16:creationId xmlns:a16="http://schemas.microsoft.com/office/drawing/2014/main" id="{2393167C-0414-43AB-8838-320DBB89F57A}"/>
                </a:ext>
              </a:extLst>
            </p:cNvPr>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1" name="Google Shape;42958;p18">
              <a:extLst>
                <a:ext uri="{FF2B5EF4-FFF2-40B4-BE49-F238E27FC236}">
                  <a16:creationId xmlns:a16="http://schemas.microsoft.com/office/drawing/2014/main" id="{27B2C919-6DED-4B16-9BA7-46C685C6413D}"/>
                </a:ext>
              </a:extLst>
            </p:cNvPr>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2" name="Google Shape;42959;p18">
              <a:extLst>
                <a:ext uri="{FF2B5EF4-FFF2-40B4-BE49-F238E27FC236}">
                  <a16:creationId xmlns:a16="http://schemas.microsoft.com/office/drawing/2014/main" id="{D5A3259B-0453-40FD-8D53-8AD4C294E43B}"/>
                </a:ext>
              </a:extLst>
            </p:cNvPr>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3" name="Google Shape;42960;p18">
              <a:extLst>
                <a:ext uri="{FF2B5EF4-FFF2-40B4-BE49-F238E27FC236}">
                  <a16:creationId xmlns:a16="http://schemas.microsoft.com/office/drawing/2014/main" id="{759E5E6E-7950-41A3-8BD8-9DAB7EC18582}"/>
                </a:ext>
              </a:extLst>
            </p:cNvPr>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4" name="Google Shape;42961;p18">
              <a:extLst>
                <a:ext uri="{FF2B5EF4-FFF2-40B4-BE49-F238E27FC236}">
                  <a16:creationId xmlns:a16="http://schemas.microsoft.com/office/drawing/2014/main" id="{49931B33-5746-4737-9A92-4E9C002A8901}"/>
                </a:ext>
              </a:extLst>
            </p:cNvPr>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5" name="Google Shape;42962;p18">
              <a:extLst>
                <a:ext uri="{FF2B5EF4-FFF2-40B4-BE49-F238E27FC236}">
                  <a16:creationId xmlns:a16="http://schemas.microsoft.com/office/drawing/2014/main" id="{33151DA8-6DCA-4250-AC99-ADCFEDF090CE}"/>
                </a:ext>
              </a:extLst>
            </p:cNvPr>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6" name="Google Shape;42963;p18">
              <a:extLst>
                <a:ext uri="{FF2B5EF4-FFF2-40B4-BE49-F238E27FC236}">
                  <a16:creationId xmlns:a16="http://schemas.microsoft.com/office/drawing/2014/main" id="{F8C24895-25B5-4409-A53D-44532B5BEF72}"/>
                </a:ext>
              </a:extLst>
            </p:cNvPr>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7" name="Google Shape;42964;p18">
              <a:extLst>
                <a:ext uri="{FF2B5EF4-FFF2-40B4-BE49-F238E27FC236}">
                  <a16:creationId xmlns:a16="http://schemas.microsoft.com/office/drawing/2014/main" id="{C86AC161-8669-4ECC-B89E-CB1A37DC0561}"/>
                </a:ext>
              </a:extLst>
            </p:cNvPr>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8" name="Google Shape;42965;p18">
              <a:extLst>
                <a:ext uri="{FF2B5EF4-FFF2-40B4-BE49-F238E27FC236}">
                  <a16:creationId xmlns:a16="http://schemas.microsoft.com/office/drawing/2014/main" id="{D084C830-12C6-4108-A5DF-45DDC17580E0}"/>
                </a:ext>
              </a:extLst>
            </p:cNvPr>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9" name="Google Shape;42966;p18">
              <a:extLst>
                <a:ext uri="{FF2B5EF4-FFF2-40B4-BE49-F238E27FC236}">
                  <a16:creationId xmlns:a16="http://schemas.microsoft.com/office/drawing/2014/main" id="{FFB8D6BC-B509-4640-B6CF-0CA7BC04ED80}"/>
                </a:ext>
              </a:extLst>
            </p:cNvPr>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0" name="Google Shape;42967;p18">
              <a:extLst>
                <a:ext uri="{FF2B5EF4-FFF2-40B4-BE49-F238E27FC236}">
                  <a16:creationId xmlns:a16="http://schemas.microsoft.com/office/drawing/2014/main" id="{1247E3F0-6C45-4B94-9FB9-F6453522D055}"/>
                </a:ext>
              </a:extLst>
            </p:cNvPr>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1" name="Google Shape;42968;p18">
              <a:extLst>
                <a:ext uri="{FF2B5EF4-FFF2-40B4-BE49-F238E27FC236}">
                  <a16:creationId xmlns:a16="http://schemas.microsoft.com/office/drawing/2014/main" id="{0B324289-0555-44E6-AAED-C1EA5C560D6C}"/>
                </a:ext>
              </a:extLst>
            </p:cNvPr>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2" name="Google Shape;42969;p18">
              <a:extLst>
                <a:ext uri="{FF2B5EF4-FFF2-40B4-BE49-F238E27FC236}">
                  <a16:creationId xmlns:a16="http://schemas.microsoft.com/office/drawing/2014/main" id="{C60B9792-E9B3-4827-A711-2C1AAD9AF75A}"/>
                </a:ext>
              </a:extLst>
            </p:cNvPr>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3" name="Google Shape;42970;p18">
              <a:extLst>
                <a:ext uri="{FF2B5EF4-FFF2-40B4-BE49-F238E27FC236}">
                  <a16:creationId xmlns:a16="http://schemas.microsoft.com/office/drawing/2014/main" id="{B8E710E5-BC10-43E2-83B4-450D5EE3AE99}"/>
                </a:ext>
              </a:extLst>
            </p:cNvPr>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4" name="Google Shape;42971;p18">
              <a:extLst>
                <a:ext uri="{FF2B5EF4-FFF2-40B4-BE49-F238E27FC236}">
                  <a16:creationId xmlns:a16="http://schemas.microsoft.com/office/drawing/2014/main" id="{6D4F5E0D-C0D9-460D-91E2-54F58CDE6D32}"/>
                </a:ext>
              </a:extLst>
            </p:cNvPr>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5" name="Google Shape;42972;p18">
              <a:extLst>
                <a:ext uri="{FF2B5EF4-FFF2-40B4-BE49-F238E27FC236}">
                  <a16:creationId xmlns:a16="http://schemas.microsoft.com/office/drawing/2014/main" id="{CE0E99A5-B024-4FD2-A501-9E47D6B60BF3}"/>
                </a:ext>
              </a:extLst>
            </p:cNvPr>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6" name="Google Shape;42973;p18">
              <a:extLst>
                <a:ext uri="{FF2B5EF4-FFF2-40B4-BE49-F238E27FC236}">
                  <a16:creationId xmlns:a16="http://schemas.microsoft.com/office/drawing/2014/main" id="{42656CFC-2C88-4FA7-B314-B1079B78E259}"/>
                </a:ext>
              </a:extLst>
            </p:cNvPr>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7" name="Google Shape;42974;p18">
              <a:extLst>
                <a:ext uri="{FF2B5EF4-FFF2-40B4-BE49-F238E27FC236}">
                  <a16:creationId xmlns:a16="http://schemas.microsoft.com/office/drawing/2014/main" id="{48582268-44BF-43A7-84E2-2E00762D3966}"/>
                </a:ext>
              </a:extLst>
            </p:cNvPr>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8" name="Google Shape;42975;p18">
              <a:extLst>
                <a:ext uri="{FF2B5EF4-FFF2-40B4-BE49-F238E27FC236}">
                  <a16:creationId xmlns:a16="http://schemas.microsoft.com/office/drawing/2014/main" id="{1BF75DC6-3D1C-401D-AD21-AAA73ED46BF2}"/>
                </a:ext>
              </a:extLst>
            </p:cNvPr>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9" name="Google Shape;42976;p18">
              <a:extLst>
                <a:ext uri="{FF2B5EF4-FFF2-40B4-BE49-F238E27FC236}">
                  <a16:creationId xmlns:a16="http://schemas.microsoft.com/office/drawing/2014/main" id="{6B30C41B-E112-44B5-AA9B-27AE5989B874}"/>
                </a:ext>
              </a:extLst>
            </p:cNvPr>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0" name="Google Shape;42977;p18">
              <a:extLst>
                <a:ext uri="{FF2B5EF4-FFF2-40B4-BE49-F238E27FC236}">
                  <a16:creationId xmlns:a16="http://schemas.microsoft.com/office/drawing/2014/main" id="{A63DE16F-3B5A-42C2-9811-421D6AF169E4}"/>
                </a:ext>
              </a:extLst>
            </p:cNvPr>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1" name="Google Shape;42978;p18">
              <a:extLst>
                <a:ext uri="{FF2B5EF4-FFF2-40B4-BE49-F238E27FC236}">
                  <a16:creationId xmlns:a16="http://schemas.microsoft.com/office/drawing/2014/main" id="{83C1E839-00BD-4873-B987-71173AA280D2}"/>
                </a:ext>
              </a:extLst>
            </p:cNvPr>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2" name="Google Shape;42979;p18">
              <a:extLst>
                <a:ext uri="{FF2B5EF4-FFF2-40B4-BE49-F238E27FC236}">
                  <a16:creationId xmlns:a16="http://schemas.microsoft.com/office/drawing/2014/main" id="{4D71BFA3-A715-42AB-866E-A77D6DD2AB21}"/>
                </a:ext>
              </a:extLst>
            </p:cNvPr>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3" name="Google Shape;42980;p18">
              <a:extLst>
                <a:ext uri="{FF2B5EF4-FFF2-40B4-BE49-F238E27FC236}">
                  <a16:creationId xmlns:a16="http://schemas.microsoft.com/office/drawing/2014/main" id="{230EFDEA-35C6-4A5B-B4AE-20FDF139D56A}"/>
                </a:ext>
              </a:extLst>
            </p:cNvPr>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4" name="Google Shape;42981;p18">
              <a:extLst>
                <a:ext uri="{FF2B5EF4-FFF2-40B4-BE49-F238E27FC236}">
                  <a16:creationId xmlns:a16="http://schemas.microsoft.com/office/drawing/2014/main" id="{F29BD681-1051-464E-B8A9-E2140EBC7E99}"/>
                </a:ext>
              </a:extLst>
            </p:cNvPr>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5" name="Google Shape;42982;p18">
              <a:extLst>
                <a:ext uri="{FF2B5EF4-FFF2-40B4-BE49-F238E27FC236}">
                  <a16:creationId xmlns:a16="http://schemas.microsoft.com/office/drawing/2014/main" id="{092913BC-3CE9-4897-9121-E863F66F3D83}"/>
                </a:ext>
              </a:extLst>
            </p:cNvPr>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6" name="Google Shape;42983;p18">
              <a:extLst>
                <a:ext uri="{FF2B5EF4-FFF2-40B4-BE49-F238E27FC236}">
                  <a16:creationId xmlns:a16="http://schemas.microsoft.com/office/drawing/2014/main" id="{D7DBE5E0-DDB2-48BE-A333-B16ABE27A1C2}"/>
                </a:ext>
              </a:extLst>
            </p:cNvPr>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7" name="Google Shape;42984;p18">
              <a:extLst>
                <a:ext uri="{FF2B5EF4-FFF2-40B4-BE49-F238E27FC236}">
                  <a16:creationId xmlns:a16="http://schemas.microsoft.com/office/drawing/2014/main" id="{F26C1880-9512-4B49-876F-3780188532D2}"/>
                </a:ext>
              </a:extLst>
            </p:cNvPr>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8" name="Google Shape;42985;p18">
              <a:extLst>
                <a:ext uri="{FF2B5EF4-FFF2-40B4-BE49-F238E27FC236}">
                  <a16:creationId xmlns:a16="http://schemas.microsoft.com/office/drawing/2014/main" id="{56E0DAEE-1C7C-4764-BA2B-7F0C602B1609}"/>
                </a:ext>
              </a:extLst>
            </p:cNvPr>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9" name="Google Shape;42986;p18">
              <a:extLst>
                <a:ext uri="{FF2B5EF4-FFF2-40B4-BE49-F238E27FC236}">
                  <a16:creationId xmlns:a16="http://schemas.microsoft.com/office/drawing/2014/main" id="{D1311B3B-B55E-4895-A676-1FC1579BF0F3}"/>
                </a:ext>
              </a:extLst>
            </p:cNvPr>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0" name="Google Shape;42987;p18">
              <a:extLst>
                <a:ext uri="{FF2B5EF4-FFF2-40B4-BE49-F238E27FC236}">
                  <a16:creationId xmlns:a16="http://schemas.microsoft.com/office/drawing/2014/main" id="{9453CD14-C3F6-4DFC-851A-BFCD2301C7E2}"/>
                </a:ext>
              </a:extLst>
            </p:cNvPr>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1" name="Google Shape;42988;p18">
              <a:extLst>
                <a:ext uri="{FF2B5EF4-FFF2-40B4-BE49-F238E27FC236}">
                  <a16:creationId xmlns:a16="http://schemas.microsoft.com/office/drawing/2014/main" id="{5743540F-8BE0-43AF-A56A-ED7C08DEAB86}"/>
                </a:ext>
              </a:extLst>
            </p:cNvPr>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2" name="Google Shape;42989;p18">
              <a:extLst>
                <a:ext uri="{FF2B5EF4-FFF2-40B4-BE49-F238E27FC236}">
                  <a16:creationId xmlns:a16="http://schemas.microsoft.com/office/drawing/2014/main" id="{FB8387BD-6A3E-4CE3-8792-420EA37CE26C}"/>
                </a:ext>
              </a:extLst>
            </p:cNvPr>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3" name="Google Shape;42990;p18">
              <a:extLst>
                <a:ext uri="{FF2B5EF4-FFF2-40B4-BE49-F238E27FC236}">
                  <a16:creationId xmlns:a16="http://schemas.microsoft.com/office/drawing/2014/main" id="{FD7F4303-40D3-4A95-8B81-EFEA4466B9E8}"/>
                </a:ext>
              </a:extLst>
            </p:cNvPr>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4" name="Google Shape;42991;p18">
              <a:extLst>
                <a:ext uri="{FF2B5EF4-FFF2-40B4-BE49-F238E27FC236}">
                  <a16:creationId xmlns:a16="http://schemas.microsoft.com/office/drawing/2014/main" id="{CEED0EB9-1C0D-472C-B8E5-CF6A3B49B3B6}"/>
                </a:ext>
              </a:extLst>
            </p:cNvPr>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5" name="Google Shape;42992;p18">
              <a:extLst>
                <a:ext uri="{FF2B5EF4-FFF2-40B4-BE49-F238E27FC236}">
                  <a16:creationId xmlns:a16="http://schemas.microsoft.com/office/drawing/2014/main" id="{3043A9E9-4C1D-4486-9AB5-BCB93814CA96}"/>
                </a:ext>
              </a:extLst>
            </p:cNvPr>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6" name="Google Shape;42993;p18">
              <a:extLst>
                <a:ext uri="{FF2B5EF4-FFF2-40B4-BE49-F238E27FC236}">
                  <a16:creationId xmlns:a16="http://schemas.microsoft.com/office/drawing/2014/main" id="{D343CDF2-BE54-41CB-9734-B07E73690FBB}"/>
                </a:ext>
              </a:extLst>
            </p:cNvPr>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7" name="Google Shape;42994;p18">
              <a:extLst>
                <a:ext uri="{FF2B5EF4-FFF2-40B4-BE49-F238E27FC236}">
                  <a16:creationId xmlns:a16="http://schemas.microsoft.com/office/drawing/2014/main" id="{D9D36925-37E3-4A1A-9DDF-6DE86A3A12E3}"/>
                </a:ext>
              </a:extLst>
            </p:cNvPr>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8" name="Google Shape;42995;p18">
              <a:extLst>
                <a:ext uri="{FF2B5EF4-FFF2-40B4-BE49-F238E27FC236}">
                  <a16:creationId xmlns:a16="http://schemas.microsoft.com/office/drawing/2014/main" id="{EFE91601-4B8E-4400-A70F-7370ED6BA4EF}"/>
                </a:ext>
              </a:extLst>
            </p:cNvPr>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9" name="Google Shape;42996;p18">
              <a:extLst>
                <a:ext uri="{FF2B5EF4-FFF2-40B4-BE49-F238E27FC236}">
                  <a16:creationId xmlns:a16="http://schemas.microsoft.com/office/drawing/2014/main" id="{46A1F74B-8889-421B-8B87-6688278A3AF4}"/>
                </a:ext>
              </a:extLst>
            </p:cNvPr>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0" name="Google Shape;42997;p18">
              <a:extLst>
                <a:ext uri="{FF2B5EF4-FFF2-40B4-BE49-F238E27FC236}">
                  <a16:creationId xmlns:a16="http://schemas.microsoft.com/office/drawing/2014/main" id="{B6B05C06-C9DD-4027-903C-D879E3CB2BFB}"/>
                </a:ext>
              </a:extLst>
            </p:cNvPr>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1" name="Google Shape;42998;p18">
              <a:extLst>
                <a:ext uri="{FF2B5EF4-FFF2-40B4-BE49-F238E27FC236}">
                  <a16:creationId xmlns:a16="http://schemas.microsoft.com/office/drawing/2014/main" id="{5E876544-6FA4-4E0E-B98D-556C41F56CF2}"/>
                </a:ext>
              </a:extLst>
            </p:cNvPr>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2" name="Google Shape;42999;p18">
              <a:extLst>
                <a:ext uri="{FF2B5EF4-FFF2-40B4-BE49-F238E27FC236}">
                  <a16:creationId xmlns:a16="http://schemas.microsoft.com/office/drawing/2014/main" id="{CDBE7F5B-6732-432F-8789-07DCE780DC63}"/>
                </a:ext>
              </a:extLst>
            </p:cNvPr>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3" name="Google Shape;43000;p18">
              <a:extLst>
                <a:ext uri="{FF2B5EF4-FFF2-40B4-BE49-F238E27FC236}">
                  <a16:creationId xmlns:a16="http://schemas.microsoft.com/office/drawing/2014/main" id="{32FD7CE6-037F-4F73-B86A-0C2A3EF8E11E}"/>
                </a:ext>
              </a:extLst>
            </p:cNvPr>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4" name="Google Shape;43001;p18">
              <a:extLst>
                <a:ext uri="{FF2B5EF4-FFF2-40B4-BE49-F238E27FC236}">
                  <a16:creationId xmlns:a16="http://schemas.microsoft.com/office/drawing/2014/main" id="{5D674CB1-4B3A-4824-892A-57C740B822E7}"/>
                </a:ext>
              </a:extLst>
            </p:cNvPr>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5" name="Google Shape;43002;p18">
              <a:extLst>
                <a:ext uri="{FF2B5EF4-FFF2-40B4-BE49-F238E27FC236}">
                  <a16:creationId xmlns:a16="http://schemas.microsoft.com/office/drawing/2014/main" id="{C65B9D15-A74C-4639-B3A3-B134BEE6DE59}"/>
                </a:ext>
              </a:extLst>
            </p:cNvPr>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6" name="Google Shape;43003;p18">
              <a:extLst>
                <a:ext uri="{FF2B5EF4-FFF2-40B4-BE49-F238E27FC236}">
                  <a16:creationId xmlns:a16="http://schemas.microsoft.com/office/drawing/2014/main" id="{229BC0CC-798B-446F-8563-EE404C043411}"/>
                </a:ext>
              </a:extLst>
            </p:cNvPr>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7" name="Google Shape;43004;p18">
              <a:extLst>
                <a:ext uri="{FF2B5EF4-FFF2-40B4-BE49-F238E27FC236}">
                  <a16:creationId xmlns:a16="http://schemas.microsoft.com/office/drawing/2014/main" id="{A9E3AAC3-F0BD-467D-B8E5-002F509E65BB}"/>
                </a:ext>
              </a:extLst>
            </p:cNvPr>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8" name="Google Shape;43005;p18">
              <a:extLst>
                <a:ext uri="{FF2B5EF4-FFF2-40B4-BE49-F238E27FC236}">
                  <a16:creationId xmlns:a16="http://schemas.microsoft.com/office/drawing/2014/main" id="{DF0A6227-3E78-4D7E-81B4-EE0C6E368779}"/>
                </a:ext>
              </a:extLst>
            </p:cNvPr>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9" name="Google Shape;43006;p18">
              <a:extLst>
                <a:ext uri="{FF2B5EF4-FFF2-40B4-BE49-F238E27FC236}">
                  <a16:creationId xmlns:a16="http://schemas.microsoft.com/office/drawing/2014/main" id="{2B598B72-4725-4EF9-8314-D946BF92C1A9}"/>
                </a:ext>
              </a:extLst>
            </p:cNvPr>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0" name="Google Shape;43007;p18">
              <a:extLst>
                <a:ext uri="{FF2B5EF4-FFF2-40B4-BE49-F238E27FC236}">
                  <a16:creationId xmlns:a16="http://schemas.microsoft.com/office/drawing/2014/main" id="{09671F2B-795B-48CE-AFE0-8DC4D49C4EFC}"/>
                </a:ext>
              </a:extLst>
            </p:cNvPr>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1" name="Google Shape;43008;p18">
              <a:extLst>
                <a:ext uri="{FF2B5EF4-FFF2-40B4-BE49-F238E27FC236}">
                  <a16:creationId xmlns:a16="http://schemas.microsoft.com/office/drawing/2014/main" id="{42CBE236-EF05-4F8B-A88B-4F46A293F5FB}"/>
                </a:ext>
              </a:extLst>
            </p:cNvPr>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2" name="Google Shape;43009;p18">
              <a:extLst>
                <a:ext uri="{FF2B5EF4-FFF2-40B4-BE49-F238E27FC236}">
                  <a16:creationId xmlns:a16="http://schemas.microsoft.com/office/drawing/2014/main" id="{3DAB5CA5-F58C-4A4D-9730-FB626827FF52}"/>
                </a:ext>
              </a:extLst>
            </p:cNvPr>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3" name="Google Shape;43010;p18">
              <a:extLst>
                <a:ext uri="{FF2B5EF4-FFF2-40B4-BE49-F238E27FC236}">
                  <a16:creationId xmlns:a16="http://schemas.microsoft.com/office/drawing/2014/main" id="{3A2B35F9-5534-4E8A-B94B-212FC590C68D}"/>
                </a:ext>
              </a:extLst>
            </p:cNvPr>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4" name="Google Shape;43011;p18">
              <a:extLst>
                <a:ext uri="{FF2B5EF4-FFF2-40B4-BE49-F238E27FC236}">
                  <a16:creationId xmlns:a16="http://schemas.microsoft.com/office/drawing/2014/main" id="{14DD098B-B469-4794-9D7A-592B5619CFEE}"/>
                </a:ext>
              </a:extLst>
            </p:cNvPr>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5" name="Google Shape;43012;p18">
              <a:extLst>
                <a:ext uri="{FF2B5EF4-FFF2-40B4-BE49-F238E27FC236}">
                  <a16:creationId xmlns:a16="http://schemas.microsoft.com/office/drawing/2014/main" id="{C6BCCF26-8BF2-4D2E-83F5-50BB356FE300}"/>
                </a:ext>
              </a:extLst>
            </p:cNvPr>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6" name="Google Shape;43013;p18">
              <a:extLst>
                <a:ext uri="{FF2B5EF4-FFF2-40B4-BE49-F238E27FC236}">
                  <a16:creationId xmlns:a16="http://schemas.microsoft.com/office/drawing/2014/main" id="{AEAE8005-C217-4EC6-B640-2A3B9098FBFD}"/>
                </a:ext>
              </a:extLst>
            </p:cNvPr>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7" name="Google Shape;43014;p18">
              <a:extLst>
                <a:ext uri="{FF2B5EF4-FFF2-40B4-BE49-F238E27FC236}">
                  <a16:creationId xmlns:a16="http://schemas.microsoft.com/office/drawing/2014/main" id="{33AA684D-D805-447F-B67B-8B259A379B72}"/>
                </a:ext>
              </a:extLst>
            </p:cNvPr>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8" name="Google Shape;43015;p18">
              <a:extLst>
                <a:ext uri="{FF2B5EF4-FFF2-40B4-BE49-F238E27FC236}">
                  <a16:creationId xmlns:a16="http://schemas.microsoft.com/office/drawing/2014/main" id="{7888A2D2-292C-41C6-A934-DFAF2838CC1B}"/>
                </a:ext>
              </a:extLst>
            </p:cNvPr>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9" name="Google Shape;43016;p18">
              <a:extLst>
                <a:ext uri="{FF2B5EF4-FFF2-40B4-BE49-F238E27FC236}">
                  <a16:creationId xmlns:a16="http://schemas.microsoft.com/office/drawing/2014/main" id="{A66AEB6C-5920-4956-B92D-E2AEA14CF3E1}"/>
                </a:ext>
              </a:extLst>
            </p:cNvPr>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0" name="Google Shape;43017;p18">
              <a:extLst>
                <a:ext uri="{FF2B5EF4-FFF2-40B4-BE49-F238E27FC236}">
                  <a16:creationId xmlns:a16="http://schemas.microsoft.com/office/drawing/2014/main" id="{475A94B8-0012-4770-893C-0AA7D34C5A69}"/>
                </a:ext>
              </a:extLst>
            </p:cNvPr>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1" name="Google Shape;43018;p18">
              <a:extLst>
                <a:ext uri="{FF2B5EF4-FFF2-40B4-BE49-F238E27FC236}">
                  <a16:creationId xmlns:a16="http://schemas.microsoft.com/office/drawing/2014/main" id="{C6354408-1740-4554-9598-FD47E9D6A016}"/>
                </a:ext>
              </a:extLst>
            </p:cNvPr>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2" name="Google Shape;43019;p18">
              <a:extLst>
                <a:ext uri="{FF2B5EF4-FFF2-40B4-BE49-F238E27FC236}">
                  <a16:creationId xmlns:a16="http://schemas.microsoft.com/office/drawing/2014/main" id="{630080DE-FDD9-402F-90CA-67E8EB6B74E6}"/>
                </a:ext>
              </a:extLst>
            </p:cNvPr>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3" name="Google Shape;43020;p18">
              <a:extLst>
                <a:ext uri="{FF2B5EF4-FFF2-40B4-BE49-F238E27FC236}">
                  <a16:creationId xmlns:a16="http://schemas.microsoft.com/office/drawing/2014/main" id="{AAE44594-6F5E-4D00-BB54-35563D362098}"/>
                </a:ext>
              </a:extLst>
            </p:cNvPr>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4" name="Google Shape;43021;p18">
              <a:extLst>
                <a:ext uri="{FF2B5EF4-FFF2-40B4-BE49-F238E27FC236}">
                  <a16:creationId xmlns:a16="http://schemas.microsoft.com/office/drawing/2014/main" id="{A7E58E34-2CB4-4E74-864C-421C6A3960D9}"/>
                </a:ext>
              </a:extLst>
            </p:cNvPr>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5" name="Google Shape;43022;p18">
              <a:extLst>
                <a:ext uri="{FF2B5EF4-FFF2-40B4-BE49-F238E27FC236}">
                  <a16:creationId xmlns:a16="http://schemas.microsoft.com/office/drawing/2014/main" id="{F536C805-8FA9-419D-BC26-EDE77F5B421B}"/>
                </a:ext>
              </a:extLst>
            </p:cNvPr>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6" name="Google Shape;43023;p18">
              <a:extLst>
                <a:ext uri="{FF2B5EF4-FFF2-40B4-BE49-F238E27FC236}">
                  <a16:creationId xmlns:a16="http://schemas.microsoft.com/office/drawing/2014/main" id="{04EDE9E6-2AA5-490B-B548-E3541C474DA3}"/>
                </a:ext>
              </a:extLst>
            </p:cNvPr>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7" name="Google Shape;43024;p18">
              <a:extLst>
                <a:ext uri="{FF2B5EF4-FFF2-40B4-BE49-F238E27FC236}">
                  <a16:creationId xmlns:a16="http://schemas.microsoft.com/office/drawing/2014/main" id="{95D09A38-2588-4B09-9FB6-6D48B019A242}"/>
                </a:ext>
              </a:extLst>
            </p:cNvPr>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8" name="Google Shape;43025;p18">
              <a:extLst>
                <a:ext uri="{FF2B5EF4-FFF2-40B4-BE49-F238E27FC236}">
                  <a16:creationId xmlns:a16="http://schemas.microsoft.com/office/drawing/2014/main" id="{676FC028-EA8E-4088-9F17-A63AA34A117C}"/>
                </a:ext>
              </a:extLst>
            </p:cNvPr>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9" name="Google Shape;43026;p18">
              <a:extLst>
                <a:ext uri="{FF2B5EF4-FFF2-40B4-BE49-F238E27FC236}">
                  <a16:creationId xmlns:a16="http://schemas.microsoft.com/office/drawing/2014/main" id="{21C7B678-72C6-4188-B55E-9D17A70145F3}"/>
                </a:ext>
              </a:extLst>
            </p:cNvPr>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0" name="Google Shape;43027;p18">
              <a:extLst>
                <a:ext uri="{FF2B5EF4-FFF2-40B4-BE49-F238E27FC236}">
                  <a16:creationId xmlns:a16="http://schemas.microsoft.com/office/drawing/2014/main" id="{4304A424-D506-4010-BC64-3F0AC3956C8C}"/>
                </a:ext>
              </a:extLst>
            </p:cNvPr>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1" name="Google Shape;43028;p18">
              <a:extLst>
                <a:ext uri="{FF2B5EF4-FFF2-40B4-BE49-F238E27FC236}">
                  <a16:creationId xmlns:a16="http://schemas.microsoft.com/office/drawing/2014/main" id="{A51E96C8-4CB5-46F7-A8B9-FC44DD99A249}"/>
                </a:ext>
              </a:extLst>
            </p:cNvPr>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2" name="Google Shape;43029;p18">
              <a:extLst>
                <a:ext uri="{FF2B5EF4-FFF2-40B4-BE49-F238E27FC236}">
                  <a16:creationId xmlns:a16="http://schemas.microsoft.com/office/drawing/2014/main" id="{6A017D95-A0FE-4676-A729-C81DF94648A9}"/>
                </a:ext>
              </a:extLst>
            </p:cNvPr>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3" name="Google Shape;43030;p18">
              <a:extLst>
                <a:ext uri="{FF2B5EF4-FFF2-40B4-BE49-F238E27FC236}">
                  <a16:creationId xmlns:a16="http://schemas.microsoft.com/office/drawing/2014/main" id="{705F547A-8583-4CDD-B219-9434E778A2E2}"/>
                </a:ext>
              </a:extLst>
            </p:cNvPr>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4" name="Google Shape;43031;p18">
              <a:extLst>
                <a:ext uri="{FF2B5EF4-FFF2-40B4-BE49-F238E27FC236}">
                  <a16:creationId xmlns:a16="http://schemas.microsoft.com/office/drawing/2014/main" id="{86FFF3BF-623E-4B8B-B7C1-2834EDEBB24C}"/>
                </a:ext>
              </a:extLst>
            </p:cNvPr>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5" name="Google Shape;43032;p18">
              <a:extLst>
                <a:ext uri="{FF2B5EF4-FFF2-40B4-BE49-F238E27FC236}">
                  <a16:creationId xmlns:a16="http://schemas.microsoft.com/office/drawing/2014/main" id="{C3B55C52-9271-42F8-858D-FF8E2330BA7B}"/>
                </a:ext>
              </a:extLst>
            </p:cNvPr>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6" name="Google Shape;43033;p18">
              <a:extLst>
                <a:ext uri="{FF2B5EF4-FFF2-40B4-BE49-F238E27FC236}">
                  <a16:creationId xmlns:a16="http://schemas.microsoft.com/office/drawing/2014/main" id="{DEDD8844-8968-46B5-AED8-DEA38C660833}"/>
                </a:ext>
              </a:extLst>
            </p:cNvPr>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7" name="Google Shape;43034;p18">
              <a:extLst>
                <a:ext uri="{FF2B5EF4-FFF2-40B4-BE49-F238E27FC236}">
                  <a16:creationId xmlns:a16="http://schemas.microsoft.com/office/drawing/2014/main" id="{FD8C1132-FCF5-428A-B9D3-ADE2B1234DB0}"/>
                </a:ext>
              </a:extLst>
            </p:cNvPr>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8" name="Google Shape;43035;p18">
              <a:extLst>
                <a:ext uri="{FF2B5EF4-FFF2-40B4-BE49-F238E27FC236}">
                  <a16:creationId xmlns:a16="http://schemas.microsoft.com/office/drawing/2014/main" id="{B5EE1C7E-9B5F-49F5-B2BB-746C596C6408}"/>
                </a:ext>
              </a:extLst>
            </p:cNvPr>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9" name="Google Shape;43036;p18">
              <a:extLst>
                <a:ext uri="{FF2B5EF4-FFF2-40B4-BE49-F238E27FC236}">
                  <a16:creationId xmlns:a16="http://schemas.microsoft.com/office/drawing/2014/main" id="{97A87839-2594-41BD-B205-2562087C924B}"/>
                </a:ext>
              </a:extLst>
            </p:cNvPr>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0" name="Google Shape;43037;p18">
              <a:extLst>
                <a:ext uri="{FF2B5EF4-FFF2-40B4-BE49-F238E27FC236}">
                  <a16:creationId xmlns:a16="http://schemas.microsoft.com/office/drawing/2014/main" id="{1A5FE1A6-5019-4260-A40E-78E122A72608}"/>
                </a:ext>
              </a:extLst>
            </p:cNvPr>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1" name="Google Shape;43038;p18">
              <a:extLst>
                <a:ext uri="{FF2B5EF4-FFF2-40B4-BE49-F238E27FC236}">
                  <a16:creationId xmlns:a16="http://schemas.microsoft.com/office/drawing/2014/main" id="{83C2660E-9F13-49C3-9BE8-A8B2B9DBAB82}"/>
                </a:ext>
              </a:extLst>
            </p:cNvPr>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2" name="Google Shape;43039;p18">
              <a:extLst>
                <a:ext uri="{FF2B5EF4-FFF2-40B4-BE49-F238E27FC236}">
                  <a16:creationId xmlns:a16="http://schemas.microsoft.com/office/drawing/2014/main" id="{9CF6461B-B4B8-4034-9CBA-8B7ACAFBE504}"/>
                </a:ext>
              </a:extLst>
            </p:cNvPr>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3" name="Google Shape;43040;p18">
              <a:extLst>
                <a:ext uri="{FF2B5EF4-FFF2-40B4-BE49-F238E27FC236}">
                  <a16:creationId xmlns:a16="http://schemas.microsoft.com/office/drawing/2014/main" id="{D5F9FC70-A66C-427C-97CA-F788BD7407D9}"/>
                </a:ext>
              </a:extLst>
            </p:cNvPr>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4" name="Google Shape;43041;p18">
              <a:extLst>
                <a:ext uri="{FF2B5EF4-FFF2-40B4-BE49-F238E27FC236}">
                  <a16:creationId xmlns:a16="http://schemas.microsoft.com/office/drawing/2014/main" id="{467AAFAE-407B-475A-A5F8-976ABFB759C2}"/>
                </a:ext>
              </a:extLst>
            </p:cNvPr>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5" name="Google Shape;43042;p18">
              <a:extLst>
                <a:ext uri="{FF2B5EF4-FFF2-40B4-BE49-F238E27FC236}">
                  <a16:creationId xmlns:a16="http://schemas.microsoft.com/office/drawing/2014/main" id="{FA1AC183-9A8C-4AC2-8A45-1FC9C4284DAE}"/>
                </a:ext>
              </a:extLst>
            </p:cNvPr>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6" name="Google Shape;43043;p18">
              <a:extLst>
                <a:ext uri="{FF2B5EF4-FFF2-40B4-BE49-F238E27FC236}">
                  <a16:creationId xmlns:a16="http://schemas.microsoft.com/office/drawing/2014/main" id="{33E479A5-4687-4C21-9EBA-449B9FED2F5A}"/>
                </a:ext>
              </a:extLst>
            </p:cNvPr>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7" name="Google Shape;43044;p18">
              <a:extLst>
                <a:ext uri="{FF2B5EF4-FFF2-40B4-BE49-F238E27FC236}">
                  <a16:creationId xmlns:a16="http://schemas.microsoft.com/office/drawing/2014/main" id="{2A41FBB7-CB5C-4271-BFE2-B998CF673935}"/>
                </a:ext>
              </a:extLst>
            </p:cNvPr>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8" name="Google Shape;43045;p18">
              <a:extLst>
                <a:ext uri="{FF2B5EF4-FFF2-40B4-BE49-F238E27FC236}">
                  <a16:creationId xmlns:a16="http://schemas.microsoft.com/office/drawing/2014/main" id="{DC40135A-8B01-4353-B51D-6442B5DE4E50}"/>
                </a:ext>
              </a:extLst>
            </p:cNvPr>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9" name="Google Shape;43046;p18">
              <a:extLst>
                <a:ext uri="{FF2B5EF4-FFF2-40B4-BE49-F238E27FC236}">
                  <a16:creationId xmlns:a16="http://schemas.microsoft.com/office/drawing/2014/main" id="{0EF29D7C-8DEC-4BBD-88AE-BF2CA30A6DE2}"/>
                </a:ext>
              </a:extLst>
            </p:cNvPr>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0" name="Google Shape;43047;p18">
              <a:extLst>
                <a:ext uri="{FF2B5EF4-FFF2-40B4-BE49-F238E27FC236}">
                  <a16:creationId xmlns:a16="http://schemas.microsoft.com/office/drawing/2014/main" id="{0781B930-D07C-407D-89A2-606BDA401ABB}"/>
                </a:ext>
              </a:extLst>
            </p:cNvPr>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1" name="Google Shape;43048;p18">
              <a:extLst>
                <a:ext uri="{FF2B5EF4-FFF2-40B4-BE49-F238E27FC236}">
                  <a16:creationId xmlns:a16="http://schemas.microsoft.com/office/drawing/2014/main" id="{BE12E2B4-2EA3-4001-875C-5ACCF0CC4915}"/>
                </a:ext>
              </a:extLst>
            </p:cNvPr>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2" name="Google Shape;43049;p18">
              <a:extLst>
                <a:ext uri="{FF2B5EF4-FFF2-40B4-BE49-F238E27FC236}">
                  <a16:creationId xmlns:a16="http://schemas.microsoft.com/office/drawing/2014/main" id="{6E840C95-E68A-483A-9041-20CA5013726D}"/>
                </a:ext>
              </a:extLst>
            </p:cNvPr>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3" name="Google Shape;43050;p18">
              <a:extLst>
                <a:ext uri="{FF2B5EF4-FFF2-40B4-BE49-F238E27FC236}">
                  <a16:creationId xmlns:a16="http://schemas.microsoft.com/office/drawing/2014/main" id="{FC19B8C1-B377-4BE3-9340-CC994F3C8391}"/>
                </a:ext>
              </a:extLst>
            </p:cNvPr>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4" name="Google Shape;43051;p18">
              <a:extLst>
                <a:ext uri="{FF2B5EF4-FFF2-40B4-BE49-F238E27FC236}">
                  <a16:creationId xmlns:a16="http://schemas.microsoft.com/office/drawing/2014/main" id="{93EFAAA0-E8C6-447F-8F51-7F6706195969}"/>
                </a:ext>
              </a:extLst>
            </p:cNvPr>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5" name="Google Shape;43052;p18">
              <a:extLst>
                <a:ext uri="{FF2B5EF4-FFF2-40B4-BE49-F238E27FC236}">
                  <a16:creationId xmlns:a16="http://schemas.microsoft.com/office/drawing/2014/main" id="{2B23C6F6-2273-4F73-9B04-4891247F167D}"/>
                </a:ext>
              </a:extLst>
            </p:cNvPr>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6" name="Google Shape;43053;p18">
              <a:extLst>
                <a:ext uri="{FF2B5EF4-FFF2-40B4-BE49-F238E27FC236}">
                  <a16:creationId xmlns:a16="http://schemas.microsoft.com/office/drawing/2014/main" id="{05F35B40-1E8A-46E7-8546-7A789B42328A}"/>
                </a:ext>
              </a:extLst>
            </p:cNvPr>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7" name="Google Shape;43054;p18">
              <a:extLst>
                <a:ext uri="{FF2B5EF4-FFF2-40B4-BE49-F238E27FC236}">
                  <a16:creationId xmlns:a16="http://schemas.microsoft.com/office/drawing/2014/main" id="{1B14599E-6223-481F-8DE2-87371BC98CAE}"/>
                </a:ext>
              </a:extLst>
            </p:cNvPr>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8" name="Google Shape;43055;p18">
              <a:extLst>
                <a:ext uri="{FF2B5EF4-FFF2-40B4-BE49-F238E27FC236}">
                  <a16:creationId xmlns:a16="http://schemas.microsoft.com/office/drawing/2014/main" id="{2E5DFB0D-6EDC-4FE5-9C6D-FD032726AEFB}"/>
                </a:ext>
              </a:extLst>
            </p:cNvPr>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9" name="Google Shape;43056;p18">
              <a:extLst>
                <a:ext uri="{FF2B5EF4-FFF2-40B4-BE49-F238E27FC236}">
                  <a16:creationId xmlns:a16="http://schemas.microsoft.com/office/drawing/2014/main" id="{1255567C-57D2-43B9-8615-CBC21AADCC57}"/>
                </a:ext>
              </a:extLst>
            </p:cNvPr>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0" name="Google Shape;43057;p18">
              <a:extLst>
                <a:ext uri="{FF2B5EF4-FFF2-40B4-BE49-F238E27FC236}">
                  <a16:creationId xmlns:a16="http://schemas.microsoft.com/office/drawing/2014/main" id="{00AC80C2-273F-4348-A6D3-D7DB1318022A}"/>
                </a:ext>
              </a:extLst>
            </p:cNvPr>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1" name="Google Shape;43058;p18">
              <a:extLst>
                <a:ext uri="{FF2B5EF4-FFF2-40B4-BE49-F238E27FC236}">
                  <a16:creationId xmlns:a16="http://schemas.microsoft.com/office/drawing/2014/main" id="{54E16B97-CC26-4DEA-B1B4-C85CC974FC89}"/>
                </a:ext>
              </a:extLst>
            </p:cNvPr>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2" name="Google Shape;43059;p18">
              <a:extLst>
                <a:ext uri="{FF2B5EF4-FFF2-40B4-BE49-F238E27FC236}">
                  <a16:creationId xmlns:a16="http://schemas.microsoft.com/office/drawing/2014/main" id="{670F6EAE-8407-477D-BB9D-987ADFD61B1D}"/>
                </a:ext>
              </a:extLst>
            </p:cNvPr>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3" name="Google Shape;43060;p18">
              <a:extLst>
                <a:ext uri="{FF2B5EF4-FFF2-40B4-BE49-F238E27FC236}">
                  <a16:creationId xmlns:a16="http://schemas.microsoft.com/office/drawing/2014/main" id="{DC9B6D88-E6FD-4A7F-B532-446C157792E7}"/>
                </a:ext>
              </a:extLst>
            </p:cNvPr>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4" name="Google Shape;43061;p18">
              <a:extLst>
                <a:ext uri="{FF2B5EF4-FFF2-40B4-BE49-F238E27FC236}">
                  <a16:creationId xmlns:a16="http://schemas.microsoft.com/office/drawing/2014/main" id="{D150EA9A-EF56-4AA5-97D9-AFE988542C70}"/>
                </a:ext>
              </a:extLst>
            </p:cNvPr>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5" name="Google Shape;43062;p18">
              <a:extLst>
                <a:ext uri="{FF2B5EF4-FFF2-40B4-BE49-F238E27FC236}">
                  <a16:creationId xmlns:a16="http://schemas.microsoft.com/office/drawing/2014/main" id="{AF80487A-C032-4E2E-B706-03E4C61E3CC3}"/>
                </a:ext>
              </a:extLst>
            </p:cNvPr>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6" name="Google Shape;43063;p18">
              <a:extLst>
                <a:ext uri="{FF2B5EF4-FFF2-40B4-BE49-F238E27FC236}">
                  <a16:creationId xmlns:a16="http://schemas.microsoft.com/office/drawing/2014/main" id="{3BD2D373-A2BA-4DF1-9977-C804FCA37DA1}"/>
                </a:ext>
              </a:extLst>
            </p:cNvPr>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7" name="Google Shape;43064;p18">
              <a:extLst>
                <a:ext uri="{FF2B5EF4-FFF2-40B4-BE49-F238E27FC236}">
                  <a16:creationId xmlns:a16="http://schemas.microsoft.com/office/drawing/2014/main" id="{AC26045C-0A80-4D51-AB62-FDBA1F5D1648}"/>
                </a:ext>
              </a:extLst>
            </p:cNvPr>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8" name="Google Shape;43065;p18">
              <a:extLst>
                <a:ext uri="{FF2B5EF4-FFF2-40B4-BE49-F238E27FC236}">
                  <a16:creationId xmlns:a16="http://schemas.microsoft.com/office/drawing/2014/main" id="{A586F520-77EA-4DD9-B033-F723048F83EC}"/>
                </a:ext>
              </a:extLst>
            </p:cNvPr>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9" name="Google Shape;43066;p18">
              <a:extLst>
                <a:ext uri="{FF2B5EF4-FFF2-40B4-BE49-F238E27FC236}">
                  <a16:creationId xmlns:a16="http://schemas.microsoft.com/office/drawing/2014/main" id="{60C81ABE-452F-4D89-B365-4F7E396441A0}"/>
                </a:ext>
              </a:extLst>
            </p:cNvPr>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0" name="Google Shape;43067;p18">
              <a:extLst>
                <a:ext uri="{FF2B5EF4-FFF2-40B4-BE49-F238E27FC236}">
                  <a16:creationId xmlns:a16="http://schemas.microsoft.com/office/drawing/2014/main" id="{2ECE6D26-6AA8-47F9-9FB1-C2ED2C3D7FAB}"/>
                </a:ext>
              </a:extLst>
            </p:cNvPr>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1" name="Google Shape;43068;p18">
              <a:extLst>
                <a:ext uri="{FF2B5EF4-FFF2-40B4-BE49-F238E27FC236}">
                  <a16:creationId xmlns:a16="http://schemas.microsoft.com/office/drawing/2014/main" id="{57469EB6-2B90-4B32-8CC2-0967817A6797}"/>
                </a:ext>
              </a:extLst>
            </p:cNvPr>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2" name="Google Shape;43069;p18">
              <a:extLst>
                <a:ext uri="{FF2B5EF4-FFF2-40B4-BE49-F238E27FC236}">
                  <a16:creationId xmlns:a16="http://schemas.microsoft.com/office/drawing/2014/main" id="{5A5EC16A-371C-4F0A-9168-65B149979271}"/>
                </a:ext>
              </a:extLst>
            </p:cNvPr>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3" name="Google Shape;43070;p18">
              <a:extLst>
                <a:ext uri="{FF2B5EF4-FFF2-40B4-BE49-F238E27FC236}">
                  <a16:creationId xmlns:a16="http://schemas.microsoft.com/office/drawing/2014/main" id="{F739F788-86BA-47DE-B945-DE3BF7C42A98}"/>
                </a:ext>
              </a:extLst>
            </p:cNvPr>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4" name="Google Shape;43071;p18">
              <a:extLst>
                <a:ext uri="{FF2B5EF4-FFF2-40B4-BE49-F238E27FC236}">
                  <a16:creationId xmlns:a16="http://schemas.microsoft.com/office/drawing/2014/main" id="{6C83373A-B74C-4DE8-B442-3BDEE69C2492}"/>
                </a:ext>
              </a:extLst>
            </p:cNvPr>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5" name="Google Shape;43072;p18">
              <a:extLst>
                <a:ext uri="{FF2B5EF4-FFF2-40B4-BE49-F238E27FC236}">
                  <a16:creationId xmlns:a16="http://schemas.microsoft.com/office/drawing/2014/main" id="{C7FDB948-1C33-4160-AEBE-C3F3F41BB6EB}"/>
                </a:ext>
              </a:extLst>
            </p:cNvPr>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6" name="Google Shape;43073;p18">
              <a:extLst>
                <a:ext uri="{FF2B5EF4-FFF2-40B4-BE49-F238E27FC236}">
                  <a16:creationId xmlns:a16="http://schemas.microsoft.com/office/drawing/2014/main" id="{4A4AD155-2736-4A8C-8070-0FEA437B2DC8}"/>
                </a:ext>
              </a:extLst>
            </p:cNvPr>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7" name="Google Shape;43074;p18">
              <a:extLst>
                <a:ext uri="{FF2B5EF4-FFF2-40B4-BE49-F238E27FC236}">
                  <a16:creationId xmlns:a16="http://schemas.microsoft.com/office/drawing/2014/main" id="{8B12C349-9D0B-45AF-8F94-73ADE43A6CC9}"/>
                </a:ext>
              </a:extLst>
            </p:cNvPr>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8" name="Google Shape;43075;p18">
              <a:extLst>
                <a:ext uri="{FF2B5EF4-FFF2-40B4-BE49-F238E27FC236}">
                  <a16:creationId xmlns:a16="http://schemas.microsoft.com/office/drawing/2014/main" id="{5CEC01E1-E354-4F36-8E91-1E562F6A1E43}"/>
                </a:ext>
              </a:extLst>
            </p:cNvPr>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9" name="Google Shape;43076;p18">
              <a:extLst>
                <a:ext uri="{FF2B5EF4-FFF2-40B4-BE49-F238E27FC236}">
                  <a16:creationId xmlns:a16="http://schemas.microsoft.com/office/drawing/2014/main" id="{2469F28C-3777-467F-8E2F-12192D28F0B9}"/>
                </a:ext>
              </a:extLst>
            </p:cNvPr>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0" name="Google Shape;43077;p18">
              <a:extLst>
                <a:ext uri="{FF2B5EF4-FFF2-40B4-BE49-F238E27FC236}">
                  <a16:creationId xmlns:a16="http://schemas.microsoft.com/office/drawing/2014/main" id="{8271F104-72A7-4E84-ACCC-06934FD65E2D}"/>
                </a:ext>
              </a:extLst>
            </p:cNvPr>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1" name="Google Shape;43078;p18">
              <a:extLst>
                <a:ext uri="{FF2B5EF4-FFF2-40B4-BE49-F238E27FC236}">
                  <a16:creationId xmlns:a16="http://schemas.microsoft.com/office/drawing/2014/main" id="{1F2421E3-28F9-4F4D-BE51-010016C77072}"/>
                </a:ext>
              </a:extLst>
            </p:cNvPr>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2" name="Google Shape;43079;p18">
              <a:extLst>
                <a:ext uri="{FF2B5EF4-FFF2-40B4-BE49-F238E27FC236}">
                  <a16:creationId xmlns:a16="http://schemas.microsoft.com/office/drawing/2014/main" id="{DD56348E-6DAE-493B-A37B-7557D63880DC}"/>
                </a:ext>
              </a:extLst>
            </p:cNvPr>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3" name="Google Shape;43080;p18">
              <a:extLst>
                <a:ext uri="{FF2B5EF4-FFF2-40B4-BE49-F238E27FC236}">
                  <a16:creationId xmlns:a16="http://schemas.microsoft.com/office/drawing/2014/main" id="{76AE1889-AF27-4115-A4D2-10FD94D98F6B}"/>
                </a:ext>
              </a:extLst>
            </p:cNvPr>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4" name="Google Shape;43081;p18">
              <a:extLst>
                <a:ext uri="{FF2B5EF4-FFF2-40B4-BE49-F238E27FC236}">
                  <a16:creationId xmlns:a16="http://schemas.microsoft.com/office/drawing/2014/main" id="{C1E23340-2C43-4260-A61E-4D816FCAE7E5}"/>
                </a:ext>
              </a:extLst>
            </p:cNvPr>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5" name="Google Shape;43082;p18">
              <a:extLst>
                <a:ext uri="{FF2B5EF4-FFF2-40B4-BE49-F238E27FC236}">
                  <a16:creationId xmlns:a16="http://schemas.microsoft.com/office/drawing/2014/main" id="{0273FA5A-40C9-4314-B790-A8FAD69FFC1E}"/>
                </a:ext>
              </a:extLst>
            </p:cNvPr>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6" name="Google Shape;43083;p18">
              <a:extLst>
                <a:ext uri="{FF2B5EF4-FFF2-40B4-BE49-F238E27FC236}">
                  <a16:creationId xmlns:a16="http://schemas.microsoft.com/office/drawing/2014/main" id="{DE06272B-C695-4CF7-8CEC-93EC2B450CCB}"/>
                </a:ext>
              </a:extLst>
            </p:cNvPr>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7" name="Google Shape;43084;p18">
              <a:extLst>
                <a:ext uri="{FF2B5EF4-FFF2-40B4-BE49-F238E27FC236}">
                  <a16:creationId xmlns:a16="http://schemas.microsoft.com/office/drawing/2014/main" id="{1C38DF6D-F1E8-4B60-90C9-96585F19FD11}"/>
                </a:ext>
              </a:extLst>
            </p:cNvPr>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8" name="Google Shape;43085;p18">
              <a:extLst>
                <a:ext uri="{FF2B5EF4-FFF2-40B4-BE49-F238E27FC236}">
                  <a16:creationId xmlns:a16="http://schemas.microsoft.com/office/drawing/2014/main" id="{80271C5A-287A-4F7C-8317-38FFFDB751E3}"/>
                </a:ext>
              </a:extLst>
            </p:cNvPr>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9" name="Google Shape;43086;p18">
              <a:extLst>
                <a:ext uri="{FF2B5EF4-FFF2-40B4-BE49-F238E27FC236}">
                  <a16:creationId xmlns:a16="http://schemas.microsoft.com/office/drawing/2014/main" id="{E956A145-E0C1-4DE9-B23C-F8586F7A8CDA}"/>
                </a:ext>
              </a:extLst>
            </p:cNvPr>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0" name="Google Shape;43087;p18">
              <a:extLst>
                <a:ext uri="{FF2B5EF4-FFF2-40B4-BE49-F238E27FC236}">
                  <a16:creationId xmlns:a16="http://schemas.microsoft.com/office/drawing/2014/main" id="{F4B5D489-D86B-4C8E-BD94-639D3938F9CD}"/>
                </a:ext>
              </a:extLst>
            </p:cNvPr>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1" name="Google Shape;43088;p18">
              <a:extLst>
                <a:ext uri="{FF2B5EF4-FFF2-40B4-BE49-F238E27FC236}">
                  <a16:creationId xmlns:a16="http://schemas.microsoft.com/office/drawing/2014/main" id="{89C1DABE-A075-41F2-AB31-6886B2E504A0}"/>
                </a:ext>
              </a:extLst>
            </p:cNvPr>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2" name="Google Shape;43089;p18">
              <a:extLst>
                <a:ext uri="{FF2B5EF4-FFF2-40B4-BE49-F238E27FC236}">
                  <a16:creationId xmlns:a16="http://schemas.microsoft.com/office/drawing/2014/main" id="{70D6D241-AC3B-4FE5-953D-0FBB8E95AFA0}"/>
                </a:ext>
              </a:extLst>
            </p:cNvPr>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3" name="Google Shape;43090;p18">
              <a:extLst>
                <a:ext uri="{FF2B5EF4-FFF2-40B4-BE49-F238E27FC236}">
                  <a16:creationId xmlns:a16="http://schemas.microsoft.com/office/drawing/2014/main" id="{E82AC3AD-E6B4-459B-AA47-9CBC5E24EBA0}"/>
                </a:ext>
              </a:extLst>
            </p:cNvPr>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4" name="Google Shape;43091;p18">
              <a:extLst>
                <a:ext uri="{FF2B5EF4-FFF2-40B4-BE49-F238E27FC236}">
                  <a16:creationId xmlns:a16="http://schemas.microsoft.com/office/drawing/2014/main" id="{5C2C81F5-F8CF-44E4-904E-5E8461E2ED33}"/>
                </a:ext>
              </a:extLst>
            </p:cNvPr>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5" name="Google Shape;43092;p18">
              <a:extLst>
                <a:ext uri="{FF2B5EF4-FFF2-40B4-BE49-F238E27FC236}">
                  <a16:creationId xmlns:a16="http://schemas.microsoft.com/office/drawing/2014/main" id="{55070877-8AAB-4029-A45C-10C1323BD8B4}"/>
                </a:ext>
              </a:extLst>
            </p:cNvPr>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6" name="Google Shape;43093;p18">
              <a:extLst>
                <a:ext uri="{FF2B5EF4-FFF2-40B4-BE49-F238E27FC236}">
                  <a16:creationId xmlns:a16="http://schemas.microsoft.com/office/drawing/2014/main" id="{1CC0783E-E21E-42CA-AE20-E9279FA94EB4}"/>
                </a:ext>
              </a:extLst>
            </p:cNvPr>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7" name="Google Shape;43094;p18">
              <a:extLst>
                <a:ext uri="{FF2B5EF4-FFF2-40B4-BE49-F238E27FC236}">
                  <a16:creationId xmlns:a16="http://schemas.microsoft.com/office/drawing/2014/main" id="{FF0E085E-2ABE-4CC2-A68E-C5DBC17C611A}"/>
                </a:ext>
              </a:extLst>
            </p:cNvPr>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8" name="Google Shape;43095;p18">
              <a:extLst>
                <a:ext uri="{FF2B5EF4-FFF2-40B4-BE49-F238E27FC236}">
                  <a16:creationId xmlns:a16="http://schemas.microsoft.com/office/drawing/2014/main" id="{922D3186-8067-4DF2-9DB6-CE876F78B5A2}"/>
                </a:ext>
              </a:extLst>
            </p:cNvPr>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9" name="Google Shape;43096;p18">
              <a:extLst>
                <a:ext uri="{FF2B5EF4-FFF2-40B4-BE49-F238E27FC236}">
                  <a16:creationId xmlns:a16="http://schemas.microsoft.com/office/drawing/2014/main" id="{0DD84D22-64D3-4CF0-8F35-AF32A28DCFD9}"/>
                </a:ext>
              </a:extLst>
            </p:cNvPr>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0" name="Google Shape;43097;p18">
              <a:extLst>
                <a:ext uri="{FF2B5EF4-FFF2-40B4-BE49-F238E27FC236}">
                  <a16:creationId xmlns:a16="http://schemas.microsoft.com/office/drawing/2014/main" id="{F1FF96A7-AD73-4112-86AD-8635E7715783}"/>
                </a:ext>
              </a:extLst>
            </p:cNvPr>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1" name="Google Shape;43098;p18">
              <a:extLst>
                <a:ext uri="{FF2B5EF4-FFF2-40B4-BE49-F238E27FC236}">
                  <a16:creationId xmlns:a16="http://schemas.microsoft.com/office/drawing/2014/main" id="{50EA2C45-E51A-4D07-A7FF-F7C8558B1698}"/>
                </a:ext>
              </a:extLst>
            </p:cNvPr>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2" name="Google Shape;43099;p18">
              <a:extLst>
                <a:ext uri="{FF2B5EF4-FFF2-40B4-BE49-F238E27FC236}">
                  <a16:creationId xmlns:a16="http://schemas.microsoft.com/office/drawing/2014/main" id="{C7EF2D63-2353-43F1-B9D9-DFB02D43A291}"/>
                </a:ext>
              </a:extLst>
            </p:cNvPr>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5352028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able of contents" userDrawn="1">
  <p:cSld name="Table of contents">
    <p:spTree>
      <p:nvGrpSpPr>
        <p:cNvPr id="1" name="Shape 35014"/>
        <p:cNvGrpSpPr/>
        <p:nvPr/>
      </p:nvGrpSpPr>
      <p:grpSpPr>
        <a:xfrm>
          <a:off x="0" y="0"/>
          <a:ext cx="0" cy="0"/>
          <a:chOff x="0" y="0"/>
          <a:chExt cx="0" cy="0"/>
        </a:xfrm>
      </p:grpSpPr>
      <p:grpSp>
        <p:nvGrpSpPr>
          <p:cNvPr id="2705" name="Google Shape;40411;p18">
            <a:extLst>
              <a:ext uri="{FF2B5EF4-FFF2-40B4-BE49-F238E27FC236}">
                <a16:creationId xmlns:a16="http://schemas.microsoft.com/office/drawing/2014/main" id="{ED77F2E8-DC0C-433D-B98F-98319D941E76}"/>
              </a:ext>
            </a:extLst>
          </p:cNvPr>
          <p:cNvGrpSpPr/>
          <p:nvPr userDrawn="1"/>
        </p:nvGrpSpPr>
        <p:grpSpPr>
          <a:xfrm>
            <a:off x="0" y="311888"/>
            <a:ext cx="12192000" cy="6858000"/>
            <a:chOff x="0" y="0"/>
            <a:chExt cx="9144000" cy="5143500"/>
          </a:xfrm>
        </p:grpSpPr>
        <p:sp>
          <p:nvSpPr>
            <p:cNvPr id="2706" name="Google Shape;40412;p18">
              <a:extLst>
                <a:ext uri="{FF2B5EF4-FFF2-40B4-BE49-F238E27FC236}">
                  <a16:creationId xmlns:a16="http://schemas.microsoft.com/office/drawing/2014/main" id="{8E7B62BE-3557-4726-AE03-83ABB472F914}"/>
                </a:ext>
              </a:extLst>
            </p:cNvPr>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 name="Google Shape;40413;p18">
              <a:extLst>
                <a:ext uri="{FF2B5EF4-FFF2-40B4-BE49-F238E27FC236}">
                  <a16:creationId xmlns:a16="http://schemas.microsoft.com/office/drawing/2014/main" id="{42E08FB5-F95E-4826-97A8-0747B66E22AA}"/>
                </a:ext>
              </a:extLst>
            </p:cNvPr>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 name="Google Shape;40414;p18">
              <a:extLst>
                <a:ext uri="{FF2B5EF4-FFF2-40B4-BE49-F238E27FC236}">
                  <a16:creationId xmlns:a16="http://schemas.microsoft.com/office/drawing/2014/main" id="{768908AE-6343-41B4-811B-70E317D7DB40}"/>
                </a:ext>
              </a:extLst>
            </p:cNvPr>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 name="Google Shape;40415;p18">
              <a:extLst>
                <a:ext uri="{FF2B5EF4-FFF2-40B4-BE49-F238E27FC236}">
                  <a16:creationId xmlns:a16="http://schemas.microsoft.com/office/drawing/2014/main" id="{C0C925DD-1752-40B7-A4CB-4946C5665D9B}"/>
                </a:ext>
              </a:extLst>
            </p:cNvPr>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 name="Google Shape;40416;p18">
              <a:extLst>
                <a:ext uri="{FF2B5EF4-FFF2-40B4-BE49-F238E27FC236}">
                  <a16:creationId xmlns:a16="http://schemas.microsoft.com/office/drawing/2014/main" id="{211D5EFA-7869-4B1A-8DB5-9076B1A051A9}"/>
                </a:ext>
              </a:extLst>
            </p:cNvPr>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 name="Google Shape;40417;p18">
              <a:extLst>
                <a:ext uri="{FF2B5EF4-FFF2-40B4-BE49-F238E27FC236}">
                  <a16:creationId xmlns:a16="http://schemas.microsoft.com/office/drawing/2014/main" id="{B38A16DE-A927-49E8-85E8-B9609AD7189A}"/>
                </a:ext>
              </a:extLst>
            </p:cNvPr>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 name="Google Shape;40418;p18">
              <a:extLst>
                <a:ext uri="{FF2B5EF4-FFF2-40B4-BE49-F238E27FC236}">
                  <a16:creationId xmlns:a16="http://schemas.microsoft.com/office/drawing/2014/main" id="{96288871-F402-4D26-BB99-822DC0639197}"/>
                </a:ext>
              </a:extLst>
            </p:cNvPr>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 name="Google Shape;40419;p18">
              <a:extLst>
                <a:ext uri="{FF2B5EF4-FFF2-40B4-BE49-F238E27FC236}">
                  <a16:creationId xmlns:a16="http://schemas.microsoft.com/office/drawing/2014/main" id="{35155B28-6057-4E5C-B6CE-BB3C3E5DA8AA}"/>
                </a:ext>
              </a:extLst>
            </p:cNvPr>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 name="Google Shape;40420;p18">
              <a:extLst>
                <a:ext uri="{FF2B5EF4-FFF2-40B4-BE49-F238E27FC236}">
                  <a16:creationId xmlns:a16="http://schemas.microsoft.com/office/drawing/2014/main" id="{C7D7389D-E70F-4A35-8BF2-AB79A9309647}"/>
                </a:ext>
              </a:extLst>
            </p:cNvPr>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 name="Google Shape;40421;p18">
              <a:extLst>
                <a:ext uri="{FF2B5EF4-FFF2-40B4-BE49-F238E27FC236}">
                  <a16:creationId xmlns:a16="http://schemas.microsoft.com/office/drawing/2014/main" id="{255C27C9-2F68-45C8-98B7-7EAC06ECF99B}"/>
                </a:ext>
              </a:extLst>
            </p:cNvPr>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 name="Google Shape;40422;p18">
              <a:extLst>
                <a:ext uri="{FF2B5EF4-FFF2-40B4-BE49-F238E27FC236}">
                  <a16:creationId xmlns:a16="http://schemas.microsoft.com/office/drawing/2014/main" id="{72CB967F-4035-4AFB-8BE1-BC9421E73A70}"/>
                </a:ext>
              </a:extLst>
            </p:cNvPr>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 name="Google Shape;40423;p18">
              <a:extLst>
                <a:ext uri="{FF2B5EF4-FFF2-40B4-BE49-F238E27FC236}">
                  <a16:creationId xmlns:a16="http://schemas.microsoft.com/office/drawing/2014/main" id="{CDD39FFF-2B70-45B2-890F-59CB2510C42D}"/>
                </a:ext>
              </a:extLst>
            </p:cNvPr>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 name="Google Shape;40424;p18">
              <a:extLst>
                <a:ext uri="{FF2B5EF4-FFF2-40B4-BE49-F238E27FC236}">
                  <a16:creationId xmlns:a16="http://schemas.microsoft.com/office/drawing/2014/main" id="{8FFE674F-342B-430C-B4AC-ECC6A56198A7}"/>
                </a:ext>
              </a:extLst>
            </p:cNvPr>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 name="Google Shape;40425;p18">
              <a:extLst>
                <a:ext uri="{FF2B5EF4-FFF2-40B4-BE49-F238E27FC236}">
                  <a16:creationId xmlns:a16="http://schemas.microsoft.com/office/drawing/2014/main" id="{1C8C6CBA-121B-46CE-9CFB-C06548D7B0FD}"/>
                </a:ext>
              </a:extLst>
            </p:cNvPr>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 name="Google Shape;40426;p18">
              <a:extLst>
                <a:ext uri="{FF2B5EF4-FFF2-40B4-BE49-F238E27FC236}">
                  <a16:creationId xmlns:a16="http://schemas.microsoft.com/office/drawing/2014/main" id="{24BB1087-43AE-4122-9D0C-B7DD685D296E}"/>
                </a:ext>
              </a:extLst>
            </p:cNvPr>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 name="Google Shape;40427;p18">
              <a:extLst>
                <a:ext uri="{FF2B5EF4-FFF2-40B4-BE49-F238E27FC236}">
                  <a16:creationId xmlns:a16="http://schemas.microsoft.com/office/drawing/2014/main" id="{2E831453-41CB-4B6E-B8BD-5BE1CC89A05A}"/>
                </a:ext>
              </a:extLst>
            </p:cNvPr>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 name="Google Shape;40428;p18">
              <a:extLst>
                <a:ext uri="{FF2B5EF4-FFF2-40B4-BE49-F238E27FC236}">
                  <a16:creationId xmlns:a16="http://schemas.microsoft.com/office/drawing/2014/main" id="{145CC40D-2861-4D93-8DFD-515EFF0225E8}"/>
                </a:ext>
              </a:extLst>
            </p:cNvPr>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 name="Google Shape;40429;p18">
              <a:extLst>
                <a:ext uri="{FF2B5EF4-FFF2-40B4-BE49-F238E27FC236}">
                  <a16:creationId xmlns:a16="http://schemas.microsoft.com/office/drawing/2014/main" id="{8818B5B7-2EA1-4702-A43B-91439AFE73B8}"/>
                </a:ext>
              </a:extLst>
            </p:cNvPr>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 name="Google Shape;40430;p18">
              <a:extLst>
                <a:ext uri="{FF2B5EF4-FFF2-40B4-BE49-F238E27FC236}">
                  <a16:creationId xmlns:a16="http://schemas.microsoft.com/office/drawing/2014/main" id="{F7686B6F-EA5C-416A-9F71-616510B6B879}"/>
                </a:ext>
              </a:extLst>
            </p:cNvPr>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 name="Google Shape;40431;p18">
              <a:extLst>
                <a:ext uri="{FF2B5EF4-FFF2-40B4-BE49-F238E27FC236}">
                  <a16:creationId xmlns:a16="http://schemas.microsoft.com/office/drawing/2014/main" id="{743BDB5A-ED15-4C36-B92D-BA4BE89D2CF7}"/>
                </a:ext>
              </a:extLst>
            </p:cNvPr>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 name="Google Shape;40432;p18">
              <a:extLst>
                <a:ext uri="{FF2B5EF4-FFF2-40B4-BE49-F238E27FC236}">
                  <a16:creationId xmlns:a16="http://schemas.microsoft.com/office/drawing/2014/main" id="{0B26BBFD-6501-4950-A2A4-288B0BF8DBBD}"/>
                </a:ext>
              </a:extLst>
            </p:cNvPr>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 name="Google Shape;40433;p18">
              <a:extLst>
                <a:ext uri="{FF2B5EF4-FFF2-40B4-BE49-F238E27FC236}">
                  <a16:creationId xmlns:a16="http://schemas.microsoft.com/office/drawing/2014/main" id="{286C148F-751F-4CBA-988C-0C82C2F2BACE}"/>
                </a:ext>
              </a:extLst>
            </p:cNvPr>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 name="Google Shape;40434;p18">
              <a:extLst>
                <a:ext uri="{FF2B5EF4-FFF2-40B4-BE49-F238E27FC236}">
                  <a16:creationId xmlns:a16="http://schemas.microsoft.com/office/drawing/2014/main" id="{E0BC9C55-0C2E-49A1-9DB0-5CEAE94A0946}"/>
                </a:ext>
              </a:extLst>
            </p:cNvPr>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 name="Google Shape;40435;p18">
              <a:extLst>
                <a:ext uri="{FF2B5EF4-FFF2-40B4-BE49-F238E27FC236}">
                  <a16:creationId xmlns:a16="http://schemas.microsoft.com/office/drawing/2014/main" id="{FBCD0F58-A738-4DFC-9101-0657BEC21E23}"/>
                </a:ext>
              </a:extLst>
            </p:cNvPr>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 name="Google Shape;40436;p18">
              <a:extLst>
                <a:ext uri="{FF2B5EF4-FFF2-40B4-BE49-F238E27FC236}">
                  <a16:creationId xmlns:a16="http://schemas.microsoft.com/office/drawing/2014/main" id="{1A500106-2A8C-4C30-8750-20B0F22E70D2}"/>
                </a:ext>
              </a:extLst>
            </p:cNvPr>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 name="Google Shape;40437;p18">
              <a:extLst>
                <a:ext uri="{FF2B5EF4-FFF2-40B4-BE49-F238E27FC236}">
                  <a16:creationId xmlns:a16="http://schemas.microsoft.com/office/drawing/2014/main" id="{514137F9-F360-4009-BC3C-366B24F4F412}"/>
                </a:ext>
              </a:extLst>
            </p:cNvPr>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 name="Google Shape;40438;p18">
              <a:extLst>
                <a:ext uri="{FF2B5EF4-FFF2-40B4-BE49-F238E27FC236}">
                  <a16:creationId xmlns:a16="http://schemas.microsoft.com/office/drawing/2014/main" id="{3D908D82-9EA7-429E-9141-213EC9BF7555}"/>
                </a:ext>
              </a:extLst>
            </p:cNvPr>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 name="Google Shape;40439;p18">
              <a:extLst>
                <a:ext uri="{FF2B5EF4-FFF2-40B4-BE49-F238E27FC236}">
                  <a16:creationId xmlns:a16="http://schemas.microsoft.com/office/drawing/2014/main" id="{9C4164DA-DA09-4A8F-8B55-EA1EC1F6B35A}"/>
                </a:ext>
              </a:extLst>
            </p:cNvPr>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 name="Google Shape;40440;p18">
              <a:extLst>
                <a:ext uri="{FF2B5EF4-FFF2-40B4-BE49-F238E27FC236}">
                  <a16:creationId xmlns:a16="http://schemas.microsoft.com/office/drawing/2014/main" id="{8332E67D-D2B1-4D1D-A44D-0ECCAD9C0082}"/>
                </a:ext>
              </a:extLst>
            </p:cNvPr>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 name="Google Shape;40441;p18">
              <a:extLst>
                <a:ext uri="{FF2B5EF4-FFF2-40B4-BE49-F238E27FC236}">
                  <a16:creationId xmlns:a16="http://schemas.microsoft.com/office/drawing/2014/main" id="{7D4CEB37-4C5A-404F-A790-500488812501}"/>
                </a:ext>
              </a:extLst>
            </p:cNvPr>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 name="Google Shape;40442;p18">
              <a:extLst>
                <a:ext uri="{FF2B5EF4-FFF2-40B4-BE49-F238E27FC236}">
                  <a16:creationId xmlns:a16="http://schemas.microsoft.com/office/drawing/2014/main" id="{36CA298F-CE19-4F6E-8F7E-A710CB193C5D}"/>
                </a:ext>
              </a:extLst>
            </p:cNvPr>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 name="Google Shape;40443;p18">
              <a:extLst>
                <a:ext uri="{FF2B5EF4-FFF2-40B4-BE49-F238E27FC236}">
                  <a16:creationId xmlns:a16="http://schemas.microsoft.com/office/drawing/2014/main" id="{BE3B430E-4A8D-4DC6-9642-FE7D10C84F99}"/>
                </a:ext>
              </a:extLst>
            </p:cNvPr>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 name="Google Shape;40444;p18">
              <a:extLst>
                <a:ext uri="{FF2B5EF4-FFF2-40B4-BE49-F238E27FC236}">
                  <a16:creationId xmlns:a16="http://schemas.microsoft.com/office/drawing/2014/main" id="{46C573AB-7CA1-4829-A47B-528DDCCFC74B}"/>
                </a:ext>
              </a:extLst>
            </p:cNvPr>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 name="Google Shape;40445;p18">
              <a:extLst>
                <a:ext uri="{FF2B5EF4-FFF2-40B4-BE49-F238E27FC236}">
                  <a16:creationId xmlns:a16="http://schemas.microsoft.com/office/drawing/2014/main" id="{992EE32E-F932-40B8-8050-2AC45649D506}"/>
                </a:ext>
              </a:extLst>
            </p:cNvPr>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 name="Google Shape;40446;p18">
              <a:extLst>
                <a:ext uri="{FF2B5EF4-FFF2-40B4-BE49-F238E27FC236}">
                  <a16:creationId xmlns:a16="http://schemas.microsoft.com/office/drawing/2014/main" id="{E83BFABA-7369-4D11-8622-A87972769B36}"/>
                </a:ext>
              </a:extLst>
            </p:cNvPr>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 name="Google Shape;40447;p18">
              <a:extLst>
                <a:ext uri="{FF2B5EF4-FFF2-40B4-BE49-F238E27FC236}">
                  <a16:creationId xmlns:a16="http://schemas.microsoft.com/office/drawing/2014/main" id="{8E691A5C-757B-42AD-94C8-3D92FD1299CD}"/>
                </a:ext>
              </a:extLst>
            </p:cNvPr>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 name="Google Shape;40448;p18">
              <a:extLst>
                <a:ext uri="{FF2B5EF4-FFF2-40B4-BE49-F238E27FC236}">
                  <a16:creationId xmlns:a16="http://schemas.microsoft.com/office/drawing/2014/main" id="{1BE4C232-43BD-46AA-8A15-A53B0D88C6DE}"/>
                </a:ext>
              </a:extLst>
            </p:cNvPr>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 name="Google Shape;40449;p18">
              <a:extLst>
                <a:ext uri="{FF2B5EF4-FFF2-40B4-BE49-F238E27FC236}">
                  <a16:creationId xmlns:a16="http://schemas.microsoft.com/office/drawing/2014/main" id="{942B628F-5CE2-437C-BB53-97EA43B54E47}"/>
                </a:ext>
              </a:extLst>
            </p:cNvPr>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 name="Google Shape;40450;p18">
              <a:extLst>
                <a:ext uri="{FF2B5EF4-FFF2-40B4-BE49-F238E27FC236}">
                  <a16:creationId xmlns:a16="http://schemas.microsoft.com/office/drawing/2014/main" id="{19A95AD8-35D6-4133-89C6-7542A33203CF}"/>
                </a:ext>
              </a:extLst>
            </p:cNvPr>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 name="Google Shape;40451;p18">
              <a:extLst>
                <a:ext uri="{FF2B5EF4-FFF2-40B4-BE49-F238E27FC236}">
                  <a16:creationId xmlns:a16="http://schemas.microsoft.com/office/drawing/2014/main" id="{22136A2B-1B22-4087-9564-8EAE0C036990}"/>
                </a:ext>
              </a:extLst>
            </p:cNvPr>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 name="Google Shape;40452;p18">
              <a:extLst>
                <a:ext uri="{FF2B5EF4-FFF2-40B4-BE49-F238E27FC236}">
                  <a16:creationId xmlns:a16="http://schemas.microsoft.com/office/drawing/2014/main" id="{766BEA0C-1BA1-4783-8766-88CC9D41136E}"/>
                </a:ext>
              </a:extLst>
            </p:cNvPr>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 name="Google Shape;40453;p18">
              <a:extLst>
                <a:ext uri="{FF2B5EF4-FFF2-40B4-BE49-F238E27FC236}">
                  <a16:creationId xmlns:a16="http://schemas.microsoft.com/office/drawing/2014/main" id="{C47D0A80-B8E9-4FA6-956A-077853BD417F}"/>
                </a:ext>
              </a:extLst>
            </p:cNvPr>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 name="Google Shape;40454;p18">
              <a:extLst>
                <a:ext uri="{FF2B5EF4-FFF2-40B4-BE49-F238E27FC236}">
                  <a16:creationId xmlns:a16="http://schemas.microsoft.com/office/drawing/2014/main" id="{25C4F557-DC63-407C-BA62-BA5D160AB4AF}"/>
                </a:ext>
              </a:extLst>
            </p:cNvPr>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 name="Google Shape;40455;p18">
              <a:extLst>
                <a:ext uri="{FF2B5EF4-FFF2-40B4-BE49-F238E27FC236}">
                  <a16:creationId xmlns:a16="http://schemas.microsoft.com/office/drawing/2014/main" id="{D5FE5A01-5A6F-49D8-B6DC-7A952A39A4C7}"/>
                </a:ext>
              </a:extLst>
            </p:cNvPr>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 name="Google Shape;40456;p18">
              <a:extLst>
                <a:ext uri="{FF2B5EF4-FFF2-40B4-BE49-F238E27FC236}">
                  <a16:creationId xmlns:a16="http://schemas.microsoft.com/office/drawing/2014/main" id="{C5B8351A-40EF-468E-86CB-6113D35BBD7A}"/>
                </a:ext>
              </a:extLst>
            </p:cNvPr>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 name="Google Shape;40457;p18">
              <a:extLst>
                <a:ext uri="{FF2B5EF4-FFF2-40B4-BE49-F238E27FC236}">
                  <a16:creationId xmlns:a16="http://schemas.microsoft.com/office/drawing/2014/main" id="{DFB28FED-1614-4FBD-AC6B-B3588E8126C0}"/>
                </a:ext>
              </a:extLst>
            </p:cNvPr>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 name="Google Shape;40458;p18">
              <a:extLst>
                <a:ext uri="{FF2B5EF4-FFF2-40B4-BE49-F238E27FC236}">
                  <a16:creationId xmlns:a16="http://schemas.microsoft.com/office/drawing/2014/main" id="{38130FBE-6860-4EC6-8A53-A3F79052CD8E}"/>
                </a:ext>
              </a:extLst>
            </p:cNvPr>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 name="Google Shape;40459;p18">
              <a:extLst>
                <a:ext uri="{FF2B5EF4-FFF2-40B4-BE49-F238E27FC236}">
                  <a16:creationId xmlns:a16="http://schemas.microsoft.com/office/drawing/2014/main" id="{1A700B21-E893-47D8-BF88-A673BDD361ED}"/>
                </a:ext>
              </a:extLst>
            </p:cNvPr>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 name="Google Shape;40460;p18">
              <a:extLst>
                <a:ext uri="{FF2B5EF4-FFF2-40B4-BE49-F238E27FC236}">
                  <a16:creationId xmlns:a16="http://schemas.microsoft.com/office/drawing/2014/main" id="{4F8524A4-2FFB-4CCD-814C-34FAF791B213}"/>
                </a:ext>
              </a:extLst>
            </p:cNvPr>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 name="Google Shape;40461;p18">
              <a:extLst>
                <a:ext uri="{FF2B5EF4-FFF2-40B4-BE49-F238E27FC236}">
                  <a16:creationId xmlns:a16="http://schemas.microsoft.com/office/drawing/2014/main" id="{5EB39C5F-7886-454A-9A95-4512FD71E858}"/>
                </a:ext>
              </a:extLst>
            </p:cNvPr>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 name="Google Shape;40462;p18">
              <a:extLst>
                <a:ext uri="{FF2B5EF4-FFF2-40B4-BE49-F238E27FC236}">
                  <a16:creationId xmlns:a16="http://schemas.microsoft.com/office/drawing/2014/main" id="{534C0375-046F-484C-9AC1-E071BC626C3F}"/>
                </a:ext>
              </a:extLst>
            </p:cNvPr>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 name="Google Shape;40463;p18">
              <a:extLst>
                <a:ext uri="{FF2B5EF4-FFF2-40B4-BE49-F238E27FC236}">
                  <a16:creationId xmlns:a16="http://schemas.microsoft.com/office/drawing/2014/main" id="{CEBF5313-B415-45A1-B5F6-503B3C25378A}"/>
                </a:ext>
              </a:extLst>
            </p:cNvPr>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 name="Google Shape;40464;p18">
              <a:extLst>
                <a:ext uri="{FF2B5EF4-FFF2-40B4-BE49-F238E27FC236}">
                  <a16:creationId xmlns:a16="http://schemas.microsoft.com/office/drawing/2014/main" id="{4BDFEF1D-9FD3-4854-AEEF-AA4E781CDBFE}"/>
                </a:ext>
              </a:extLst>
            </p:cNvPr>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 name="Google Shape;40465;p18">
              <a:extLst>
                <a:ext uri="{FF2B5EF4-FFF2-40B4-BE49-F238E27FC236}">
                  <a16:creationId xmlns:a16="http://schemas.microsoft.com/office/drawing/2014/main" id="{77C48A1E-CD49-4B4E-8EB2-1464C910167F}"/>
                </a:ext>
              </a:extLst>
            </p:cNvPr>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 name="Google Shape;40466;p18">
              <a:extLst>
                <a:ext uri="{FF2B5EF4-FFF2-40B4-BE49-F238E27FC236}">
                  <a16:creationId xmlns:a16="http://schemas.microsoft.com/office/drawing/2014/main" id="{31CB31A4-A1C6-43C4-9F3E-3D301E4BB1B1}"/>
                </a:ext>
              </a:extLst>
            </p:cNvPr>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 name="Google Shape;40467;p18">
              <a:extLst>
                <a:ext uri="{FF2B5EF4-FFF2-40B4-BE49-F238E27FC236}">
                  <a16:creationId xmlns:a16="http://schemas.microsoft.com/office/drawing/2014/main" id="{1E27E9BD-DCED-4BC8-B2E1-7B23F26E37DE}"/>
                </a:ext>
              </a:extLst>
            </p:cNvPr>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 name="Google Shape;40468;p18">
              <a:extLst>
                <a:ext uri="{FF2B5EF4-FFF2-40B4-BE49-F238E27FC236}">
                  <a16:creationId xmlns:a16="http://schemas.microsoft.com/office/drawing/2014/main" id="{E481CAC2-2DE1-41F3-802A-ADFA9753C02D}"/>
                </a:ext>
              </a:extLst>
            </p:cNvPr>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 name="Google Shape;40469;p18">
              <a:extLst>
                <a:ext uri="{FF2B5EF4-FFF2-40B4-BE49-F238E27FC236}">
                  <a16:creationId xmlns:a16="http://schemas.microsoft.com/office/drawing/2014/main" id="{761FCB9D-5BBE-4CD8-8725-87BC956E4891}"/>
                </a:ext>
              </a:extLst>
            </p:cNvPr>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 name="Google Shape;40470;p18">
              <a:extLst>
                <a:ext uri="{FF2B5EF4-FFF2-40B4-BE49-F238E27FC236}">
                  <a16:creationId xmlns:a16="http://schemas.microsoft.com/office/drawing/2014/main" id="{8F9DD2BE-962D-4F43-AF7C-276E4B8795E3}"/>
                </a:ext>
              </a:extLst>
            </p:cNvPr>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 name="Google Shape;40471;p18">
              <a:extLst>
                <a:ext uri="{FF2B5EF4-FFF2-40B4-BE49-F238E27FC236}">
                  <a16:creationId xmlns:a16="http://schemas.microsoft.com/office/drawing/2014/main" id="{03BD68AA-F62F-4C02-B419-8CB40FD2272B}"/>
                </a:ext>
              </a:extLst>
            </p:cNvPr>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 name="Google Shape;40472;p18">
              <a:extLst>
                <a:ext uri="{FF2B5EF4-FFF2-40B4-BE49-F238E27FC236}">
                  <a16:creationId xmlns:a16="http://schemas.microsoft.com/office/drawing/2014/main" id="{3CD2E0E2-7988-4D9F-931E-0AD090CFC19A}"/>
                </a:ext>
              </a:extLst>
            </p:cNvPr>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 name="Google Shape;40473;p18">
              <a:extLst>
                <a:ext uri="{FF2B5EF4-FFF2-40B4-BE49-F238E27FC236}">
                  <a16:creationId xmlns:a16="http://schemas.microsoft.com/office/drawing/2014/main" id="{F61EF9EC-8BD0-4C50-A56F-F476E3A6F922}"/>
                </a:ext>
              </a:extLst>
            </p:cNvPr>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 name="Google Shape;40474;p18">
              <a:extLst>
                <a:ext uri="{FF2B5EF4-FFF2-40B4-BE49-F238E27FC236}">
                  <a16:creationId xmlns:a16="http://schemas.microsoft.com/office/drawing/2014/main" id="{A44CB770-C21E-4CDD-924F-CE79AACFD92F}"/>
                </a:ext>
              </a:extLst>
            </p:cNvPr>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 name="Google Shape;40475;p18">
              <a:extLst>
                <a:ext uri="{FF2B5EF4-FFF2-40B4-BE49-F238E27FC236}">
                  <a16:creationId xmlns:a16="http://schemas.microsoft.com/office/drawing/2014/main" id="{C106675D-0E16-41B3-9722-9C6883366654}"/>
                </a:ext>
              </a:extLst>
            </p:cNvPr>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 name="Google Shape;40476;p18">
              <a:extLst>
                <a:ext uri="{FF2B5EF4-FFF2-40B4-BE49-F238E27FC236}">
                  <a16:creationId xmlns:a16="http://schemas.microsoft.com/office/drawing/2014/main" id="{F2A9653A-9B40-4C2D-B817-A4A7A5D1FF17}"/>
                </a:ext>
              </a:extLst>
            </p:cNvPr>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 name="Google Shape;40477;p18">
              <a:extLst>
                <a:ext uri="{FF2B5EF4-FFF2-40B4-BE49-F238E27FC236}">
                  <a16:creationId xmlns:a16="http://schemas.microsoft.com/office/drawing/2014/main" id="{BDF9277D-EB89-42C2-9B7B-E5EC60BEB38B}"/>
                </a:ext>
              </a:extLst>
            </p:cNvPr>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 name="Google Shape;40478;p18">
              <a:extLst>
                <a:ext uri="{FF2B5EF4-FFF2-40B4-BE49-F238E27FC236}">
                  <a16:creationId xmlns:a16="http://schemas.microsoft.com/office/drawing/2014/main" id="{52E49D42-1999-4D38-B4B7-B685C1265A12}"/>
                </a:ext>
              </a:extLst>
            </p:cNvPr>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 name="Google Shape;40479;p18">
              <a:extLst>
                <a:ext uri="{FF2B5EF4-FFF2-40B4-BE49-F238E27FC236}">
                  <a16:creationId xmlns:a16="http://schemas.microsoft.com/office/drawing/2014/main" id="{DE92E049-AA3E-47A4-BF75-23FB0924E4CA}"/>
                </a:ext>
              </a:extLst>
            </p:cNvPr>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 name="Google Shape;40480;p18">
              <a:extLst>
                <a:ext uri="{FF2B5EF4-FFF2-40B4-BE49-F238E27FC236}">
                  <a16:creationId xmlns:a16="http://schemas.microsoft.com/office/drawing/2014/main" id="{84EA6144-6C8A-44DA-B9F3-9E3A7C45E44A}"/>
                </a:ext>
              </a:extLst>
            </p:cNvPr>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 name="Google Shape;40481;p18">
              <a:extLst>
                <a:ext uri="{FF2B5EF4-FFF2-40B4-BE49-F238E27FC236}">
                  <a16:creationId xmlns:a16="http://schemas.microsoft.com/office/drawing/2014/main" id="{7E871956-9D23-47C1-B389-5C6FECD6D4C1}"/>
                </a:ext>
              </a:extLst>
            </p:cNvPr>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 name="Google Shape;40482;p18">
              <a:extLst>
                <a:ext uri="{FF2B5EF4-FFF2-40B4-BE49-F238E27FC236}">
                  <a16:creationId xmlns:a16="http://schemas.microsoft.com/office/drawing/2014/main" id="{6CA54696-CC7E-4FCC-B95F-54D8BAA00458}"/>
                </a:ext>
              </a:extLst>
            </p:cNvPr>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 name="Google Shape;40483;p18">
              <a:extLst>
                <a:ext uri="{FF2B5EF4-FFF2-40B4-BE49-F238E27FC236}">
                  <a16:creationId xmlns:a16="http://schemas.microsoft.com/office/drawing/2014/main" id="{46A5A598-4AB6-4944-ABA1-6539998CF07C}"/>
                </a:ext>
              </a:extLst>
            </p:cNvPr>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 name="Google Shape;40484;p18">
              <a:extLst>
                <a:ext uri="{FF2B5EF4-FFF2-40B4-BE49-F238E27FC236}">
                  <a16:creationId xmlns:a16="http://schemas.microsoft.com/office/drawing/2014/main" id="{182390C4-25EE-449C-A0B7-B7358D56B976}"/>
                </a:ext>
              </a:extLst>
            </p:cNvPr>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 name="Google Shape;40485;p18">
              <a:extLst>
                <a:ext uri="{FF2B5EF4-FFF2-40B4-BE49-F238E27FC236}">
                  <a16:creationId xmlns:a16="http://schemas.microsoft.com/office/drawing/2014/main" id="{98E4DBC8-B45C-4F4F-9665-4201517F0DA1}"/>
                </a:ext>
              </a:extLst>
            </p:cNvPr>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 name="Google Shape;40486;p18">
              <a:extLst>
                <a:ext uri="{FF2B5EF4-FFF2-40B4-BE49-F238E27FC236}">
                  <a16:creationId xmlns:a16="http://schemas.microsoft.com/office/drawing/2014/main" id="{3189A34F-40D9-4D57-9C6D-402DAEEFA7CA}"/>
                </a:ext>
              </a:extLst>
            </p:cNvPr>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 name="Google Shape;40487;p18">
              <a:extLst>
                <a:ext uri="{FF2B5EF4-FFF2-40B4-BE49-F238E27FC236}">
                  <a16:creationId xmlns:a16="http://schemas.microsoft.com/office/drawing/2014/main" id="{50CC7484-2DCE-4884-9D9D-E1568179EA41}"/>
                </a:ext>
              </a:extLst>
            </p:cNvPr>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 name="Google Shape;40488;p18">
              <a:extLst>
                <a:ext uri="{FF2B5EF4-FFF2-40B4-BE49-F238E27FC236}">
                  <a16:creationId xmlns:a16="http://schemas.microsoft.com/office/drawing/2014/main" id="{981834C2-D7D3-4031-B373-127D992017A1}"/>
                </a:ext>
              </a:extLst>
            </p:cNvPr>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 name="Google Shape;40489;p18">
              <a:extLst>
                <a:ext uri="{FF2B5EF4-FFF2-40B4-BE49-F238E27FC236}">
                  <a16:creationId xmlns:a16="http://schemas.microsoft.com/office/drawing/2014/main" id="{004BB7D0-D864-4E70-A705-F88504FA8C71}"/>
                </a:ext>
              </a:extLst>
            </p:cNvPr>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 name="Google Shape;40490;p18">
              <a:extLst>
                <a:ext uri="{FF2B5EF4-FFF2-40B4-BE49-F238E27FC236}">
                  <a16:creationId xmlns:a16="http://schemas.microsoft.com/office/drawing/2014/main" id="{6422C3E8-1BFB-4289-BFCE-582338504A47}"/>
                </a:ext>
              </a:extLst>
            </p:cNvPr>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 name="Google Shape;40491;p18">
              <a:extLst>
                <a:ext uri="{FF2B5EF4-FFF2-40B4-BE49-F238E27FC236}">
                  <a16:creationId xmlns:a16="http://schemas.microsoft.com/office/drawing/2014/main" id="{A1D6070C-CE89-437E-9847-B17F5E6AE155}"/>
                </a:ext>
              </a:extLst>
            </p:cNvPr>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 name="Google Shape;40492;p18">
              <a:extLst>
                <a:ext uri="{FF2B5EF4-FFF2-40B4-BE49-F238E27FC236}">
                  <a16:creationId xmlns:a16="http://schemas.microsoft.com/office/drawing/2014/main" id="{F0028A33-14B2-4109-9F37-5AB106814509}"/>
                </a:ext>
              </a:extLst>
            </p:cNvPr>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 name="Google Shape;40493;p18">
              <a:extLst>
                <a:ext uri="{FF2B5EF4-FFF2-40B4-BE49-F238E27FC236}">
                  <a16:creationId xmlns:a16="http://schemas.microsoft.com/office/drawing/2014/main" id="{065519CF-5EE8-429A-9B05-5672A9DC5A96}"/>
                </a:ext>
              </a:extLst>
            </p:cNvPr>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 name="Google Shape;40494;p18">
              <a:extLst>
                <a:ext uri="{FF2B5EF4-FFF2-40B4-BE49-F238E27FC236}">
                  <a16:creationId xmlns:a16="http://schemas.microsoft.com/office/drawing/2014/main" id="{914B39BB-0A87-40D1-89A0-C0DC877C5457}"/>
                </a:ext>
              </a:extLst>
            </p:cNvPr>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 name="Google Shape;40495;p18">
              <a:extLst>
                <a:ext uri="{FF2B5EF4-FFF2-40B4-BE49-F238E27FC236}">
                  <a16:creationId xmlns:a16="http://schemas.microsoft.com/office/drawing/2014/main" id="{4A1473B4-583A-4072-B8D1-3051A9F60CF8}"/>
                </a:ext>
              </a:extLst>
            </p:cNvPr>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 name="Google Shape;40496;p18">
              <a:extLst>
                <a:ext uri="{FF2B5EF4-FFF2-40B4-BE49-F238E27FC236}">
                  <a16:creationId xmlns:a16="http://schemas.microsoft.com/office/drawing/2014/main" id="{ECC46954-0E68-40AD-BC57-F31BB7343297}"/>
                </a:ext>
              </a:extLst>
            </p:cNvPr>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 name="Google Shape;40497;p18">
              <a:extLst>
                <a:ext uri="{FF2B5EF4-FFF2-40B4-BE49-F238E27FC236}">
                  <a16:creationId xmlns:a16="http://schemas.microsoft.com/office/drawing/2014/main" id="{BB65A285-7835-413E-90F3-DA9EF1B6A96B}"/>
                </a:ext>
              </a:extLst>
            </p:cNvPr>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 name="Google Shape;40498;p18">
              <a:extLst>
                <a:ext uri="{FF2B5EF4-FFF2-40B4-BE49-F238E27FC236}">
                  <a16:creationId xmlns:a16="http://schemas.microsoft.com/office/drawing/2014/main" id="{73064139-A481-473F-A233-F9E2FBBAFE14}"/>
                </a:ext>
              </a:extLst>
            </p:cNvPr>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 name="Google Shape;40499;p18">
              <a:extLst>
                <a:ext uri="{FF2B5EF4-FFF2-40B4-BE49-F238E27FC236}">
                  <a16:creationId xmlns:a16="http://schemas.microsoft.com/office/drawing/2014/main" id="{8F5B0C81-772E-49EA-A128-1996D2D5C0DE}"/>
                </a:ext>
              </a:extLst>
            </p:cNvPr>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 name="Google Shape;40500;p18">
              <a:extLst>
                <a:ext uri="{FF2B5EF4-FFF2-40B4-BE49-F238E27FC236}">
                  <a16:creationId xmlns:a16="http://schemas.microsoft.com/office/drawing/2014/main" id="{CE35D492-C911-4227-9584-96C94BACB355}"/>
                </a:ext>
              </a:extLst>
            </p:cNvPr>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 name="Google Shape;40501;p18">
              <a:extLst>
                <a:ext uri="{FF2B5EF4-FFF2-40B4-BE49-F238E27FC236}">
                  <a16:creationId xmlns:a16="http://schemas.microsoft.com/office/drawing/2014/main" id="{546C0FE9-37D4-43AD-A9CD-507985CBA72C}"/>
                </a:ext>
              </a:extLst>
            </p:cNvPr>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 name="Google Shape;40502;p18">
              <a:extLst>
                <a:ext uri="{FF2B5EF4-FFF2-40B4-BE49-F238E27FC236}">
                  <a16:creationId xmlns:a16="http://schemas.microsoft.com/office/drawing/2014/main" id="{26D32C7C-E13D-4E70-A61A-7896FFB5ED18}"/>
                </a:ext>
              </a:extLst>
            </p:cNvPr>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 name="Google Shape;40503;p18">
              <a:extLst>
                <a:ext uri="{FF2B5EF4-FFF2-40B4-BE49-F238E27FC236}">
                  <a16:creationId xmlns:a16="http://schemas.microsoft.com/office/drawing/2014/main" id="{86A08614-A15C-4F2A-9CD0-82B575EAC36E}"/>
                </a:ext>
              </a:extLst>
            </p:cNvPr>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 name="Google Shape;40504;p18">
              <a:extLst>
                <a:ext uri="{FF2B5EF4-FFF2-40B4-BE49-F238E27FC236}">
                  <a16:creationId xmlns:a16="http://schemas.microsoft.com/office/drawing/2014/main" id="{04826C2E-67F1-4ACA-8FDB-13190C724B38}"/>
                </a:ext>
              </a:extLst>
            </p:cNvPr>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 name="Google Shape;40505;p18">
              <a:extLst>
                <a:ext uri="{FF2B5EF4-FFF2-40B4-BE49-F238E27FC236}">
                  <a16:creationId xmlns:a16="http://schemas.microsoft.com/office/drawing/2014/main" id="{D028633C-87E4-4697-A8A5-DCF030934743}"/>
                </a:ext>
              </a:extLst>
            </p:cNvPr>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 name="Google Shape;40506;p18">
              <a:extLst>
                <a:ext uri="{FF2B5EF4-FFF2-40B4-BE49-F238E27FC236}">
                  <a16:creationId xmlns:a16="http://schemas.microsoft.com/office/drawing/2014/main" id="{337E5187-5F22-4FD3-9167-A1C636086F8A}"/>
                </a:ext>
              </a:extLst>
            </p:cNvPr>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 name="Google Shape;40507;p18">
              <a:extLst>
                <a:ext uri="{FF2B5EF4-FFF2-40B4-BE49-F238E27FC236}">
                  <a16:creationId xmlns:a16="http://schemas.microsoft.com/office/drawing/2014/main" id="{CE0254EE-C186-4958-B354-CA73D28F6D4A}"/>
                </a:ext>
              </a:extLst>
            </p:cNvPr>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 name="Google Shape;40508;p18">
              <a:extLst>
                <a:ext uri="{FF2B5EF4-FFF2-40B4-BE49-F238E27FC236}">
                  <a16:creationId xmlns:a16="http://schemas.microsoft.com/office/drawing/2014/main" id="{6EBF80E5-74DD-40FB-B545-07B07A2802DD}"/>
                </a:ext>
              </a:extLst>
            </p:cNvPr>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 name="Google Shape;40509;p18">
              <a:extLst>
                <a:ext uri="{FF2B5EF4-FFF2-40B4-BE49-F238E27FC236}">
                  <a16:creationId xmlns:a16="http://schemas.microsoft.com/office/drawing/2014/main" id="{39001643-0B6B-409A-B274-9EA6F3A4C289}"/>
                </a:ext>
              </a:extLst>
            </p:cNvPr>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 name="Google Shape;40510;p18">
              <a:extLst>
                <a:ext uri="{FF2B5EF4-FFF2-40B4-BE49-F238E27FC236}">
                  <a16:creationId xmlns:a16="http://schemas.microsoft.com/office/drawing/2014/main" id="{C7F27010-6728-40B6-B762-5EEF848267D0}"/>
                </a:ext>
              </a:extLst>
            </p:cNvPr>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 name="Google Shape;40511;p18">
              <a:extLst>
                <a:ext uri="{FF2B5EF4-FFF2-40B4-BE49-F238E27FC236}">
                  <a16:creationId xmlns:a16="http://schemas.microsoft.com/office/drawing/2014/main" id="{2B6D3D0D-4E3D-4EE9-A1B3-92F113EB40CD}"/>
                </a:ext>
              </a:extLst>
            </p:cNvPr>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 name="Google Shape;40512;p18">
              <a:extLst>
                <a:ext uri="{FF2B5EF4-FFF2-40B4-BE49-F238E27FC236}">
                  <a16:creationId xmlns:a16="http://schemas.microsoft.com/office/drawing/2014/main" id="{3C13010A-CCF8-4443-B635-A138F3B1AA74}"/>
                </a:ext>
              </a:extLst>
            </p:cNvPr>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 name="Google Shape;40513;p18">
              <a:extLst>
                <a:ext uri="{FF2B5EF4-FFF2-40B4-BE49-F238E27FC236}">
                  <a16:creationId xmlns:a16="http://schemas.microsoft.com/office/drawing/2014/main" id="{A92DB1FF-49B3-4965-A2D0-B751BAC4BBC9}"/>
                </a:ext>
              </a:extLst>
            </p:cNvPr>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 name="Google Shape;40514;p18">
              <a:extLst>
                <a:ext uri="{FF2B5EF4-FFF2-40B4-BE49-F238E27FC236}">
                  <a16:creationId xmlns:a16="http://schemas.microsoft.com/office/drawing/2014/main" id="{D6741ED2-1D93-4838-9436-746077501696}"/>
                </a:ext>
              </a:extLst>
            </p:cNvPr>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 name="Google Shape;40515;p18">
              <a:extLst>
                <a:ext uri="{FF2B5EF4-FFF2-40B4-BE49-F238E27FC236}">
                  <a16:creationId xmlns:a16="http://schemas.microsoft.com/office/drawing/2014/main" id="{33B55EBA-49BA-4132-BBA4-672E4E1097F1}"/>
                </a:ext>
              </a:extLst>
            </p:cNvPr>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 name="Google Shape;40516;p18">
              <a:extLst>
                <a:ext uri="{FF2B5EF4-FFF2-40B4-BE49-F238E27FC236}">
                  <a16:creationId xmlns:a16="http://schemas.microsoft.com/office/drawing/2014/main" id="{8F2931EC-6DC3-4706-A64D-FFB92ED84EA4}"/>
                </a:ext>
              </a:extLst>
            </p:cNvPr>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 name="Google Shape;40517;p18">
              <a:extLst>
                <a:ext uri="{FF2B5EF4-FFF2-40B4-BE49-F238E27FC236}">
                  <a16:creationId xmlns:a16="http://schemas.microsoft.com/office/drawing/2014/main" id="{A6BA3475-5D43-4305-B3C4-852814DA8891}"/>
                </a:ext>
              </a:extLst>
            </p:cNvPr>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 name="Google Shape;40518;p18">
              <a:extLst>
                <a:ext uri="{FF2B5EF4-FFF2-40B4-BE49-F238E27FC236}">
                  <a16:creationId xmlns:a16="http://schemas.microsoft.com/office/drawing/2014/main" id="{BF2A2F08-BE62-4D57-BC9C-A4132F737DF5}"/>
                </a:ext>
              </a:extLst>
            </p:cNvPr>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 name="Google Shape;40519;p18">
              <a:extLst>
                <a:ext uri="{FF2B5EF4-FFF2-40B4-BE49-F238E27FC236}">
                  <a16:creationId xmlns:a16="http://schemas.microsoft.com/office/drawing/2014/main" id="{AD03FFFA-C4CC-4AF1-B2A4-15830193F606}"/>
                </a:ext>
              </a:extLst>
            </p:cNvPr>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 name="Google Shape;40520;p18">
              <a:extLst>
                <a:ext uri="{FF2B5EF4-FFF2-40B4-BE49-F238E27FC236}">
                  <a16:creationId xmlns:a16="http://schemas.microsoft.com/office/drawing/2014/main" id="{2C0A5A40-9B8D-48C5-8856-C86224EE81CF}"/>
                </a:ext>
              </a:extLst>
            </p:cNvPr>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 name="Google Shape;40521;p18">
              <a:extLst>
                <a:ext uri="{FF2B5EF4-FFF2-40B4-BE49-F238E27FC236}">
                  <a16:creationId xmlns:a16="http://schemas.microsoft.com/office/drawing/2014/main" id="{8EEF2928-61D3-456A-BD10-AB2BE33CDD62}"/>
                </a:ext>
              </a:extLst>
            </p:cNvPr>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 name="Google Shape;40522;p18">
              <a:extLst>
                <a:ext uri="{FF2B5EF4-FFF2-40B4-BE49-F238E27FC236}">
                  <a16:creationId xmlns:a16="http://schemas.microsoft.com/office/drawing/2014/main" id="{F427D998-733E-421A-8AEC-9950BE22BD5E}"/>
                </a:ext>
              </a:extLst>
            </p:cNvPr>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 name="Google Shape;40523;p18">
              <a:extLst>
                <a:ext uri="{FF2B5EF4-FFF2-40B4-BE49-F238E27FC236}">
                  <a16:creationId xmlns:a16="http://schemas.microsoft.com/office/drawing/2014/main" id="{E4BFC63E-F237-4818-862E-370F267EABF9}"/>
                </a:ext>
              </a:extLst>
            </p:cNvPr>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 name="Google Shape;40524;p18">
              <a:extLst>
                <a:ext uri="{FF2B5EF4-FFF2-40B4-BE49-F238E27FC236}">
                  <a16:creationId xmlns:a16="http://schemas.microsoft.com/office/drawing/2014/main" id="{F7D452A6-B1A5-4E42-B2D6-F47161554CD8}"/>
                </a:ext>
              </a:extLst>
            </p:cNvPr>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 name="Google Shape;40525;p18">
              <a:extLst>
                <a:ext uri="{FF2B5EF4-FFF2-40B4-BE49-F238E27FC236}">
                  <a16:creationId xmlns:a16="http://schemas.microsoft.com/office/drawing/2014/main" id="{C2B7D910-437B-4E85-A22A-5F85FD86CF82}"/>
                </a:ext>
              </a:extLst>
            </p:cNvPr>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 name="Google Shape;40526;p18">
              <a:extLst>
                <a:ext uri="{FF2B5EF4-FFF2-40B4-BE49-F238E27FC236}">
                  <a16:creationId xmlns:a16="http://schemas.microsoft.com/office/drawing/2014/main" id="{3D2C896D-3B1B-431D-9502-250204393656}"/>
                </a:ext>
              </a:extLst>
            </p:cNvPr>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 name="Google Shape;40527;p18">
              <a:extLst>
                <a:ext uri="{FF2B5EF4-FFF2-40B4-BE49-F238E27FC236}">
                  <a16:creationId xmlns:a16="http://schemas.microsoft.com/office/drawing/2014/main" id="{55579504-4ADB-4BC5-A959-2132E1619885}"/>
                </a:ext>
              </a:extLst>
            </p:cNvPr>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 name="Google Shape;40528;p18">
              <a:extLst>
                <a:ext uri="{FF2B5EF4-FFF2-40B4-BE49-F238E27FC236}">
                  <a16:creationId xmlns:a16="http://schemas.microsoft.com/office/drawing/2014/main" id="{5188A9AE-4AC9-4EA2-AA8D-147ADB4B358F}"/>
                </a:ext>
              </a:extLst>
            </p:cNvPr>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 name="Google Shape;40529;p18">
              <a:extLst>
                <a:ext uri="{FF2B5EF4-FFF2-40B4-BE49-F238E27FC236}">
                  <a16:creationId xmlns:a16="http://schemas.microsoft.com/office/drawing/2014/main" id="{6FB4450A-C1B7-4463-AEFB-600BFAC9A261}"/>
                </a:ext>
              </a:extLst>
            </p:cNvPr>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 name="Google Shape;40530;p18">
              <a:extLst>
                <a:ext uri="{FF2B5EF4-FFF2-40B4-BE49-F238E27FC236}">
                  <a16:creationId xmlns:a16="http://schemas.microsoft.com/office/drawing/2014/main" id="{E35821C6-2D11-4E19-8E6F-4336FBCAA07C}"/>
                </a:ext>
              </a:extLst>
            </p:cNvPr>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 name="Google Shape;40531;p18">
              <a:extLst>
                <a:ext uri="{FF2B5EF4-FFF2-40B4-BE49-F238E27FC236}">
                  <a16:creationId xmlns:a16="http://schemas.microsoft.com/office/drawing/2014/main" id="{37553BC8-C8DE-40F0-A942-C7CE6A08581A}"/>
                </a:ext>
              </a:extLst>
            </p:cNvPr>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 name="Google Shape;40532;p18">
              <a:extLst>
                <a:ext uri="{FF2B5EF4-FFF2-40B4-BE49-F238E27FC236}">
                  <a16:creationId xmlns:a16="http://schemas.microsoft.com/office/drawing/2014/main" id="{068804B1-75CF-45A3-B170-7DE9CD21AC55}"/>
                </a:ext>
              </a:extLst>
            </p:cNvPr>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 name="Google Shape;40533;p18">
              <a:extLst>
                <a:ext uri="{FF2B5EF4-FFF2-40B4-BE49-F238E27FC236}">
                  <a16:creationId xmlns:a16="http://schemas.microsoft.com/office/drawing/2014/main" id="{EF12F55E-E371-4149-B5C0-BC2B8202BB0B}"/>
                </a:ext>
              </a:extLst>
            </p:cNvPr>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 name="Google Shape;40534;p18">
              <a:extLst>
                <a:ext uri="{FF2B5EF4-FFF2-40B4-BE49-F238E27FC236}">
                  <a16:creationId xmlns:a16="http://schemas.microsoft.com/office/drawing/2014/main" id="{8432EDED-B7E5-42DB-B015-533294BA79AE}"/>
                </a:ext>
              </a:extLst>
            </p:cNvPr>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 name="Google Shape;40535;p18">
              <a:extLst>
                <a:ext uri="{FF2B5EF4-FFF2-40B4-BE49-F238E27FC236}">
                  <a16:creationId xmlns:a16="http://schemas.microsoft.com/office/drawing/2014/main" id="{8ED6C34E-A570-4084-AD75-3F3084CDB65D}"/>
                </a:ext>
              </a:extLst>
            </p:cNvPr>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 name="Google Shape;40536;p18">
              <a:extLst>
                <a:ext uri="{FF2B5EF4-FFF2-40B4-BE49-F238E27FC236}">
                  <a16:creationId xmlns:a16="http://schemas.microsoft.com/office/drawing/2014/main" id="{2E943F23-805F-46C3-8E09-561475117101}"/>
                </a:ext>
              </a:extLst>
            </p:cNvPr>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 name="Google Shape;40537;p18">
              <a:extLst>
                <a:ext uri="{FF2B5EF4-FFF2-40B4-BE49-F238E27FC236}">
                  <a16:creationId xmlns:a16="http://schemas.microsoft.com/office/drawing/2014/main" id="{84D66E1B-1AA0-4972-A805-F8FBD1CB8706}"/>
                </a:ext>
              </a:extLst>
            </p:cNvPr>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 name="Google Shape;40538;p18">
              <a:extLst>
                <a:ext uri="{FF2B5EF4-FFF2-40B4-BE49-F238E27FC236}">
                  <a16:creationId xmlns:a16="http://schemas.microsoft.com/office/drawing/2014/main" id="{E58B979B-03D2-4971-A9F7-6FC641C61515}"/>
                </a:ext>
              </a:extLst>
            </p:cNvPr>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 name="Google Shape;40539;p18">
              <a:extLst>
                <a:ext uri="{FF2B5EF4-FFF2-40B4-BE49-F238E27FC236}">
                  <a16:creationId xmlns:a16="http://schemas.microsoft.com/office/drawing/2014/main" id="{B5CBF6D8-B337-4DE1-A22C-B23BF8D5E45C}"/>
                </a:ext>
              </a:extLst>
            </p:cNvPr>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 name="Google Shape;40540;p18">
              <a:extLst>
                <a:ext uri="{FF2B5EF4-FFF2-40B4-BE49-F238E27FC236}">
                  <a16:creationId xmlns:a16="http://schemas.microsoft.com/office/drawing/2014/main" id="{7C5A41CD-ACDA-4D18-8631-C5167BFF35CE}"/>
                </a:ext>
              </a:extLst>
            </p:cNvPr>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 name="Google Shape;40541;p18">
              <a:extLst>
                <a:ext uri="{FF2B5EF4-FFF2-40B4-BE49-F238E27FC236}">
                  <a16:creationId xmlns:a16="http://schemas.microsoft.com/office/drawing/2014/main" id="{1213A888-1EE6-4554-B8F8-6564E7DE673E}"/>
                </a:ext>
              </a:extLst>
            </p:cNvPr>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 name="Google Shape;40542;p18">
              <a:extLst>
                <a:ext uri="{FF2B5EF4-FFF2-40B4-BE49-F238E27FC236}">
                  <a16:creationId xmlns:a16="http://schemas.microsoft.com/office/drawing/2014/main" id="{6E374899-8500-4387-A370-3A8636ADC94E}"/>
                </a:ext>
              </a:extLst>
            </p:cNvPr>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 name="Google Shape;40543;p18">
              <a:extLst>
                <a:ext uri="{FF2B5EF4-FFF2-40B4-BE49-F238E27FC236}">
                  <a16:creationId xmlns:a16="http://schemas.microsoft.com/office/drawing/2014/main" id="{09EB8078-5284-4B0C-B8A8-390AFB1C0E05}"/>
                </a:ext>
              </a:extLst>
            </p:cNvPr>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 name="Google Shape;40544;p18">
              <a:extLst>
                <a:ext uri="{FF2B5EF4-FFF2-40B4-BE49-F238E27FC236}">
                  <a16:creationId xmlns:a16="http://schemas.microsoft.com/office/drawing/2014/main" id="{A53A5E2A-1742-48CC-84B7-367F0A35FEE0}"/>
                </a:ext>
              </a:extLst>
            </p:cNvPr>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 name="Google Shape;40545;p18">
              <a:extLst>
                <a:ext uri="{FF2B5EF4-FFF2-40B4-BE49-F238E27FC236}">
                  <a16:creationId xmlns:a16="http://schemas.microsoft.com/office/drawing/2014/main" id="{7816E769-F1F5-42B3-93A3-C01306AA049E}"/>
                </a:ext>
              </a:extLst>
            </p:cNvPr>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 name="Google Shape;40546;p18">
              <a:extLst>
                <a:ext uri="{FF2B5EF4-FFF2-40B4-BE49-F238E27FC236}">
                  <a16:creationId xmlns:a16="http://schemas.microsoft.com/office/drawing/2014/main" id="{C9387902-B23E-4D16-9A6E-C0296A7EDF28}"/>
                </a:ext>
              </a:extLst>
            </p:cNvPr>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 name="Google Shape;40547;p18">
              <a:extLst>
                <a:ext uri="{FF2B5EF4-FFF2-40B4-BE49-F238E27FC236}">
                  <a16:creationId xmlns:a16="http://schemas.microsoft.com/office/drawing/2014/main" id="{8572A561-8EC7-48F1-9FFD-CA77CC0FAC45}"/>
                </a:ext>
              </a:extLst>
            </p:cNvPr>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 name="Google Shape;40548;p18">
              <a:extLst>
                <a:ext uri="{FF2B5EF4-FFF2-40B4-BE49-F238E27FC236}">
                  <a16:creationId xmlns:a16="http://schemas.microsoft.com/office/drawing/2014/main" id="{889D0A3B-08CF-445F-B947-1A42DDA7A4BC}"/>
                </a:ext>
              </a:extLst>
            </p:cNvPr>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 name="Google Shape;40549;p18">
              <a:extLst>
                <a:ext uri="{FF2B5EF4-FFF2-40B4-BE49-F238E27FC236}">
                  <a16:creationId xmlns:a16="http://schemas.microsoft.com/office/drawing/2014/main" id="{31DAE33B-A9AA-4B32-B5D9-1BF2DCA7BA9C}"/>
                </a:ext>
              </a:extLst>
            </p:cNvPr>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 name="Google Shape;40550;p18">
              <a:extLst>
                <a:ext uri="{FF2B5EF4-FFF2-40B4-BE49-F238E27FC236}">
                  <a16:creationId xmlns:a16="http://schemas.microsoft.com/office/drawing/2014/main" id="{1C938AD3-91CF-4F18-8450-13BC03E2EB4F}"/>
                </a:ext>
              </a:extLst>
            </p:cNvPr>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 name="Google Shape;40551;p18">
              <a:extLst>
                <a:ext uri="{FF2B5EF4-FFF2-40B4-BE49-F238E27FC236}">
                  <a16:creationId xmlns:a16="http://schemas.microsoft.com/office/drawing/2014/main" id="{BECDD3E2-9080-4A9E-ACF3-635951B9F8AA}"/>
                </a:ext>
              </a:extLst>
            </p:cNvPr>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 name="Google Shape;40552;p18">
              <a:extLst>
                <a:ext uri="{FF2B5EF4-FFF2-40B4-BE49-F238E27FC236}">
                  <a16:creationId xmlns:a16="http://schemas.microsoft.com/office/drawing/2014/main" id="{51EB1848-AA2A-4100-904B-90E2B35E2CDA}"/>
                </a:ext>
              </a:extLst>
            </p:cNvPr>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 name="Google Shape;40553;p18">
              <a:extLst>
                <a:ext uri="{FF2B5EF4-FFF2-40B4-BE49-F238E27FC236}">
                  <a16:creationId xmlns:a16="http://schemas.microsoft.com/office/drawing/2014/main" id="{1181862C-1A24-4BF0-9D73-2554A82F683F}"/>
                </a:ext>
              </a:extLst>
            </p:cNvPr>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 name="Google Shape;40554;p18">
              <a:extLst>
                <a:ext uri="{FF2B5EF4-FFF2-40B4-BE49-F238E27FC236}">
                  <a16:creationId xmlns:a16="http://schemas.microsoft.com/office/drawing/2014/main" id="{403EA044-2A43-44CE-8A09-EF50A3C5E611}"/>
                </a:ext>
              </a:extLst>
            </p:cNvPr>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 name="Google Shape;40555;p18">
              <a:extLst>
                <a:ext uri="{FF2B5EF4-FFF2-40B4-BE49-F238E27FC236}">
                  <a16:creationId xmlns:a16="http://schemas.microsoft.com/office/drawing/2014/main" id="{131D0908-32FC-40D1-893D-13E5A4CD17AD}"/>
                </a:ext>
              </a:extLst>
            </p:cNvPr>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 name="Google Shape;40556;p18">
              <a:extLst>
                <a:ext uri="{FF2B5EF4-FFF2-40B4-BE49-F238E27FC236}">
                  <a16:creationId xmlns:a16="http://schemas.microsoft.com/office/drawing/2014/main" id="{7093DE9F-A349-4829-947D-E9CBC0BE5068}"/>
                </a:ext>
              </a:extLst>
            </p:cNvPr>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 name="Google Shape;40557;p18">
              <a:extLst>
                <a:ext uri="{FF2B5EF4-FFF2-40B4-BE49-F238E27FC236}">
                  <a16:creationId xmlns:a16="http://schemas.microsoft.com/office/drawing/2014/main" id="{DB35A8B7-381B-4C55-919A-220D5FAD933A}"/>
                </a:ext>
              </a:extLst>
            </p:cNvPr>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 name="Google Shape;40558;p18">
              <a:extLst>
                <a:ext uri="{FF2B5EF4-FFF2-40B4-BE49-F238E27FC236}">
                  <a16:creationId xmlns:a16="http://schemas.microsoft.com/office/drawing/2014/main" id="{1CA8F54C-38C4-4979-80F1-81FE5EAE8487}"/>
                </a:ext>
              </a:extLst>
            </p:cNvPr>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 name="Google Shape;40559;p18">
              <a:extLst>
                <a:ext uri="{FF2B5EF4-FFF2-40B4-BE49-F238E27FC236}">
                  <a16:creationId xmlns:a16="http://schemas.microsoft.com/office/drawing/2014/main" id="{2B715C1C-1CA2-4437-9961-7C7A6A2E68EB}"/>
                </a:ext>
              </a:extLst>
            </p:cNvPr>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 name="Google Shape;40560;p18">
              <a:extLst>
                <a:ext uri="{FF2B5EF4-FFF2-40B4-BE49-F238E27FC236}">
                  <a16:creationId xmlns:a16="http://schemas.microsoft.com/office/drawing/2014/main" id="{79B3CB10-CB25-487D-B925-4A23EBB37D27}"/>
                </a:ext>
              </a:extLst>
            </p:cNvPr>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 name="Google Shape;40561;p18">
              <a:extLst>
                <a:ext uri="{FF2B5EF4-FFF2-40B4-BE49-F238E27FC236}">
                  <a16:creationId xmlns:a16="http://schemas.microsoft.com/office/drawing/2014/main" id="{95922C33-B70A-4FE1-83E3-C3DE05272757}"/>
                </a:ext>
              </a:extLst>
            </p:cNvPr>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 name="Google Shape;40562;p18">
              <a:extLst>
                <a:ext uri="{FF2B5EF4-FFF2-40B4-BE49-F238E27FC236}">
                  <a16:creationId xmlns:a16="http://schemas.microsoft.com/office/drawing/2014/main" id="{97424837-FC70-4DA6-9531-6ECE65AE6765}"/>
                </a:ext>
              </a:extLst>
            </p:cNvPr>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 name="Google Shape;40563;p18">
              <a:extLst>
                <a:ext uri="{FF2B5EF4-FFF2-40B4-BE49-F238E27FC236}">
                  <a16:creationId xmlns:a16="http://schemas.microsoft.com/office/drawing/2014/main" id="{0BA53D99-3A99-4794-91DD-070C8C760803}"/>
                </a:ext>
              </a:extLst>
            </p:cNvPr>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 name="Google Shape;40564;p18">
              <a:extLst>
                <a:ext uri="{FF2B5EF4-FFF2-40B4-BE49-F238E27FC236}">
                  <a16:creationId xmlns:a16="http://schemas.microsoft.com/office/drawing/2014/main" id="{267BDC28-7FC2-4B7B-A031-DE070CAE553D}"/>
                </a:ext>
              </a:extLst>
            </p:cNvPr>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 name="Google Shape;40565;p18">
              <a:extLst>
                <a:ext uri="{FF2B5EF4-FFF2-40B4-BE49-F238E27FC236}">
                  <a16:creationId xmlns:a16="http://schemas.microsoft.com/office/drawing/2014/main" id="{03335741-578A-4361-9094-DD878B89E802}"/>
                </a:ext>
              </a:extLst>
            </p:cNvPr>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 name="Google Shape;40566;p18">
              <a:extLst>
                <a:ext uri="{FF2B5EF4-FFF2-40B4-BE49-F238E27FC236}">
                  <a16:creationId xmlns:a16="http://schemas.microsoft.com/office/drawing/2014/main" id="{8318A569-19BF-46E6-939F-C67A8C6E029B}"/>
                </a:ext>
              </a:extLst>
            </p:cNvPr>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 name="Google Shape;40567;p18">
              <a:extLst>
                <a:ext uri="{FF2B5EF4-FFF2-40B4-BE49-F238E27FC236}">
                  <a16:creationId xmlns:a16="http://schemas.microsoft.com/office/drawing/2014/main" id="{1D8A734D-EE77-4C25-9F7F-1C6F4D4BA083}"/>
                </a:ext>
              </a:extLst>
            </p:cNvPr>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 name="Google Shape;40568;p18">
              <a:extLst>
                <a:ext uri="{FF2B5EF4-FFF2-40B4-BE49-F238E27FC236}">
                  <a16:creationId xmlns:a16="http://schemas.microsoft.com/office/drawing/2014/main" id="{E62E586A-4585-474D-8E93-0DF2719AA8C4}"/>
                </a:ext>
              </a:extLst>
            </p:cNvPr>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 name="Google Shape;40569;p18">
              <a:extLst>
                <a:ext uri="{FF2B5EF4-FFF2-40B4-BE49-F238E27FC236}">
                  <a16:creationId xmlns:a16="http://schemas.microsoft.com/office/drawing/2014/main" id="{B6AEF734-3347-4D43-AB97-868BB92E67ED}"/>
                </a:ext>
              </a:extLst>
            </p:cNvPr>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 name="Google Shape;40570;p18">
              <a:extLst>
                <a:ext uri="{FF2B5EF4-FFF2-40B4-BE49-F238E27FC236}">
                  <a16:creationId xmlns:a16="http://schemas.microsoft.com/office/drawing/2014/main" id="{CA32CCC2-6D38-40EB-B17A-98B8B4737A23}"/>
                </a:ext>
              </a:extLst>
            </p:cNvPr>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 name="Google Shape;40571;p18">
              <a:extLst>
                <a:ext uri="{FF2B5EF4-FFF2-40B4-BE49-F238E27FC236}">
                  <a16:creationId xmlns:a16="http://schemas.microsoft.com/office/drawing/2014/main" id="{1BCFFE04-21AB-4A8E-8FA2-69A8B9DE74A3}"/>
                </a:ext>
              </a:extLst>
            </p:cNvPr>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 name="Google Shape;40572;p18">
              <a:extLst>
                <a:ext uri="{FF2B5EF4-FFF2-40B4-BE49-F238E27FC236}">
                  <a16:creationId xmlns:a16="http://schemas.microsoft.com/office/drawing/2014/main" id="{16D548D4-7EFD-49DF-8B4B-4EF82EE227DD}"/>
                </a:ext>
              </a:extLst>
            </p:cNvPr>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 name="Google Shape;40573;p18">
              <a:extLst>
                <a:ext uri="{FF2B5EF4-FFF2-40B4-BE49-F238E27FC236}">
                  <a16:creationId xmlns:a16="http://schemas.microsoft.com/office/drawing/2014/main" id="{F92D88AB-252E-472B-B7A5-BB0BDF7F9418}"/>
                </a:ext>
              </a:extLst>
            </p:cNvPr>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 name="Google Shape;40574;p18">
              <a:extLst>
                <a:ext uri="{FF2B5EF4-FFF2-40B4-BE49-F238E27FC236}">
                  <a16:creationId xmlns:a16="http://schemas.microsoft.com/office/drawing/2014/main" id="{E594563F-1596-4D66-972A-B38DA28E9AB5}"/>
                </a:ext>
              </a:extLst>
            </p:cNvPr>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 name="Google Shape;40575;p18">
              <a:extLst>
                <a:ext uri="{FF2B5EF4-FFF2-40B4-BE49-F238E27FC236}">
                  <a16:creationId xmlns:a16="http://schemas.microsoft.com/office/drawing/2014/main" id="{2965AB0A-6440-4FAA-8FBB-D85473C3FDEF}"/>
                </a:ext>
              </a:extLst>
            </p:cNvPr>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 name="Google Shape;40576;p18">
              <a:extLst>
                <a:ext uri="{FF2B5EF4-FFF2-40B4-BE49-F238E27FC236}">
                  <a16:creationId xmlns:a16="http://schemas.microsoft.com/office/drawing/2014/main" id="{0A2AEA48-E257-4399-AA4B-94A2EE840C73}"/>
                </a:ext>
              </a:extLst>
            </p:cNvPr>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 name="Google Shape;40577;p18">
              <a:extLst>
                <a:ext uri="{FF2B5EF4-FFF2-40B4-BE49-F238E27FC236}">
                  <a16:creationId xmlns:a16="http://schemas.microsoft.com/office/drawing/2014/main" id="{D82FB6C9-28A1-4C22-B947-7898BB95F1BE}"/>
                </a:ext>
              </a:extLst>
            </p:cNvPr>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 name="Google Shape;40578;p18">
              <a:extLst>
                <a:ext uri="{FF2B5EF4-FFF2-40B4-BE49-F238E27FC236}">
                  <a16:creationId xmlns:a16="http://schemas.microsoft.com/office/drawing/2014/main" id="{D53FB2E7-146F-4AA4-A442-EF2B06D9570E}"/>
                </a:ext>
              </a:extLst>
            </p:cNvPr>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 name="Google Shape;40579;p18">
              <a:extLst>
                <a:ext uri="{FF2B5EF4-FFF2-40B4-BE49-F238E27FC236}">
                  <a16:creationId xmlns:a16="http://schemas.microsoft.com/office/drawing/2014/main" id="{12175A1C-530F-4257-8504-AEED6B358B17}"/>
                </a:ext>
              </a:extLst>
            </p:cNvPr>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 name="Google Shape;40580;p18">
              <a:extLst>
                <a:ext uri="{FF2B5EF4-FFF2-40B4-BE49-F238E27FC236}">
                  <a16:creationId xmlns:a16="http://schemas.microsoft.com/office/drawing/2014/main" id="{19F89FCB-DC8D-4837-B6FD-9C0E545CC240}"/>
                </a:ext>
              </a:extLst>
            </p:cNvPr>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 name="Google Shape;40581;p18">
              <a:extLst>
                <a:ext uri="{FF2B5EF4-FFF2-40B4-BE49-F238E27FC236}">
                  <a16:creationId xmlns:a16="http://schemas.microsoft.com/office/drawing/2014/main" id="{3C50F6AB-1127-473E-A344-EDA989846B7D}"/>
                </a:ext>
              </a:extLst>
            </p:cNvPr>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 name="Google Shape;40582;p18">
              <a:extLst>
                <a:ext uri="{FF2B5EF4-FFF2-40B4-BE49-F238E27FC236}">
                  <a16:creationId xmlns:a16="http://schemas.microsoft.com/office/drawing/2014/main" id="{687B14DF-E038-464A-B2A9-A48FCD9A491D}"/>
                </a:ext>
              </a:extLst>
            </p:cNvPr>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 name="Google Shape;40583;p18">
              <a:extLst>
                <a:ext uri="{FF2B5EF4-FFF2-40B4-BE49-F238E27FC236}">
                  <a16:creationId xmlns:a16="http://schemas.microsoft.com/office/drawing/2014/main" id="{0306C133-09B4-4CAD-A974-CD1994D3654D}"/>
                </a:ext>
              </a:extLst>
            </p:cNvPr>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 name="Google Shape;40584;p18">
              <a:extLst>
                <a:ext uri="{FF2B5EF4-FFF2-40B4-BE49-F238E27FC236}">
                  <a16:creationId xmlns:a16="http://schemas.microsoft.com/office/drawing/2014/main" id="{77C81424-C80D-4462-827B-3167D7ABDE23}"/>
                </a:ext>
              </a:extLst>
            </p:cNvPr>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 name="Google Shape;40585;p18">
              <a:extLst>
                <a:ext uri="{FF2B5EF4-FFF2-40B4-BE49-F238E27FC236}">
                  <a16:creationId xmlns:a16="http://schemas.microsoft.com/office/drawing/2014/main" id="{0DB00E66-9B7E-4050-8D08-A54AC4F74E72}"/>
                </a:ext>
              </a:extLst>
            </p:cNvPr>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 name="Google Shape;40586;p18">
              <a:extLst>
                <a:ext uri="{FF2B5EF4-FFF2-40B4-BE49-F238E27FC236}">
                  <a16:creationId xmlns:a16="http://schemas.microsoft.com/office/drawing/2014/main" id="{61656F65-15D0-423A-9C37-8CD778CE0A7C}"/>
                </a:ext>
              </a:extLst>
            </p:cNvPr>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 name="Google Shape;40587;p18">
              <a:extLst>
                <a:ext uri="{FF2B5EF4-FFF2-40B4-BE49-F238E27FC236}">
                  <a16:creationId xmlns:a16="http://schemas.microsoft.com/office/drawing/2014/main" id="{C9DC87EA-A709-43EF-AC58-592C35F4D955}"/>
                </a:ext>
              </a:extLst>
            </p:cNvPr>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 name="Google Shape;40588;p18">
              <a:extLst>
                <a:ext uri="{FF2B5EF4-FFF2-40B4-BE49-F238E27FC236}">
                  <a16:creationId xmlns:a16="http://schemas.microsoft.com/office/drawing/2014/main" id="{291ACE82-FBC3-4680-A6AE-DEF7738A6CB1}"/>
                </a:ext>
              </a:extLst>
            </p:cNvPr>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 name="Google Shape;40589;p18">
              <a:extLst>
                <a:ext uri="{FF2B5EF4-FFF2-40B4-BE49-F238E27FC236}">
                  <a16:creationId xmlns:a16="http://schemas.microsoft.com/office/drawing/2014/main" id="{BBEDC467-C019-4676-805D-BB332D824AF0}"/>
                </a:ext>
              </a:extLst>
            </p:cNvPr>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 name="Google Shape;40590;p18">
              <a:extLst>
                <a:ext uri="{FF2B5EF4-FFF2-40B4-BE49-F238E27FC236}">
                  <a16:creationId xmlns:a16="http://schemas.microsoft.com/office/drawing/2014/main" id="{E18ABA7B-F48A-4E56-9AD4-DDCB60209599}"/>
                </a:ext>
              </a:extLst>
            </p:cNvPr>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 name="Google Shape;40591;p18">
              <a:extLst>
                <a:ext uri="{FF2B5EF4-FFF2-40B4-BE49-F238E27FC236}">
                  <a16:creationId xmlns:a16="http://schemas.microsoft.com/office/drawing/2014/main" id="{DD9A98A6-3156-42BA-995D-633C5E123AB5}"/>
                </a:ext>
              </a:extLst>
            </p:cNvPr>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 name="Google Shape;40592;p18">
              <a:extLst>
                <a:ext uri="{FF2B5EF4-FFF2-40B4-BE49-F238E27FC236}">
                  <a16:creationId xmlns:a16="http://schemas.microsoft.com/office/drawing/2014/main" id="{5B28DD1A-9928-4954-A2D4-596B60722400}"/>
                </a:ext>
              </a:extLst>
            </p:cNvPr>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 name="Google Shape;40593;p18">
              <a:extLst>
                <a:ext uri="{FF2B5EF4-FFF2-40B4-BE49-F238E27FC236}">
                  <a16:creationId xmlns:a16="http://schemas.microsoft.com/office/drawing/2014/main" id="{F83F93DF-A2A9-4CE1-A8D2-43A824C75BA0}"/>
                </a:ext>
              </a:extLst>
            </p:cNvPr>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 name="Google Shape;40594;p18">
              <a:extLst>
                <a:ext uri="{FF2B5EF4-FFF2-40B4-BE49-F238E27FC236}">
                  <a16:creationId xmlns:a16="http://schemas.microsoft.com/office/drawing/2014/main" id="{B3001E42-357B-46B8-A6FD-5A577BBDFB59}"/>
                </a:ext>
              </a:extLst>
            </p:cNvPr>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 name="Google Shape;40595;p18">
              <a:extLst>
                <a:ext uri="{FF2B5EF4-FFF2-40B4-BE49-F238E27FC236}">
                  <a16:creationId xmlns:a16="http://schemas.microsoft.com/office/drawing/2014/main" id="{166A5F36-815F-4FC6-A19B-5CA0FBF444EF}"/>
                </a:ext>
              </a:extLst>
            </p:cNvPr>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 name="Google Shape;40596;p18">
              <a:extLst>
                <a:ext uri="{FF2B5EF4-FFF2-40B4-BE49-F238E27FC236}">
                  <a16:creationId xmlns:a16="http://schemas.microsoft.com/office/drawing/2014/main" id="{37E92FE8-599A-4CFA-8DF6-3EAF591B23A9}"/>
                </a:ext>
              </a:extLst>
            </p:cNvPr>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 name="Google Shape;40597;p18">
              <a:extLst>
                <a:ext uri="{FF2B5EF4-FFF2-40B4-BE49-F238E27FC236}">
                  <a16:creationId xmlns:a16="http://schemas.microsoft.com/office/drawing/2014/main" id="{C0F86F9E-F92B-4757-A85F-96C17CDC850B}"/>
                </a:ext>
              </a:extLst>
            </p:cNvPr>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 name="Google Shape;40598;p18">
              <a:extLst>
                <a:ext uri="{FF2B5EF4-FFF2-40B4-BE49-F238E27FC236}">
                  <a16:creationId xmlns:a16="http://schemas.microsoft.com/office/drawing/2014/main" id="{B188A6FC-1A0C-4636-B50E-AAA4BAE36D8A}"/>
                </a:ext>
              </a:extLst>
            </p:cNvPr>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 name="Google Shape;40599;p18">
              <a:extLst>
                <a:ext uri="{FF2B5EF4-FFF2-40B4-BE49-F238E27FC236}">
                  <a16:creationId xmlns:a16="http://schemas.microsoft.com/office/drawing/2014/main" id="{3B6418BC-AAA1-425A-A5A0-0A3FF905478A}"/>
                </a:ext>
              </a:extLst>
            </p:cNvPr>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 name="Google Shape;40600;p18">
              <a:extLst>
                <a:ext uri="{FF2B5EF4-FFF2-40B4-BE49-F238E27FC236}">
                  <a16:creationId xmlns:a16="http://schemas.microsoft.com/office/drawing/2014/main" id="{7F35B5C1-4455-4965-9ECA-1EEFA25FB95C}"/>
                </a:ext>
              </a:extLst>
            </p:cNvPr>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 name="Google Shape;40601;p18">
              <a:extLst>
                <a:ext uri="{FF2B5EF4-FFF2-40B4-BE49-F238E27FC236}">
                  <a16:creationId xmlns:a16="http://schemas.microsoft.com/office/drawing/2014/main" id="{47E1BC7A-B408-4764-847E-0396B4845CAD}"/>
                </a:ext>
              </a:extLst>
            </p:cNvPr>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 name="Google Shape;40602;p18">
              <a:extLst>
                <a:ext uri="{FF2B5EF4-FFF2-40B4-BE49-F238E27FC236}">
                  <a16:creationId xmlns:a16="http://schemas.microsoft.com/office/drawing/2014/main" id="{4B5A6D86-3011-4B76-8F0C-56D4C42B7795}"/>
                </a:ext>
              </a:extLst>
            </p:cNvPr>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 name="Google Shape;40603;p18">
              <a:extLst>
                <a:ext uri="{FF2B5EF4-FFF2-40B4-BE49-F238E27FC236}">
                  <a16:creationId xmlns:a16="http://schemas.microsoft.com/office/drawing/2014/main" id="{509A998C-22A3-4481-AE27-9868542DB825}"/>
                </a:ext>
              </a:extLst>
            </p:cNvPr>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 name="Google Shape;40604;p18">
              <a:extLst>
                <a:ext uri="{FF2B5EF4-FFF2-40B4-BE49-F238E27FC236}">
                  <a16:creationId xmlns:a16="http://schemas.microsoft.com/office/drawing/2014/main" id="{2EADCF12-BC46-4910-AFBE-D2DE5E0E0019}"/>
                </a:ext>
              </a:extLst>
            </p:cNvPr>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 name="Google Shape;40605;p18">
              <a:extLst>
                <a:ext uri="{FF2B5EF4-FFF2-40B4-BE49-F238E27FC236}">
                  <a16:creationId xmlns:a16="http://schemas.microsoft.com/office/drawing/2014/main" id="{816E2F74-0CC0-4D8E-A194-5285ACE32837}"/>
                </a:ext>
              </a:extLst>
            </p:cNvPr>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 name="Google Shape;40606;p18">
              <a:extLst>
                <a:ext uri="{FF2B5EF4-FFF2-40B4-BE49-F238E27FC236}">
                  <a16:creationId xmlns:a16="http://schemas.microsoft.com/office/drawing/2014/main" id="{306D8D36-D712-4C23-8884-5B0177FAAD8B}"/>
                </a:ext>
              </a:extLst>
            </p:cNvPr>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 name="Google Shape;40607;p18">
              <a:extLst>
                <a:ext uri="{FF2B5EF4-FFF2-40B4-BE49-F238E27FC236}">
                  <a16:creationId xmlns:a16="http://schemas.microsoft.com/office/drawing/2014/main" id="{8D9C6DD5-E239-43AD-A453-F3F3C08B9698}"/>
                </a:ext>
              </a:extLst>
            </p:cNvPr>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 name="Google Shape;40608;p18">
              <a:extLst>
                <a:ext uri="{FF2B5EF4-FFF2-40B4-BE49-F238E27FC236}">
                  <a16:creationId xmlns:a16="http://schemas.microsoft.com/office/drawing/2014/main" id="{322DC105-BCEA-4DB4-979F-359B2E2CEE14}"/>
                </a:ext>
              </a:extLst>
            </p:cNvPr>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 name="Google Shape;40609;p18">
              <a:extLst>
                <a:ext uri="{FF2B5EF4-FFF2-40B4-BE49-F238E27FC236}">
                  <a16:creationId xmlns:a16="http://schemas.microsoft.com/office/drawing/2014/main" id="{B2CEAB01-2483-4F95-AC9B-1BEF94EE2A52}"/>
                </a:ext>
              </a:extLst>
            </p:cNvPr>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 name="Google Shape;40610;p18">
              <a:extLst>
                <a:ext uri="{FF2B5EF4-FFF2-40B4-BE49-F238E27FC236}">
                  <a16:creationId xmlns:a16="http://schemas.microsoft.com/office/drawing/2014/main" id="{C02EE156-0D96-4157-9C9B-CB3A540594A4}"/>
                </a:ext>
              </a:extLst>
            </p:cNvPr>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 name="Google Shape;40611;p18">
              <a:extLst>
                <a:ext uri="{FF2B5EF4-FFF2-40B4-BE49-F238E27FC236}">
                  <a16:creationId xmlns:a16="http://schemas.microsoft.com/office/drawing/2014/main" id="{F83A58BD-B04A-476E-9E2C-ED8755170B00}"/>
                </a:ext>
              </a:extLst>
            </p:cNvPr>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 name="Google Shape;40612;p18">
              <a:extLst>
                <a:ext uri="{FF2B5EF4-FFF2-40B4-BE49-F238E27FC236}">
                  <a16:creationId xmlns:a16="http://schemas.microsoft.com/office/drawing/2014/main" id="{02B1507E-234D-40E0-946B-6AB22D9D00DF}"/>
                </a:ext>
              </a:extLst>
            </p:cNvPr>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 name="Google Shape;40613;p18">
              <a:extLst>
                <a:ext uri="{FF2B5EF4-FFF2-40B4-BE49-F238E27FC236}">
                  <a16:creationId xmlns:a16="http://schemas.microsoft.com/office/drawing/2014/main" id="{E698EA3D-AE1E-4923-A554-782E679D606A}"/>
                </a:ext>
              </a:extLst>
            </p:cNvPr>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 name="Google Shape;40614;p18">
              <a:extLst>
                <a:ext uri="{FF2B5EF4-FFF2-40B4-BE49-F238E27FC236}">
                  <a16:creationId xmlns:a16="http://schemas.microsoft.com/office/drawing/2014/main" id="{73C29C92-0C8D-451F-926C-65F680AAE7A1}"/>
                </a:ext>
              </a:extLst>
            </p:cNvPr>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 name="Google Shape;40615;p18">
              <a:extLst>
                <a:ext uri="{FF2B5EF4-FFF2-40B4-BE49-F238E27FC236}">
                  <a16:creationId xmlns:a16="http://schemas.microsoft.com/office/drawing/2014/main" id="{0B00EB38-BA99-4ADF-BB75-3068824A0268}"/>
                </a:ext>
              </a:extLst>
            </p:cNvPr>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 name="Google Shape;40616;p18">
              <a:extLst>
                <a:ext uri="{FF2B5EF4-FFF2-40B4-BE49-F238E27FC236}">
                  <a16:creationId xmlns:a16="http://schemas.microsoft.com/office/drawing/2014/main" id="{F81E4E8D-E767-4AE6-9066-86FF4BA66F91}"/>
                </a:ext>
              </a:extLst>
            </p:cNvPr>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 name="Google Shape;40617;p18">
              <a:extLst>
                <a:ext uri="{FF2B5EF4-FFF2-40B4-BE49-F238E27FC236}">
                  <a16:creationId xmlns:a16="http://schemas.microsoft.com/office/drawing/2014/main" id="{54B009DE-0E3A-446A-A9D1-470ECF44FCF2}"/>
                </a:ext>
              </a:extLst>
            </p:cNvPr>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 name="Google Shape;40618;p18">
              <a:extLst>
                <a:ext uri="{FF2B5EF4-FFF2-40B4-BE49-F238E27FC236}">
                  <a16:creationId xmlns:a16="http://schemas.microsoft.com/office/drawing/2014/main" id="{D9F1502B-C4D6-4F34-BAA5-216AE793D82F}"/>
                </a:ext>
              </a:extLst>
            </p:cNvPr>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 name="Google Shape;40619;p18">
              <a:extLst>
                <a:ext uri="{FF2B5EF4-FFF2-40B4-BE49-F238E27FC236}">
                  <a16:creationId xmlns:a16="http://schemas.microsoft.com/office/drawing/2014/main" id="{557C5FEF-2FEE-4939-BED2-B2A322C1F66C}"/>
                </a:ext>
              </a:extLst>
            </p:cNvPr>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 name="Google Shape;40620;p18">
              <a:extLst>
                <a:ext uri="{FF2B5EF4-FFF2-40B4-BE49-F238E27FC236}">
                  <a16:creationId xmlns:a16="http://schemas.microsoft.com/office/drawing/2014/main" id="{C90B59D5-B7EF-484B-96A4-C153E4965681}"/>
                </a:ext>
              </a:extLst>
            </p:cNvPr>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 name="Google Shape;40621;p18">
              <a:extLst>
                <a:ext uri="{FF2B5EF4-FFF2-40B4-BE49-F238E27FC236}">
                  <a16:creationId xmlns:a16="http://schemas.microsoft.com/office/drawing/2014/main" id="{79B04839-5945-4918-91D2-24F51F0A9B9A}"/>
                </a:ext>
              </a:extLst>
            </p:cNvPr>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 name="Google Shape;40622;p18">
              <a:extLst>
                <a:ext uri="{FF2B5EF4-FFF2-40B4-BE49-F238E27FC236}">
                  <a16:creationId xmlns:a16="http://schemas.microsoft.com/office/drawing/2014/main" id="{1FC4114F-90B5-489D-AC35-764F854C787E}"/>
                </a:ext>
              </a:extLst>
            </p:cNvPr>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 name="Google Shape;40623;p18">
              <a:extLst>
                <a:ext uri="{FF2B5EF4-FFF2-40B4-BE49-F238E27FC236}">
                  <a16:creationId xmlns:a16="http://schemas.microsoft.com/office/drawing/2014/main" id="{4F0D6C9D-F551-4FA5-899A-72148DB008AC}"/>
                </a:ext>
              </a:extLst>
            </p:cNvPr>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 name="Google Shape;40624;p18">
              <a:extLst>
                <a:ext uri="{FF2B5EF4-FFF2-40B4-BE49-F238E27FC236}">
                  <a16:creationId xmlns:a16="http://schemas.microsoft.com/office/drawing/2014/main" id="{BFB2793E-54A5-4760-98C5-F7472849D5A9}"/>
                </a:ext>
              </a:extLst>
            </p:cNvPr>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 name="Google Shape;40625;p18">
              <a:extLst>
                <a:ext uri="{FF2B5EF4-FFF2-40B4-BE49-F238E27FC236}">
                  <a16:creationId xmlns:a16="http://schemas.microsoft.com/office/drawing/2014/main" id="{3DB9DD13-5EB4-4AEB-AEF0-7500EFA9234F}"/>
                </a:ext>
              </a:extLst>
            </p:cNvPr>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 name="Google Shape;40626;p18">
              <a:extLst>
                <a:ext uri="{FF2B5EF4-FFF2-40B4-BE49-F238E27FC236}">
                  <a16:creationId xmlns:a16="http://schemas.microsoft.com/office/drawing/2014/main" id="{167C6785-2A1F-472A-8C39-197FB1FB211C}"/>
                </a:ext>
              </a:extLst>
            </p:cNvPr>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 name="Google Shape;40627;p18">
              <a:extLst>
                <a:ext uri="{FF2B5EF4-FFF2-40B4-BE49-F238E27FC236}">
                  <a16:creationId xmlns:a16="http://schemas.microsoft.com/office/drawing/2014/main" id="{964053F4-0785-4B90-A0A7-FC1F84752E29}"/>
                </a:ext>
              </a:extLst>
            </p:cNvPr>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 name="Google Shape;40628;p18">
              <a:extLst>
                <a:ext uri="{FF2B5EF4-FFF2-40B4-BE49-F238E27FC236}">
                  <a16:creationId xmlns:a16="http://schemas.microsoft.com/office/drawing/2014/main" id="{315A2E49-C219-42EF-9946-ADF46AB91E49}"/>
                </a:ext>
              </a:extLst>
            </p:cNvPr>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 name="Google Shape;40629;p18">
              <a:extLst>
                <a:ext uri="{FF2B5EF4-FFF2-40B4-BE49-F238E27FC236}">
                  <a16:creationId xmlns:a16="http://schemas.microsoft.com/office/drawing/2014/main" id="{D3F2F379-9626-411F-A3F7-5656D78DA10B}"/>
                </a:ext>
              </a:extLst>
            </p:cNvPr>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 name="Google Shape;40630;p18">
              <a:extLst>
                <a:ext uri="{FF2B5EF4-FFF2-40B4-BE49-F238E27FC236}">
                  <a16:creationId xmlns:a16="http://schemas.microsoft.com/office/drawing/2014/main" id="{01E3E8F7-1D6C-43C4-AFCF-1A0F70139B6A}"/>
                </a:ext>
              </a:extLst>
            </p:cNvPr>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 name="Google Shape;40631;p18">
              <a:extLst>
                <a:ext uri="{FF2B5EF4-FFF2-40B4-BE49-F238E27FC236}">
                  <a16:creationId xmlns:a16="http://schemas.microsoft.com/office/drawing/2014/main" id="{FA20F1F5-436A-4155-8961-1F788B02051B}"/>
                </a:ext>
              </a:extLst>
            </p:cNvPr>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 name="Google Shape;40632;p18">
              <a:extLst>
                <a:ext uri="{FF2B5EF4-FFF2-40B4-BE49-F238E27FC236}">
                  <a16:creationId xmlns:a16="http://schemas.microsoft.com/office/drawing/2014/main" id="{97FBAC91-5B87-4B72-8D9A-B2C948418289}"/>
                </a:ext>
              </a:extLst>
            </p:cNvPr>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 name="Google Shape;40633;p18">
              <a:extLst>
                <a:ext uri="{FF2B5EF4-FFF2-40B4-BE49-F238E27FC236}">
                  <a16:creationId xmlns:a16="http://schemas.microsoft.com/office/drawing/2014/main" id="{8A2A4F5B-2F0F-4213-A7BE-17019DA17F0B}"/>
                </a:ext>
              </a:extLst>
            </p:cNvPr>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 name="Google Shape;40634;p18">
              <a:extLst>
                <a:ext uri="{FF2B5EF4-FFF2-40B4-BE49-F238E27FC236}">
                  <a16:creationId xmlns:a16="http://schemas.microsoft.com/office/drawing/2014/main" id="{E0A57221-D33D-47EB-B3F3-7943C03D0ECF}"/>
                </a:ext>
              </a:extLst>
            </p:cNvPr>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 name="Google Shape;40635;p18">
              <a:extLst>
                <a:ext uri="{FF2B5EF4-FFF2-40B4-BE49-F238E27FC236}">
                  <a16:creationId xmlns:a16="http://schemas.microsoft.com/office/drawing/2014/main" id="{81803E81-890F-4E98-8814-95771CB7A509}"/>
                </a:ext>
              </a:extLst>
            </p:cNvPr>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 name="Google Shape;40636;p18">
              <a:extLst>
                <a:ext uri="{FF2B5EF4-FFF2-40B4-BE49-F238E27FC236}">
                  <a16:creationId xmlns:a16="http://schemas.microsoft.com/office/drawing/2014/main" id="{50359BA5-5AC7-4372-BCAB-39D3623179F5}"/>
                </a:ext>
              </a:extLst>
            </p:cNvPr>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 name="Google Shape;40637;p18">
              <a:extLst>
                <a:ext uri="{FF2B5EF4-FFF2-40B4-BE49-F238E27FC236}">
                  <a16:creationId xmlns:a16="http://schemas.microsoft.com/office/drawing/2014/main" id="{BB85BB66-9E4B-43AE-81F7-59FDAE9F490E}"/>
                </a:ext>
              </a:extLst>
            </p:cNvPr>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 name="Google Shape;40638;p18">
              <a:extLst>
                <a:ext uri="{FF2B5EF4-FFF2-40B4-BE49-F238E27FC236}">
                  <a16:creationId xmlns:a16="http://schemas.microsoft.com/office/drawing/2014/main" id="{F8ACA487-49BB-46B9-893B-664DDD2CA6E3}"/>
                </a:ext>
              </a:extLst>
            </p:cNvPr>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 name="Google Shape;40639;p18">
              <a:extLst>
                <a:ext uri="{FF2B5EF4-FFF2-40B4-BE49-F238E27FC236}">
                  <a16:creationId xmlns:a16="http://schemas.microsoft.com/office/drawing/2014/main" id="{C73504B3-A08F-45F0-A7C7-C09732C71A25}"/>
                </a:ext>
              </a:extLst>
            </p:cNvPr>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 name="Google Shape;40640;p18">
              <a:extLst>
                <a:ext uri="{FF2B5EF4-FFF2-40B4-BE49-F238E27FC236}">
                  <a16:creationId xmlns:a16="http://schemas.microsoft.com/office/drawing/2014/main" id="{58BE01C5-1465-485B-8BB8-E0CD46173BA7}"/>
                </a:ext>
              </a:extLst>
            </p:cNvPr>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 name="Google Shape;40641;p18">
              <a:extLst>
                <a:ext uri="{FF2B5EF4-FFF2-40B4-BE49-F238E27FC236}">
                  <a16:creationId xmlns:a16="http://schemas.microsoft.com/office/drawing/2014/main" id="{229F2259-8563-45AC-B9F9-4D80FD545A9D}"/>
                </a:ext>
              </a:extLst>
            </p:cNvPr>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 name="Google Shape;40642;p18">
              <a:extLst>
                <a:ext uri="{FF2B5EF4-FFF2-40B4-BE49-F238E27FC236}">
                  <a16:creationId xmlns:a16="http://schemas.microsoft.com/office/drawing/2014/main" id="{3199C7EB-82F3-4CE3-A792-EF0521A5935D}"/>
                </a:ext>
              </a:extLst>
            </p:cNvPr>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 name="Google Shape;40643;p18">
              <a:extLst>
                <a:ext uri="{FF2B5EF4-FFF2-40B4-BE49-F238E27FC236}">
                  <a16:creationId xmlns:a16="http://schemas.microsoft.com/office/drawing/2014/main" id="{23B48A13-68F7-404E-BB82-EC06B6432BF5}"/>
                </a:ext>
              </a:extLst>
            </p:cNvPr>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 name="Google Shape;40644;p18">
              <a:extLst>
                <a:ext uri="{FF2B5EF4-FFF2-40B4-BE49-F238E27FC236}">
                  <a16:creationId xmlns:a16="http://schemas.microsoft.com/office/drawing/2014/main" id="{185E4863-0543-4E60-A764-E41552F7A4E2}"/>
                </a:ext>
              </a:extLst>
            </p:cNvPr>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 name="Google Shape;40645;p18">
              <a:extLst>
                <a:ext uri="{FF2B5EF4-FFF2-40B4-BE49-F238E27FC236}">
                  <a16:creationId xmlns:a16="http://schemas.microsoft.com/office/drawing/2014/main" id="{183E81B8-53D6-4924-B321-BBAC3B8BC32D}"/>
                </a:ext>
              </a:extLst>
            </p:cNvPr>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 name="Google Shape;40646;p18">
              <a:extLst>
                <a:ext uri="{FF2B5EF4-FFF2-40B4-BE49-F238E27FC236}">
                  <a16:creationId xmlns:a16="http://schemas.microsoft.com/office/drawing/2014/main" id="{DCF492E7-FB16-49EF-9D32-5C4D4345E1B6}"/>
                </a:ext>
              </a:extLst>
            </p:cNvPr>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 name="Google Shape;40647;p18">
              <a:extLst>
                <a:ext uri="{FF2B5EF4-FFF2-40B4-BE49-F238E27FC236}">
                  <a16:creationId xmlns:a16="http://schemas.microsoft.com/office/drawing/2014/main" id="{317F4E6C-7979-4A84-B42A-780741BE462B}"/>
                </a:ext>
              </a:extLst>
            </p:cNvPr>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 name="Google Shape;40648;p18">
              <a:extLst>
                <a:ext uri="{FF2B5EF4-FFF2-40B4-BE49-F238E27FC236}">
                  <a16:creationId xmlns:a16="http://schemas.microsoft.com/office/drawing/2014/main" id="{8DDAFE67-B6EB-4BC5-AF52-03EC5B9B3DC5}"/>
                </a:ext>
              </a:extLst>
            </p:cNvPr>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 name="Google Shape;40649;p18">
              <a:extLst>
                <a:ext uri="{FF2B5EF4-FFF2-40B4-BE49-F238E27FC236}">
                  <a16:creationId xmlns:a16="http://schemas.microsoft.com/office/drawing/2014/main" id="{AB511074-C50E-47D7-90DA-BACC87F4F750}"/>
                </a:ext>
              </a:extLst>
            </p:cNvPr>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 name="Google Shape;40650;p18">
              <a:extLst>
                <a:ext uri="{FF2B5EF4-FFF2-40B4-BE49-F238E27FC236}">
                  <a16:creationId xmlns:a16="http://schemas.microsoft.com/office/drawing/2014/main" id="{A7B31F04-678E-43EB-ABDD-8764475D9C88}"/>
                </a:ext>
              </a:extLst>
            </p:cNvPr>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 name="Google Shape;40651;p18">
              <a:extLst>
                <a:ext uri="{FF2B5EF4-FFF2-40B4-BE49-F238E27FC236}">
                  <a16:creationId xmlns:a16="http://schemas.microsoft.com/office/drawing/2014/main" id="{8E9552F4-F77C-44DE-BDFD-BD56B8D9457C}"/>
                </a:ext>
              </a:extLst>
            </p:cNvPr>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 name="Google Shape;40652;p18">
              <a:extLst>
                <a:ext uri="{FF2B5EF4-FFF2-40B4-BE49-F238E27FC236}">
                  <a16:creationId xmlns:a16="http://schemas.microsoft.com/office/drawing/2014/main" id="{5AE6A062-0AEA-4843-B5F8-F54F92BCD759}"/>
                </a:ext>
              </a:extLst>
            </p:cNvPr>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 name="Google Shape;40653;p18">
              <a:extLst>
                <a:ext uri="{FF2B5EF4-FFF2-40B4-BE49-F238E27FC236}">
                  <a16:creationId xmlns:a16="http://schemas.microsoft.com/office/drawing/2014/main" id="{B02B333C-392A-49F2-8FCD-78806563B4FB}"/>
                </a:ext>
              </a:extLst>
            </p:cNvPr>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 name="Google Shape;40654;p18">
              <a:extLst>
                <a:ext uri="{FF2B5EF4-FFF2-40B4-BE49-F238E27FC236}">
                  <a16:creationId xmlns:a16="http://schemas.microsoft.com/office/drawing/2014/main" id="{F914715F-94C7-4B46-991A-E2AE51905149}"/>
                </a:ext>
              </a:extLst>
            </p:cNvPr>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 name="Google Shape;40655;p18">
              <a:extLst>
                <a:ext uri="{FF2B5EF4-FFF2-40B4-BE49-F238E27FC236}">
                  <a16:creationId xmlns:a16="http://schemas.microsoft.com/office/drawing/2014/main" id="{03B0BF28-2D7E-4857-AC34-9D99A9F6C7B1}"/>
                </a:ext>
              </a:extLst>
            </p:cNvPr>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 name="Google Shape;40656;p18">
              <a:extLst>
                <a:ext uri="{FF2B5EF4-FFF2-40B4-BE49-F238E27FC236}">
                  <a16:creationId xmlns:a16="http://schemas.microsoft.com/office/drawing/2014/main" id="{E2FF12AD-5523-4CBC-9EC9-84F84A5473D3}"/>
                </a:ext>
              </a:extLst>
            </p:cNvPr>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 name="Google Shape;40657;p18">
              <a:extLst>
                <a:ext uri="{FF2B5EF4-FFF2-40B4-BE49-F238E27FC236}">
                  <a16:creationId xmlns:a16="http://schemas.microsoft.com/office/drawing/2014/main" id="{D61128F9-3ACF-4411-A178-6616C123A927}"/>
                </a:ext>
              </a:extLst>
            </p:cNvPr>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 name="Google Shape;40658;p18">
              <a:extLst>
                <a:ext uri="{FF2B5EF4-FFF2-40B4-BE49-F238E27FC236}">
                  <a16:creationId xmlns:a16="http://schemas.microsoft.com/office/drawing/2014/main" id="{D31CD3C3-63B2-4307-9CAB-FC65F3D21699}"/>
                </a:ext>
              </a:extLst>
            </p:cNvPr>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 name="Google Shape;40659;p18">
              <a:extLst>
                <a:ext uri="{FF2B5EF4-FFF2-40B4-BE49-F238E27FC236}">
                  <a16:creationId xmlns:a16="http://schemas.microsoft.com/office/drawing/2014/main" id="{90D9EC35-49AF-4F90-8D91-145960E4356B}"/>
                </a:ext>
              </a:extLst>
            </p:cNvPr>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 name="Google Shape;40660;p18">
              <a:extLst>
                <a:ext uri="{FF2B5EF4-FFF2-40B4-BE49-F238E27FC236}">
                  <a16:creationId xmlns:a16="http://schemas.microsoft.com/office/drawing/2014/main" id="{7086FE68-DA1E-489B-8EA0-5F59C12100F9}"/>
                </a:ext>
              </a:extLst>
            </p:cNvPr>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 name="Google Shape;40661;p18">
              <a:extLst>
                <a:ext uri="{FF2B5EF4-FFF2-40B4-BE49-F238E27FC236}">
                  <a16:creationId xmlns:a16="http://schemas.microsoft.com/office/drawing/2014/main" id="{52579F3E-88DC-403B-A7E0-E298FD5FDD67}"/>
                </a:ext>
              </a:extLst>
            </p:cNvPr>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 name="Google Shape;40662;p18">
              <a:extLst>
                <a:ext uri="{FF2B5EF4-FFF2-40B4-BE49-F238E27FC236}">
                  <a16:creationId xmlns:a16="http://schemas.microsoft.com/office/drawing/2014/main" id="{BBDD8627-BD9E-409D-BD02-A58F5927C756}"/>
                </a:ext>
              </a:extLst>
            </p:cNvPr>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 name="Google Shape;40663;p18">
              <a:extLst>
                <a:ext uri="{FF2B5EF4-FFF2-40B4-BE49-F238E27FC236}">
                  <a16:creationId xmlns:a16="http://schemas.microsoft.com/office/drawing/2014/main" id="{0369BAE4-6B65-4B4D-B1EA-9299E0FBF373}"/>
                </a:ext>
              </a:extLst>
            </p:cNvPr>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 name="Google Shape;40664;p18">
              <a:extLst>
                <a:ext uri="{FF2B5EF4-FFF2-40B4-BE49-F238E27FC236}">
                  <a16:creationId xmlns:a16="http://schemas.microsoft.com/office/drawing/2014/main" id="{E97C0E60-96F3-4E8A-8276-9D6BAAF98381}"/>
                </a:ext>
              </a:extLst>
            </p:cNvPr>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 name="Google Shape;40665;p18">
              <a:extLst>
                <a:ext uri="{FF2B5EF4-FFF2-40B4-BE49-F238E27FC236}">
                  <a16:creationId xmlns:a16="http://schemas.microsoft.com/office/drawing/2014/main" id="{CD9F7521-0FA1-4598-9225-494315529B1A}"/>
                </a:ext>
              </a:extLst>
            </p:cNvPr>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 name="Google Shape;40666;p18">
              <a:extLst>
                <a:ext uri="{FF2B5EF4-FFF2-40B4-BE49-F238E27FC236}">
                  <a16:creationId xmlns:a16="http://schemas.microsoft.com/office/drawing/2014/main" id="{1735C1FA-57D0-47A1-9392-7AC7230E2124}"/>
                </a:ext>
              </a:extLst>
            </p:cNvPr>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 name="Google Shape;40667;p18">
              <a:extLst>
                <a:ext uri="{FF2B5EF4-FFF2-40B4-BE49-F238E27FC236}">
                  <a16:creationId xmlns:a16="http://schemas.microsoft.com/office/drawing/2014/main" id="{1FD73EF1-9C7D-432E-AF5E-96A0138030CF}"/>
                </a:ext>
              </a:extLst>
            </p:cNvPr>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 name="Google Shape;40668;p18">
              <a:extLst>
                <a:ext uri="{FF2B5EF4-FFF2-40B4-BE49-F238E27FC236}">
                  <a16:creationId xmlns:a16="http://schemas.microsoft.com/office/drawing/2014/main" id="{E9933100-0BBD-4C13-BAE8-9AC5E50AE791}"/>
                </a:ext>
              </a:extLst>
            </p:cNvPr>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3" name="Google Shape;40669;p18">
              <a:extLst>
                <a:ext uri="{FF2B5EF4-FFF2-40B4-BE49-F238E27FC236}">
                  <a16:creationId xmlns:a16="http://schemas.microsoft.com/office/drawing/2014/main" id="{4469C0C3-B6F0-4326-9B3F-D95A820EA98D}"/>
                </a:ext>
              </a:extLst>
            </p:cNvPr>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4" name="Google Shape;40670;p18">
              <a:extLst>
                <a:ext uri="{FF2B5EF4-FFF2-40B4-BE49-F238E27FC236}">
                  <a16:creationId xmlns:a16="http://schemas.microsoft.com/office/drawing/2014/main" id="{BC81CBAB-714E-4B80-B320-0B24FB38E228}"/>
                </a:ext>
              </a:extLst>
            </p:cNvPr>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5" name="Google Shape;40671;p18">
              <a:extLst>
                <a:ext uri="{FF2B5EF4-FFF2-40B4-BE49-F238E27FC236}">
                  <a16:creationId xmlns:a16="http://schemas.microsoft.com/office/drawing/2014/main" id="{E4BD4D6E-8249-4382-9C57-6CDB03BBEA36}"/>
                </a:ext>
              </a:extLst>
            </p:cNvPr>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6" name="Google Shape;40672;p18">
              <a:extLst>
                <a:ext uri="{FF2B5EF4-FFF2-40B4-BE49-F238E27FC236}">
                  <a16:creationId xmlns:a16="http://schemas.microsoft.com/office/drawing/2014/main" id="{392C5BD9-8158-4ED0-AF65-AD38C2727D2B}"/>
                </a:ext>
              </a:extLst>
            </p:cNvPr>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7" name="Google Shape;40673;p18">
              <a:extLst>
                <a:ext uri="{FF2B5EF4-FFF2-40B4-BE49-F238E27FC236}">
                  <a16:creationId xmlns:a16="http://schemas.microsoft.com/office/drawing/2014/main" id="{EFEAA047-36C7-477A-B1DE-6A01AB1759A9}"/>
                </a:ext>
              </a:extLst>
            </p:cNvPr>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8" name="Google Shape;40674;p18">
              <a:extLst>
                <a:ext uri="{FF2B5EF4-FFF2-40B4-BE49-F238E27FC236}">
                  <a16:creationId xmlns:a16="http://schemas.microsoft.com/office/drawing/2014/main" id="{26E884B5-6C46-428D-8BCD-B8E0F5105FD1}"/>
                </a:ext>
              </a:extLst>
            </p:cNvPr>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9" name="Google Shape;40675;p18">
              <a:extLst>
                <a:ext uri="{FF2B5EF4-FFF2-40B4-BE49-F238E27FC236}">
                  <a16:creationId xmlns:a16="http://schemas.microsoft.com/office/drawing/2014/main" id="{C34EF21E-C029-474C-9BB2-CDCC7C5B6B5D}"/>
                </a:ext>
              </a:extLst>
            </p:cNvPr>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0" name="Google Shape;40676;p18">
              <a:extLst>
                <a:ext uri="{FF2B5EF4-FFF2-40B4-BE49-F238E27FC236}">
                  <a16:creationId xmlns:a16="http://schemas.microsoft.com/office/drawing/2014/main" id="{D06EBEBB-0561-4A2E-B5A0-22175C50B8B2}"/>
                </a:ext>
              </a:extLst>
            </p:cNvPr>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1" name="Google Shape;40677;p18">
              <a:extLst>
                <a:ext uri="{FF2B5EF4-FFF2-40B4-BE49-F238E27FC236}">
                  <a16:creationId xmlns:a16="http://schemas.microsoft.com/office/drawing/2014/main" id="{8250954C-3152-4CBB-B724-8D3334F29D0E}"/>
                </a:ext>
              </a:extLst>
            </p:cNvPr>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2" name="Google Shape;40678;p18">
              <a:extLst>
                <a:ext uri="{FF2B5EF4-FFF2-40B4-BE49-F238E27FC236}">
                  <a16:creationId xmlns:a16="http://schemas.microsoft.com/office/drawing/2014/main" id="{6A7826BF-20D4-4ED7-AE05-81C1085E61A8}"/>
                </a:ext>
              </a:extLst>
            </p:cNvPr>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3" name="Google Shape;40679;p18">
              <a:extLst>
                <a:ext uri="{FF2B5EF4-FFF2-40B4-BE49-F238E27FC236}">
                  <a16:creationId xmlns:a16="http://schemas.microsoft.com/office/drawing/2014/main" id="{102221D0-75F6-4425-9E90-4CB41E2B3978}"/>
                </a:ext>
              </a:extLst>
            </p:cNvPr>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4" name="Google Shape;40680;p18">
              <a:extLst>
                <a:ext uri="{FF2B5EF4-FFF2-40B4-BE49-F238E27FC236}">
                  <a16:creationId xmlns:a16="http://schemas.microsoft.com/office/drawing/2014/main" id="{33689210-54F9-4A73-AF51-B8700A82F98D}"/>
                </a:ext>
              </a:extLst>
            </p:cNvPr>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5" name="Google Shape;40681;p18">
              <a:extLst>
                <a:ext uri="{FF2B5EF4-FFF2-40B4-BE49-F238E27FC236}">
                  <a16:creationId xmlns:a16="http://schemas.microsoft.com/office/drawing/2014/main" id="{7016B3D9-0EDD-4BB5-B5D0-D1D2A201CC16}"/>
                </a:ext>
              </a:extLst>
            </p:cNvPr>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6" name="Google Shape;40682;p18">
              <a:extLst>
                <a:ext uri="{FF2B5EF4-FFF2-40B4-BE49-F238E27FC236}">
                  <a16:creationId xmlns:a16="http://schemas.microsoft.com/office/drawing/2014/main" id="{D0051C5F-081B-44CE-876C-43AD4E57A151}"/>
                </a:ext>
              </a:extLst>
            </p:cNvPr>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7" name="Google Shape;40683;p18">
              <a:extLst>
                <a:ext uri="{FF2B5EF4-FFF2-40B4-BE49-F238E27FC236}">
                  <a16:creationId xmlns:a16="http://schemas.microsoft.com/office/drawing/2014/main" id="{138962B1-AC28-402F-8086-49C162510218}"/>
                </a:ext>
              </a:extLst>
            </p:cNvPr>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8" name="Google Shape;40684;p18">
              <a:extLst>
                <a:ext uri="{FF2B5EF4-FFF2-40B4-BE49-F238E27FC236}">
                  <a16:creationId xmlns:a16="http://schemas.microsoft.com/office/drawing/2014/main" id="{C7D4B080-3BEE-4DC1-B52D-186FDAF32ECA}"/>
                </a:ext>
              </a:extLst>
            </p:cNvPr>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9" name="Google Shape;40685;p18">
              <a:extLst>
                <a:ext uri="{FF2B5EF4-FFF2-40B4-BE49-F238E27FC236}">
                  <a16:creationId xmlns:a16="http://schemas.microsoft.com/office/drawing/2014/main" id="{61D02E13-D0C5-46D7-8AD2-B8309E0E32E6}"/>
                </a:ext>
              </a:extLst>
            </p:cNvPr>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0" name="Google Shape;40686;p18">
              <a:extLst>
                <a:ext uri="{FF2B5EF4-FFF2-40B4-BE49-F238E27FC236}">
                  <a16:creationId xmlns:a16="http://schemas.microsoft.com/office/drawing/2014/main" id="{04BF4F8F-B0F5-4CE5-8F0E-0F951646E2A9}"/>
                </a:ext>
              </a:extLst>
            </p:cNvPr>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1" name="Google Shape;40687;p18">
              <a:extLst>
                <a:ext uri="{FF2B5EF4-FFF2-40B4-BE49-F238E27FC236}">
                  <a16:creationId xmlns:a16="http://schemas.microsoft.com/office/drawing/2014/main" id="{963426D9-48A8-4CE7-A1E0-85A8BF3FE574}"/>
                </a:ext>
              </a:extLst>
            </p:cNvPr>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2" name="Google Shape;40688;p18">
              <a:extLst>
                <a:ext uri="{FF2B5EF4-FFF2-40B4-BE49-F238E27FC236}">
                  <a16:creationId xmlns:a16="http://schemas.microsoft.com/office/drawing/2014/main" id="{F5F35FD5-19ED-43EA-861E-14F6912522D8}"/>
                </a:ext>
              </a:extLst>
            </p:cNvPr>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3" name="Google Shape;40689;p18">
              <a:extLst>
                <a:ext uri="{FF2B5EF4-FFF2-40B4-BE49-F238E27FC236}">
                  <a16:creationId xmlns:a16="http://schemas.microsoft.com/office/drawing/2014/main" id="{F165986A-CAEE-431F-846E-08824314D1B4}"/>
                </a:ext>
              </a:extLst>
            </p:cNvPr>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4" name="Google Shape;40690;p18">
              <a:extLst>
                <a:ext uri="{FF2B5EF4-FFF2-40B4-BE49-F238E27FC236}">
                  <a16:creationId xmlns:a16="http://schemas.microsoft.com/office/drawing/2014/main" id="{E13191DB-A828-495F-A776-5F71DE220A94}"/>
                </a:ext>
              </a:extLst>
            </p:cNvPr>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5" name="Google Shape;40691;p18">
              <a:extLst>
                <a:ext uri="{FF2B5EF4-FFF2-40B4-BE49-F238E27FC236}">
                  <a16:creationId xmlns:a16="http://schemas.microsoft.com/office/drawing/2014/main" id="{5B9F9750-1A4E-4EDF-877A-191556DBC883}"/>
                </a:ext>
              </a:extLst>
            </p:cNvPr>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6" name="Google Shape;40692;p18">
              <a:extLst>
                <a:ext uri="{FF2B5EF4-FFF2-40B4-BE49-F238E27FC236}">
                  <a16:creationId xmlns:a16="http://schemas.microsoft.com/office/drawing/2014/main" id="{A67A386B-2015-4BB0-B573-14D61722990B}"/>
                </a:ext>
              </a:extLst>
            </p:cNvPr>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7" name="Google Shape;40693;p18">
              <a:extLst>
                <a:ext uri="{FF2B5EF4-FFF2-40B4-BE49-F238E27FC236}">
                  <a16:creationId xmlns:a16="http://schemas.microsoft.com/office/drawing/2014/main" id="{8852B788-40A4-47F4-9B13-4C4297381519}"/>
                </a:ext>
              </a:extLst>
            </p:cNvPr>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8" name="Google Shape;40694;p18">
              <a:extLst>
                <a:ext uri="{FF2B5EF4-FFF2-40B4-BE49-F238E27FC236}">
                  <a16:creationId xmlns:a16="http://schemas.microsoft.com/office/drawing/2014/main" id="{9FB2C536-AD3A-412F-95FE-7E484C5CBB68}"/>
                </a:ext>
              </a:extLst>
            </p:cNvPr>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9" name="Google Shape;40695;p18">
              <a:extLst>
                <a:ext uri="{FF2B5EF4-FFF2-40B4-BE49-F238E27FC236}">
                  <a16:creationId xmlns:a16="http://schemas.microsoft.com/office/drawing/2014/main" id="{EBE80B6C-A45D-4D98-B7C3-F7291F1CA6A8}"/>
                </a:ext>
              </a:extLst>
            </p:cNvPr>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0" name="Google Shape;40696;p18">
              <a:extLst>
                <a:ext uri="{FF2B5EF4-FFF2-40B4-BE49-F238E27FC236}">
                  <a16:creationId xmlns:a16="http://schemas.microsoft.com/office/drawing/2014/main" id="{0DC00602-E21A-4F68-919A-EA2CB3101DE2}"/>
                </a:ext>
              </a:extLst>
            </p:cNvPr>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1" name="Google Shape;40697;p18">
              <a:extLst>
                <a:ext uri="{FF2B5EF4-FFF2-40B4-BE49-F238E27FC236}">
                  <a16:creationId xmlns:a16="http://schemas.microsoft.com/office/drawing/2014/main" id="{6F599BD0-71E1-44A7-A3BD-7200ABDDFBF9}"/>
                </a:ext>
              </a:extLst>
            </p:cNvPr>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2" name="Google Shape;40698;p18">
              <a:extLst>
                <a:ext uri="{FF2B5EF4-FFF2-40B4-BE49-F238E27FC236}">
                  <a16:creationId xmlns:a16="http://schemas.microsoft.com/office/drawing/2014/main" id="{A96E5E33-8B3B-4A89-B569-8A5C94099560}"/>
                </a:ext>
              </a:extLst>
            </p:cNvPr>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3" name="Google Shape;40699;p18">
              <a:extLst>
                <a:ext uri="{FF2B5EF4-FFF2-40B4-BE49-F238E27FC236}">
                  <a16:creationId xmlns:a16="http://schemas.microsoft.com/office/drawing/2014/main" id="{7933526D-8800-4F3F-BA5F-5870A671FDA1}"/>
                </a:ext>
              </a:extLst>
            </p:cNvPr>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4" name="Google Shape;40700;p18">
              <a:extLst>
                <a:ext uri="{FF2B5EF4-FFF2-40B4-BE49-F238E27FC236}">
                  <a16:creationId xmlns:a16="http://schemas.microsoft.com/office/drawing/2014/main" id="{643D4917-9D2E-4876-ACF4-2DBB9002B7CC}"/>
                </a:ext>
              </a:extLst>
            </p:cNvPr>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5" name="Google Shape;40701;p18">
              <a:extLst>
                <a:ext uri="{FF2B5EF4-FFF2-40B4-BE49-F238E27FC236}">
                  <a16:creationId xmlns:a16="http://schemas.microsoft.com/office/drawing/2014/main" id="{359C1EF0-17F8-4B84-BBEE-C75E459C387F}"/>
                </a:ext>
              </a:extLst>
            </p:cNvPr>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6" name="Google Shape;40702;p18">
              <a:extLst>
                <a:ext uri="{FF2B5EF4-FFF2-40B4-BE49-F238E27FC236}">
                  <a16:creationId xmlns:a16="http://schemas.microsoft.com/office/drawing/2014/main" id="{9CC2F248-EEFB-45CE-8A9A-4FE4D7CCF435}"/>
                </a:ext>
              </a:extLst>
            </p:cNvPr>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7" name="Google Shape;40703;p18">
              <a:extLst>
                <a:ext uri="{FF2B5EF4-FFF2-40B4-BE49-F238E27FC236}">
                  <a16:creationId xmlns:a16="http://schemas.microsoft.com/office/drawing/2014/main" id="{3972AB44-71B3-4076-AE77-EFA899DA378A}"/>
                </a:ext>
              </a:extLst>
            </p:cNvPr>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8" name="Google Shape;40704;p18">
              <a:extLst>
                <a:ext uri="{FF2B5EF4-FFF2-40B4-BE49-F238E27FC236}">
                  <a16:creationId xmlns:a16="http://schemas.microsoft.com/office/drawing/2014/main" id="{66692B79-8449-4DCD-AF62-736006E7F8DC}"/>
                </a:ext>
              </a:extLst>
            </p:cNvPr>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9" name="Google Shape;40705;p18">
              <a:extLst>
                <a:ext uri="{FF2B5EF4-FFF2-40B4-BE49-F238E27FC236}">
                  <a16:creationId xmlns:a16="http://schemas.microsoft.com/office/drawing/2014/main" id="{1A1E44D2-F100-45FF-A36E-2BD267A1BBA1}"/>
                </a:ext>
              </a:extLst>
            </p:cNvPr>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0" name="Google Shape;40706;p18">
              <a:extLst>
                <a:ext uri="{FF2B5EF4-FFF2-40B4-BE49-F238E27FC236}">
                  <a16:creationId xmlns:a16="http://schemas.microsoft.com/office/drawing/2014/main" id="{751836BA-E031-4F59-84FA-F11944A4D56F}"/>
                </a:ext>
              </a:extLst>
            </p:cNvPr>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1" name="Google Shape;40707;p18">
              <a:extLst>
                <a:ext uri="{FF2B5EF4-FFF2-40B4-BE49-F238E27FC236}">
                  <a16:creationId xmlns:a16="http://schemas.microsoft.com/office/drawing/2014/main" id="{44B861C8-95AB-419F-BF43-8A5A30541922}"/>
                </a:ext>
              </a:extLst>
            </p:cNvPr>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2" name="Google Shape;40708;p18">
              <a:extLst>
                <a:ext uri="{FF2B5EF4-FFF2-40B4-BE49-F238E27FC236}">
                  <a16:creationId xmlns:a16="http://schemas.microsoft.com/office/drawing/2014/main" id="{A25A0DE4-1FF6-4E10-881D-86C5B9781048}"/>
                </a:ext>
              </a:extLst>
            </p:cNvPr>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3" name="Google Shape;40709;p18">
              <a:extLst>
                <a:ext uri="{FF2B5EF4-FFF2-40B4-BE49-F238E27FC236}">
                  <a16:creationId xmlns:a16="http://schemas.microsoft.com/office/drawing/2014/main" id="{0FBB5D9C-5AFA-4C3C-A89F-AC7EFC4C81B4}"/>
                </a:ext>
              </a:extLst>
            </p:cNvPr>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4" name="Google Shape;40710;p18">
              <a:extLst>
                <a:ext uri="{FF2B5EF4-FFF2-40B4-BE49-F238E27FC236}">
                  <a16:creationId xmlns:a16="http://schemas.microsoft.com/office/drawing/2014/main" id="{18CBAAB7-0D74-4BAB-A330-21EE07B45C8C}"/>
                </a:ext>
              </a:extLst>
            </p:cNvPr>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5" name="Google Shape;40711;p18">
              <a:extLst>
                <a:ext uri="{FF2B5EF4-FFF2-40B4-BE49-F238E27FC236}">
                  <a16:creationId xmlns:a16="http://schemas.microsoft.com/office/drawing/2014/main" id="{D2AC93B0-36A8-49DB-A116-E77C67A889F5}"/>
                </a:ext>
              </a:extLst>
            </p:cNvPr>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6" name="Google Shape;40712;p18">
              <a:extLst>
                <a:ext uri="{FF2B5EF4-FFF2-40B4-BE49-F238E27FC236}">
                  <a16:creationId xmlns:a16="http://schemas.microsoft.com/office/drawing/2014/main" id="{706A043C-7E0C-46F6-9B49-B7605F3309ED}"/>
                </a:ext>
              </a:extLst>
            </p:cNvPr>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7" name="Google Shape;40713;p18">
              <a:extLst>
                <a:ext uri="{FF2B5EF4-FFF2-40B4-BE49-F238E27FC236}">
                  <a16:creationId xmlns:a16="http://schemas.microsoft.com/office/drawing/2014/main" id="{2E430F8F-BE5D-4E3E-B18A-19DEC4B266F9}"/>
                </a:ext>
              </a:extLst>
            </p:cNvPr>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8" name="Google Shape;40714;p18">
              <a:extLst>
                <a:ext uri="{FF2B5EF4-FFF2-40B4-BE49-F238E27FC236}">
                  <a16:creationId xmlns:a16="http://schemas.microsoft.com/office/drawing/2014/main" id="{6790F3C7-5CA4-42E3-9FD5-B50590DB817B}"/>
                </a:ext>
              </a:extLst>
            </p:cNvPr>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9" name="Google Shape;40715;p18">
              <a:extLst>
                <a:ext uri="{FF2B5EF4-FFF2-40B4-BE49-F238E27FC236}">
                  <a16:creationId xmlns:a16="http://schemas.microsoft.com/office/drawing/2014/main" id="{A3F0544A-5F2D-47B8-B80A-56AB5EF0509A}"/>
                </a:ext>
              </a:extLst>
            </p:cNvPr>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0" name="Google Shape;40716;p18">
              <a:extLst>
                <a:ext uri="{FF2B5EF4-FFF2-40B4-BE49-F238E27FC236}">
                  <a16:creationId xmlns:a16="http://schemas.microsoft.com/office/drawing/2014/main" id="{3C0D7D9B-85A0-4F58-83B4-72D7E2086BA1}"/>
                </a:ext>
              </a:extLst>
            </p:cNvPr>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1" name="Google Shape;40717;p18">
              <a:extLst>
                <a:ext uri="{FF2B5EF4-FFF2-40B4-BE49-F238E27FC236}">
                  <a16:creationId xmlns:a16="http://schemas.microsoft.com/office/drawing/2014/main" id="{CBA74278-4132-4E40-ADDC-79C6A1964A83}"/>
                </a:ext>
              </a:extLst>
            </p:cNvPr>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2" name="Google Shape;40718;p18">
              <a:extLst>
                <a:ext uri="{FF2B5EF4-FFF2-40B4-BE49-F238E27FC236}">
                  <a16:creationId xmlns:a16="http://schemas.microsoft.com/office/drawing/2014/main" id="{8BCFDC56-0C1F-4C38-B010-4716AE3532EC}"/>
                </a:ext>
              </a:extLst>
            </p:cNvPr>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3" name="Google Shape;40719;p18">
              <a:extLst>
                <a:ext uri="{FF2B5EF4-FFF2-40B4-BE49-F238E27FC236}">
                  <a16:creationId xmlns:a16="http://schemas.microsoft.com/office/drawing/2014/main" id="{D29A5C71-DF68-472A-AD10-6BE0D752FD82}"/>
                </a:ext>
              </a:extLst>
            </p:cNvPr>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4" name="Google Shape;40720;p18">
              <a:extLst>
                <a:ext uri="{FF2B5EF4-FFF2-40B4-BE49-F238E27FC236}">
                  <a16:creationId xmlns:a16="http://schemas.microsoft.com/office/drawing/2014/main" id="{F464713A-6925-4742-9927-136DB7AA682F}"/>
                </a:ext>
              </a:extLst>
            </p:cNvPr>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5" name="Google Shape;40721;p18">
              <a:extLst>
                <a:ext uri="{FF2B5EF4-FFF2-40B4-BE49-F238E27FC236}">
                  <a16:creationId xmlns:a16="http://schemas.microsoft.com/office/drawing/2014/main" id="{2EACF1E6-AE6A-479C-9C97-8E89E658DB7E}"/>
                </a:ext>
              </a:extLst>
            </p:cNvPr>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6" name="Google Shape;40722;p18">
              <a:extLst>
                <a:ext uri="{FF2B5EF4-FFF2-40B4-BE49-F238E27FC236}">
                  <a16:creationId xmlns:a16="http://schemas.microsoft.com/office/drawing/2014/main" id="{858D32CC-F25B-43F2-84CB-F22FE73A215C}"/>
                </a:ext>
              </a:extLst>
            </p:cNvPr>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7" name="Google Shape;40723;p18">
              <a:extLst>
                <a:ext uri="{FF2B5EF4-FFF2-40B4-BE49-F238E27FC236}">
                  <a16:creationId xmlns:a16="http://schemas.microsoft.com/office/drawing/2014/main" id="{D34CA0A8-FA7A-4BC0-8A58-61C8CE4D6F7E}"/>
                </a:ext>
              </a:extLst>
            </p:cNvPr>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8" name="Google Shape;40724;p18">
              <a:extLst>
                <a:ext uri="{FF2B5EF4-FFF2-40B4-BE49-F238E27FC236}">
                  <a16:creationId xmlns:a16="http://schemas.microsoft.com/office/drawing/2014/main" id="{522C322B-7314-4785-AADA-B0E8D45CDF89}"/>
                </a:ext>
              </a:extLst>
            </p:cNvPr>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9" name="Google Shape;40725;p18">
              <a:extLst>
                <a:ext uri="{FF2B5EF4-FFF2-40B4-BE49-F238E27FC236}">
                  <a16:creationId xmlns:a16="http://schemas.microsoft.com/office/drawing/2014/main" id="{CC44C91F-0F66-431C-BE19-AADC8412A91D}"/>
                </a:ext>
              </a:extLst>
            </p:cNvPr>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0" name="Google Shape;40726;p18">
              <a:extLst>
                <a:ext uri="{FF2B5EF4-FFF2-40B4-BE49-F238E27FC236}">
                  <a16:creationId xmlns:a16="http://schemas.microsoft.com/office/drawing/2014/main" id="{EA42197E-5637-4878-BEC7-0CBFD11A8E74}"/>
                </a:ext>
              </a:extLst>
            </p:cNvPr>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1" name="Google Shape;40727;p18">
              <a:extLst>
                <a:ext uri="{FF2B5EF4-FFF2-40B4-BE49-F238E27FC236}">
                  <a16:creationId xmlns:a16="http://schemas.microsoft.com/office/drawing/2014/main" id="{0A2C9142-ECEB-4FAC-A461-932AA7156538}"/>
                </a:ext>
              </a:extLst>
            </p:cNvPr>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2" name="Google Shape;40728;p18">
              <a:extLst>
                <a:ext uri="{FF2B5EF4-FFF2-40B4-BE49-F238E27FC236}">
                  <a16:creationId xmlns:a16="http://schemas.microsoft.com/office/drawing/2014/main" id="{F14BD22B-54D7-4146-894B-CE94CDE754E5}"/>
                </a:ext>
              </a:extLst>
            </p:cNvPr>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3" name="Google Shape;40729;p18">
              <a:extLst>
                <a:ext uri="{FF2B5EF4-FFF2-40B4-BE49-F238E27FC236}">
                  <a16:creationId xmlns:a16="http://schemas.microsoft.com/office/drawing/2014/main" id="{E96BEF46-DFA9-4C80-9E63-52773338D60A}"/>
                </a:ext>
              </a:extLst>
            </p:cNvPr>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4" name="Google Shape;40730;p18">
              <a:extLst>
                <a:ext uri="{FF2B5EF4-FFF2-40B4-BE49-F238E27FC236}">
                  <a16:creationId xmlns:a16="http://schemas.microsoft.com/office/drawing/2014/main" id="{71C7C07A-937C-4960-AFC9-F5DD20F2465D}"/>
                </a:ext>
              </a:extLst>
            </p:cNvPr>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5" name="Google Shape;40731;p18">
              <a:extLst>
                <a:ext uri="{FF2B5EF4-FFF2-40B4-BE49-F238E27FC236}">
                  <a16:creationId xmlns:a16="http://schemas.microsoft.com/office/drawing/2014/main" id="{BB2E745A-B44E-4935-9327-591B3023BDFA}"/>
                </a:ext>
              </a:extLst>
            </p:cNvPr>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6" name="Google Shape;40732;p18">
              <a:extLst>
                <a:ext uri="{FF2B5EF4-FFF2-40B4-BE49-F238E27FC236}">
                  <a16:creationId xmlns:a16="http://schemas.microsoft.com/office/drawing/2014/main" id="{3AA49C63-E54B-46FB-B654-A02FA54A50A7}"/>
                </a:ext>
              </a:extLst>
            </p:cNvPr>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7" name="Google Shape;40733;p18">
              <a:extLst>
                <a:ext uri="{FF2B5EF4-FFF2-40B4-BE49-F238E27FC236}">
                  <a16:creationId xmlns:a16="http://schemas.microsoft.com/office/drawing/2014/main" id="{D599EB25-28D3-4936-B556-DB6CABCE6F6C}"/>
                </a:ext>
              </a:extLst>
            </p:cNvPr>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8" name="Google Shape;40734;p18">
              <a:extLst>
                <a:ext uri="{FF2B5EF4-FFF2-40B4-BE49-F238E27FC236}">
                  <a16:creationId xmlns:a16="http://schemas.microsoft.com/office/drawing/2014/main" id="{A66F62E4-5EAE-453A-BC74-D9370C78D23D}"/>
                </a:ext>
              </a:extLst>
            </p:cNvPr>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9" name="Google Shape;40735;p18">
              <a:extLst>
                <a:ext uri="{FF2B5EF4-FFF2-40B4-BE49-F238E27FC236}">
                  <a16:creationId xmlns:a16="http://schemas.microsoft.com/office/drawing/2014/main" id="{F4143529-E0B1-44AF-B7E1-53FD6D01656B}"/>
                </a:ext>
              </a:extLst>
            </p:cNvPr>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0" name="Google Shape;40736;p18">
              <a:extLst>
                <a:ext uri="{FF2B5EF4-FFF2-40B4-BE49-F238E27FC236}">
                  <a16:creationId xmlns:a16="http://schemas.microsoft.com/office/drawing/2014/main" id="{B094885C-B104-47DA-AD04-D9F03C685062}"/>
                </a:ext>
              </a:extLst>
            </p:cNvPr>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1" name="Google Shape;40737;p18">
              <a:extLst>
                <a:ext uri="{FF2B5EF4-FFF2-40B4-BE49-F238E27FC236}">
                  <a16:creationId xmlns:a16="http://schemas.microsoft.com/office/drawing/2014/main" id="{7AE381B1-9EC4-4FF7-BC05-DC2760FAA257}"/>
                </a:ext>
              </a:extLst>
            </p:cNvPr>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2" name="Google Shape;40738;p18">
              <a:extLst>
                <a:ext uri="{FF2B5EF4-FFF2-40B4-BE49-F238E27FC236}">
                  <a16:creationId xmlns:a16="http://schemas.microsoft.com/office/drawing/2014/main" id="{061B3968-D43E-4AB2-8565-364A4A6B17B3}"/>
                </a:ext>
              </a:extLst>
            </p:cNvPr>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3" name="Google Shape;40739;p18">
              <a:extLst>
                <a:ext uri="{FF2B5EF4-FFF2-40B4-BE49-F238E27FC236}">
                  <a16:creationId xmlns:a16="http://schemas.microsoft.com/office/drawing/2014/main" id="{22241C5F-32C4-4333-A7A9-3BAECF76AF22}"/>
                </a:ext>
              </a:extLst>
            </p:cNvPr>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4" name="Google Shape;40740;p18">
              <a:extLst>
                <a:ext uri="{FF2B5EF4-FFF2-40B4-BE49-F238E27FC236}">
                  <a16:creationId xmlns:a16="http://schemas.microsoft.com/office/drawing/2014/main" id="{D051C99F-11E8-47DE-B907-9C7A2974D53F}"/>
                </a:ext>
              </a:extLst>
            </p:cNvPr>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5" name="Google Shape;40741;p18">
              <a:extLst>
                <a:ext uri="{FF2B5EF4-FFF2-40B4-BE49-F238E27FC236}">
                  <a16:creationId xmlns:a16="http://schemas.microsoft.com/office/drawing/2014/main" id="{05B939E0-36AE-4EBB-AF10-44FF39A237CF}"/>
                </a:ext>
              </a:extLst>
            </p:cNvPr>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6" name="Google Shape;40742;p18">
              <a:extLst>
                <a:ext uri="{FF2B5EF4-FFF2-40B4-BE49-F238E27FC236}">
                  <a16:creationId xmlns:a16="http://schemas.microsoft.com/office/drawing/2014/main" id="{EC269658-1F84-4E67-8D89-9B8629D582E8}"/>
                </a:ext>
              </a:extLst>
            </p:cNvPr>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7" name="Google Shape;40743;p18">
              <a:extLst>
                <a:ext uri="{FF2B5EF4-FFF2-40B4-BE49-F238E27FC236}">
                  <a16:creationId xmlns:a16="http://schemas.microsoft.com/office/drawing/2014/main" id="{93191714-F810-4462-AB29-AE80A7412F65}"/>
                </a:ext>
              </a:extLst>
            </p:cNvPr>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8" name="Google Shape;40744;p18">
              <a:extLst>
                <a:ext uri="{FF2B5EF4-FFF2-40B4-BE49-F238E27FC236}">
                  <a16:creationId xmlns:a16="http://schemas.microsoft.com/office/drawing/2014/main" id="{09CD3167-B341-4B4C-AEC5-2335BDBE61A7}"/>
                </a:ext>
              </a:extLst>
            </p:cNvPr>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9" name="Google Shape;40745;p18">
              <a:extLst>
                <a:ext uri="{FF2B5EF4-FFF2-40B4-BE49-F238E27FC236}">
                  <a16:creationId xmlns:a16="http://schemas.microsoft.com/office/drawing/2014/main" id="{19095A3B-B8D0-46FD-8651-AB65423F9F38}"/>
                </a:ext>
              </a:extLst>
            </p:cNvPr>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0" name="Google Shape;40746;p18">
              <a:extLst>
                <a:ext uri="{FF2B5EF4-FFF2-40B4-BE49-F238E27FC236}">
                  <a16:creationId xmlns:a16="http://schemas.microsoft.com/office/drawing/2014/main" id="{E1A334F7-260A-4402-A398-55C2E27681FA}"/>
                </a:ext>
              </a:extLst>
            </p:cNvPr>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1" name="Google Shape;40747;p18">
              <a:extLst>
                <a:ext uri="{FF2B5EF4-FFF2-40B4-BE49-F238E27FC236}">
                  <a16:creationId xmlns:a16="http://schemas.microsoft.com/office/drawing/2014/main" id="{3AD7C70C-CBA9-4282-97D9-7B2594DBF793}"/>
                </a:ext>
              </a:extLst>
            </p:cNvPr>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2" name="Google Shape;40748;p18">
              <a:extLst>
                <a:ext uri="{FF2B5EF4-FFF2-40B4-BE49-F238E27FC236}">
                  <a16:creationId xmlns:a16="http://schemas.microsoft.com/office/drawing/2014/main" id="{B1D1299D-2F36-4D5E-96DA-D030D3B2A3BA}"/>
                </a:ext>
              </a:extLst>
            </p:cNvPr>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3" name="Google Shape;40749;p18">
              <a:extLst>
                <a:ext uri="{FF2B5EF4-FFF2-40B4-BE49-F238E27FC236}">
                  <a16:creationId xmlns:a16="http://schemas.microsoft.com/office/drawing/2014/main" id="{48C2B6B2-55FE-43A0-AE86-C03B0A4492F9}"/>
                </a:ext>
              </a:extLst>
            </p:cNvPr>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4" name="Google Shape;40750;p18">
              <a:extLst>
                <a:ext uri="{FF2B5EF4-FFF2-40B4-BE49-F238E27FC236}">
                  <a16:creationId xmlns:a16="http://schemas.microsoft.com/office/drawing/2014/main" id="{E0872A81-5E08-4D9E-A094-FFCC5B043D29}"/>
                </a:ext>
              </a:extLst>
            </p:cNvPr>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5" name="Google Shape;40751;p18">
              <a:extLst>
                <a:ext uri="{FF2B5EF4-FFF2-40B4-BE49-F238E27FC236}">
                  <a16:creationId xmlns:a16="http://schemas.microsoft.com/office/drawing/2014/main" id="{6BA9B403-D39E-45DC-BD30-08C4B6373144}"/>
                </a:ext>
              </a:extLst>
            </p:cNvPr>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6" name="Google Shape;40752;p18">
              <a:extLst>
                <a:ext uri="{FF2B5EF4-FFF2-40B4-BE49-F238E27FC236}">
                  <a16:creationId xmlns:a16="http://schemas.microsoft.com/office/drawing/2014/main" id="{BE948C62-62A0-41A5-AD9A-94961AA0B571}"/>
                </a:ext>
              </a:extLst>
            </p:cNvPr>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7" name="Google Shape;40753;p18">
              <a:extLst>
                <a:ext uri="{FF2B5EF4-FFF2-40B4-BE49-F238E27FC236}">
                  <a16:creationId xmlns:a16="http://schemas.microsoft.com/office/drawing/2014/main" id="{ECA8C27A-8F78-4719-920E-55017CB5A920}"/>
                </a:ext>
              </a:extLst>
            </p:cNvPr>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8" name="Google Shape;40754;p18">
              <a:extLst>
                <a:ext uri="{FF2B5EF4-FFF2-40B4-BE49-F238E27FC236}">
                  <a16:creationId xmlns:a16="http://schemas.microsoft.com/office/drawing/2014/main" id="{85C38745-79A3-445A-9975-2ADC3835219B}"/>
                </a:ext>
              </a:extLst>
            </p:cNvPr>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9" name="Google Shape;40755;p18">
              <a:extLst>
                <a:ext uri="{FF2B5EF4-FFF2-40B4-BE49-F238E27FC236}">
                  <a16:creationId xmlns:a16="http://schemas.microsoft.com/office/drawing/2014/main" id="{24B0262F-6D55-4EA7-9073-5643C33C4D86}"/>
                </a:ext>
              </a:extLst>
            </p:cNvPr>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0" name="Google Shape;40756;p18">
              <a:extLst>
                <a:ext uri="{FF2B5EF4-FFF2-40B4-BE49-F238E27FC236}">
                  <a16:creationId xmlns:a16="http://schemas.microsoft.com/office/drawing/2014/main" id="{C6C607DC-AB5F-4553-8FE2-EC54E252EB30}"/>
                </a:ext>
              </a:extLst>
            </p:cNvPr>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1" name="Google Shape;40757;p18">
              <a:extLst>
                <a:ext uri="{FF2B5EF4-FFF2-40B4-BE49-F238E27FC236}">
                  <a16:creationId xmlns:a16="http://schemas.microsoft.com/office/drawing/2014/main" id="{F7F2D263-6D1C-4F76-984D-33093802A054}"/>
                </a:ext>
              </a:extLst>
            </p:cNvPr>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2" name="Google Shape;40758;p18">
              <a:extLst>
                <a:ext uri="{FF2B5EF4-FFF2-40B4-BE49-F238E27FC236}">
                  <a16:creationId xmlns:a16="http://schemas.microsoft.com/office/drawing/2014/main" id="{2DE33215-57CA-452D-9E06-64A0957D549A}"/>
                </a:ext>
              </a:extLst>
            </p:cNvPr>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3" name="Google Shape;40759;p18">
              <a:extLst>
                <a:ext uri="{FF2B5EF4-FFF2-40B4-BE49-F238E27FC236}">
                  <a16:creationId xmlns:a16="http://schemas.microsoft.com/office/drawing/2014/main" id="{87516D93-D0AE-4856-A784-7E339B4EE7E0}"/>
                </a:ext>
              </a:extLst>
            </p:cNvPr>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4" name="Google Shape;40760;p18">
              <a:extLst>
                <a:ext uri="{FF2B5EF4-FFF2-40B4-BE49-F238E27FC236}">
                  <a16:creationId xmlns:a16="http://schemas.microsoft.com/office/drawing/2014/main" id="{E4AACA68-5F06-4B73-A084-93E769DAE003}"/>
                </a:ext>
              </a:extLst>
            </p:cNvPr>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5" name="Google Shape;40761;p18">
              <a:extLst>
                <a:ext uri="{FF2B5EF4-FFF2-40B4-BE49-F238E27FC236}">
                  <a16:creationId xmlns:a16="http://schemas.microsoft.com/office/drawing/2014/main" id="{41CDCC72-83C9-4269-9E77-CA25B1D94E2F}"/>
                </a:ext>
              </a:extLst>
            </p:cNvPr>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6" name="Google Shape;40762;p18">
              <a:extLst>
                <a:ext uri="{FF2B5EF4-FFF2-40B4-BE49-F238E27FC236}">
                  <a16:creationId xmlns:a16="http://schemas.microsoft.com/office/drawing/2014/main" id="{AB5A7A4D-9C27-46DC-A670-B958CEA1A65A}"/>
                </a:ext>
              </a:extLst>
            </p:cNvPr>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7" name="Google Shape;40763;p18">
              <a:extLst>
                <a:ext uri="{FF2B5EF4-FFF2-40B4-BE49-F238E27FC236}">
                  <a16:creationId xmlns:a16="http://schemas.microsoft.com/office/drawing/2014/main" id="{A6435ECF-64E1-40B4-B1D6-A385B18B660B}"/>
                </a:ext>
              </a:extLst>
            </p:cNvPr>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8" name="Google Shape;40764;p18">
              <a:extLst>
                <a:ext uri="{FF2B5EF4-FFF2-40B4-BE49-F238E27FC236}">
                  <a16:creationId xmlns:a16="http://schemas.microsoft.com/office/drawing/2014/main" id="{3BFC6F60-FE26-478A-AC0D-0034DDDEAA89}"/>
                </a:ext>
              </a:extLst>
            </p:cNvPr>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9" name="Google Shape;40765;p18">
              <a:extLst>
                <a:ext uri="{FF2B5EF4-FFF2-40B4-BE49-F238E27FC236}">
                  <a16:creationId xmlns:a16="http://schemas.microsoft.com/office/drawing/2014/main" id="{C02B0A8E-AFA4-435C-B7AF-AAAF55430C59}"/>
                </a:ext>
              </a:extLst>
            </p:cNvPr>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0" name="Google Shape;40766;p18">
              <a:extLst>
                <a:ext uri="{FF2B5EF4-FFF2-40B4-BE49-F238E27FC236}">
                  <a16:creationId xmlns:a16="http://schemas.microsoft.com/office/drawing/2014/main" id="{B3D6981B-837E-41B8-B194-DD787307C1B0}"/>
                </a:ext>
              </a:extLst>
            </p:cNvPr>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1" name="Google Shape;40767;p18">
              <a:extLst>
                <a:ext uri="{FF2B5EF4-FFF2-40B4-BE49-F238E27FC236}">
                  <a16:creationId xmlns:a16="http://schemas.microsoft.com/office/drawing/2014/main" id="{2C9926DF-010D-43BD-97BD-EC42BC34C9EF}"/>
                </a:ext>
              </a:extLst>
            </p:cNvPr>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2" name="Google Shape;40768;p18">
              <a:extLst>
                <a:ext uri="{FF2B5EF4-FFF2-40B4-BE49-F238E27FC236}">
                  <a16:creationId xmlns:a16="http://schemas.microsoft.com/office/drawing/2014/main" id="{A1AB2BBE-B01B-4E3D-8CF4-140F1F3DDE6C}"/>
                </a:ext>
              </a:extLst>
            </p:cNvPr>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3" name="Google Shape;40769;p18">
              <a:extLst>
                <a:ext uri="{FF2B5EF4-FFF2-40B4-BE49-F238E27FC236}">
                  <a16:creationId xmlns:a16="http://schemas.microsoft.com/office/drawing/2014/main" id="{46DC14E3-1D1D-46F9-AF61-B557A3E47302}"/>
                </a:ext>
              </a:extLst>
            </p:cNvPr>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4" name="Google Shape;40770;p18">
              <a:extLst>
                <a:ext uri="{FF2B5EF4-FFF2-40B4-BE49-F238E27FC236}">
                  <a16:creationId xmlns:a16="http://schemas.microsoft.com/office/drawing/2014/main" id="{47EC5101-8D0A-4E4D-9B76-CF954D2F8643}"/>
                </a:ext>
              </a:extLst>
            </p:cNvPr>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5" name="Google Shape;40771;p18">
              <a:extLst>
                <a:ext uri="{FF2B5EF4-FFF2-40B4-BE49-F238E27FC236}">
                  <a16:creationId xmlns:a16="http://schemas.microsoft.com/office/drawing/2014/main" id="{BF7C39F4-686C-4DD6-9C0D-DE87CCBFC012}"/>
                </a:ext>
              </a:extLst>
            </p:cNvPr>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6" name="Google Shape;40772;p18">
              <a:extLst>
                <a:ext uri="{FF2B5EF4-FFF2-40B4-BE49-F238E27FC236}">
                  <a16:creationId xmlns:a16="http://schemas.microsoft.com/office/drawing/2014/main" id="{D16A9A09-332B-49EC-90CC-1B8083DB3D36}"/>
                </a:ext>
              </a:extLst>
            </p:cNvPr>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7" name="Google Shape;40773;p18">
              <a:extLst>
                <a:ext uri="{FF2B5EF4-FFF2-40B4-BE49-F238E27FC236}">
                  <a16:creationId xmlns:a16="http://schemas.microsoft.com/office/drawing/2014/main" id="{E9B49D96-54A8-4A27-B4BB-B387CCF829D5}"/>
                </a:ext>
              </a:extLst>
            </p:cNvPr>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8" name="Google Shape;40774;p18">
              <a:extLst>
                <a:ext uri="{FF2B5EF4-FFF2-40B4-BE49-F238E27FC236}">
                  <a16:creationId xmlns:a16="http://schemas.microsoft.com/office/drawing/2014/main" id="{971D780E-1156-4D6D-A1D8-379921C90475}"/>
                </a:ext>
              </a:extLst>
            </p:cNvPr>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9" name="Google Shape;40775;p18">
              <a:extLst>
                <a:ext uri="{FF2B5EF4-FFF2-40B4-BE49-F238E27FC236}">
                  <a16:creationId xmlns:a16="http://schemas.microsoft.com/office/drawing/2014/main" id="{F025FDC5-4534-4193-9050-4538C8758046}"/>
                </a:ext>
              </a:extLst>
            </p:cNvPr>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0" name="Google Shape;40776;p18">
              <a:extLst>
                <a:ext uri="{FF2B5EF4-FFF2-40B4-BE49-F238E27FC236}">
                  <a16:creationId xmlns:a16="http://schemas.microsoft.com/office/drawing/2014/main" id="{40D71244-CC9D-41AA-8AD3-39BCFF7AE632}"/>
                </a:ext>
              </a:extLst>
            </p:cNvPr>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1" name="Google Shape;40777;p18">
              <a:extLst>
                <a:ext uri="{FF2B5EF4-FFF2-40B4-BE49-F238E27FC236}">
                  <a16:creationId xmlns:a16="http://schemas.microsoft.com/office/drawing/2014/main" id="{52D1097F-686E-46B2-A2FC-7646F6391552}"/>
                </a:ext>
              </a:extLst>
            </p:cNvPr>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2" name="Google Shape;40778;p18">
              <a:extLst>
                <a:ext uri="{FF2B5EF4-FFF2-40B4-BE49-F238E27FC236}">
                  <a16:creationId xmlns:a16="http://schemas.microsoft.com/office/drawing/2014/main" id="{AF65411B-74AF-4891-9D00-2410A79205FB}"/>
                </a:ext>
              </a:extLst>
            </p:cNvPr>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3" name="Google Shape;40779;p18">
              <a:extLst>
                <a:ext uri="{FF2B5EF4-FFF2-40B4-BE49-F238E27FC236}">
                  <a16:creationId xmlns:a16="http://schemas.microsoft.com/office/drawing/2014/main" id="{6E698A46-FB7B-4E8B-A1E2-230F232E492F}"/>
                </a:ext>
              </a:extLst>
            </p:cNvPr>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4" name="Google Shape;40780;p18">
              <a:extLst>
                <a:ext uri="{FF2B5EF4-FFF2-40B4-BE49-F238E27FC236}">
                  <a16:creationId xmlns:a16="http://schemas.microsoft.com/office/drawing/2014/main" id="{247C01D6-C749-41F0-B062-909DF6DF4550}"/>
                </a:ext>
              </a:extLst>
            </p:cNvPr>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5" name="Google Shape;40781;p18">
              <a:extLst>
                <a:ext uri="{FF2B5EF4-FFF2-40B4-BE49-F238E27FC236}">
                  <a16:creationId xmlns:a16="http://schemas.microsoft.com/office/drawing/2014/main" id="{4BF57224-2956-4D33-B365-CABCCBA43F92}"/>
                </a:ext>
              </a:extLst>
            </p:cNvPr>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6" name="Google Shape;40782;p18">
              <a:extLst>
                <a:ext uri="{FF2B5EF4-FFF2-40B4-BE49-F238E27FC236}">
                  <a16:creationId xmlns:a16="http://schemas.microsoft.com/office/drawing/2014/main" id="{DE1B59F0-D4BE-4550-A6C4-B81B40BB1C57}"/>
                </a:ext>
              </a:extLst>
            </p:cNvPr>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7" name="Google Shape;40783;p18">
              <a:extLst>
                <a:ext uri="{FF2B5EF4-FFF2-40B4-BE49-F238E27FC236}">
                  <a16:creationId xmlns:a16="http://schemas.microsoft.com/office/drawing/2014/main" id="{82EA0891-B28F-4DAC-A2FA-8FBB1542E409}"/>
                </a:ext>
              </a:extLst>
            </p:cNvPr>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8" name="Google Shape;40784;p18">
              <a:extLst>
                <a:ext uri="{FF2B5EF4-FFF2-40B4-BE49-F238E27FC236}">
                  <a16:creationId xmlns:a16="http://schemas.microsoft.com/office/drawing/2014/main" id="{24D9989A-F405-4706-B95A-E279D028B2F9}"/>
                </a:ext>
              </a:extLst>
            </p:cNvPr>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9" name="Google Shape;40785;p18">
              <a:extLst>
                <a:ext uri="{FF2B5EF4-FFF2-40B4-BE49-F238E27FC236}">
                  <a16:creationId xmlns:a16="http://schemas.microsoft.com/office/drawing/2014/main" id="{DDAEA48A-DFF4-4259-9EAD-667BB39689D6}"/>
                </a:ext>
              </a:extLst>
            </p:cNvPr>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0" name="Google Shape;40786;p18">
              <a:extLst>
                <a:ext uri="{FF2B5EF4-FFF2-40B4-BE49-F238E27FC236}">
                  <a16:creationId xmlns:a16="http://schemas.microsoft.com/office/drawing/2014/main" id="{F5ED0FA8-D244-4350-B881-FC60787DAE58}"/>
                </a:ext>
              </a:extLst>
            </p:cNvPr>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1" name="Google Shape;40787;p18">
              <a:extLst>
                <a:ext uri="{FF2B5EF4-FFF2-40B4-BE49-F238E27FC236}">
                  <a16:creationId xmlns:a16="http://schemas.microsoft.com/office/drawing/2014/main" id="{55E1C4C3-B9F3-42AE-B63C-9490059A507D}"/>
                </a:ext>
              </a:extLst>
            </p:cNvPr>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2" name="Google Shape;40788;p18">
              <a:extLst>
                <a:ext uri="{FF2B5EF4-FFF2-40B4-BE49-F238E27FC236}">
                  <a16:creationId xmlns:a16="http://schemas.microsoft.com/office/drawing/2014/main" id="{105B4F33-FA85-43C1-A247-2C8C04BA7FE3}"/>
                </a:ext>
              </a:extLst>
            </p:cNvPr>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3" name="Google Shape;40789;p18">
              <a:extLst>
                <a:ext uri="{FF2B5EF4-FFF2-40B4-BE49-F238E27FC236}">
                  <a16:creationId xmlns:a16="http://schemas.microsoft.com/office/drawing/2014/main" id="{C613987F-1C5A-463F-A09A-5E387C30F6B8}"/>
                </a:ext>
              </a:extLst>
            </p:cNvPr>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4" name="Google Shape;40790;p18">
              <a:extLst>
                <a:ext uri="{FF2B5EF4-FFF2-40B4-BE49-F238E27FC236}">
                  <a16:creationId xmlns:a16="http://schemas.microsoft.com/office/drawing/2014/main" id="{BA40A9E5-1A59-46E0-8DD5-FE4D5D1B4F15}"/>
                </a:ext>
              </a:extLst>
            </p:cNvPr>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5" name="Google Shape;40791;p18">
              <a:extLst>
                <a:ext uri="{FF2B5EF4-FFF2-40B4-BE49-F238E27FC236}">
                  <a16:creationId xmlns:a16="http://schemas.microsoft.com/office/drawing/2014/main" id="{EA2FB599-A415-4787-B75A-187872B78F7A}"/>
                </a:ext>
              </a:extLst>
            </p:cNvPr>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6" name="Google Shape;40792;p18">
              <a:extLst>
                <a:ext uri="{FF2B5EF4-FFF2-40B4-BE49-F238E27FC236}">
                  <a16:creationId xmlns:a16="http://schemas.microsoft.com/office/drawing/2014/main" id="{98C574A1-5DE3-42D0-B3B9-66EE44192A45}"/>
                </a:ext>
              </a:extLst>
            </p:cNvPr>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7" name="Google Shape;40793;p18">
              <a:extLst>
                <a:ext uri="{FF2B5EF4-FFF2-40B4-BE49-F238E27FC236}">
                  <a16:creationId xmlns:a16="http://schemas.microsoft.com/office/drawing/2014/main" id="{AE84904F-92F8-4368-AF16-E0CDB4992302}"/>
                </a:ext>
              </a:extLst>
            </p:cNvPr>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8" name="Google Shape;40794;p18">
              <a:extLst>
                <a:ext uri="{FF2B5EF4-FFF2-40B4-BE49-F238E27FC236}">
                  <a16:creationId xmlns:a16="http://schemas.microsoft.com/office/drawing/2014/main" id="{AB992D55-2041-4BC4-A837-148F3DF8A206}"/>
                </a:ext>
              </a:extLst>
            </p:cNvPr>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9" name="Google Shape;40795;p18">
              <a:extLst>
                <a:ext uri="{FF2B5EF4-FFF2-40B4-BE49-F238E27FC236}">
                  <a16:creationId xmlns:a16="http://schemas.microsoft.com/office/drawing/2014/main" id="{6ABDD066-ABBF-4C47-A185-6A1AC2776F86}"/>
                </a:ext>
              </a:extLst>
            </p:cNvPr>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0" name="Google Shape;40796;p18">
              <a:extLst>
                <a:ext uri="{FF2B5EF4-FFF2-40B4-BE49-F238E27FC236}">
                  <a16:creationId xmlns:a16="http://schemas.microsoft.com/office/drawing/2014/main" id="{B96B832E-0947-4AB1-822D-51C4B61F9277}"/>
                </a:ext>
              </a:extLst>
            </p:cNvPr>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1" name="Google Shape;40797;p18">
              <a:extLst>
                <a:ext uri="{FF2B5EF4-FFF2-40B4-BE49-F238E27FC236}">
                  <a16:creationId xmlns:a16="http://schemas.microsoft.com/office/drawing/2014/main" id="{A90620FF-ADC2-42B2-B3AE-D3E363845968}"/>
                </a:ext>
              </a:extLst>
            </p:cNvPr>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2" name="Google Shape;40798;p18">
              <a:extLst>
                <a:ext uri="{FF2B5EF4-FFF2-40B4-BE49-F238E27FC236}">
                  <a16:creationId xmlns:a16="http://schemas.microsoft.com/office/drawing/2014/main" id="{E4975CBE-5F17-4910-A457-005A6A3464C8}"/>
                </a:ext>
              </a:extLst>
            </p:cNvPr>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3" name="Google Shape;40799;p18">
              <a:extLst>
                <a:ext uri="{FF2B5EF4-FFF2-40B4-BE49-F238E27FC236}">
                  <a16:creationId xmlns:a16="http://schemas.microsoft.com/office/drawing/2014/main" id="{A6B47AC6-E46D-454F-A6A4-34BE00AC32F6}"/>
                </a:ext>
              </a:extLst>
            </p:cNvPr>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4" name="Google Shape;40800;p18">
              <a:extLst>
                <a:ext uri="{FF2B5EF4-FFF2-40B4-BE49-F238E27FC236}">
                  <a16:creationId xmlns:a16="http://schemas.microsoft.com/office/drawing/2014/main" id="{D21A4242-B1EB-4A6F-8EFB-39C6A700FD6A}"/>
                </a:ext>
              </a:extLst>
            </p:cNvPr>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5" name="Google Shape;40801;p18">
              <a:extLst>
                <a:ext uri="{FF2B5EF4-FFF2-40B4-BE49-F238E27FC236}">
                  <a16:creationId xmlns:a16="http://schemas.microsoft.com/office/drawing/2014/main" id="{B85C7092-5C26-42C4-AE0E-87666D4E8DB9}"/>
                </a:ext>
              </a:extLst>
            </p:cNvPr>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6" name="Google Shape;40802;p18">
              <a:extLst>
                <a:ext uri="{FF2B5EF4-FFF2-40B4-BE49-F238E27FC236}">
                  <a16:creationId xmlns:a16="http://schemas.microsoft.com/office/drawing/2014/main" id="{8F71E560-B918-460F-8C8D-F1C9FF370C0E}"/>
                </a:ext>
              </a:extLst>
            </p:cNvPr>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7" name="Google Shape;40803;p18">
              <a:extLst>
                <a:ext uri="{FF2B5EF4-FFF2-40B4-BE49-F238E27FC236}">
                  <a16:creationId xmlns:a16="http://schemas.microsoft.com/office/drawing/2014/main" id="{E82B7950-7C32-474F-A25A-56446194A1A1}"/>
                </a:ext>
              </a:extLst>
            </p:cNvPr>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8" name="Google Shape;40804;p18">
              <a:extLst>
                <a:ext uri="{FF2B5EF4-FFF2-40B4-BE49-F238E27FC236}">
                  <a16:creationId xmlns:a16="http://schemas.microsoft.com/office/drawing/2014/main" id="{1A73F0B7-4E68-457A-8AA5-9736F07F41AA}"/>
                </a:ext>
              </a:extLst>
            </p:cNvPr>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9" name="Google Shape;40805;p18">
              <a:extLst>
                <a:ext uri="{FF2B5EF4-FFF2-40B4-BE49-F238E27FC236}">
                  <a16:creationId xmlns:a16="http://schemas.microsoft.com/office/drawing/2014/main" id="{D2033ED2-3F07-4501-AC24-35D97041D453}"/>
                </a:ext>
              </a:extLst>
            </p:cNvPr>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0" name="Google Shape;40806;p18">
              <a:extLst>
                <a:ext uri="{FF2B5EF4-FFF2-40B4-BE49-F238E27FC236}">
                  <a16:creationId xmlns:a16="http://schemas.microsoft.com/office/drawing/2014/main" id="{CBF0E60C-7320-42E3-87CA-5D0647BC8ED6}"/>
                </a:ext>
              </a:extLst>
            </p:cNvPr>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1" name="Google Shape;40807;p18">
              <a:extLst>
                <a:ext uri="{FF2B5EF4-FFF2-40B4-BE49-F238E27FC236}">
                  <a16:creationId xmlns:a16="http://schemas.microsoft.com/office/drawing/2014/main" id="{D8845A88-776A-4F7C-B8BE-B1A97BAA7AA5}"/>
                </a:ext>
              </a:extLst>
            </p:cNvPr>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2" name="Google Shape;40808;p18">
              <a:extLst>
                <a:ext uri="{FF2B5EF4-FFF2-40B4-BE49-F238E27FC236}">
                  <a16:creationId xmlns:a16="http://schemas.microsoft.com/office/drawing/2014/main" id="{953AE00F-11AA-4FB7-B45B-F45F9A886651}"/>
                </a:ext>
              </a:extLst>
            </p:cNvPr>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3" name="Google Shape;40809;p18">
              <a:extLst>
                <a:ext uri="{FF2B5EF4-FFF2-40B4-BE49-F238E27FC236}">
                  <a16:creationId xmlns:a16="http://schemas.microsoft.com/office/drawing/2014/main" id="{C969A475-83EC-41A2-8882-C462279DDA22}"/>
                </a:ext>
              </a:extLst>
            </p:cNvPr>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4" name="Google Shape;40810;p18">
              <a:extLst>
                <a:ext uri="{FF2B5EF4-FFF2-40B4-BE49-F238E27FC236}">
                  <a16:creationId xmlns:a16="http://schemas.microsoft.com/office/drawing/2014/main" id="{EDC5784F-F902-4767-BBF2-4081D0E11EEA}"/>
                </a:ext>
              </a:extLst>
            </p:cNvPr>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5" name="Google Shape;40811;p18">
              <a:extLst>
                <a:ext uri="{FF2B5EF4-FFF2-40B4-BE49-F238E27FC236}">
                  <a16:creationId xmlns:a16="http://schemas.microsoft.com/office/drawing/2014/main" id="{C0EE335E-111B-4783-ACA3-F75320F91CD7}"/>
                </a:ext>
              </a:extLst>
            </p:cNvPr>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6" name="Google Shape;40812;p18">
              <a:extLst>
                <a:ext uri="{FF2B5EF4-FFF2-40B4-BE49-F238E27FC236}">
                  <a16:creationId xmlns:a16="http://schemas.microsoft.com/office/drawing/2014/main" id="{4F68FF6E-4F3B-4C16-B54D-79BE0C0D065A}"/>
                </a:ext>
              </a:extLst>
            </p:cNvPr>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7" name="Google Shape;40813;p18">
              <a:extLst>
                <a:ext uri="{FF2B5EF4-FFF2-40B4-BE49-F238E27FC236}">
                  <a16:creationId xmlns:a16="http://schemas.microsoft.com/office/drawing/2014/main" id="{5FD03275-ADCA-4283-8770-8EC8D512F5E9}"/>
                </a:ext>
              </a:extLst>
            </p:cNvPr>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8" name="Google Shape;40814;p18">
              <a:extLst>
                <a:ext uri="{FF2B5EF4-FFF2-40B4-BE49-F238E27FC236}">
                  <a16:creationId xmlns:a16="http://schemas.microsoft.com/office/drawing/2014/main" id="{876210C7-9341-484A-8570-274AD0CAB8F6}"/>
                </a:ext>
              </a:extLst>
            </p:cNvPr>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9" name="Google Shape;40815;p18">
              <a:extLst>
                <a:ext uri="{FF2B5EF4-FFF2-40B4-BE49-F238E27FC236}">
                  <a16:creationId xmlns:a16="http://schemas.microsoft.com/office/drawing/2014/main" id="{5702924C-909B-4BBC-A449-0C8BF817B3FF}"/>
                </a:ext>
              </a:extLst>
            </p:cNvPr>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0" name="Google Shape;40816;p18">
              <a:extLst>
                <a:ext uri="{FF2B5EF4-FFF2-40B4-BE49-F238E27FC236}">
                  <a16:creationId xmlns:a16="http://schemas.microsoft.com/office/drawing/2014/main" id="{1190F173-FB26-40E0-8276-0A17FD380411}"/>
                </a:ext>
              </a:extLst>
            </p:cNvPr>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1" name="Google Shape;40817;p18">
              <a:extLst>
                <a:ext uri="{FF2B5EF4-FFF2-40B4-BE49-F238E27FC236}">
                  <a16:creationId xmlns:a16="http://schemas.microsoft.com/office/drawing/2014/main" id="{AB44EFD3-AA5C-4950-81EB-522A0EB44D39}"/>
                </a:ext>
              </a:extLst>
            </p:cNvPr>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2" name="Google Shape;40818;p18">
              <a:extLst>
                <a:ext uri="{FF2B5EF4-FFF2-40B4-BE49-F238E27FC236}">
                  <a16:creationId xmlns:a16="http://schemas.microsoft.com/office/drawing/2014/main" id="{DC259E17-ABED-4F00-89FC-6C12B92158E9}"/>
                </a:ext>
              </a:extLst>
            </p:cNvPr>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3" name="Google Shape;40819;p18">
              <a:extLst>
                <a:ext uri="{FF2B5EF4-FFF2-40B4-BE49-F238E27FC236}">
                  <a16:creationId xmlns:a16="http://schemas.microsoft.com/office/drawing/2014/main" id="{A2C09315-0504-48E1-8A12-A234BDCA6A67}"/>
                </a:ext>
              </a:extLst>
            </p:cNvPr>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4" name="Google Shape;40820;p18">
              <a:extLst>
                <a:ext uri="{FF2B5EF4-FFF2-40B4-BE49-F238E27FC236}">
                  <a16:creationId xmlns:a16="http://schemas.microsoft.com/office/drawing/2014/main" id="{25013B12-30C8-43D1-8B1A-BFEC0F0B82F2}"/>
                </a:ext>
              </a:extLst>
            </p:cNvPr>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5" name="Google Shape;40821;p18">
              <a:extLst>
                <a:ext uri="{FF2B5EF4-FFF2-40B4-BE49-F238E27FC236}">
                  <a16:creationId xmlns:a16="http://schemas.microsoft.com/office/drawing/2014/main" id="{C3F57565-28B7-44CD-98D8-12B58447BAB2}"/>
                </a:ext>
              </a:extLst>
            </p:cNvPr>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6" name="Google Shape;40822;p18">
              <a:extLst>
                <a:ext uri="{FF2B5EF4-FFF2-40B4-BE49-F238E27FC236}">
                  <a16:creationId xmlns:a16="http://schemas.microsoft.com/office/drawing/2014/main" id="{1878B3F4-E047-4BE9-822B-5B722002154A}"/>
                </a:ext>
              </a:extLst>
            </p:cNvPr>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7" name="Google Shape;40823;p18">
              <a:extLst>
                <a:ext uri="{FF2B5EF4-FFF2-40B4-BE49-F238E27FC236}">
                  <a16:creationId xmlns:a16="http://schemas.microsoft.com/office/drawing/2014/main" id="{174FDD34-AED3-4BA7-8480-40CD4EAAFC0B}"/>
                </a:ext>
              </a:extLst>
            </p:cNvPr>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8" name="Google Shape;40824;p18">
              <a:extLst>
                <a:ext uri="{FF2B5EF4-FFF2-40B4-BE49-F238E27FC236}">
                  <a16:creationId xmlns:a16="http://schemas.microsoft.com/office/drawing/2014/main" id="{307B4755-A46C-4FD2-A2AF-16EBBC1967A4}"/>
                </a:ext>
              </a:extLst>
            </p:cNvPr>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9" name="Google Shape;40825;p18">
              <a:extLst>
                <a:ext uri="{FF2B5EF4-FFF2-40B4-BE49-F238E27FC236}">
                  <a16:creationId xmlns:a16="http://schemas.microsoft.com/office/drawing/2014/main" id="{26DE3C8A-B29E-4DB9-9D85-06C9D92EF107}"/>
                </a:ext>
              </a:extLst>
            </p:cNvPr>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0" name="Google Shape;40826;p18">
              <a:extLst>
                <a:ext uri="{FF2B5EF4-FFF2-40B4-BE49-F238E27FC236}">
                  <a16:creationId xmlns:a16="http://schemas.microsoft.com/office/drawing/2014/main" id="{C4337393-5B5C-4FEB-BD76-F895AD87EE5B}"/>
                </a:ext>
              </a:extLst>
            </p:cNvPr>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1" name="Google Shape;40827;p18">
              <a:extLst>
                <a:ext uri="{FF2B5EF4-FFF2-40B4-BE49-F238E27FC236}">
                  <a16:creationId xmlns:a16="http://schemas.microsoft.com/office/drawing/2014/main" id="{0F7E14EB-7800-4873-9A00-8DDD574C69AD}"/>
                </a:ext>
              </a:extLst>
            </p:cNvPr>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2" name="Google Shape;40828;p18">
              <a:extLst>
                <a:ext uri="{FF2B5EF4-FFF2-40B4-BE49-F238E27FC236}">
                  <a16:creationId xmlns:a16="http://schemas.microsoft.com/office/drawing/2014/main" id="{CAB70352-D8E8-42C8-AB5B-F4E1FA660D8E}"/>
                </a:ext>
              </a:extLst>
            </p:cNvPr>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3" name="Google Shape;40829;p18">
              <a:extLst>
                <a:ext uri="{FF2B5EF4-FFF2-40B4-BE49-F238E27FC236}">
                  <a16:creationId xmlns:a16="http://schemas.microsoft.com/office/drawing/2014/main" id="{A3277A4A-6179-49B0-B996-AE085C887267}"/>
                </a:ext>
              </a:extLst>
            </p:cNvPr>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4" name="Google Shape;40830;p18">
              <a:extLst>
                <a:ext uri="{FF2B5EF4-FFF2-40B4-BE49-F238E27FC236}">
                  <a16:creationId xmlns:a16="http://schemas.microsoft.com/office/drawing/2014/main" id="{46A79F2A-3F8C-42AD-99DD-D446AB8136FE}"/>
                </a:ext>
              </a:extLst>
            </p:cNvPr>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5" name="Google Shape;40831;p18">
              <a:extLst>
                <a:ext uri="{FF2B5EF4-FFF2-40B4-BE49-F238E27FC236}">
                  <a16:creationId xmlns:a16="http://schemas.microsoft.com/office/drawing/2014/main" id="{BD3F903A-37BA-4F5A-8DD9-17DA084E5778}"/>
                </a:ext>
              </a:extLst>
            </p:cNvPr>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6" name="Google Shape;40832;p18">
              <a:extLst>
                <a:ext uri="{FF2B5EF4-FFF2-40B4-BE49-F238E27FC236}">
                  <a16:creationId xmlns:a16="http://schemas.microsoft.com/office/drawing/2014/main" id="{D84AC840-BBF3-4105-8209-E93DADF03A06}"/>
                </a:ext>
              </a:extLst>
            </p:cNvPr>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7" name="Google Shape;40833;p18">
              <a:extLst>
                <a:ext uri="{FF2B5EF4-FFF2-40B4-BE49-F238E27FC236}">
                  <a16:creationId xmlns:a16="http://schemas.microsoft.com/office/drawing/2014/main" id="{4BD89460-4C7D-4350-B40F-D2A3A57E7FE0}"/>
                </a:ext>
              </a:extLst>
            </p:cNvPr>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8" name="Google Shape;40834;p18">
              <a:extLst>
                <a:ext uri="{FF2B5EF4-FFF2-40B4-BE49-F238E27FC236}">
                  <a16:creationId xmlns:a16="http://schemas.microsoft.com/office/drawing/2014/main" id="{5CA3A534-F981-4A24-B4AC-02846A39CB58}"/>
                </a:ext>
              </a:extLst>
            </p:cNvPr>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9" name="Google Shape;40835;p18">
              <a:extLst>
                <a:ext uri="{FF2B5EF4-FFF2-40B4-BE49-F238E27FC236}">
                  <a16:creationId xmlns:a16="http://schemas.microsoft.com/office/drawing/2014/main" id="{B568B5B8-9FF5-459E-A323-0B529F661FA3}"/>
                </a:ext>
              </a:extLst>
            </p:cNvPr>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0" name="Google Shape;40836;p18">
              <a:extLst>
                <a:ext uri="{FF2B5EF4-FFF2-40B4-BE49-F238E27FC236}">
                  <a16:creationId xmlns:a16="http://schemas.microsoft.com/office/drawing/2014/main" id="{D390BFA1-C488-4DB0-A696-C7245EC32508}"/>
                </a:ext>
              </a:extLst>
            </p:cNvPr>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1" name="Google Shape;40837;p18">
              <a:extLst>
                <a:ext uri="{FF2B5EF4-FFF2-40B4-BE49-F238E27FC236}">
                  <a16:creationId xmlns:a16="http://schemas.microsoft.com/office/drawing/2014/main" id="{2BBB4930-5774-403C-A14F-A8F0B8509987}"/>
                </a:ext>
              </a:extLst>
            </p:cNvPr>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2" name="Google Shape;40838;p18">
              <a:extLst>
                <a:ext uri="{FF2B5EF4-FFF2-40B4-BE49-F238E27FC236}">
                  <a16:creationId xmlns:a16="http://schemas.microsoft.com/office/drawing/2014/main" id="{DBC7D5F7-655E-41E1-ADD7-4E889C63692A}"/>
                </a:ext>
              </a:extLst>
            </p:cNvPr>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3" name="Google Shape;40839;p18">
              <a:extLst>
                <a:ext uri="{FF2B5EF4-FFF2-40B4-BE49-F238E27FC236}">
                  <a16:creationId xmlns:a16="http://schemas.microsoft.com/office/drawing/2014/main" id="{353EE1EF-DE76-4AF2-B617-F1FF9FE8C9F2}"/>
                </a:ext>
              </a:extLst>
            </p:cNvPr>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4" name="Google Shape;40840;p18">
              <a:extLst>
                <a:ext uri="{FF2B5EF4-FFF2-40B4-BE49-F238E27FC236}">
                  <a16:creationId xmlns:a16="http://schemas.microsoft.com/office/drawing/2014/main" id="{B69CDF32-C507-4F69-9319-DBEECBA34750}"/>
                </a:ext>
              </a:extLst>
            </p:cNvPr>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5" name="Google Shape;40841;p18">
              <a:extLst>
                <a:ext uri="{FF2B5EF4-FFF2-40B4-BE49-F238E27FC236}">
                  <a16:creationId xmlns:a16="http://schemas.microsoft.com/office/drawing/2014/main" id="{75BE1CCF-1160-49F2-861A-22B51EA9124B}"/>
                </a:ext>
              </a:extLst>
            </p:cNvPr>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6" name="Google Shape;40842;p18">
              <a:extLst>
                <a:ext uri="{FF2B5EF4-FFF2-40B4-BE49-F238E27FC236}">
                  <a16:creationId xmlns:a16="http://schemas.microsoft.com/office/drawing/2014/main" id="{A63C13D4-57A7-4A39-9AF8-A6271DAF9A4A}"/>
                </a:ext>
              </a:extLst>
            </p:cNvPr>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7" name="Google Shape;40843;p18">
              <a:extLst>
                <a:ext uri="{FF2B5EF4-FFF2-40B4-BE49-F238E27FC236}">
                  <a16:creationId xmlns:a16="http://schemas.microsoft.com/office/drawing/2014/main" id="{186E5CF9-50B6-42B9-A301-A9EEEC026858}"/>
                </a:ext>
              </a:extLst>
            </p:cNvPr>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8" name="Google Shape;40844;p18">
              <a:extLst>
                <a:ext uri="{FF2B5EF4-FFF2-40B4-BE49-F238E27FC236}">
                  <a16:creationId xmlns:a16="http://schemas.microsoft.com/office/drawing/2014/main" id="{10F698ED-37C6-42D4-98C9-E90ED86AD7E1}"/>
                </a:ext>
              </a:extLst>
            </p:cNvPr>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9" name="Google Shape;40845;p18">
              <a:extLst>
                <a:ext uri="{FF2B5EF4-FFF2-40B4-BE49-F238E27FC236}">
                  <a16:creationId xmlns:a16="http://schemas.microsoft.com/office/drawing/2014/main" id="{FB916B2D-F790-48B0-89C2-99E2440B6FD2}"/>
                </a:ext>
              </a:extLst>
            </p:cNvPr>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0" name="Google Shape;40846;p18">
              <a:extLst>
                <a:ext uri="{FF2B5EF4-FFF2-40B4-BE49-F238E27FC236}">
                  <a16:creationId xmlns:a16="http://schemas.microsoft.com/office/drawing/2014/main" id="{C474BECF-D41B-4B96-BDA8-C237081F515E}"/>
                </a:ext>
              </a:extLst>
            </p:cNvPr>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1" name="Google Shape;40847;p18">
              <a:extLst>
                <a:ext uri="{FF2B5EF4-FFF2-40B4-BE49-F238E27FC236}">
                  <a16:creationId xmlns:a16="http://schemas.microsoft.com/office/drawing/2014/main" id="{B445DBDA-28C9-4786-B5ED-C81F3ED82C63}"/>
                </a:ext>
              </a:extLst>
            </p:cNvPr>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2" name="Google Shape;40848;p18">
              <a:extLst>
                <a:ext uri="{FF2B5EF4-FFF2-40B4-BE49-F238E27FC236}">
                  <a16:creationId xmlns:a16="http://schemas.microsoft.com/office/drawing/2014/main" id="{0BF2E753-A417-4C9D-9429-215E7B517747}"/>
                </a:ext>
              </a:extLst>
            </p:cNvPr>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3" name="Google Shape;40849;p18">
              <a:extLst>
                <a:ext uri="{FF2B5EF4-FFF2-40B4-BE49-F238E27FC236}">
                  <a16:creationId xmlns:a16="http://schemas.microsoft.com/office/drawing/2014/main" id="{2681B4AB-66DB-4161-A4EC-18F74174F6E6}"/>
                </a:ext>
              </a:extLst>
            </p:cNvPr>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4" name="Google Shape;40850;p18">
              <a:extLst>
                <a:ext uri="{FF2B5EF4-FFF2-40B4-BE49-F238E27FC236}">
                  <a16:creationId xmlns:a16="http://schemas.microsoft.com/office/drawing/2014/main" id="{7935B0ED-3A41-4246-B2BC-E652CEAA87E7}"/>
                </a:ext>
              </a:extLst>
            </p:cNvPr>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5" name="Google Shape;40851;p18">
              <a:extLst>
                <a:ext uri="{FF2B5EF4-FFF2-40B4-BE49-F238E27FC236}">
                  <a16:creationId xmlns:a16="http://schemas.microsoft.com/office/drawing/2014/main" id="{C332EAD0-8831-40D5-931F-AC1BA256C2DF}"/>
                </a:ext>
              </a:extLst>
            </p:cNvPr>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6" name="Google Shape;40852;p18">
              <a:extLst>
                <a:ext uri="{FF2B5EF4-FFF2-40B4-BE49-F238E27FC236}">
                  <a16:creationId xmlns:a16="http://schemas.microsoft.com/office/drawing/2014/main" id="{D8885EE0-BEE0-4B95-A5B9-1EA7946BA51E}"/>
                </a:ext>
              </a:extLst>
            </p:cNvPr>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7" name="Google Shape;40853;p18">
              <a:extLst>
                <a:ext uri="{FF2B5EF4-FFF2-40B4-BE49-F238E27FC236}">
                  <a16:creationId xmlns:a16="http://schemas.microsoft.com/office/drawing/2014/main" id="{24FAA87F-B325-4D70-ADC6-B568B6B498C4}"/>
                </a:ext>
              </a:extLst>
            </p:cNvPr>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8" name="Google Shape;40854;p18">
              <a:extLst>
                <a:ext uri="{FF2B5EF4-FFF2-40B4-BE49-F238E27FC236}">
                  <a16:creationId xmlns:a16="http://schemas.microsoft.com/office/drawing/2014/main" id="{18FAE2DE-74FC-4BF8-B806-8BD298C2BDE4}"/>
                </a:ext>
              </a:extLst>
            </p:cNvPr>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9" name="Google Shape;40855;p18">
              <a:extLst>
                <a:ext uri="{FF2B5EF4-FFF2-40B4-BE49-F238E27FC236}">
                  <a16:creationId xmlns:a16="http://schemas.microsoft.com/office/drawing/2014/main" id="{76D94C2E-7498-49F2-89FE-FDFD9672AA84}"/>
                </a:ext>
              </a:extLst>
            </p:cNvPr>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0" name="Google Shape;40856;p18">
              <a:extLst>
                <a:ext uri="{FF2B5EF4-FFF2-40B4-BE49-F238E27FC236}">
                  <a16:creationId xmlns:a16="http://schemas.microsoft.com/office/drawing/2014/main" id="{CC16F956-65A6-42B0-8F0A-CD0D32A8AA62}"/>
                </a:ext>
              </a:extLst>
            </p:cNvPr>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1" name="Google Shape;40857;p18">
              <a:extLst>
                <a:ext uri="{FF2B5EF4-FFF2-40B4-BE49-F238E27FC236}">
                  <a16:creationId xmlns:a16="http://schemas.microsoft.com/office/drawing/2014/main" id="{571D8F0E-6CB0-47DA-9A36-686AC7A38294}"/>
                </a:ext>
              </a:extLst>
            </p:cNvPr>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2" name="Google Shape;40858;p18">
              <a:extLst>
                <a:ext uri="{FF2B5EF4-FFF2-40B4-BE49-F238E27FC236}">
                  <a16:creationId xmlns:a16="http://schemas.microsoft.com/office/drawing/2014/main" id="{2F7DD415-8926-4F79-8027-C7A6DEA9B44E}"/>
                </a:ext>
              </a:extLst>
            </p:cNvPr>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3" name="Google Shape;40859;p18">
              <a:extLst>
                <a:ext uri="{FF2B5EF4-FFF2-40B4-BE49-F238E27FC236}">
                  <a16:creationId xmlns:a16="http://schemas.microsoft.com/office/drawing/2014/main" id="{17C56303-2EDC-4A43-8C9B-3A80B3D46B4B}"/>
                </a:ext>
              </a:extLst>
            </p:cNvPr>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4" name="Google Shape;40860;p18">
              <a:extLst>
                <a:ext uri="{FF2B5EF4-FFF2-40B4-BE49-F238E27FC236}">
                  <a16:creationId xmlns:a16="http://schemas.microsoft.com/office/drawing/2014/main" id="{93ADE7CD-7EB3-47CC-9856-4F5B7443F199}"/>
                </a:ext>
              </a:extLst>
            </p:cNvPr>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5" name="Google Shape;40861;p18">
              <a:extLst>
                <a:ext uri="{FF2B5EF4-FFF2-40B4-BE49-F238E27FC236}">
                  <a16:creationId xmlns:a16="http://schemas.microsoft.com/office/drawing/2014/main" id="{27E63D17-AFB1-409C-B210-C155D07F5D49}"/>
                </a:ext>
              </a:extLst>
            </p:cNvPr>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6" name="Google Shape;40862;p18">
              <a:extLst>
                <a:ext uri="{FF2B5EF4-FFF2-40B4-BE49-F238E27FC236}">
                  <a16:creationId xmlns:a16="http://schemas.microsoft.com/office/drawing/2014/main" id="{54ABA371-62D3-47E0-9C44-AB07948C07E3}"/>
                </a:ext>
              </a:extLst>
            </p:cNvPr>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7" name="Google Shape;40863;p18">
              <a:extLst>
                <a:ext uri="{FF2B5EF4-FFF2-40B4-BE49-F238E27FC236}">
                  <a16:creationId xmlns:a16="http://schemas.microsoft.com/office/drawing/2014/main" id="{324B9D0E-43E3-4DCD-A6E3-B6D45EE95744}"/>
                </a:ext>
              </a:extLst>
            </p:cNvPr>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8" name="Google Shape;40864;p18">
              <a:extLst>
                <a:ext uri="{FF2B5EF4-FFF2-40B4-BE49-F238E27FC236}">
                  <a16:creationId xmlns:a16="http://schemas.microsoft.com/office/drawing/2014/main" id="{499D55AB-4085-4F2F-9E6A-A84AD95CE974}"/>
                </a:ext>
              </a:extLst>
            </p:cNvPr>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9" name="Google Shape;40865;p18">
              <a:extLst>
                <a:ext uri="{FF2B5EF4-FFF2-40B4-BE49-F238E27FC236}">
                  <a16:creationId xmlns:a16="http://schemas.microsoft.com/office/drawing/2014/main" id="{979A7AFD-F4AA-4263-A829-946EDB2D5543}"/>
                </a:ext>
              </a:extLst>
            </p:cNvPr>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0" name="Google Shape;40866;p18">
              <a:extLst>
                <a:ext uri="{FF2B5EF4-FFF2-40B4-BE49-F238E27FC236}">
                  <a16:creationId xmlns:a16="http://schemas.microsoft.com/office/drawing/2014/main" id="{92694B6A-5C0B-4171-9E19-55E754980780}"/>
                </a:ext>
              </a:extLst>
            </p:cNvPr>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1" name="Google Shape;40867;p18">
              <a:extLst>
                <a:ext uri="{FF2B5EF4-FFF2-40B4-BE49-F238E27FC236}">
                  <a16:creationId xmlns:a16="http://schemas.microsoft.com/office/drawing/2014/main" id="{5BE42855-A467-44A4-9238-9BB6B15B4E90}"/>
                </a:ext>
              </a:extLst>
            </p:cNvPr>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2" name="Google Shape;40868;p18">
              <a:extLst>
                <a:ext uri="{FF2B5EF4-FFF2-40B4-BE49-F238E27FC236}">
                  <a16:creationId xmlns:a16="http://schemas.microsoft.com/office/drawing/2014/main" id="{7348BCA2-32A0-4C57-B656-A63DCAC092F6}"/>
                </a:ext>
              </a:extLst>
            </p:cNvPr>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3" name="Google Shape;40869;p18">
              <a:extLst>
                <a:ext uri="{FF2B5EF4-FFF2-40B4-BE49-F238E27FC236}">
                  <a16:creationId xmlns:a16="http://schemas.microsoft.com/office/drawing/2014/main" id="{2AC0D938-A31A-47DE-9B25-9ABC871F601F}"/>
                </a:ext>
              </a:extLst>
            </p:cNvPr>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4" name="Google Shape;40870;p18">
              <a:extLst>
                <a:ext uri="{FF2B5EF4-FFF2-40B4-BE49-F238E27FC236}">
                  <a16:creationId xmlns:a16="http://schemas.microsoft.com/office/drawing/2014/main" id="{3844D845-FA35-471D-A5DC-FEF8CF9E8931}"/>
                </a:ext>
              </a:extLst>
            </p:cNvPr>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5" name="Google Shape;40871;p18">
              <a:extLst>
                <a:ext uri="{FF2B5EF4-FFF2-40B4-BE49-F238E27FC236}">
                  <a16:creationId xmlns:a16="http://schemas.microsoft.com/office/drawing/2014/main" id="{509DCB4D-93F5-4AF1-932B-29612E2F9D10}"/>
                </a:ext>
              </a:extLst>
            </p:cNvPr>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6" name="Google Shape;40872;p18">
              <a:extLst>
                <a:ext uri="{FF2B5EF4-FFF2-40B4-BE49-F238E27FC236}">
                  <a16:creationId xmlns:a16="http://schemas.microsoft.com/office/drawing/2014/main" id="{B4F918D8-12E6-482C-9010-F45F657235A8}"/>
                </a:ext>
              </a:extLst>
            </p:cNvPr>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7" name="Google Shape;40873;p18">
              <a:extLst>
                <a:ext uri="{FF2B5EF4-FFF2-40B4-BE49-F238E27FC236}">
                  <a16:creationId xmlns:a16="http://schemas.microsoft.com/office/drawing/2014/main" id="{728C9C63-05D8-487A-9DD9-EF5AEF9B5BFF}"/>
                </a:ext>
              </a:extLst>
            </p:cNvPr>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8" name="Google Shape;40874;p18">
              <a:extLst>
                <a:ext uri="{FF2B5EF4-FFF2-40B4-BE49-F238E27FC236}">
                  <a16:creationId xmlns:a16="http://schemas.microsoft.com/office/drawing/2014/main" id="{9C8D9207-0A26-48F6-8B72-D61067F370BE}"/>
                </a:ext>
              </a:extLst>
            </p:cNvPr>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9" name="Google Shape;40875;p18">
              <a:extLst>
                <a:ext uri="{FF2B5EF4-FFF2-40B4-BE49-F238E27FC236}">
                  <a16:creationId xmlns:a16="http://schemas.microsoft.com/office/drawing/2014/main" id="{253DFB66-DE28-4129-BE20-803E95091A5A}"/>
                </a:ext>
              </a:extLst>
            </p:cNvPr>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0" name="Google Shape;40876;p18">
              <a:extLst>
                <a:ext uri="{FF2B5EF4-FFF2-40B4-BE49-F238E27FC236}">
                  <a16:creationId xmlns:a16="http://schemas.microsoft.com/office/drawing/2014/main" id="{4AE3E487-A2BC-4257-8FEB-5B589D01379C}"/>
                </a:ext>
              </a:extLst>
            </p:cNvPr>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1" name="Google Shape;40877;p18">
              <a:extLst>
                <a:ext uri="{FF2B5EF4-FFF2-40B4-BE49-F238E27FC236}">
                  <a16:creationId xmlns:a16="http://schemas.microsoft.com/office/drawing/2014/main" id="{E6AA251A-D5A4-4C1C-98F3-8E6E146E5338}"/>
                </a:ext>
              </a:extLst>
            </p:cNvPr>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2" name="Google Shape;40878;p18">
              <a:extLst>
                <a:ext uri="{FF2B5EF4-FFF2-40B4-BE49-F238E27FC236}">
                  <a16:creationId xmlns:a16="http://schemas.microsoft.com/office/drawing/2014/main" id="{6A46AD11-4046-4A6E-93C1-C8DFD52B0A1A}"/>
                </a:ext>
              </a:extLst>
            </p:cNvPr>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3" name="Google Shape;40879;p18">
              <a:extLst>
                <a:ext uri="{FF2B5EF4-FFF2-40B4-BE49-F238E27FC236}">
                  <a16:creationId xmlns:a16="http://schemas.microsoft.com/office/drawing/2014/main" id="{FBA2CDFF-70E9-4833-8201-38AE3F2BC43A}"/>
                </a:ext>
              </a:extLst>
            </p:cNvPr>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4" name="Google Shape;40880;p18">
              <a:extLst>
                <a:ext uri="{FF2B5EF4-FFF2-40B4-BE49-F238E27FC236}">
                  <a16:creationId xmlns:a16="http://schemas.microsoft.com/office/drawing/2014/main" id="{F782A84B-7FB5-40A0-9EFE-45097087967D}"/>
                </a:ext>
              </a:extLst>
            </p:cNvPr>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5" name="Google Shape;40881;p18">
              <a:extLst>
                <a:ext uri="{FF2B5EF4-FFF2-40B4-BE49-F238E27FC236}">
                  <a16:creationId xmlns:a16="http://schemas.microsoft.com/office/drawing/2014/main" id="{629B6499-5F96-478E-82AE-61344919F1A1}"/>
                </a:ext>
              </a:extLst>
            </p:cNvPr>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6" name="Google Shape;40882;p18">
              <a:extLst>
                <a:ext uri="{FF2B5EF4-FFF2-40B4-BE49-F238E27FC236}">
                  <a16:creationId xmlns:a16="http://schemas.microsoft.com/office/drawing/2014/main" id="{9FB0100A-A6C2-4968-BD6D-72C8FD4A9A7B}"/>
                </a:ext>
              </a:extLst>
            </p:cNvPr>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7" name="Google Shape;40883;p18">
              <a:extLst>
                <a:ext uri="{FF2B5EF4-FFF2-40B4-BE49-F238E27FC236}">
                  <a16:creationId xmlns:a16="http://schemas.microsoft.com/office/drawing/2014/main" id="{7DF20508-A9D2-4066-ABBD-4F0E433E387E}"/>
                </a:ext>
              </a:extLst>
            </p:cNvPr>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8" name="Google Shape;40884;p18">
              <a:extLst>
                <a:ext uri="{FF2B5EF4-FFF2-40B4-BE49-F238E27FC236}">
                  <a16:creationId xmlns:a16="http://schemas.microsoft.com/office/drawing/2014/main" id="{4FBEB6F5-0F62-44F8-86F4-7E15BAFA0F3A}"/>
                </a:ext>
              </a:extLst>
            </p:cNvPr>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9" name="Google Shape;40885;p18">
              <a:extLst>
                <a:ext uri="{FF2B5EF4-FFF2-40B4-BE49-F238E27FC236}">
                  <a16:creationId xmlns:a16="http://schemas.microsoft.com/office/drawing/2014/main" id="{8947911F-4D3A-42A0-8756-A51C919A05AD}"/>
                </a:ext>
              </a:extLst>
            </p:cNvPr>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0" name="Google Shape;40886;p18">
              <a:extLst>
                <a:ext uri="{FF2B5EF4-FFF2-40B4-BE49-F238E27FC236}">
                  <a16:creationId xmlns:a16="http://schemas.microsoft.com/office/drawing/2014/main" id="{93FA57C7-FF38-48A9-9BCE-99539288BD58}"/>
                </a:ext>
              </a:extLst>
            </p:cNvPr>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1" name="Google Shape;40887;p18">
              <a:extLst>
                <a:ext uri="{FF2B5EF4-FFF2-40B4-BE49-F238E27FC236}">
                  <a16:creationId xmlns:a16="http://schemas.microsoft.com/office/drawing/2014/main" id="{4A02FA96-B0BC-4508-89A7-D294EB6E2C25}"/>
                </a:ext>
              </a:extLst>
            </p:cNvPr>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2" name="Google Shape;40888;p18">
              <a:extLst>
                <a:ext uri="{FF2B5EF4-FFF2-40B4-BE49-F238E27FC236}">
                  <a16:creationId xmlns:a16="http://schemas.microsoft.com/office/drawing/2014/main" id="{862CCA0F-3D96-4EA5-AAC9-7EFF33E7EBAD}"/>
                </a:ext>
              </a:extLst>
            </p:cNvPr>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3" name="Google Shape;40889;p18">
              <a:extLst>
                <a:ext uri="{FF2B5EF4-FFF2-40B4-BE49-F238E27FC236}">
                  <a16:creationId xmlns:a16="http://schemas.microsoft.com/office/drawing/2014/main" id="{7E81DB1A-C57B-4BF6-BE39-6B47B08E3177}"/>
                </a:ext>
              </a:extLst>
            </p:cNvPr>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4" name="Google Shape;40890;p18">
              <a:extLst>
                <a:ext uri="{FF2B5EF4-FFF2-40B4-BE49-F238E27FC236}">
                  <a16:creationId xmlns:a16="http://schemas.microsoft.com/office/drawing/2014/main" id="{5456546C-AB79-4FA4-BE1D-47B5C4C002C8}"/>
                </a:ext>
              </a:extLst>
            </p:cNvPr>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5" name="Google Shape;40891;p18">
              <a:extLst>
                <a:ext uri="{FF2B5EF4-FFF2-40B4-BE49-F238E27FC236}">
                  <a16:creationId xmlns:a16="http://schemas.microsoft.com/office/drawing/2014/main" id="{C4EF5BBE-2068-4AD6-968B-EE734EF8D917}"/>
                </a:ext>
              </a:extLst>
            </p:cNvPr>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6" name="Google Shape;40892;p18">
              <a:extLst>
                <a:ext uri="{FF2B5EF4-FFF2-40B4-BE49-F238E27FC236}">
                  <a16:creationId xmlns:a16="http://schemas.microsoft.com/office/drawing/2014/main" id="{B33ECC05-4C05-43B1-977D-A962CD9B3C31}"/>
                </a:ext>
              </a:extLst>
            </p:cNvPr>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7" name="Google Shape;40893;p18">
              <a:extLst>
                <a:ext uri="{FF2B5EF4-FFF2-40B4-BE49-F238E27FC236}">
                  <a16:creationId xmlns:a16="http://schemas.microsoft.com/office/drawing/2014/main" id="{EF07978B-A840-467B-90E3-53A26AD7F82A}"/>
                </a:ext>
              </a:extLst>
            </p:cNvPr>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8" name="Google Shape;40894;p18">
              <a:extLst>
                <a:ext uri="{FF2B5EF4-FFF2-40B4-BE49-F238E27FC236}">
                  <a16:creationId xmlns:a16="http://schemas.microsoft.com/office/drawing/2014/main" id="{3FC2F9E1-4545-4018-9A1D-5DC96047F879}"/>
                </a:ext>
              </a:extLst>
            </p:cNvPr>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9" name="Google Shape;40895;p18">
              <a:extLst>
                <a:ext uri="{FF2B5EF4-FFF2-40B4-BE49-F238E27FC236}">
                  <a16:creationId xmlns:a16="http://schemas.microsoft.com/office/drawing/2014/main" id="{25D44F1C-2F75-4FA8-863D-D656A8145996}"/>
                </a:ext>
              </a:extLst>
            </p:cNvPr>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0" name="Google Shape;40896;p18">
              <a:extLst>
                <a:ext uri="{FF2B5EF4-FFF2-40B4-BE49-F238E27FC236}">
                  <a16:creationId xmlns:a16="http://schemas.microsoft.com/office/drawing/2014/main" id="{710B45C5-5F29-4D7F-A63D-BE189A62FA09}"/>
                </a:ext>
              </a:extLst>
            </p:cNvPr>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1" name="Google Shape;40897;p18">
              <a:extLst>
                <a:ext uri="{FF2B5EF4-FFF2-40B4-BE49-F238E27FC236}">
                  <a16:creationId xmlns:a16="http://schemas.microsoft.com/office/drawing/2014/main" id="{72BD9EFF-BF2C-4221-BB85-CE2ACD1F15DA}"/>
                </a:ext>
              </a:extLst>
            </p:cNvPr>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2" name="Google Shape;40898;p18">
              <a:extLst>
                <a:ext uri="{FF2B5EF4-FFF2-40B4-BE49-F238E27FC236}">
                  <a16:creationId xmlns:a16="http://schemas.microsoft.com/office/drawing/2014/main" id="{42552B34-3913-4B5D-B983-4B2C4C42AEFC}"/>
                </a:ext>
              </a:extLst>
            </p:cNvPr>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3" name="Google Shape;40899;p18">
              <a:extLst>
                <a:ext uri="{FF2B5EF4-FFF2-40B4-BE49-F238E27FC236}">
                  <a16:creationId xmlns:a16="http://schemas.microsoft.com/office/drawing/2014/main" id="{3D8728D1-1C4B-45F1-87FC-CFCAF6E8CD9B}"/>
                </a:ext>
              </a:extLst>
            </p:cNvPr>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4" name="Google Shape;40900;p18">
              <a:extLst>
                <a:ext uri="{FF2B5EF4-FFF2-40B4-BE49-F238E27FC236}">
                  <a16:creationId xmlns:a16="http://schemas.microsoft.com/office/drawing/2014/main" id="{4D788104-27D5-4A14-95EA-5179842355DE}"/>
                </a:ext>
              </a:extLst>
            </p:cNvPr>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5" name="Google Shape;40901;p18">
              <a:extLst>
                <a:ext uri="{FF2B5EF4-FFF2-40B4-BE49-F238E27FC236}">
                  <a16:creationId xmlns:a16="http://schemas.microsoft.com/office/drawing/2014/main" id="{29C8B9AB-6129-4085-B51C-FFB54831B24C}"/>
                </a:ext>
              </a:extLst>
            </p:cNvPr>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6" name="Google Shape;40902;p18">
              <a:extLst>
                <a:ext uri="{FF2B5EF4-FFF2-40B4-BE49-F238E27FC236}">
                  <a16:creationId xmlns:a16="http://schemas.microsoft.com/office/drawing/2014/main" id="{E858A6C3-F37D-4ACC-AC9B-AFDE2C8C6BF3}"/>
                </a:ext>
              </a:extLst>
            </p:cNvPr>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7" name="Google Shape;40903;p18">
              <a:extLst>
                <a:ext uri="{FF2B5EF4-FFF2-40B4-BE49-F238E27FC236}">
                  <a16:creationId xmlns:a16="http://schemas.microsoft.com/office/drawing/2014/main" id="{82201452-8EF3-4867-8E2D-0ACED228BC4A}"/>
                </a:ext>
              </a:extLst>
            </p:cNvPr>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8" name="Google Shape;40904;p18">
              <a:extLst>
                <a:ext uri="{FF2B5EF4-FFF2-40B4-BE49-F238E27FC236}">
                  <a16:creationId xmlns:a16="http://schemas.microsoft.com/office/drawing/2014/main" id="{40F7DD59-6073-4791-81E7-B5618DEBB64C}"/>
                </a:ext>
              </a:extLst>
            </p:cNvPr>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9" name="Google Shape;40905;p18">
              <a:extLst>
                <a:ext uri="{FF2B5EF4-FFF2-40B4-BE49-F238E27FC236}">
                  <a16:creationId xmlns:a16="http://schemas.microsoft.com/office/drawing/2014/main" id="{3E868EA4-BD4E-4AC5-B842-55AFA8E4A66E}"/>
                </a:ext>
              </a:extLst>
            </p:cNvPr>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0" name="Google Shape;40906;p18">
              <a:extLst>
                <a:ext uri="{FF2B5EF4-FFF2-40B4-BE49-F238E27FC236}">
                  <a16:creationId xmlns:a16="http://schemas.microsoft.com/office/drawing/2014/main" id="{202431D3-9477-4CB7-821E-4A4D2D836578}"/>
                </a:ext>
              </a:extLst>
            </p:cNvPr>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1" name="Google Shape;40907;p18">
              <a:extLst>
                <a:ext uri="{FF2B5EF4-FFF2-40B4-BE49-F238E27FC236}">
                  <a16:creationId xmlns:a16="http://schemas.microsoft.com/office/drawing/2014/main" id="{AED38C6F-CE80-45D7-B2E0-FB68F199BDFC}"/>
                </a:ext>
              </a:extLst>
            </p:cNvPr>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2" name="Google Shape;40908;p18">
              <a:extLst>
                <a:ext uri="{FF2B5EF4-FFF2-40B4-BE49-F238E27FC236}">
                  <a16:creationId xmlns:a16="http://schemas.microsoft.com/office/drawing/2014/main" id="{3DC5FED9-C0ED-48AB-AF33-F2170A92144B}"/>
                </a:ext>
              </a:extLst>
            </p:cNvPr>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3" name="Google Shape;40909;p18">
              <a:extLst>
                <a:ext uri="{FF2B5EF4-FFF2-40B4-BE49-F238E27FC236}">
                  <a16:creationId xmlns:a16="http://schemas.microsoft.com/office/drawing/2014/main" id="{8CBDC648-34A3-40CE-B7B0-BDDFFA33FB27}"/>
                </a:ext>
              </a:extLst>
            </p:cNvPr>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4" name="Google Shape;40910;p18">
              <a:extLst>
                <a:ext uri="{FF2B5EF4-FFF2-40B4-BE49-F238E27FC236}">
                  <a16:creationId xmlns:a16="http://schemas.microsoft.com/office/drawing/2014/main" id="{307CC1BE-A3DA-454E-9824-FE99FFAB7C22}"/>
                </a:ext>
              </a:extLst>
            </p:cNvPr>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5" name="Google Shape;40911;p18">
              <a:extLst>
                <a:ext uri="{FF2B5EF4-FFF2-40B4-BE49-F238E27FC236}">
                  <a16:creationId xmlns:a16="http://schemas.microsoft.com/office/drawing/2014/main" id="{5338DF42-4FAD-4E56-88F7-8A6F385AE842}"/>
                </a:ext>
              </a:extLst>
            </p:cNvPr>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6" name="Google Shape;40912;p18">
              <a:extLst>
                <a:ext uri="{FF2B5EF4-FFF2-40B4-BE49-F238E27FC236}">
                  <a16:creationId xmlns:a16="http://schemas.microsoft.com/office/drawing/2014/main" id="{ED4B0B71-7D07-4F29-A070-8150DC846B4B}"/>
                </a:ext>
              </a:extLst>
            </p:cNvPr>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7" name="Google Shape;40913;p18">
              <a:extLst>
                <a:ext uri="{FF2B5EF4-FFF2-40B4-BE49-F238E27FC236}">
                  <a16:creationId xmlns:a16="http://schemas.microsoft.com/office/drawing/2014/main" id="{140B4CD8-1F28-4678-A3D3-9A780AF2328A}"/>
                </a:ext>
              </a:extLst>
            </p:cNvPr>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8" name="Google Shape;40914;p18">
              <a:extLst>
                <a:ext uri="{FF2B5EF4-FFF2-40B4-BE49-F238E27FC236}">
                  <a16:creationId xmlns:a16="http://schemas.microsoft.com/office/drawing/2014/main" id="{D6E406EC-9A8B-436A-8310-F7D7DF1C2ED3}"/>
                </a:ext>
              </a:extLst>
            </p:cNvPr>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9" name="Google Shape;40915;p18">
              <a:extLst>
                <a:ext uri="{FF2B5EF4-FFF2-40B4-BE49-F238E27FC236}">
                  <a16:creationId xmlns:a16="http://schemas.microsoft.com/office/drawing/2014/main" id="{1E49A433-4428-4975-9882-5FF27C3C0537}"/>
                </a:ext>
              </a:extLst>
            </p:cNvPr>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0" name="Google Shape;40916;p18">
              <a:extLst>
                <a:ext uri="{FF2B5EF4-FFF2-40B4-BE49-F238E27FC236}">
                  <a16:creationId xmlns:a16="http://schemas.microsoft.com/office/drawing/2014/main" id="{80BFE602-19D1-4CCE-9008-138C82CF5A9D}"/>
                </a:ext>
              </a:extLst>
            </p:cNvPr>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1" name="Google Shape;40917;p18">
              <a:extLst>
                <a:ext uri="{FF2B5EF4-FFF2-40B4-BE49-F238E27FC236}">
                  <a16:creationId xmlns:a16="http://schemas.microsoft.com/office/drawing/2014/main" id="{012EB5E0-CD3B-41D5-9867-B31E6F10D441}"/>
                </a:ext>
              </a:extLst>
            </p:cNvPr>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2" name="Google Shape;40918;p18">
              <a:extLst>
                <a:ext uri="{FF2B5EF4-FFF2-40B4-BE49-F238E27FC236}">
                  <a16:creationId xmlns:a16="http://schemas.microsoft.com/office/drawing/2014/main" id="{FD3B4786-674C-4727-B1C2-1A63091B0FFE}"/>
                </a:ext>
              </a:extLst>
            </p:cNvPr>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3" name="Google Shape;40919;p18">
              <a:extLst>
                <a:ext uri="{FF2B5EF4-FFF2-40B4-BE49-F238E27FC236}">
                  <a16:creationId xmlns:a16="http://schemas.microsoft.com/office/drawing/2014/main" id="{9F534283-D14A-4B13-A547-9EC7A9BA75BA}"/>
                </a:ext>
              </a:extLst>
            </p:cNvPr>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4" name="Google Shape;40920;p18">
              <a:extLst>
                <a:ext uri="{FF2B5EF4-FFF2-40B4-BE49-F238E27FC236}">
                  <a16:creationId xmlns:a16="http://schemas.microsoft.com/office/drawing/2014/main" id="{46E0B597-FBF3-46F0-8B68-2912CC47FDF7}"/>
                </a:ext>
              </a:extLst>
            </p:cNvPr>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5" name="Google Shape;40921;p18">
              <a:extLst>
                <a:ext uri="{FF2B5EF4-FFF2-40B4-BE49-F238E27FC236}">
                  <a16:creationId xmlns:a16="http://schemas.microsoft.com/office/drawing/2014/main" id="{3657B3C9-3DDB-410C-BC03-CA737ADC4FD5}"/>
                </a:ext>
              </a:extLst>
            </p:cNvPr>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6" name="Google Shape;40922;p18">
              <a:extLst>
                <a:ext uri="{FF2B5EF4-FFF2-40B4-BE49-F238E27FC236}">
                  <a16:creationId xmlns:a16="http://schemas.microsoft.com/office/drawing/2014/main" id="{610CE519-9A3E-495D-B1AB-1C78A2326DA1}"/>
                </a:ext>
              </a:extLst>
            </p:cNvPr>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7" name="Google Shape;40923;p18">
              <a:extLst>
                <a:ext uri="{FF2B5EF4-FFF2-40B4-BE49-F238E27FC236}">
                  <a16:creationId xmlns:a16="http://schemas.microsoft.com/office/drawing/2014/main" id="{AA332BAC-30D2-497B-9395-C81B4B17B8B2}"/>
                </a:ext>
              </a:extLst>
            </p:cNvPr>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8" name="Google Shape;40924;p18">
              <a:extLst>
                <a:ext uri="{FF2B5EF4-FFF2-40B4-BE49-F238E27FC236}">
                  <a16:creationId xmlns:a16="http://schemas.microsoft.com/office/drawing/2014/main" id="{43EDB455-3564-46DD-B1F5-2980A4305B3C}"/>
                </a:ext>
              </a:extLst>
            </p:cNvPr>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9" name="Google Shape;40925;p18">
              <a:extLst>
                <a:ext uri="{FF2B5EF4-FFF2-40B4-BE49-F238E27FC236}">
                  <a16:creationId xmlns:a16="http://schemas.microsoft.com/office/drawing/2014/main" id="{73AD74AF-C2A0-46C6-BBEC-FC63CE1CDC57}"/>
                </a:ext>
              </a:extLst>
            </p:cNvPr>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0" name="Google Shape;40926;p18">
              <a:extLst>
                <a:ext uri="{FF2B5EF4-FFF2-40B4-BE49-F238E27FC236}">
                  <a16:creationId xmlns:a16="http://schemas.microsoft.com/office/drawing/2014/main" id="{ED1A23F3-0169-4FA4-B663-4048696D24FD}"/>
                </a:ext>
              </a:extLst>
            </p:cNvPr>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1" name="Google Shape;40927;p18">
              <a:extLst>
                <a:ext uri="{FF2B5EF4-FFF2-40B4-BE49-F238E27FC236}">
                  <a16:creationId xmlns:a16="http://schemas.microsoft.com/office/drawing/2014/main" id="{5153434B-D080-447B-83A6-2ABC8B54CE79}"/>
                </a:ext>
              </a:extLst>
            </p:cNvPr>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2" name="Google Shape;40928;p18">
              <a:extLst>
                <a:ext uri="{FF2B5EF4-FFF2-40B4-BE49-F238E27FC236}">
                  <a16:creationId xmlns:a16="http://schemas.microsoft.com/office/drawing/2014/main" id="{CFB2F133-28CD-4216-A372-ED97E9DC847F}"/>
                </a:ext>
              </a:extLst>
            </p:cNvPr>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3" name="Google Shape;40929;p18">
              <a:extLst>
                <a:ext uri="{FF2B5EF4-FFF2-40B4-BE49-F238E27FC236}">
                  <a16:creationId xmlns:a16="http://schemas.microsoft.com/office/drawing/2014/main" id="{8E2C8A04-33ED-440C-AFB8-34D7EED54B92}"/>
                </a:ext>
              </a:extLst>
            </p:cNvPr>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4" name="Google Shape;40930;p18">
              <a:extLst>
                <a:ext uri="{FF2B5EF4-FFF2-40B4-BE49-F238E27FC236}">
                  <a16:creationId xmlns:a16="http://schemas.microsoft.com/office/drawing/2014/main" id="{74FB4A01-11C9-4D9F-B21F-0727CBF83A23}"/>
                </a:ext>
              </a:extLst>
            </p:cNvPr>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5" name="Google Shape;40931;p18">
              <a:extLst>
                <a:ext uri="{FF2B5EF4-FFF2-40B4-BE49-F238E27FC236}">
                  <a16:creationId xmlns:a16="http://schemas.microsoft.com/office/drawing/2014/main" id="{A1B6A1B4-87C0-4A78-9E16-097230AE0B36}"/>
                </a:ext>
              </a:extLst>
            </p:cNvPr>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6" name="Google Shape;40932;p18">
              <a:extLst>
                <a:ext uri="{FF2B5EF4-FFF2-40B4-BE49-F238E27FC236}">
                  <a16:creationId xmlns:a16="http://schemas.microsoft.com/office/drawing/2014/main" id="{27531170-20FB-4B32-8078-61434FC0EAE1}"/>
                </a:ext>
              </a:extLst>
            </p:cNvPr>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7" name="Google Shape;40933;p18">
              <a:extLst>
                <a:ext uri="{FF2B5EF4-FFF2-40B4-BE49-F238E27FC236}">
                  <a16:creationId xmlns:a16="http://schemas.microsoft.com/office/drawing/2014/main" id="{D06B6F55-4DC2-49AC-ABCB-23742405A2F3}"/>
                </a:ext>
              </a:extLst>
            </p:cNvPr>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8" name="Google Shape;40934;p18">
              <a:extLst>
                <a:ext uri="{FF2B5EF4-FFF2-40B4-BE49-F238E27FC236}">
                  <a16:creationId xmlns:a16="http://schemas.microsoft.com/office/drawing/2014/main" id="{C603C657-8A42-4F05-8384-002548271899}"/>
                </a:ext>
              </a:extLst>
            </p:cNvPr>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9" name="Google Shape;40935;p18">
              <a:extLst>
                <a:ext uri="{FF2B5EF4-FFF2-40B4-BE49-F238E27FC236}">
                  <a16:creationId xmlns:a16="http://schemas.microsoft.com/office/drawing/2014/main" id="{D6793114-3251-4C3F-993B-551A574D1DAE}"/>
                </a:ext>
              </a:extLst>
            </p:cNvPr>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0" name="Google Shape;40936;p18">
              <a:extLst>
                <a:ext uri="{FF2B5EF4-FFF2-40B4-BE49-F238E27FC236}">
                  <a16:creationId xmlns:a16="http://schemas.microsoft.com/office/drawing/2014/main" id="{B15A0530-B632-42BA-A400-748A5F45E1B4}"/>
                </a:ext>
              </a:extLst>
            </p:cNvPr>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1" name="Google Shape;40937;p18">
              <a:extLst>
                <a:ext uri="{FF2B5EF4-FFF2-40B4-BE49-F238E27FC236}">
                  <a16:creationId xmlns:a16="http://schemas.microsoft.com/office/drawing/2014/main" id="{BABF31A8-DA9F-4830-824A-19B8119B5556}"/>
                </a:ext>
              </a:extLst>
            </p:cNvPr>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2" name="Google Shape;40938;p18">
              <a:extLst>
                <a:ext uri="{FF2B5EF4-FFF2-40B4-BE49-F238E27FC236}">
                  <a16:creationId xmlns:a16="http://schemas.microsoft.com/office/drawing/2014/main" id="{85E40A9D-B5FA-4C38-9812-D951BDC6E36E}"/>
                </a:ext>
              </a:extLst>
            </p:cNvPr>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3" name="Google Shape;40939;p18">
              <a:extLst>
                <a:ext uri="{FF2B5EF4-FFF2-40B4-BE49-F238E27FC236}">
                  <a16:creationId xmlns:a16="http://schemas.microsoft.com/office/drawing/2014/main" id="{D08FF9C4-B3CA-456C-BF23-7DAA75EE6DCC}"/>
                </a:ext>
              </a:extLst>
            </p:cNvPr>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4" name="Google Shape;40940;p18">
              <a:extLst>
                <a:ext uri="{FF2B5EF4-FFF2-40B4-BE49-F238E27FC236}">
                  <a16:creationId xmlns:a16="http://schemas.microsoft.com/office/drawing/2014/main" id="{A8523457-CED4-4275-9E4A-02F84CBC4255}"/>
                </a:ext>
              </a:extLst>
            </p:cNvPr>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5" name="Google Shape;40941;p18">
              <a:extLst>
                <a:ext uri="{FF2B5EF4-FFF2-40B4-BE49-F238E27FC236}">
                  <a16:creationId xmlns:a16="http://schemas.microsoft.com/office/drawing/2014/main" id="{B374CF33-EEBF-4C2F-9425-475F0B88D87F}"/>
                </a:ext>
              </a:extLst>
            </p:cNvPr>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6" name="Google Shape;40942;p18">
              <a:extLst>
                <a:ext uri="{FF2B5EF4-FFF2-40B4-BE49-F238E27FC236}">
                  <a16:creationId xmlns:a16="http://schemas.microsoft.com/office/drawing/2014/main" id="{44ACDCC9-20F4-47AF-9BD5-42B7AB02B88E}"/>
                </a:ext>
              </a:extLst>
            </p:cNvPr>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7" name="Google Shape;40943;p18">
              <a:extLst>
                <a:ext uri="{FF2B5EF4-FFF2-40B4-BE49-F238E27FC236}">
                  <a16:creationId xmlns:a16="http://schemas.microsoft.com/office/drawing/2014/main" id="{26FC0569-F815-4AB7-B1C8-DB698D21882B}"/>
                </a:ext>
              </a:extLst>
            </p:cNvPr>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8" name="Google Shape;40944;p18">
              <a:extLst>
                <a:ext uri="{FF2B5EF4-FFF2-40B4-BE49-F238E27FC236}">
                  <a16:creationId xmlns:a16="http://schemas.microsoft.com/office/drawing/2014/main" id="{418588D1-F620-4A02-8073-EFC0E2905AA6}"/>
                </a:ext>
              </a:extLst>
            </p:cNvPr>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9" name="Google Shape;40945;p18">
              <a:extLst>
                <a:ext uri="{FF2B5EF4-FFF2-40B4-BE49-F238E27FC236}">
                  <a16:creationId xmlns:a16="http://schemas.microsoft.com/office/drawing/2014/main" id="{42927BCD-8491-4EE8-BD47-41C04476ECF5}"/>
                </a:ext>
              </a:extLst>
            </p:cNvPr>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0" name="Google Shape;40946;p18">
              <a:extLst>
                <a:ext uri="{FF2B5EF4-FFF2-40B4-BE49-F238E27FC236}">
                  <a16:creationId xmlns:a16="http://schemas.microsoft.com/office/drawing/2014/main" id="{1481F6CC-EA21-413B-8899-025B30BB6BCA}"/>
                </a:ext>
              </a:extLst>
            </p:cNvPr>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1" name="Google Shape;40947;p18">
              <a:extLst>
                <a:ext uri="{FF2B5EF4-FFF2-40B4-BE49-F238E27FC236}">
                  <a16:creationId xmlns:a16="http://schemas.microsoft.com/office/drawing/2014/main" id="{B835C70F-B2E8-409A-9395-568D2167C783}"/>
                </a:ext>
              </a:extLst>
            </p:cNvPr>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2" name="Google Shape;40948;p18">
              <a:extLst>
                <a:ext uri="{FF2B5EF4-FFF2-40B4-BE49-F238E27FC236}">
                  <a16:creationId xmlns:a16="http://schemas.microsoft.com/office/drawing/2014/main" id="{EFFD19AB-9D24-43C1-AFC5-66AE9F5B5A43}"/>
                </a:ext>
              </a:extLst>
            </p:cNvPr>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3" name="Google Shape;40949;p18">
              <a:extLst>
                <a:ext uri="{FF2B5EF4-FFF2-40B4-BE49-F238E27FC236}">
                  <a16:creationId xmlns:a16="http://schemas.microsoft.com/office/drawing/2014/main" id="{2C0B704E-4FD0-47E0-A541-0C2FD5A5E4D1}"/>
                </a:ext>
              </a:extLst>
            </p:cNvPr>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4" name="Google Shape;40950;p18">
              <a:extLst>
                <a:ext uri="{FF2B5EF4-FFF2-40B4-BE49-F238E27FC236}">
                  <a16:creationId xmlns:a16="http://schemas.microsoft.com/office/drawing/2014/main" id="{5AF9C6D5-C941-45EF-A61E-B1634C27FBB1}"/>
                </a:ext>
              </a:extLst>
            </p:cNvPr>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5" name="Google Shape;40951;p18">
              <a:extLst>
                <a:ext uri="{FF2B5EF4-FFF2-40B4-BE49-F238E27FC236}">
                  <a16:creationId xmlns:a16="http://schemas.microsoft.com/office/drawing/2014/main" id="{8751EC76-BFC4-4FED-9018-22CC78826601}"/>
                </a:ext>
              </a:extLst>
            </p:cNvPr>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6" name="Google Shape;40952;p18">
              <a:extLst>
                <a:ext uri="{FF2B5EF4-FFF2-40B4-BE49-F238E27FC236}">
                  <a16:creationId xmlns:a16="http://schemas.microsoft.com/office/drawing/2014/main" id="{70FA642C-AFAA-4107-8325-8A4C58F8931C}"/>
                </a:ext>
              </a:extLst>
            </p:cNvPr>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7" name="Google Shape;40953;p18">
              <a:extLst>
                <a:ext uri="{FF2B5EF4-FFF2-40B4-BE49-F238E27FC236}">
                  <a16:creationId xmlns:a16="http://schemas.microsoft.com/office/drawing/2014/main" id="{038738D0-AC28-4166-95BE-D18D6B2EB259}"/>
                </a:ext>
              </a:extLst>
            </p:cNvPr>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8" name="Google Shape;40954;p18">
              <a:extLst>
                <a:ext uri="{FF2B5EF4-FFF2-40B4-BE49-F238E27FC236}">
                  <a16:creationId xmlns:a16="http://schemas.microsoft.com/office/drawing/2014/main" id="{B6EADDC6-A0CA-4A67-B9ED-FC46BA89AD84}"/>
                </a:ext>
              </a:extLst>
            </p:cNvPr>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9" name="Google Shape;40955;p18">
              <a:extLst>
                <a:ext uri="{FF2B5EF4-FFF2-40B4-BE49-F238E27FC236}">
                  <a16:creationId xmlns:a16="http://schemas.microsoft.com/office/drawing/2014/main" id="{573A4D16-E7D8-4B2F-8C08-639D7C78F73B}"/>
                </a:ext>
              </a:extLst>
            </p:cNvPr>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0" name="Google Shape;40956;p18">
              <a:extLst>
                <a:ext uri="{FF2B5EF4-FFF2-40B4-BE49-F238E27FC236}">
                  <a16:creationId xmlns:a16="http://schemas.microsoft.com/office/drawing/2014/main" id="{AD6A1571-54F8-446D-AED3-32C18D386CCD}"/>
                </a:ext>
              </a:extLst>
            </p:cNvPr>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1" name="Google Shape;40957;p18">
              <a:extLst>
                <a:ext uri="{FF2B5EF4-FFF2-40B4-BE49-F238E27FC236}">
                  <a16:creationId xmlns:a16="http://schemas.microsoft.com/office/drawing/2014/main" id="{A79AB0F4-876D-439A-8E97-106E6749CFFD}"/>
                </a:ext>
              </a:extLst>
            </p:cNvPr>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2" name="Google Shape;40958;p18">
              <a:extLst>
                <a:ext uri="{FF2B5EF4-FFF2-40B4-BE49-F238E27FC236}">
                  <a16:creationId xmlns:a16="http://schemas.microsoft.com/office/drawing/2014/main" id="{602EFE36-7D48-446B-978F-A75DE4FB8BD4}"/>
                </a:ext>
              </a:extLst>
            </p:cNvPr>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3" name="Google Shape;40959;p18">
              <a:extLst>
                <a:ext uri="{FF2B5EF4-FFF2-40B4-BE49-F238E27FC236}">
                  <a16:creationId xmlns:a16="http://schemas.microsoft.com/office/drawing/2014/main" id="{28D7D21B-E622-4F2E-A39A-4D4DE14D3724}"/>
                </a:ext>
              </a:extLst>
            </p:cNvPr>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4" name="Google Shape;40960;p18">
              <a:extLst>
                <a:ext uri="{FF2B5EF4-FFF2-40B4-BE49-F238E27FC236}">
                  <a16:creationId xmlns:a16="http://schemas.microsoft.com/office/drawing/2014/main" id="{82C14E34-4643-4DDD-B023-D8AC21385C0A}"/>
                </a:ext>
              </a:extLst>
            </p:cNvPr>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5" name="Google Shape;40961;p18">
              <a:extLst>
                <a:ext uri="{FF2B5EF4-FFF2-40B4-BE49-F238E27FC236}">
                  <a16:creationId xmlns:a16="http://schemas.microsoft.com/office/drawing/2014/main" id="{AD9602E2-CE0E-4750-92C3-1A7E92DA71CA}"/>
                </a:ext>
              </a:extLst>
            </p:cNvPr>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6" name="Google Shape;40962;p18">
              <a:extLst>
                <a:ext uri="{FF2B5EF4-FFF2-40B4-BE49-F238E27FC236}">
                  <a16:creationId xmlns:a16="http://schemas.microsoft.com/office/drawing/2014/main" id="{B0ED8F95-617F-43C1-AAF7-822BB7341D3C}"/>
                </a:ext>
              </a:extLst>
            </p:cNvPr>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7" name="Google Shape;40963;p18">
              <a:extLst>
                <a:ext uri="{FF2B5EF4-FFF2-40B4-BE49-F238E27FC236}">
                  <a16:creationId xmlns:a16="http://schemas.microsoft.com/office/drawing/2014/main" id="{88749107-2952-4B04-AFB8-280A49D729CE}"/>
                </a:ext>
              </a:extLst>
            </p:cNvPr>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8" name="Google Shape;40964;p18">
              <a:extLst>
                <a:ext uri="{FF2B5EF4-FFF2-40B4-BE49-F238E27FC236}">
                  <a16:creationId xmlns:a16="http://schemas.microsoft.com/office/drawing/2014/main" id="{1D489E06-853B-48ED-9F24-96E5973101F1}"/>
                </a:ext>
              </a:extLst>
            </p:cNvPr>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9" name="Google Shape;40965;p18">
              <a:extLst>
                <a:ext uri="{FF2B5EF4-FFF2-40B4-BE49-F238E27FC236}">
                  <a16:creationId xmlns:a16="http://schemas.microsoft.com/office/drawing/2014/main" id="{788CB43A-EFDC-4642-84B9-83E5110FCF69}"/>
                </a:ext>
              </a:extLst>
            </p:cNvPr>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0" name="Google Shape;40966;p18">
              <a:extLst>
                <a:ext uri="{FF2B5EF4-FFF2-40B4-BE49-F238E27FC236}">
                  <a16:creationId xmlns:a16="http://schemas.microsoft.com/office/drawing/2014/main" id="{EAD1F2CB-6E64-46C0-A705-6F2F26597AA0}"/>
                </a:ext>
              </a:extLst>
            </p:cNvPr>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1" name="Google Shape;40967;p18">
              <a:extLst>
                <a:ext uri="{FF2B5EF4-FFF2-40B4-BE49-F238E27FC236}">
                  <a16:creationId xmlns:a16="http://schemas.microsoft.com/office/drawing/2014/main" id="{11A477BF-EFDB-4501-9B90-E5EA7AF2D72D}"/>
                </a:ext>
              </a:extLst>
            </p:cNvPr>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2" name="Google Shape;40968;p18">
              <a:extLst>
                <a:ext uri="{FF2B5EF4-FFF2-40B4-BE49-F238E27FC236}">
                  <a16:creationId xmlns:a16="http://schemas.microsoft.com/office/drawing/2014/main" id="{7882A2F2-3714-4B78-B21D-71D1E89AEC21}"/>
                </a:ext>
              </a:extLst>
            </p:cNvPr>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3" name="Google Shape;40969;p18">
              <a:extLst>
                <a:ext uri="{FF2B5EF4-FFF2-40B4-BE49-F238E27FC236}">
                  <a16:creationId xmlns:a16="http://schemas.microsoft.com/office/drawing/2014/main" id="{C4C81119-04BD-4765-A126-E43249775AA9}"/>
                </a:ext>
              </a:extLst>
            </p:cNvPr>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4" name="Google Shape;40970;p18">
              <a:extLst>
                <a:ext uri="{FF2B5EF4-FFF2-40B4-BE49-F238E27FC236}">
                  <a16:creationId xmlns:a16="http://schemas.microsoft.com/office/drawing/2014/main" id="{19F984CD-1C73-4E1E-9A98-9E3B75CE01C9}"/>
                </a:ext>
              </a:extLst>
            </p:cNvPr>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5" name="Google Shape;40971;p18">
              <a:extLst>
                <a:ext uri="{FF2B5EF4-FFF2-40B4-BE49-F238E27FC236}">
                  <a16:creationId xmlns:a16="http://schemas.microsoft.com/office/drawing/2014/main" id="{107EAAD5-C0B4-44D1-A993-D2223D391CFD}"/>
                </a:ext>
              </a:extLst>
            </p:cNvPr>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6" name="Google Shape;40972;p18">
              <a:extLst>
                <a:ext uri="{FF2B5EF4-FFF2-40B4-BE49-F238E27FC236}">
                  <a16:creationId xmlns:a16="http://schemas.microsoft.com/office/drawing/2014/main" id="{C7D24504-1D60-4099-A08D-C749464ABF2F}"/>
                </a:ext>
              </a:extLst>
            </p:cNvPr>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7" name="Google Shape;40973;p18">
              <a:extLst>
                <a:ext uri="{FF2B5EF4-FFF2-40B4-BE49-F238E27FC236}">
                  <a16:creationId xmlns:a16="http://schemas.microsoft.com/office/drawing/2014/main" id="{14D7E9A4-0DC7-4F9C-8272-6A8545948BEC}"/>
                </a:ext>
              </a:extLst>
            </p:cNvPr>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8" name="Google Shape;40974;p18">
              <a:extLst>
                <a:ext uri="{FF2B5EF4-FFF2-40B4-BE49-F238E27FC236}">
                  <a16:creationId xmlns:a16="http://schemas.microsoft.com/office/drawing/2014/main" id="{6385D6A2-580B-4BFD-A841-B15240E7B3C8}"/>
                </a:ext>
              </a:extLst>
            </p:cNvPr>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9" name="Google Shape;40975;p18">
              <a:extLst>
                <a:ext uri="{FF2B5EF4-FFF2-40B4-BE49-F238E27FC236}">
                  <a16:creationId xmlns:a16="http://schemas.microsoft.com/office/drawing/2014/main" id="{D059B2EA-3293-472E-B809-F4C66CCD5C96}"/>
                </a:ext>
              </a:extLst>
            </p:cNvPr>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0" name="Google Shape;40976;p18">
              <a:extLst>
                <a:ext uri="{FF2B5EF4-FFF2-40B4-BE49-F238E27FC236}">
                  <a16:creationId xmlns:a16="http://schemas.microsoft.com/office/drawing/2014/main" id="{A7113D81-87ED-4657-9055-8967F5D89ED9}"/>
                </a:ext>
              </a:extLst>
            </p:cNvPr>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1" name="Google Shape;40977;p18">
              <a:extLst>
                <a:ext uri="{FF2B5EF4-FFF2-40B4-BE49-F238E27FC236}">
                  <a16:creationId xmlns:a16="http://schemas.microsoft.com/office/drawing/2014/main" id="{2992CF1D-5531-4C7C-87D0-F3EEFE4AA877}"/>
                </a:ext>
              </a:extLst>
            </p:cNvPr>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2" name="Google Shape;40978;p18">
              <a:extLst>
                <a:ext uri="{FF2B5EF4-FFF2-40B4-BE49-F238E27FC236}">
                  <a16:creationId xmlns:a16="http://schemas.microsoft.com/office/drawing/2014/main" id="{0C32F536-7516-47EF-8540-5A21D9119D67}"/>
                </a:ext>
              </a:extLst>
            </p:cNvPr>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3" name="Google Shape;40979;p18">
              <a:extLst>
                <a:ext uri="{FF2B5EF4-FFF2-40B4-BE49-F238E27FC236}">
                  <a16:creationId xmlns:a16="http://schemas.microsoft.com/office/drawing/2014/main" id="{8EAAAC0D-4045-46C2-9CBA-4C72C6FAD917}"/>
                </a:ext>
              </a:extLst>
            </p:cNvPr>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4" name="Google Shape;40980;p18">
              <a:extLst>
                <a:ext uri="{FF2B5EF4-FFF2-40B4-BE49-F238E27FC236}">
                  <a16:creationId xmlns:a16="http://schemas.microsoft.com/office/drawing/2014/main" id="{D84949FE-9BC9-4DB9-BB19-26A2E6C79199}"/>
                </a:ext>
              </a:extLst>
            </p:cNvPr>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5" name="Google Shape;40981;p18">
              <a:extLst>
                <a:ext uri="{FF2B5EF4-FFF2-40B4-BE49-F238E27FC236}">
                  <a16:creationId xmlns:a16="http://schemas.microsoft.com/office/drawing/2014/main" id="{F2D30390-B6EA-44C6-BC9D-7A1EE553E7D3}"/>
                </a:ext>
              </a:extLst>
            </p:cNvPr>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6" name="Google Shape;40982;p18">
              <a:extLst>
                <a:ext uri="{FF2B5EF4-FFF2-40B4-BE49-F238E27FC236}">
                  <a16:creationId xmlns:a16="http://schemas.microsoft.com/office/drawing/2014/main" id="{C809CEC1-CCFB-4880-847D-948E920EE3DD}"/>
                </a:ext>
              </a:extLst>
            </p:cNvPr>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7" name="Google Shape;40983;p18">
              <a:extLst>
                <a:ext uri="{FF2B5EF4-FFF2-40B4-BE49-F238E27FC236}">
                  <a16:creationId xmlns:a16="http://schemas.microsoft.com/office/drawing/2014/main" id="{16034152-E723-4B01-9360-3B05EEA06605}"/>
                </a:ext>
              </a:extLst>
            </p:cNvPr>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8" name="Google Shape;40984;p18">
              <a:extLst>
                <a:ext uri="{FF2B5EF4-FFF2-40B4-BE49-F238E27FC236}">
                  <a16:creationId xmlns:a16="http://schemas.microsoft.com/office/drawing/2014/main" id="{0303E23E-B039-4177-9456-8E97DED55D97}"/>
                </a:ext>
              </a:extLst>
            </p:cNvPr>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9" name="Google Shape;40985;p18">
              <a:extLst>
                <a:ext uri="{FF2B5EF4-FFF2-40B4-BE49-F238E27FC236}">
                  <a16:creationId xmlns:a16="http://schemas.microsoft.com/office/drawing/2014/main" id="{6B10D157-1810-48FA-B06E-8F5358FA6F3E}"/>
                </a:ext>
              </a:extLst>
            </p:cNvPr>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0" name="Google Shape;40986;p18">
              <a:extLst>
                <a:ext uri="{FF2B5EF4-FFF2-40B4-BE49-F238E27FC236}">
                  <a16:creationId xmlns:a16="http://schemas.microsoft.com/office/drawing/2014/main" id="{7D770292-1A6B-475A-A402-641B20E10EB6}"/>
                </a:ext>
              </a:extLst>
            </p:cNvPr>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1" name="Google Shape;40987;p18">
              <a:extLst>
                <a:ext uri="{FF2B5EF4-FFF2-40B4-BE49-F238E27FC236}">
                  <a16:creationId xmlns:a16="http://schemas.microsoft.com/office/drawing/2014/main" id="{25264CB5-FD4A-4F1E-95E6-9248584A8E71}"/>
                </a:ext>
              </a:extLst>
            </p:cNvPr>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2" name="Google Shape;40988;p18">
              <a:extLst>
                <a:ext uri="{FF2B5EF4-FFF2-40B4-BE49-F238E27FC236}">
                  <a16:creationId xmlns:a16="http://schemas.microsoft.com/office/drawing/2014/main" id="{91B95366-514A-427C-9556-471DC2905E79}"/>
                </a:ext>
              </a:extLst>
            </p:cNvPr>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3" name="Google Shape;40989;p18">
              <a:extLst>
                <a:ext uri="{FF2B5EF4-FFF2-40B4-BE49-F238E27FC236}">
                  <a16:creationId xmlns:a16="http://schemas.microsoft.com/office/drawing/2014/main" id="{A80819FD-1D66-47D0-A850-02FCC13D1430}"/>
                </a:ext>
              </a:extLst>
            </p:cNvPr>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4" name="Google Shape;40990;p18">
              <a:extLst>
                <a:ext uri="{FF2B5EF4-FFF2-40B4-BE49-F238E27FC236}">
                  <a16:creationId xmlns:a16="http://schemas.microsoft.com/office/drawing/2014/main" id="{26874256-6A03-4ADF-91C4-48154AEBF340}"/>
                </a:ext>
              </a:extLst>
            </p:cNvPr>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5" name="Google Shape;40991;p18">
              <a:extLst>
                <a:ext uri="{FF2B5EF4-FFF2-40B4-BE49-F238E27FC236}">
                  <a16:creationId xmlns:a16="http://schemas.microsoft.com/office/drawing/2014/main" id="{73CEBF8B-ED74-4B5A-B374-09B409EFD6B9}"/>
                </a:ext>
              </a:extLst>
            </p:cNvPr>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6" name="Google Shape;40992;p18">
              <a:extLst>
                <a:ext uri="{FF2B5EF4-FFF2-40B4-BE49-F238E27FC236}">
                  <a16:creationId xmlns:a16="http://schemas.microsoft.com/office/drawing/2014/main" id="{502FF928-A3C7-42BC-8DA2-554B67538CE0}"/>
                </a:ext>
              </a:extLst>
            </p:cNvPr>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7" name="Google Shape;40993;p18">
              <a:extLst>
                <a:ext uri="{FF2B5EF4-FFF2-40B4-BE49-F238E27FC236}">
                  <a16:creationId xmlns:a16="http://schemas.microsoft.com/office/drawing/2014/main" id="{E8A63C27-5EC3-4CBD-BF4E-8E463844EF4F}"/>
                </a:ext>
              </a:extLst>
            </p:cNvPr>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8" name="Google Shape;40994;p18">
              <a:extLst>
                <a:ext uri="{FF2B5EF4-FFF2-40B4-BE49-F238E27FC236}">
                  <a16:creationId xmlns:a16="http://schemas.microsoft.com/office/drawing/2014/main" id="{16CF7E33-0B4D-49AD-B579-0A0C9FFF29D4}"/>
                </a:ext>
              </a:extLst>
            </p:cNvPr>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9" name="Google Shape;40995;p18">
              <a:extLst>
                <a:ext uri="{FF2B5EF4-FFF2-40B4-BE49-F238E27FC236}">
                  <a16:creationId xmlns:a16="http://schemas.microsoft.com/office/drawing/2014/main" id="{6DCD60C9-3DC6-4487-93D0-449D04D8EE1E}"/>
                </a:ext>
              </a:extLst>
            </p:cNvPr>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0" name="Google Shape;40996;p18">
              <a:extLst>
                <a:ext uri="{FF2B5EF4-FFF2-40B4-BE49-F238E27FC236}">
                  <a16:creationId xmlns:a16="http://schemas.microsoft.com/office/drawing/2014/main" id="{89AC8A76-8D83-4129-9BFF-1DE357BC9C94}"/>
                </a:ext>
              </a:extLst>
            </p:cNvPr>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1" name="Google Shape;40997;p18">
              <a:extLst>
                <a:ext uri="{FF2B5EF4-FFF2-40B4-BE49-F238E27FC236}">
                  <a16:creationId xmlns:a16="http://schemas.microsoft.com/office/drawing/2014/main" id="{C8FF8C0E-8659-486A-8814-9620F12E783F}"/>
                </a:ext>
              </a:extLst>
            </p:cNvPr>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2" name="Google Shape;40998;p18">
              <a:extLst>
                <a:ext uri="{FF2B5EF4-FFF2-40B4-BE49-F238E27FC236}">
                  <a16:creationId xmlns:a16="http://schemas.microsoft.com/office/drawing/2014/main" id="{4F84E542-3768-43C6-92A2-1BAD9B102C06}"/>
                </a:ext>
              </a:extLst>
            </p:cNvPr>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3" name="Google Shape;40999;p18">
              <a:extLst>
                <a:ext uri="{FF2B5EF4-FFF2-40B4-BE49-F238E27FC236}">
                  <a16:creationId xmlns:a16="http://schemas.microsoft.com/office/drawing/2014/main" id="{BDB0C5FB-3DCD-4CFD-8A88-77C8185A9B6B}"/>
                </a:ext>
              </a:extLst>
            </p:cNvPr>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4" name="Google Shape;41000;p18">
              <a:extLst>
                <a:ext uri="{FF2B5EF4-FFF2-40B4-BE49-F238E27FC236}">
                  <a16:creationId xmlns:a16="http://schemas.microsoft.com/office/drawing/2014/main" id="{7F266775-6A00-4F7A-8D9A-49B8256C4255}"/>
                </a:ext>
              </a:extLst>
            </p:cNvPr>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5" name="Google Shape;41001;p18">
              <a:extLst>
                <a:ext uri="{FF2B5EF4-FFF2-40B4-BE49-F238E27FC236}">
                  <a16:creationId xmlns:a16="http://schemas.microsoft.com/office/drawing/2014/main" id="{6B539CF2-E63A-4FDB-9F1A-24AA765C027C}"/>
                </a:ext>
              </a:extLst>
            </p:cNvPr>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6" name="Google Shape;41002;p18">
              <a:extLst>
                <a:ext uri="{FF2B5EF4-FFF2-40B4-BE49-F238E27FC236}">
                  <a16:creationId xmlns:a16="http://schemas.microsoft.com/office/drawing/2014/main" id="{FB96A3A4-A81B-422C-AB8B-DBFDFB45A2C9}"/>
                </a:ext>
              </a:extLst>
            </p:cNvPr>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7" name="Google Shape;41003;p18">
              <a:extLst>
                <a:ext uri="{FF2B5EF4-FFF2-40B4-BE49-F238E27FC236}">
                  <a16:creationId xmlns:a16="http://schemas.microsoft.com/office/drawing/2014/main" id="{8D15C4B4-D6FF-459B-AE8F-D30C49053541}"/>
                </a:ext>
              </a:extLst>
            </p:cNvPr>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8" name="Google Shape;41004;p18">
              <a:extLst>
                <a:ext uri="{FF2B5EF4-FFF2-40B4-BE49-F238E27FC236}">
                  <a16:creationId xmlns:a16="http://schemas.microsoft.com/office/drawing/2014/main" id="{CDF80AF1-9319-42EA-B9A5-244CDCB5B62C}"/>
                </a:ext>
              </a:extLst>
            </p:cNvPr>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9" name="Google Shape;41005;p18">
              <a:extLst>
                <a:ext uri="{FF2B5EF4-FFF2-40B4-BE49-F238E27FC236}">
                  <a16:creationId xmlns:a16="http://schemas.microsoft.com/office/drawing/2014/main" id="{B31AB1F0-4C38-40EC-8CAF-F243510FFDB3}"/>
                </a:ext>
              </a:extLst>
            </p:cNvPr>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0" name="Google Shape;41006;p18">
              <a:extLst>
                <a:ext uri="{FF2B5EF4-FFF2-40B4-BE49-F238E27FC236}">
                  <a16:creationId xmlns:a16="http://schemas.microsoft.com/office/drawing/2014/main" id="{BE181B1D-85E3-48FB-A029-0C7AA1DE9C5C}"/>
                </a:ext>
              </a:extLst>
            </p:cNvPr>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1" name="Google Shape;41007;p18">
              <a:extLst>
                <a:ext uri="{FF2B5EF4-FFF2-40B4-BE49-F238E27FC236}">
                  <a16:creationId xmlns:a16="http://schemas.microsoft.com/office/drawing/2014/main" id="{FF54B436-EE62-4B22-9CEB-CEFF4997C933}"/>
                </a:ext>
              </a:extLst>
            </p:cNvPr>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2" name="Google Shape;41008;p18">
              <a:extLst>
                <a:ext uri="{FF2B5EF4-FFF2-40B4-BE49-F238E27FC236}">
                  <a16:creationId xmlns:a16="http://schemas.microsoft.com/office/drawing/2014/main" id="{FD136AED-E4DC-4F9B-A209-FAF3FF072B19}"/>
                </a:ext>
              </a:extLst>
            </p:cNvPr>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3" name="Google Shape;41009;p18">
              <a:extLst>
                <a:ext uri="{FF2B5EF4-FFF2-40B4-BE49-F238E27FC236}">
                  <a16:creationId xmlns:a16="http://schemas.microsoft.com/office/drawing/2014/main" id="{301C0C48-A6EC-4CC6-9A20-36936889FB09}"/>
                </a:ext>
              </a:extLst>
            </p:cNvPr>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4" name="Google Shape;41010;p18">
              <a:extLst>
                <a:ext uri="{FF2B5EF4-FFF2-40B4-BE49-F238E27FC236}">
                  <a16:creationId xmlns:a16="http://schemas.microsoft.com/office/drawing/2014/main" id="{1C746A2C-A1DC-49B1-BEEC-C220D606471D}"/>
                </a:ext>
              </a:extLst>
            </p:cNvPr>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5" name="Google Shape;41011;p18">
              <a:extLst>
                <a:ext uri="{FF2B5EF4-FFF2-40B4-BE49-F238E27FC236}">
                  <a16:creationId xmlns:a16="http://schemas.microsoft.com/office/drawing/2014/main" id="{B4AA51CA-BE6C-4639-B2BD-560E50A90B71}"/>
                </a:ext>
              </a:extLst>
            </p:cNvPr>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6" name="Google Shape;41012;p18">
              <a:extLst>
                <a:ext uri="{FF2B5EF4-FFF2-40B4-BE49-F238E27FC236}">
                  <a16:creationId xmlns:a16="http://schemas.microsoft.com/office/drawing/2014/main" id="{648E6D98-BB42-451F-9A22-3BB95CD84265}"/>
                </a:ext>
              </a:extLst>
            </p:cNvPr>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7" name="Google Shape;41013;p18">
              <a:extLst>
                <a:ext uri="{FF2B5EF4-FFF2-40B4-BE49-F238E27FC236}">
                  <a16:creationId xmlns:a16="http://schemas.microsoft.com/office/drawing/2014/main" id="{2484B050-C600-461C-9D9F-3ED5AD5BDD4E}"/>
                </a:ext>
              </a:extLst>
            </p:cNvPr>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8" name="Google Shape;41014;p18">
              <a:extLst>
                <a:ext uri="{FF2B5EF4-FFF2-40B4-BE49-F238E27FC236}">
                  <a16:creationId xmlns:a16="http://schemas.microsoft.com/office/drawing/2014/main" id="{82643D74-8433-4800-95DF-4BEB207ED299}"/>
                </a:ext>
              </a:extLst>
            </p:cNvPr>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9" name="Google Shape;41015;p18">
              <a:extLst>
                <a:ext uri="{FF2B5EF4-FFF2-40B4-BE49-F238E27FC236}">
                  <a16:creationId xmlns:a16="http://schemas.microsoft.com/office/drawing/2014/main" id="{D29E5227-1ADD-40D2-981A-764B2E6F7452}"/>
                </a:ext>
              </a:extLst>
            </p:cNvPr>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0" name="Google Shape;41016;p18">
              <a:extLst>
                <a:ext uri="{FF2B5EF4-FFF2-40B4-BE49-F238E27FC236}">
                  <a16:creationId xmlns:a16="http://schemas.microsoft.com/office/drawing/2014/main" id="{3A677F82-7DC9-4B13-A633-DD3E42E6D38E}"/>
                </a:ext>
              </a:extLst>
            </p:cNvPr>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1" name="Google Shape;41017;p18">
              <a:extLst>
                <a:ext uri="{FF2B5EF4-FFF2-40B4-BE49-F238E27FC236}">
                  <a16:creationId xmlns:a16="http://schemas.microsoft.com/office/drawing/2014/main" id="{939504BA-8E51-41B3-B356-E0CECB002356}"/>
                </a:ext>
              </a:extLst>
            </p:cNvPr>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2" name="Google Shape;41018;p18">
              <a:extLst>
                <a:ext uri="{FF2B5EF4-FFF2-40B4-BE49-F238E27FC236}">
                  <a16:creationId xmlns:a16="http://schemas.microsoft.com/office/drawing/2014/main" id="{02EA79E5-0A78-4565-9911-8EDD9B37D4F7}"/>
                </a:ext>
              </a:extLst>
            </p:cNvPr>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3" name="Google Shape;41019;p18">
              <a:extLst>
                <a:ext uri="{FF2B5EF4-FFF2-40B4-BE49-F238E27FC236}">
                  <a16:creationId xmlns:a16="http://schemas.microsoft.com/office/drawing/2014/main" id="{12AD17FF-7AD5-468D-A07D-13720F3D7205}"/>
                </a:ext>
              </a:extLst>
            </p:cNvPr>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4" name="Google Shape;41020;p18">
              <a:extLst>
                <a:ext uri="{FF2B5EF4-FFF2-40B4-BE49-F238E27FC236}">
                  <a16:creationId xmlns:a16="http://schemas.microsoft.com/office/drawing/2014/main" id="{1FA9215E-B964-4F1A-B4D0-AF35407C5409}"/>
                </a:ext>
              </a:extLst>
            </p:cNvPr>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5" name="Google Shape;41021;p18">
              <a:extLst>
                <a:ext uri="{FF2B5EF4-FFF2-40B4-BE49-F238E27FC236}">
                  <a16:creationId xmlns:a16="http://schemas.microsoft.com/office/drawing/2014/main" id="{E42850EA-0410-4FF2-989B-D08716BC53B6}"/>
                </a:ext>
              </a:extLst>
            </p:cNvPr>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6" name="Google Shape;41022;p18">
              <a:extLst>
                <a:ext uri="{FF2B5EF4-FFF2-40B4-BE49-F238E27FC236}">
                  <a16:creationId xmlns:a16="http://schemas.microsoft.com/office/drawing/2014/main" id="{A8EDF61A-6532-40AB-AF3A-25069527C80D}"/>
                </a:ext>
              </a:extLst>
            </p:cNvPr>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7" name="Google Shape;41023;p18">
              <a:extLst>
                <a:ext uri="{FF2B5EF4-FFF2-40B4-BE49-F238E27FC236}">
                  <a16:creationId xmlns:a16="http://schemas.microsoft.com/office/drawing/2014/main" id="{F1B658FA-E58F-4571-B847-608C6B1B07B7}"/>
                </a:ext>
              </a:extLst>
            </p:cNvPr>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8" name="Google Shape;41024;p18">
              <a:extLst>
                <a:ext uri="{FF2B5EF4-FFF2-40B4-BE49-F238E27FC236}">
                  <a16:creationId xmlns:a16="http://schemas.microsoft.com/office/drawing/2014/main" id="{3FF76AC7-0766-48DF-8ECB-849AE6BFF25E}"/>
                </a:ext>
              </a:extLst>
            </p:cNvPr>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9" name="Google Shape;41025;p18">
              <a:extLst>
                <a:ext uri="{FF2B5EF4-FFF2-40B4-BE49-F238E27FC236}">
                  <a16:creationId xmlns:a16="http://schemas.microsoft.com/office/drawing/2014/main" id="{4A553DED-6D87-440C-A24F-573026DF5510}"/>
                </a:ext>
              </a:extLst>
            </p:cNvPr>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0" name="Google Shape;41026;p18">
              <a:extLst>
                <a:ext uri="{FF2B5EF4-FFF2-40B4-BE49-F238E27FC236}">
                  <a16:creationId xmlns:a16="http://schemas.microsoft.com/office/drawing/2014/main" id="{C84B2EDB-2912-4A98-B7B6-B86AE55B8E38}"/>
                </a:ext>
              </a:extLst>
            </p:cNvPr>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1" name="Google Shape;41027;p18">
              <a:extLst>
                <a:ext uri="{FF2B5EF4-FFF2-40B4-BE49-F238E27FC236}">
                  <a16:creationId xmlns:a16="http://schemas.microsoft.com/office/drawing/2014/main" id="{9E70402D-72B0-4416-B82D-0516BCF22C58}"/>
                </a:ext>
              </a:extLst>
            </p:cNvPr>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2" name="Google Shape;41028;p18">
              <a:extLst>
                <a:ext uri="{FF2B5EF4-FFF2-40B4-BE49-F238E27FC236}">
                  <a16:creationId xmlns:a16="http://schemas.microsoft.com/office/drawing/2014/main" id="{08642DFC-D1E6-4C08-968B-995143220091}"/>
                </a:ext>
              </a:extLst>
            </p:cNvPr>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3" name="Google Shape;41029;p18">
              <a:extLst>
                <a:ext uri="{FF2B5EF4-FFF2-40B4-BE49-F238E27FC236}">
                  <a16:creationId xmlns:a16="http://schemas.microsoft.com/office/drawing/2014/main" id="{C4766EF0-E778-424E-B847-53FB8CB91F08}"/>
                </a:ext>
              </a:extLst>
            </p:cNvPr>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4" name="Google Shape;41030;p18">
              <a:extLst>
                <a:ext uri="{FF2B5EF4-FFF2-40B4-BE49-F238E27FC236}">
                  <a16:creationId xmlns:a16="http://schemas.microsoft.com/office/drawing/2014/main" id="{4D27AB4F-23C9-4771-9CB5-18994174F9BD}"/>
                </a:ext>
              </a:extLst>
            </p:cNvPr>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5" name="Google Shape;41031;p18">
              <a:extLst>
                <a:ext uri="{FF2B5EF4-FFF2-40B4-BE49-F238E27FC236}">
                  <a16:creationId xmlns:a16="http://schemas.microsoft.com/office/drawing/2014/main" id="{31662767-88FE-4B26-8E0F-1C9CE8A47BF6}"/>
                </a:ext>
              </a:extLst>
            </p:cNvPr>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6" name="Google Shape;41032;p18">
              <a:extLst>
                <a:ext uri="{FF2B5EF4-FFF2-40B4-BE49-F238E27FC236}">
                  <a16:creationId xmlns:a16="http://schemas.microsoft.com/office/drawing/2014/main" id="{3AB91F4F-B0E1-488B-8F2F-66C995FB50F4}"/>
                </a:ext>
              </a:extLst>
            </p:cNvPr>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7" name="Google Shape;41033;p18">
              <a:extLst>
                <a:ext uri="{FF2B5EF4-FFF2-40B4-BE49-F238E27FC236}">
                  <a16:creationId xmlns:a16="http://schemas.microsoft.com/office/drawing/2014/main" id="{61469882-25B7-48E1-AF4D-AF02527312DF}"/>
                </a:ext>
              </a:extLst>
            </p:cNvPr>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8" name="Google Shape;41034;p18">
              <a:extLst>
                <a:ext uri="{FF2B5EF4-FFF2-40B4-BE49-F238E27FC236}">
                  <a16:creationId xmlns:a16="http://schemas.microsoft.com/office/drawing/2014/main" id="{6649D947-5F67-4399-98CD-1AF5EFAF591F}"/>
                </a:ext>
              </a:extLst>
            </p:cNvPr>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9" name="Google Shape;41035;p18">
              <a:extLst>
                <a:ext uri="{FF2B5EF4-FFF2-40B4-BE49-F238E27FC236}">
                  <a16:creationId xmlns:a16="http://schemas.microsoft.com/office/drawing/2014/main" id="{A30B1206-ADBE-46B0-A88A-403C14879F91}"/>
                </a:ext>
              </a:extLst>
            </p:cNvPr>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0" name="Google Shape;41036;p18">
              <a:extLst>
                <a:ext uri="{FF2B5EF4-FFF2-40B4-BE49-F238E27FC236}">
                  <a16:creationId xmlns:a16="http://schemas.microsoft.com/office/drawing/2014/main" id="{272B0AA3-57AF-4033-A80B-AB86B0C3E347}"/>
                </a:ext>
              </a:extLst>
            </p:cNvPr>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1" name="Google Shape;41037;p18">
              <a:extLst>
                <a:ext uri="{FF2B5EF4-FFF2-40B4-BE49-F238E27FC236}">
                  <a16:creationId xmlns:a16="http://schemas.microsoft.com/office/drawing/2014/main" id="{DD4BD980-0407-4B58-8652-D4DB95A1AA73}"/>
                </a:ext>
              </a:extLst>
            </p:cNvPr>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2" name="Google Shape;41038;p18">
              <a:extLst>
                <a:ext uri="{FF2B5EF4-FFF2-40B4-BE49-F238E27FC236}">
                  <a16:creationId xmlns:a16="http://schemas.microsoft.com/office/drawing/2014/main" id="{393FA043-1D9A-47E2-933F-8B8C0C4E8DFD}"/>
                </a:ext>
              </a:extLst>
            </p:cNvPr>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3" name="Google Shape;41039;p18">
              <a:extLst>
                <a:ext uri="{FF2B5EF4-FFF2-40B4-BE49-F238E27FC236}">
                  <a16:creationId xmlns:a16="http://schemas.microsoft.com/office/drawing/2014/main" id="{5D21C6DD-130C-4912-8FB4-A499511721A1}"/>
                </a:ext>
              </a:extLst>
            </p:cNvPr>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4" name="Google Shape;41040;p18">
              <a:extLst>
                <a:ext uri="{FF2B5EF4-FFF2-40B4-BE49-F238E27FC236}">
                  <a16:creationId xmlns:a16="http://schemas.microsoft.com/office/drawing/2014/main" id="{77338D26-E5C1-4965-B710-F7558D643F4E}"/>
                </a:ext>
              </a:extLst>
            </p:cNvPr>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5" name="Google Shape;41041;p18">
              <a:extLst>
                <a:ext uri="{FF2B5EF4-FFF2-40B4-BE49-F238E27FC236}">
                  <a16:creationId xmlns:a16="http://schemas.microsoft.com/office/drawing/2014/main" id="{4829C2F7-6906-4A39-977C-AFC483E79213}"/>
                </a:ext>
              </a:extLst>
            </p:cNvPr>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6" name="Google Shape;41042;p18">
              <a:extLst>
                <a:ext uri="{FF2B5EF4-FFF2-40B4-BE49-F238E27FC236}">
                  <a16:creationId xmlns:a16="http://schemas.microsoft.com/office/drawing/2014/main" id="{12410CB3-B018-47F8-A06C-44DA77514C96}"/>
                </a:ext>
              </a:extLst>
            </p:cNvPr>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7" name="Google Shape;41043;p18">
              <a:extLst>
                <a:ext uri="{FF2B5EF4-FFF2-40B4-BE49-F238E27FC236}">
                  <a16:creationId xmlns:a16="http://schemas.microsoft.com/office/drawing/2014/main" id="{8ADBF38B-DE3C-40B0-9463-97E3D49F1200}"/>
                </a:ext>
              </a:extLst>
            </p:cNvPr>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8" name="Google Shape;41044;p18">
              <a:extLst>
                <a:ext uri="{FF2B5EF4-FFF2-40B4-BE49-F238E27FC236}">
                  <a16:creationId xmlns:a16="http://schemas.microsoft.com/office/drawing/2014/main" id="{4A5DC51E-634A-4027-8595-736502EA5A24}"/>
                </a:ext>
              </a:extLst>
            </p:cNvPr>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9" name="Google Shape;41045;p18">
              <a:extLst>
                <a:ext uri="{FF2B5EF4-FFF2-40B4-BE49-F238E27FC236}">
                  <a16:creationId xmlns:a16="http://schemas.microsoft.com/office/drawing/2014/main" id="{9706FF08-1C05-4DA3-9896-718C067A641A}"/>
                </a:ext>
              </a:extLst>
            </p:cNvPr>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0" name="Google Shape;41046;p18">
              <a:extLst>
                <a:ext uri="{FF2B5EF4-FFF2-40B4-BE49-F238E27FC236}">
                  <a16:creationId xmlns:a16="http://schemas.microsoft.com/office/drawing/2014/main" id="{817114EB-21EF-40D5-8FA1-B98CFB641BF0}"/>
                </a:ext>
              </a:extLst>
            </p:cNvPr>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1" name="Google Shape;41047;p18">
              <a:extLst>
                <a:ext uri="{FF2B5EF4-FFF2-40B4-BE49-F238E27FC236}">
                  <a16:creationId xmlns:a16="http://schemas.microsoft.com/office/drawing/2014/main" id="{C0A4BF65-6149-4530-8676-8A42FFAFDFE9}"/>
                </a:ext>
              </a:extLst>
            </p:cNvPr>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2" name="Google Shape;41048;p18">
              <a:extLst>
                <a:ext uri="{FF2B5EF4-FFF2-40B4-BE49-F238E27FC236}">
                  <a16:creationId xmlns:a16="http://schemas.microsoft.com/office/drawing/2014/main" id="{2E38AEB4-D1B2-4A09-9FEE-7BE637C7F93B}"/>
                </a:ext>
              </a:extLst>
            </p:cNvPr>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3" name="Google Shape;41049;p18">
              <a:extLst>
                <a:ext uri="{FF2B5EF4-FFF2-40B4-BE49-F238E27FC236}">
                  <a16:creationId xmlns:a16="http://schemas.microsoft.com/office/drawing/2014/main" id="{D65B144D-6A0D-413B-8B4B-58E3DE33CEC9}"/>
                </a:ext>
              </a:extLst>
            </p:cNvPr>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4" name="Google Shape;41050;p18">
              <a:extLst>
                <a:ext uri="{FF2B5EF4-FFF2-40B4-BE49-F238E27FC236}">
                  <a16:creationId xmlns:a16="http://schemas.microsoft.com/office/drawing/2014/main" id="{2954A7A3-DA74-47E1-9343-54619475FD7C}"/>
                </a:ext>
              </a:extLst>
            </p:cNvPr>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5" name="Google Shape;41051;p18">
              <a:extLst>
                <a:ext uri="{FF2B5EF4-FFF2-40B4-BE49-F238E27FC236}">
                  <a16:creationId xmlns:a16="http://schemas.microsoft.com/office/drawing/2014/main" id="{9348C959-41CA-4065-AF3D-1B86B78EDE16}"/>
                </a:ext>
              </a:extLst>
            </p:cNvPr>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6" name="Google Shape;41052;p18">
              <a:extLst>
                <a:ext uri="{FF2B5EF4-FFF2-40B4-BE49-F238E27FC236}">
                  <a16:creationId xmlns:a16="http://schemas.microsoft.com/office/drawing/2014/main" id="{95670F61-69FB-42B1-9D07-14FC53CB8C0D}"/>
                </a:ext>
              </a:extLst>
            </p:cNvPr>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7" name="Google Shape;41053;p18">
              <a:extLst>
                <a:ext uri="{FF2B5EF4-FFF2-40B4-BE49-F238E27FC236}">
                  <a16:creationId xmlns:a16="http://schemas.microsoft.com/office/drawing/2014/main" id="{310369DE-C4C6-48A9-ACD8-0886B7F66A7D}"/>
                </a:ext>
              </a:extLst>
            </p:cNvPr>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8" name="Google Shape;41054;p18">
              <a:extLst>
                <a:ext uri="{FF2B5EF4-FFF2-40B4-BE49-F238E27FC236}">
                  <a16:creationId xmlns:a16="http://schemas.microsoft.com/office/drawing/2014/main" id="{21E8FD06-25D3-4D06-BA3F-5AB026515157}"/>
                </a:ext>
              </a:extLst>
            </p:cNvPr>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9" name="Google Shape;41055;p18">
              <a:extLst>
                <a:ext uri="{FF2B5EF4-FFF2-40B4-BE49-F238E27FC236}">
                  <a16:creationId xmlns:a16="http://schemas.microsoft.com/office/drawing/2014/main" id="{FBBF14A3-A4F8-45F4-8095-A69B98746FB6}"/>
                </a:ext>
              </a:extLst>
            </p:cNvPr>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0" name="Google Shape;41056;p18">
              <a:extLst>
                <a:ext uri="{FF2B5EF4-FFF2-40B4-BE49-F238E27FC236}">
                  <a16:creationId xmlns:a16="http://schemas.microsoft.com/office/drawing/2014/main" id="{526D138F-A9E3-480C-955B-A2775EB6A4BC}"/>
                </a:ext>
              </a:extLst>
            </p:cNvPr>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1" name="Google Shape;41057;p18">
              <a:extLst>
                <a:ext uri="{FF2B5EF4-FFF2-40B4-BE49-F238E27FC236}">
                  <a16:creationId xmlns:a16="http://schemas.microsoft.com/office/drawing/2014/main" id="{CFCBD523-D3B7-4DCC-8F15-9A4AA3A45375}"/>
                </a:ext>
              </a:extLst>
            </p:cNvPr>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2" name="Google Shape;41058;p18">
              <a:extLst>
                <a:ext uri="{FF2B5EF4-FFF2-40B4-BE49-F238E27FC236}">
                  <a16:creationId xmlns:a16="http://schemas.microsoft.com/office/drawing/2014/main" id="{3D007D58-2753-4886-BF76-1068397A4DC3}"/>
                </a:ext>
              </a:extLst>
            </p:cNvPr>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3" name="Google Shape;41059;p18">
              <a:extLst>
                <a:ext uri="{FF2B5EF4-FFF2-40B4-BE49-F238E27FC236}">
                  <a16:creationId xmlns:a16="http://schemas.microsoft.com/office/drawing/2014/main" id="{4828BAFA-DAD4-4F12-B7C0-FF4B89083E4B}"/>
                </a:ext>
              </a:extLst>
            </p:cNvPr>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4" name="Google Shape;41060;p18">
              <a:extLst>
                <a:ext uri="{FF2B5EF4-FFF2-40B4-BE49-F238E27FC236}">
                  <a16:creationId xmlns:a16="http://schemas.microsoft.com/office/drawing/2014/main" id="{798A7516-D702-42E0-9EED-331EE53B38F7}"/>
                </a:ext>
              </a:extLst>
            </p:cNvPr>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5" name="Google Shape;41061;p18">
              <a:extLst>
                <a:ext uri="{FF2B5EF4-FFF2-40B4-BE49-F238E27FC236}">
                  <a16:creationId xmlns:a16="http://schemas.microsoft.com/office/drawing/2014/main" id="{3227210F-A688-4E5C-9DE4-82FCF3A7DBE3}"/>
                </a:ext>
              </a:extLst>
            </p:cNvPr>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6" name="Google Shape;41062;p18">
              <a:extLst>
                <a:ext uri="{FF2B5EF4-FFF2-40B4-BE49-F238E27FC236}">
                  <a16:creationId xmlns:a16="http://schemas.microsoft.com/office/drawing/2014/main" id="{6EFE23BE-4063-4A9C-A765-61F321519E0D}"/>
                </a:ext>
              </a:extLst>
            </p:cNvPr>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7" name="Google Shape;41063;p18">
              <a:extLst>
                <a:ext uri="{FF2B5EF4-FFF2-40B4-BE49-F238E27FC236}">
                  <a16:creationId xmlns:a16="http://schemas.microsoft.com/office/drawing/2014/main" id="{DB28C845-9BE7-447F-A31C-A423A1037866}"/>
                </a:ext>
              </a:extLst>
            </p:cNvPr>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8" name="Google Shape;41064;p18">
              <a:extLst>
                <a:ext uri="{FF2B5EF4-FFF2-40B4-BE49-F238E27FC236}">
                  <a16:creationId xmlns:a16="http://schemas.microsoft.com/office/drawing/2014/main" id="{B56A9190-7843-46D0-9C51-B51EA8DAF53F}"/>
                </a:ext>
              </a:extLst>
            </p:cNvPr>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9" name="Google Shape;41065;p18">
              <a:extLst>
                <a:ext uri="{FF2B5EF4-FFF2-40B4-BE49-F238E27FC236}">
                  <a16:creationId xmlns:a16="http://schemas.microsoft.com/office/drawing/2014/main" id="{0A60D43D-4038-4EA1-BB79-8E14A7C9B25B}"/>
                </a:ext>
              </a:extLst>
            </p:cNvPr>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0" name="Google Shape;41066;p18">
              <a:extLst>
                <a:ext uri="{FF2B5EF4-FFF2-40B4-BE49-F238E27FC236}">
                  <a16:creationId xmlns:a16="http://schemas.microsoft.com/office/drawing/2014/main" id="{9651A30B-A9CE-464A-ADBA-1761A0EBEAA7}"/>
                </a:ext>
              </a:extLst>
            </p:cNvPr>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1" name="Google Shape;41067;p18">
              <a:extLst>
                <a:ext uri="{FF2B5EF4-FFF2-40B4-BE49-F238E27FC236}">
                  <a16:creationId xmlns:a16="http://schemas.microsoft.com/office/drawing/2014/main" id="{9700B8E0-93DF-4523-9AD9-77B28EE0EB87}"/>
                </a:ext>
              </a:extLst>
            </p:cNvPr>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2" name="Google Shape;41068;p18">
              <a:extLst>
                <a:ext uri="{FF2B5EF4-FFF2-40B4-BE49-F238E27FC236}">
                  <a16:creationId xmlns:a16="http://schemas.microsoft.com/office/drawing/2014/main" id="{A5774147-2236-4E97-855B-47F156AB21B1}"/>
                </a:ext>
              </a:extLst>
            </p:cNvPr>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3" name="Google Shape;41069;p18">
              <a:extLst>
                <a:ext uri="{FF2B5EF4-FFF2-40B4-BE49-F238E27FC236}">
                  <a16:creationId xmlns:a16="http://schemas.microsoft.com/office/drawing/2014/main" id="{B4581B9A-F125-4194-A3B3-2DB27757F339}"/>
                </a:ext>
              </a:extLst>
            </p:cNvPr>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4" name="Google Shape;41070;p18">
              <a:extLst>
                <a:ext uri="{FF2B5EF4-FFF2-40B4-BE49-F238E27FC236}">
                  <a16:creationId xmlns:a16="http://schemas.microsoft.com/office/drawing/2014/main" id="{095D987B-501F-41AA-801F-358D12147FA8}"/>
                </a:ext>
              </a:extLst>
            </p:cNvPr>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5" name="Google Shape;41071;p18">
              <a:extLst>
                <a:ext uri="{FF2B5EF4-FFF2-40B4-BE49-F238E27FC236}">
                  <a16:creationId xmlns:a16="http://schemas.microsoft.com/office/drawing/2014/main" id="{042C61CC-F0F1-49BA-ACA2-12279FF55205}"/>
                </a:ext>
              </a:extLst>
            </p:cNvPr>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6" name="Google Shape;41072;p18">
              <a:extLst>
                <a:ext uri="{FF2B5EF4-FFF2-40B4-BE49-F238E27FC236}">
                  <a16:creationId xmlns:a16="http://schemas.microsoft.com/office/drawing/2014/main" id="{2E0B70D2-367F-402C-AB88-2A584B549D1E}"/>
                </a:ext>
              </a:extLst>
            </p:cNvPr>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7" name="Google Shape;41073;p18">
              <a:extLst>
                <a:ext uri="{FF2B5EF4-FFF2-40B4-BE49-F238E27FC236}">
                  <a16:creationId xmlns:a16="http://schemas.microsoft.com/office/drawing/2014/main" id="{9C9D6DBB-F508-4A0D-AFA3-B3597CD2A862}"/>
                </a:ext>
              </a:extLst>
            </p:cNvPr>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8" name="Google Shape;41074;p18">
              <a:extLst>
                <a:ext uri="{FF2B5EF4-FFF2-40B4-BE49-F238E27FC236}">
                  <a16:creationId xmlns:a16="http://schemas.microsoft.com/office/drawing/2014/main" id="{B8827598-12E4-416E-A684-6FF235097970}"/>
                </a:ext>
              </a:extLst>
            </p:cNvPr>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9" name="Google Shape;41075;p18">
              <a:extLst>
                <a:ext uri="{FF2B5EF4-FFF2-40B4-BE49-F238E27FC236}">
                  <a16:creationId xmlns:a16="http://schemas.microsoft.com/office/drawing/2014/main" id="{BA422077-7604-4031-B13A-E994D3F880C4}"/>
                </a:ext>
              </a:extLst>
            </p:cNvPr>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0" name="Google Shape;41076;p18">
              <a:extLst>
                <a:ext uri="{FF2B5EF4-FFF2-40B4-BE49-F238E27FC236}">
                  <a16:creationId xmlns:a16="http://schemas.microsoft.com/office/drawing/2014/main" id="{61707056-4A7F-424F-95A2-9B5E727FBC72}"/>
                </a:ext>
              </a:extLst>
            </p:cNvPr>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1" name="Google Shape;41077;p18">
              <a:extLst>
                <a:ext uri="{FF2B5EF4-FFF2-40B4-BE49-F238E27FC236}">
                  <a16:creationId xmlns:a16="http://schemas.microsoft.com/office/drawing/2014/main" id="{C18AC818-AC5D-4484-B2BC-ED4CF759B997}"/>
                </a:ext>
              </a:extLst>
            </p:cNvPr>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2" name="Google Shape;41078;p18">
              <a:extLst>
                <a:ext uri="{FF2B5EF4-FFF2-40B4-BE49-F238E27FC236}">
                  <a16:creationId xmlns:a16="http://schemas.microsoft.com/office/drawing/2014/main" id="{1D35829E-E141-4169-979B-7A6A6849A3FC}"/>
                </a:ext>
              </a:extLst>
            </p:cNvPr>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3" name="Google Shape;41079;p18">
              <a:extLst>
                <a:ext uri="{FF2B5EF4-FFF2-40B4-BE49-F238E27FC236}">
                  <a16:creationId xmlns:a16="http://schemas.microsoft.com/office/drawing/2014/main" id="{EB82D08B-E207-4597-A825-DF4D29FB5612}"/>
                </a:ext>
              </a:extLst>
            </p:cNvPr>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4" name="Google Shape;41080;p18">
              <a:extLst>
                <a:ext uri="{FF2B5EF4-FFF2-40B4-BE49-F238E27FC236}">
                  <a16:creationId xmlns:a16="http://schemas.microsoft.com/office/drawing/2014/main" id="{C69E8A3E-4317-442F-88AA-EE7EA0CF26BB}"/>
                </a:ext>
              </a:extLst>
            </p:cNvPr>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5" name="Google Shape;41081;p18">
              <a:extLst>
                <a:ext uri="{FF2B5EF4-FFF2-40B4-BE49-F238E27FC236}">
                  <a16:creationId xmlns:a16="http://schemas.microsoft.com/office/drawing/2014/main" id="{6717D11E-3E7D-4925-AEDA-A019855DC26D}"/>
                </a:ext>
              </a:extLst>
            </p:cNvPr>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6" name="Google Shape;41082;p18">
              <a:extLst>
                <a:ext uri="{FF2B5EF4-FFF2-40B4-BE49-F238E27FC236}">
                  <a16:creationId xmlns:a16="http://schemas.microsoft.com/office/drawing/2014/main" id="{79410E51-F261-4875-9DFE-B241ED70156F}"/>
                </a:ext>
              </a:extLst>
            </p:cNvPr>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7" name="Google Shape;41083;p18">
              <a:extLst>
                <a:ext uri="{FF2B5EF4-FFF2-40B4-BE49-F238E27FC236}">
                  <a16:creationId xmlns:a16="http://schemas.microsoft.com/office/drawing/2014/main" id="{0FEF42F3-8AAB-45D2-A10D-E502A3A15708}"/>
                </a:ext>
              </a:extLst>
            </p:cNvPr>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8" name="Google Shape;41084;p18">
              <a:extLst>
                <a:ext uri="{FF2B5EF4-FFF2-40B4-BE49-F238E27FC236}">
                  <a16:creationId xmlns:a16="http://schemas.microsoft.com/office/drawing/2014/main" id="{F272D161-D769-426F-990E-2FF4C1B1D8F0}"/>
                </a:ext>
              </a:extLst>
            </p:cNvPr>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9" name="Google Shape;41085;p18">
              <a:extLst>
                <a:ext uri="{FF2B5EF4-FFF2-40B4-BE49-F238E27FC236}">
                  <a16:creationId xmlns:a16="http://schemas.microsoft.com/office/drawing/2014/main" id="{32CA55F1-BEC5-469A-8B11-E9C82F00F741}"/>
                </a:ext>
              </a:extLst>
            </p:cNvPr>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0" name="Google Shape;41086;p18">
              <a:extLst>
                <a:ext uri="{FF2B5EF4-FFF2-40B4-BE49-F238E27FC236}">
                  <a16:creationId xmlns:a16="http://schemas.microsoft.com/office/drawing/2014/main" id="{C7896723-5CA5-4891-8D3A-85972CD58613}"/>
                </a:ext>
              </a:extLst>
            </p:cNvPr>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1" name="Google Shape;41087;p18">
              <a:extLst>
                <a:ext uri="{FF2B5EF4-FFF2-40B4-BE49-F238E27FC236}">
                  <a16:creationId xmlns:a16="http://schemas.microsoft.com/office/drawing/2014/main" id="{BF4A439E-27E6-4E2E-BD7C-104000627025}"/>
                </a:ext>
              </a:extLst>
            </p:cNvPr>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2" name="Google Shape;41088;p18">
              <a:extLst>
                <a:ext uri="{FF2B5EF4-FFF2-40B4-BE49-F238E27FC236}">
                  <a16:creationId xmlns:a16="http://schemas.microsoft.com/office/drawing/2014/main" id="{C02BD3F2-B728-4EA9-9231-7DC11F8605F3}"/>
                </a:ext>
              </a:extLst>
            </p:cNvPr>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3" name="Google Shape;41089;p18">
              <a:extLst>
                <a:ext uri="{FF2B5EF4-FFF2-40B4-BE49-F238E27FC236}">
                  <a16:creationId xmlns:a16="http://schemas.microsoft.com/office/drawing/2014/main" id="{47C4D67D-7B56-4302-B095-656F3B086DD8}"/>
                </a:ext>
              </a:extLst>
            </p:cNvPr>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4" name="Google Shape;41090;p18">
              <a:extLst>
                <a:ext uri="{FF2B5EF4-FFF2-40B4-BE49-F238E27FC236}">
                  <a16:creationId xmlns:a16="http://schemas.microsoft.com/office/drawing/2014/main" id="{6496378B-68F4-40A9-BC4D-06489AE5DF33}"/>
                </a:ext>
              </a:extLst>
            </p:cNvPr>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5" name="Google Shape;41091;p18">
              <a:extLst>
                <a:ext uri="{FF2B5EF4-FFF2-40B4-BE49-F238E27FC236}">
                  <a16:creationId xmlns:a16="http://schemas.microsoft.com/office/drawing/2014/main" id="{E21E609F-84E9-4A16-8056-A567AD302161}"/>
                </a:ext>
              </a:extLst>
            </p:cNvPr>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6" name="Google Shape;41092;p18">
              <a:extLst>
                <a:ext uri="{FF2B5EF4-FFF2-40B4-BE49-F238E27FC236}">
                  <a16:creationId xmlns:a16="http://schemas.microsoft.com/office/drawing/2014/main" id="{40290589-F91B-405B-9B2A-FA0C6E822136}"/>
                </a:ext>
              </a:extLst>
            </p:cNvPr>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7" name="Google Shape;41093;p18">
              <a:extLst>
                <a:ext uri="{FF2B5EF4-FFF2-40B4-BE49-F238E27FC236}">
                  <a16:creationId xmlns:a16="http://schemas.microsoft.com/office/drawing/2014/main" id="{A8904CE3-0CCD-4EA0-9FC0-ADFBE8B27C8E}"/>
                </a:ext>
              </a:extLst>
            </p:cNvPr>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8" name="Google Shape;41094;p18">
              <a:extLst>
                <a:ext uri="{FF2B5EF4-FFF2-40B4-BE49-F238E27FC236}">
                  <a16:creationId xmlns:a16="http://schemas.microsoft.com/office/drawing/2014/main" id="{45FD7AC5-11DD-4B00-A069-E2C249ECAD8E}"/>
                </a:ext>
              </a:extLst>
            </p:cNvPr>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9" name="Google Shape;41095;p18">
              <a:extLst>
                <a:ext uri="{FF2B5EF4-FFF2-40B4-BE49-F238E27FC236}">
                  <a16:creationId xmlns:a16="http://schemas.microsoft.com/office/drawing/2014/main" id="{FD5FEDB4-F682-4453-956D-65B33C9C5609}"/>
                </a:ext>
              </a:extLst>
            </p:cNvPr>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0" name="Google Shape;41096;p18">
              <a:extLst>
                <a:ext uri="{FF2B5EF4-FFF2-40B4-BE49-F238E27FC236}">
                  <a16:creationId xmlns:a16="http://schemas.microsoft.com/office/drawing/2014/main" id="{FB43C3EC-3537-46B0-BBEE-5C2A93E41630}"/>
                </a:ext>
              </a:extLst>
            </p:cNvPr>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1" name="Google Shape;41097;p18">
              <a:extLst>
                <a:ext uri="{FF2B5EF4-FFF2-40B4-BE49-F238E27FC236}">
                  <a16:creationId xmlns:a16="http://schemas.microsoft.com/office/drawing/2014/main" id="{00E28EFF-CF5A-44B1-83C0-2293452DB268}"/>
                </a:ext>
              </a:extLst>
            </p:cNvPr>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2" name="Google Shape;41098;p18">
              <a:extLst>
                <a:ext uri="{FF2B5EF4-FFF2-40B4-BE49-F238E27FC236}">
                  <a16:creationId xmlns:a16="http://schemas.microsoft.com/office/drawing/2014/main" id="{70E960E9-83E2-41AD-8B38-20D6902C71AE}"/>
                </a:ext>
              </a:extLst>
            </p:cNvPr>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3" name="Google Shape;41099;p18">
              <a:extLst>
                <a:ext uri="{FF2B5EF4-FFF2-40B4-BE49-F238E27FC236}">
                  <a16:creationId xmlns:a16="http://schemas.microsoft.com/office/drawing/2014/main" id="{45602EBD-221B-4695-93DD-B801D9FEADE9}"/>
                </a:ext>
              </a:extLst>
            </p:cNvPr>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4" name="Google Shape;41100;p18">
              <a:extLst>
                <a:ext uri="{FF2B5EF4-FFF2-40B4-BE49-F238E27FC236}">
                  <a16:creationId xmlns:a16="http://schemas.microsoft.com/office/drawing/2014/main" id="{80B7BEBE-417B-4AD4-912A-A99EDB3BD6D6}"/>
                </a:ext>
              </a:extLst>
            </p:cNvPr>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5" name="Google Shape;41101;p18">
              <a:extLst>
                <a:ext uri="{FF2B5EF4-FFF2-40B4-BE49-F238E27FC236}">
                  <a16:creationId xmlns:a16="http://schemas.microsoft.com/office/drawing/2014/main" id="{7973064F-7EB2-42B6-BF42-67F278AD69E0}"/>
                </a:ext>
              </a:extLst>
            </p:cNvPr>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6" name="Google Shape;41102;p18">
              <a:extLst>
                <a:ext uri="{FF2B5EF4-FFF2-40B4-BE49-F238E27FC236}">
                  <a16:creationId xmlns:a16="http://schemas.microsoft.com/office/drawing/2014/main" id="{EADEBB6C-C67C-4745-B19C-C1C567749379}"/>
                </a:ext>
              </a:extLst>
            </p:cNvPr>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7" name="Google Shape;41103;p18">
              <a:extLst>
                <a:ext uri="{FF2B5EF4-FFF2-40B4-BE49-F238E27FC236}">
                  <a16:creationId xmlns:a16="http://schemas.microsoft.com/office/drawing/2014/main" id="{8B6E3F89-E6B4-4A34-A7F0-26728658D68E}"/>
                </a:ext>
              </a:extLst>
            </p:cNvPr>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8" name="Google Shape;41104;p18">
              <a:extLst>
                <a:ext uri="{FF2B5EF4-FFF2-40B4-BE49-F238E27FC236}">
                  <a16:creationId xmlns:a16="http://schemas.microsoft.com/office/drawing/2014/main" id="{2F04972F-E94F-4DD9-A218-72D7A2D841E6}"/>
                </a:ext>
              </a:extLst>
            </p:cNvPr>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9" name="Google Shape;41105;p18">
              <a:extLst>
                <a:ext uri="{FF2B5EF4-FFF2-40B4-BE49-F238E27FC236}">
                  <a16:creationId xmlns:a16="http://schemas.microsoft.com/office/drawing/2014/main" id="{23A57FCC-1120-452F-A996-16E3FB77053A}"/>
                </a:ext>
              </a:extLst>
            </p:cNvPr>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0" name="Google Shape;41106;p18">
              <a:extLst>
                <a:ext uri="{FF2B5EF4-FFF2-40B4-BE49-F238E27FC236}">
                  <a16:creationId xmlns:a16="http://schemas.microsoft.com/office/drawing/2014/main" id="{DB252590-7490-4AE0-A918-6FFDB3EB9E27}"/>
                </a:ext>
              </a:extLst>
            </p:cNvPr>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1" name="Google Shape;41107;p18">
              <a:extLst>
                <a:ext uri="{FF2B5EF4-FFF2-40B4-BE49-F238E27FC236}">
                  <a16:creationId xmlns:a16="http://schemas.microsoft.com/office/drawing/2014/main" id="{22553067-F015-4A79-8437-1AFE8BE99922}"/>
                </a:ext>
              </a:extLst>
            </p:cNvPr>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2" name="Google Shape;41108;p18">
              <a:extLst>
                <a:ext uri="{FF2B5EF4-FFF2-40B4-BE49-F238E27FC236}">
                  <a16:creationId xmlns:a16="http://schemas.microsoft.com/office/drawing/2014/main" id="{6527D5D2-CEEE-439D-A85E-15E5E0D9C080}"/>
                </a:ext>
              </a:extLst>
            </p:cNvPr>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3" name="Google Shape;41109;p18">
              <a:extLst>
                <a:ext uri="{FF2B5EF4-FFF2-40B4-BE49-F238E27FC236}">
                  <a16:creationId xmlns:a16="http://schemas.microsoft.com/office/drawing/2014/main" id="{1031DE78-7DD8-4E50-B1AD-0BAFE7E03B5C}"/>
                </a:ext>
              </a:extLst>
            </p:cNvPr>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4" name="Google Shape;41110;p18">
              <a:extLst>
                <a:ext uri="{FF2B5EF4-FFF2-40B4-BE49-F238E27FC236}">
                  <a16:creationId xmlns:a16="http://schemas.microsoft.com/office/drawing/2014/main" id="{D562FD08-B97D-481E-89F7-C1F8D376BB7B}"/>
                </a:ext>
              </a:extLst>
            </p:cNvPr>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5" name="Google Shape;41111;p18">
              <a:extLst>
                <a:ext uri="{FF2B5EF4-FFF2-40B4-BE49-F238E27FC236}">
                  <a16:creationId xmlns:a16="http://schemas.microsoft.com/office/drawing/2014/main" id="{D12F8049-1040-4B10-8B24-EE1FF9E96E7A}"/>
                </a:ext>
              </a:extLst>
            </p:cNvPr>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6" name="Google Shape;41112;p18">
              <a:extLst>
                <a:ext uri="{FF2B5EF4-FFF2-40B4-BE49-F238E27FC236}">
                  <a16:creationId xmlns:a16="http://schemas.microsoft.com/office/drawing/2014/main" id="{CE4E0E43-25E7-4FC1-8251-28CC0A6DD617}"/>
                </a:ext>
              </a:extLst>
            </p:cNvPr>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7" name="Google Shape;41113;p18">
              <a:extLst>
                <a:ext uri="{FF2B5EF4-FFF2-40B4-BE49-F238E27FC236}">
                  <a16:creationId xmlns:a16="http://schemas.microsoft.com/office/drawing/2014/main" id="{E3EFFB75-D2C8-4CB4-B427-975A5577DBDE}"/>
                </a:ext>
              </a:extLst>
            </p:cNvPr>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8" name="Google Shape;41114;p18">
              <a:extLst>
                <a:ext uri="{FF2B5EF4-FFF2-40B4-BE49-F238E27FC236}">
                  <a16:creationId xmlns:a16="http://schemas.microsoft.com/office/drawing/2014/main" id="{81BC69EB-1742-4F96-89B0-9E509AE458BC}"/>
                </a:ext>
              </a:extLst>
            </p:cNvPr>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9" name="Google Shape;41115;p18">
              <a:extLst>
                <a:ext uri="{FF2B5EF4-FFF2-40B4-BE49-F238E27FC236}">
                  <a16:creationId xmlns:a16="http://schemas.microsoft.com/office/drawing/2014/main" id="{5DBC07D6-A010-4348-A878-9491F5D84E39}"/>
                </a:ext>
              </a:extLst>
            </p:cNvPr>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0" name="Google Shape;41116;p18">
              <a:extLst>
                <a:ext uri="{FF2B5EF4-FFF2-40B4-BE49-F238E27FC236}">
                  <a16:creationId xmlns:a16="http://schemas.microsoft.com/office/drawing/2014/main" id="{93A1B011-AC7C-4136-9394-BC15A3F59595}"/>
                </a:ext>
              </a:extLst>
            </p:cNvPr>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1" name="Google Shape;41117;p18">
              <a:extLst>
                <a:ext uri="{FF2B5EF4-FFF2-40B4-BE49-F238E27FC236}">
                  <a16:creationId xmlns:a16="http://schemas.microsoft.com/office/drawing/2014/main" id="{84BA9FC7-07BF-4640-A6D1-ADEED433A3C0}"/>
                </a:ext>
              </a:extLst>
            </p:cNvPr>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2" name="Google Shape;41118;p18">
              <a:extLst>
                <a:ext uri="{FF2B5EF4-FFF2-40B4-BE49-F238E27FC236}">
                  <a16:creationId xmlns:a16="http://schemas.microsoft.com/office/drawing/2014/main" id="{68E72B81-5F9C-45F6-B72A-FD82C68CBA8A}"/>
                </a:ext>
              </a:extLst>
            </p:cNvPr>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3" name="Google Shape;41119;p18">
              <a:extLst>
                <a:ext uri="{FF2B5EF4-FFF2-40B4-BE49-F238E27FC236}">
                  <a16:creationId xmlns:a16="http://schemas.microsoft.com/office/drawing/2014/main" id="{B685C99F-D6CE-4B36-A1AA-AD1EE3FE7B96}"/>
                </a:ext>
              </a:extLst>
            </p:cNvPr>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4" name="Google Shape;41120;p18">
              <a:extLst>
                <a:ext uri="{FF2B5EF4-FFF2-40B4-BE49-F238E27FC236}">
                  <a16:creationId xmlns:a16="http://schemas.microsoft.com/office/drawing/2014/main" id="{02F53FB8-361F-4F3F-8F06-EB0C16A634DD}"/>
                </a:ext>
              </a:extLst>
            </p:cNvPr>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5" name="Google Shape;41121;p18">
              <a:extLst>
                <a:ext uri="{FF2B5EF4-FFF2-40B4-BE49-F238E27FC236}">
                  <a16:creationId xmlns:a16="http://schemas.microsoft.com/office/drawing/2014/main" id="{B4E48EC5-60AD-412E-8EB8-FBBFA36C54AF}"/>
                </a:ext>
              </a:extLst>
            </p:cNvPr>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6" name="Google Shape;41122;p18">
              <a:extLst>
                <a:ext uri="{FF2B5EF4-FFF2-40B4-BE49-F238E27FC236}">
                  <a16:creationId xmlns:a16="http://schemas.microsoft.com/office/drawing/2014/main" id="{693CF3EF-47EF-4506-9439-FB168BECA41B}"/>
                </a:ext>
              </a:extLst>
            </p:cNvPr>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7" name="Google Shape;41123;p18">
              <a:extLst>
                <a:ext uri="{FF2B5EF4-FFF2-40B4-BE49-F238E27FC236}">
                  <a16:creationId xmlns:a16="http://schemas.microsoft.com/office/drawing/2014/main" id="{61E085E7-5C7A-444D-81AE-87FAEC052F44}"/>
                </a:ext>
              </a:extLst>
            </p:cNvPr>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8" name="Google Shape;41124;p18">
              <a:extLst>
                <a:ext uri="{FF2B5EF4-FFF2-40B4-BE49-F238E27FC236}">
                  <a16:creationId xmlns:a16="http://schemas.microsoft.com/office/drawing/2014/main" id="{AD69EEAE-7969-41B2-B2AD-2A48A347C69D}"/>
                </a:ext>
              </a:extLst>
            </p:cNvPr>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9" name="Google Shape;41125;p18">
              <a:extLst>
                <a:ext uri="{FF2B5EF4-FFF2-40B4-BE49-F238E27FC236}">
                  <a16:creationId xmlns:a16="http://schemas.microsoft.com/office/drawing/2014/main" id="{10949779-AD9B-4EAA-884C-3BF153DE9EBC}"/>
                </a:ext>
              </a:extLst>
            </p:cNvPr>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0" name="Google Shape;41126;p18">
              <a:extLst>
                <a:ext uri="{FF2B5EF4-FFF2-40B4-BE49-F238E27FC236}">
                  <a16:creationId xmlns:a16="http://schemas.microsoft.com/office/drawing/2014/main" id="{5F085F90-68FC-4A7F-A578-74A37DD4579D}"/>
                </a:ext>
              </a:extLst>
            </p:cNvPr>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1" name="Google Shape;41127;p18">
              <a:extLst>
                <a:ext uri="{FF2B5EF4-FFF2-40B4-BE49-F238E27FC236}">
                  <a16:creationId xmlns:a16="http://schemas.microsoft.com/office/drawing/2014/main" id="{B94BA9F3-B794-4090-83E6-DE9080AF0877}"/>
                </a:ext>
              </a:extLst>
            </p:cNvPr>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2" name="Google Shape;41128;p18">
              <a:extLst>
                <a:ext uri="{FF2B5EF4-FFF2-40B4-BE49-F238E27FC236}">
                  <a16:creationId xmlns:a16="http://schemas.microsoft.com/office/drawing/2014/main" id="{488BA8BE-1B84-40E3-958A-351749F78387}"/>
                </a:ext>
              </a:extLst>
            </p:cNvPr>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3" name="Google Shape;41129;p18">
              <a:extLst>
                <a:ext uri="{FF2B5EF4-FFF2-40B4-BE49-F238E27FC236}">
                  <a16:creationId xmlns:a16="http://schemas.microsoft.com/office/drawing/2014/main" id="{61434615-D9D5-41FC-B428-C110C1A717B4}"/>
                </a:ext>
              </a:extLst>
            </p:cNvPr>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4" name="Google Shape;41130;p18">
              <a:extLst>
                <a:ext uri="{FF2B5EF4-FFF2-40B4-BE49-F238E27FC236}">
                  <a16:creationId xmlns:a16="http://schemas.microsoft.com/office/drawing/2014/main" id="{52D96C0F-82E8-47C4-AD7B-77FA555A6371}"/>
                </a:ext>
              </a:extLst>
            </p:cNvPr>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5" name="Google Shape;41131;p18">
              <a:extLst>
                <a:ext uri="{FF2B5EF4-FFF2-40B4-BE49-F238E27FC236}">
                  <a16:creationId xmlns:a16="http://schemas.microsoft.com/office/drawing/2014/main" id="{0B5EC8B8-19CF-4556-89A0-AE57C230522B}"/>
                </a:ext>
              </a:extLst>
            </p:cNvPr>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6" name="Google Shape;41132;p18">
              <a:extLst>
                <a:ext uri="{FF2B5EF4-FFF2-40B4-BE49-F238E27FC236}">
                  <a16:creationId xmlns:a16="http://schemas.microsoft.com/office/drawing/2014/main" id="{8D669FA2-0B0B-4FB9-A55F-658A2AE73899}"/>
                </a:ext>
              </a:extLst>
            </p:cNvPr>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7" name="Google Shape;41133;p18">
              <a:extLst>
                <a:ext uri="{FF2B5EF4-FFF2-40B4-BE49-F238E27FC236}">
                  <a16:creationId xmlns:a16="http://schemas.microsoft.com/office/drawing/2014/main" id="{EB2B59E6-5628-4E2B-9E11-A302D32632B9}"/>
                </a:ext>
              </a:extLst>
            </p:cNvPr>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8" name="Google Shape;41134;p18">
              <a:extLst>
                <a:ext uri="{FF2B5EF4-FFF2-40B4-BE49-F238E27FC236}">
                  <a16:creationId xmlns:a16="http://schemas.microsoft.com/office/drawing/2014/main" id="{F80E2854-F4D5-4822-B73C-2BFF6CF4358A}"/>
                </a:ext>
              </a:extLst>
            </p:cNvPr>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9" name="Google Shape;41135;p18">
              <a:extLst>
                <a:ext uri="{FF2B5EF4-FFF2-40B4-BE49-F238E27FC236}">
                  <a16:creationId xmlns:a16="http://schemas.microsoft.com/office/drawing/2014/main" id="{CF01896A-36B7-42DB-8ADD-57687E29527A}"/>
                </a:ext>
              </a:extLst>
            </p:cNvPr>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0" name="Google Shape;41136;p18">
              <a:extLst>
                <a:ext uri="{FF2B5EF4-FFF2-40B4-BE49-F238E27FC236}">
                  <a16:creationId xmlns:a16="http://schemas.microsoft.com/office/drawing/2014/main" id="{B48576DF-93F3-4422-A189-7AF25C01A84D}"/>
                </a:ext>
              </a:extLst>
            </p:cNvPr>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1" name="Google Shape;41137;p18">
              <a:extLst>
                <a:ext uri="{FF2B5EF4-FFF2-40B4-BE49-F238E27FC236}">
                  <a16:creationId xmlns:a16="http://schemas.microsoft.com/office/drawing/2014/main" id="{75DF28CD-1071-4B9D-BB7B-BE0D811EBCAE}"/>
                </a:ext>
              </a:extLst>
            </p:cNvPr>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2" name="Google Shape;41138;p18">
              <a:extLst>
                <a:ext uri="{FF2B5EF4-FFF2-40B4-BE49-F238E27FC236}">
                  <a16:creationId xmlns:a16="http://schemas.microsoft.com/office/drawing/2014/main" id="{FC2A81E0-28F9-4CD2-BEA7-74EB6820ABA9}"/>
                </a:ext>
              </a:extLst>
            </p:cNvPr>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3" name="Google Shape;41139;p18">
              <a:extLst>
                <a:ext uri="{FF2B5EF4-FFF2-40B4-BE49-F238E27FC236}">
                  <a16:creationId xmlns:a16="http://schemas.microsoft.com/office/drawing/2014/main" id="{A513C7E2-2732-40E6-B24C-D51C8819CF6D}"/>
                </a:ext>
              </a:extLst>
            </p:cNvPr>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4" name="Google Shape;41140;p18">
              <a:extLst>
                <a:ext uri="{FF2B5EF4-FFF2-40B4-BE49-F238E27FC236}">
                  <a16:creationId xmlns:a16="http://schemas.microsoft.com/office/drawing/2014/main" id="{2D54E2CE-422B-4F17-9E79-37AC88843928}"/>
                </a:ext>
              </a:extLst>
            </p:cNvPr>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5" name="Google Shape;41141;p18">
              <a:extLst>
                <a:ext uri="{FF2B5EF4-FFF2-40B4-BE49-F238E27FC236}">
                  <a16:creationId xmlns:a16="http://schemas.microsoft.com/office/drawing/2014/main" id="{F9808842-D27D-418E-AF90-06754D279B8B}"/>
                </a:ext>
              </a:extLst>
            </p:cNvPr>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6" name="Google Shape;41142;p18">
              <a:extLst>
                <a:ext uri="{FF2B5EF4-FFF2-40B4-BE49-F238E27FC236}">
                  <a16:creationId xmlns:a16="http://schemas.microsoft.com/office/drawing/2014/main" id="{EC9F0710-168C-4106-80BB-FFBC3BBEA973}"/>
                </a:ext>
              </a:extLst>
            </p:cNvPr>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7" name="Google Shape;41143;p18">
              <a:extLst>
                <a:ext uri="{FF2B5EF4-FFF2-40B4-BE49-F238E27FC236}">
                  <a16:creationId xmlns:a16="http://schemas.microsoft.com/office/drawing/2014/main" id="{7FEB33A5-02A0-43D7-9309-D19183C12551}"/>
                </a:ext>
              </a:extLst>
            </p:cNvPr>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8" name="Google Shape;41144;p18">
              <a:extLst>
                <a:ext uri="{FF2B5EF4-FFF2-40B4-BE49-F238E27FC236}">
                  <a16:creationId xmlns:a16="http://schemas.microsoft.com/office/drawing/2014/main" id="{26223A91-AD80-416E-A5A4-97B0B46EF8A2}"/>
                </a:ext>
              </a:extLst>
            </p:cNvPr>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9" name="Google Shape;41145;p18">
              <a:extLst>
                <a:ext uri="{FF2B5EF4-FFF2-40B4-BE49-F238E27FC236}">
                  <a16:creationId xmlns:a16="http://schemas.microsoft.com/office/drawing/2014/main" id="{A5038598-17E3-473E-9D9E-6FFEE6ADC043}"/>
                </a:ext>
              </a:extLst>
            </p:cNvPr>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0" name="Google Shape;41146;p18">
              <a:extLst>
                <a:ext uri="{FF2B5EF4-FFF2-40B4-BE49-F238E27FC236}">
                  <a16:creationId xmlns:a16="http://schemas.microsoft.com/office/drawing/2014/main" id="{D3FAB71F-7E15-4B66-9E4E-F178A91D6076}"/>
                </a:ext>
              </a:extLst>
            </p:cNvPr>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1" name="Google Shape;41147;p18">
              <a:extLst>
                <a:ext uri="{FF2B5EF4-FFF2-40B4-BE49-F238E27FC236}">
                  <a16:creationId xmlns:a16="http://schemas.microsoft.com/office/drawing/2014/main" id="{B78B038D-632A-4756-B72D-712886F6C71C}"/>
                </a:ext>
              </a:extLst>
            </p:cNvPr>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2" name="Google Shape;41148;p18">
              <a:extLst>
                <a:ext uri="{FF2B5EF4-FFF2-40B4-BE49-F238E27FC236}">
                  <a16:creationId xmlns:a16="http://schemas.microsoft.com/office/drawing/2014/main" id="{A5DB1FB6-15A6-4BC4-A26F-1AAA20CD23F1}"/>
                </a:ext>
              </a:extLst>
            </p:cNvPr>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3" name="Google Shape;41149;p18">
              <a:extLst>
                <a:ext uri="{FF2B5EF4-FFF2-40B4-BE49-F238E27FC236}">
                  <a16:creationId xmlns:a16="http://schemas.microsoft.com/office/drawing/2014/main" id="{42238D41-1017-4667-A3C7-30D0B0DF574B}"/>
                </a:ext>
              </a:extLst>
            </p:cNvPr>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4" name="Google Shape;41150;p18">
              <a:extLst>
                <a:ext uri="{FF2B5EF4-FFF2-40B4-BE49-F238E27FC236}">
                  <a16:creationId xmlns:a16="http://schemas.microsoft.com/office/drawing/2014/main" id="{EACDA1E1-0481-4FDE-84D6-AFE4C04722AC}"/>
                </a:ext>
              </a:extLst>
            </p:cNvPr>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5" name="Google Shape;41151;p18">
              <a:extLst>
                <a:ext uri="{FF2B5EF4-FFF2-40B4-BE49-F238E27FC236}">
                  <a16:creationId xmlns:a16="http://schemas.microsoft.com/office/drawing/2014/main" id="{C74A567F-645E-43FB-B868-5CB838D3A590}"/>
                </a:ext>
              </a:extLst>
            </p:cNvPr>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6" name="Google Shape;41152;p18">
              <a:extLst>
                <a:ext uri="{FF2B5EF4-FFF2-40B4-BE49-F238E27FC236}">
                  <a16:creationId xmlns:a16="http://schemas.microsoft.com/office/drawing/2014/main" id="{D3EE9DAD-DBF2-4A70-9B0A-29F5056C05A1}"/>
                </a:ext>
              </a:extLst>
            </p:cNvPr>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7" name="Google Shape;41153;p18">
              <a:extLst>
                <a:ext uri="{FF2B5EF4-FFF2-40B4-BE49-F238E27FC236}">
                  <a16:creationId xmlns:a16="http://schemas.microsoft.com/office/drawing/2014/main" id="{EDE0CB75-9E17-4D52-8C9C-3E3A8A6A3D04}"/>
                </a:ext>
              </a:extLst>
            </p:cNvPr>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8" name="Google Shape;41154;p18">
              <a:extLst>
                <a:ext uri="{FF2B5EF4-FFF2-40B4-BE49-F238E27FC236}">
                  <a16:creationId xmlns:a16="http://schemas.microsoft.com/office/drawing/2014/main" id="{AC8B1D30-6F17-4374-89CA-70512659BF3D}"/>
                </a:ext>
              </a:extLst>
            </p:cNvPr>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9" name="Google Shape;41155;p18">
              <a:extLst>
                <a:ext uri="{FF2B5EF4-FFF2-40B4-BE49-F238E27FC236}">
                  <a16:creationId xmlns:a16="http://schemas.microsoft.com/office/drawing/2014/main" id="{CB66F018-D173-4835-AC69-79A8B0C0A1EF}"/>
                </a:ext>
              </a:extLst>
            </p:cNvPr>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0" name="Google Shape;41156;p18">
              <a:extLst>
                <a:ext uri="{FF2B5EF4-FFF2-40B4-BE49-F238E27FC236}">
                  <a16:creationId xmlns:a16="http://schemas.microsoft.com/office/drawing/2014/main" id="{C4B20498-822B-42B6-852F-22241C9C83BD}"/>
                </a:ext>
              </a:extLst>
            </p:cNvPr>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1" name="Google Shape;41157;p18">
              <a:extLst>
                <a:ext uri="{FF2B5EF4-FFF2-40B4-BE49-F238E27FC236}">
                  <a16:creationId xmlns:a16="http://schemas.microsoft.com/office/drawing/2014/main" id="{F6D3A8CC-BE2B-4CF6-9732-84E6A60470F7}"/>
                </a:ext>
              </a:extLst>
            </p:cNvPr>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2" name="Google Shape;41158;p18">
              <a:extLst>
                <a:ext uri="{FF2B5EF4-FFF2-40B4-BE49-F238E27FC236}">
                  <a16:creationId xmlns:a16="http://schemas.microsoft.com/office/drawing/2014/main" id="{17D01564-7820-416A-9E28-DD379421A1BD}"/>
                </a:ext>
              </a:extLst>
            </p:cNvPr>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3" name="Google Shape;41159;p18">
              <a:extLst>
                <a:ext uri="{FF2B5EF4-FFF2-40B4-BE49-F238E27FC236}">
                  <a16:creationId xmlns:a16="http://schemas.microsoft.com/office/drawing/2014/main" id="{648BD75F-6DF6-4320-88BA-C425FCC4B1B0}"/>
                </a:ext>
              </a:extLst>
            </p:cNvPr>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4" name="Google Shape;41160;p18">
              <a:extLst>
                <a:ext uri="{FF2B5EF4-FFF2-40B4-BE49-F238E27FC236}">
                  <a16:creationId xmlns:a16="http://schemas.microsoft.com/office/drawing/2014/main" id="{8585404F-8505-48BB-9848-4B6A124BD5E8}"/>
                </a:ext>
              </a:extLst>
            </p:cNvPr>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5" name="Google Shape;41161;p18">
              <a:extLst>
                <a:ext uri="{FF2B5EF4-FFF2-40B4-BE49-F238E27FC236}">
                  <a16:creationId xmlns:a16="http://schemas.microsoft.com/office/drawing/2014/main" id="{2CD979BA-4539-4349-96E3-4859237D2762}"/>
                </a:ext>
              </a:extLst>
            </p:cNvPr>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6" name="Google Shape;41162;p18">
              <a:extLst>
                <a:ext uri="{FF2B5EF4-FFF2-40B4-BE49-F238E27FC236}">
                  <a16:creationId xmlns:a16="http://schemas.microsoft.com/office/drawing/2014/main" id="{0F5B03B6-E6E1-470E-9587-6888C9505486}"/>
                </a:ext>
              </a:extLst>
            </p:cNvPr>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7" name="Google Shape;41163;p18">
              <a:extLst>
                <a:ext uri="{FF2B5EF4-FFF2-40B4-BE49-F238E27FC236}">
                  <a16:creationId xmlns:a16="http://schemas.microsoft.com/office/drawing/2014/main" id="{9BC95441-D54E-43CB-B390-79870C153C66}"/>
                </a:ext>
              </a:extLst>
            </p:cNvPr>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8" name="Google Shape;41164;p18">
              <a:extLst>
                <a:ext uri="{FF2B5EF4-FFF2-40B4-BE49-F238E27FC236}">
                  <a16:creationId xmlns:a16="http://schemas.microsoft.com/office/drawing/2014/main" id="{23CD9103-49F1-49FC-B2BA-E4A4D6346C6B}"/>
                </a:ext>
              </a:extLst>
            </p:cNvPr>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9" name="Google Shape;41165;p18">
              <a:extLst>
                <a:ext uri="{FF2B5EF4-FFF2-40B4-BE49-F238E27FC236}">
                  <a16:creationId xmlns:a16="http://schemas.microsoft.com/office/drawing/2014/main" id="{2A28B6FF-A64B-4920-B300-7E76B887222A}"/>
                </a:ext>
              </a:extLst>
            </p:cNvPr>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0" name="Google Shape;41166;p18">
              <a:extLst>
                <a:ext uri="{FF2B5EF4-FFF2-40B4-BE49-F238E27FC236}">
                  <a16:creationId xmlns:a16="http://schemas.microsoft.com/office/drawing/2014/main" id="{A22AA19A-8F5B-487E-B48E-DF5209D2B985}"/>
                </a:ext>
              </a:extLst>
            </p:cNvPr>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1" name="Google Shape;41167;p18">
              <a:extLst>
                <a:ext uri="{FF2B5EF4-FFF2-40B4-BE49-F238E27FC236}">
                  <a16:creationId xmlns:a16="http://schemas.microsoft.com/office/drawing/2014/main" id="{BF87A9FE-15F5-4A3E-B082-9B2524D7F0C4}"/>
                </a:ext>
              </a:extLst>
            </p:cNvPr>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2" name="Google Shape;41168;p18">
              <a:extLst>
                <a:ext uri="{FF2B5EF4-FFF2-40B4-BE49-F238E27FC236}">
                  <a16:creationId xmlns:a16="http://schemas.microsoft.com/office/drawing/2014/main" id="{39E2F558-C528-4AB3-B4DD-A2B41DE64305}"/>
                </a:ext>
              </a:extLst>
            </p:cNvPr>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3" name="Google Shape;41169;p18">
              <a:extLst>
                <a:ext uri="{FF2B5EF4-FFF2-40B4-BE49-F238E27FC236}">
                  <a16:creationId xmlns:a16="http://schemas.microsoft.com/office/drawing/2014/main" id="{151597D3-F0DF-4530-8D26-59B785125D3B}"/>
                </a:ext>
              </a:extLst>
            </p:cNvPr>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4" name="Google Shape;41170;p18">
              <a:extLst>
                <a:ext uri="{FF2B5EF4-FFF2-40B4-BE49-F238E27FC236}">
                  <a16:creationId xmlns:a16="http://schemas.microsoft.com/office/drawing/2014/main" id="{F5911B21-7A09-408D-830D-D06C223A80EA}"/>
                </a:ext>
              </a:extLst>
            </p:cNvPr>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5" name="Google Shape;41171;p18">
              <a:extLst>
                <a:ext uri="{FF2B5EF4-FFF2-40B4-BE49-F238E27FC236}">
                  <a16:creationId xmlns:a16="http://schemas.microsoft.com/office/drawing/2014/main" id="{A60A95BE-FD79-4CC6-9CBD-50160FCC8E4E}"/>
                </a:ext>
              </a:extLst>
            </p:cNvPr>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6" name="Google Shape;41172;p18">
              <a:extLst>
                <a:ext uri="{FF2B5EF4-FFF2-40B4-BE49-F238E27FC236}">
                  <a16:creationId xmlns:a16="http://schemas.microsoft.com/office/drawing/2014/main" id="{35E67C23-B9A8-4CC7-9FDD-46D2B019175A}"/>
                </a:ext>
              </a:extLst>
            </p:cNvPr>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7" name="Google Shape;41173;p18">
              <a:extLst>
                <a:ext uri="{FF2B5EF4-FFF2-40B4-BE49-F238E27FC236}">
                  <a16:creationId xmlns:a16="http://schemas.microsoft.com/office/drawing/2014/main" id="{0BF3AC3C-3187-4B08-ABB6-FF1DF8D0D60E}"/>
                </a:ext>
              </a:extLst>
            </p:cNvPr>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8" name="Google Shape;41174;p18">
              <a:extLst>
                <a:ext uri="{FF2B5EF4-FFF2-40B4-BE49-F238E27FC236}">
                  <a16:creationId xmlns:a16="http://schemas.microsoft.com/office/drawing/2014/main" id="{43228055-7417-465F-9D3B-10D9C4FDAD39}"/>
                </a:ext>
              </a:extLst>
            </p:cNvPr>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9" name="Google Shape;41175;p18">
              <a:extLst>
                <a:ext uri="{FF2B5EF4-FFF2-40B4-BE49-F238E27FC236}">
                  <a16:creationId xmlns:a16="http://schemas.microsoft.com/office/drawing/2014/main" id="{8637AA31-E29D-4FC0-A87E-46D30DDFFFDC}"/>
                </a:ext>
              </a:extLst>
            </p:cNvPr>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0" name="Google Shape;41176;p18">
              <a:extLst>
                <a:ext uri="{FF2B5EF4-FFF2-40B4-BE49-F238E27FC236}">
                  <a16:creationId xmlns:a16="http://schemas.microsoft.com/office/drawing/2014/main" id="{755A9E80-E1B2-48B3-9C95-ADC348BAD704}"/>
                </a:ext>
              </a:extLst>
            </p:cNvPr>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1" name="Google Shape;41177;p18">
              <a:extLst>
                <a:ext uri="{FF2B5EF4-FFF2-40B4-BE49-F238E27FC236}">
                  <a16:creationId xmlns:a16="http://schemas.microsoft.com/office/drawing/2014/main" id="{8DEE8FEB-36C3-4F0A-BB42-71531D5C5C6E}"/>
                </a:ext>
              </a:extLst>
            </p:cNvPr>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2" name="Google Shape;41178;p18">
              <a:extLst>
                <a:ext uri="{FF2B5EF4-FFF2-40B4-BE49-F238E27FC236}">
                  <a16:creationId xmlns:a16="http://schemas.microsoft.com/office/drawing/2014/main" id="{5EF2A5A7-6535-45A0-B97D-31E75E60C33A}"/>
                </a:ext>
              </a:extLst>
            </p:cNvPr>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3" name="Google Shape;41179;p18">
              <a:extLst>
                <a:ext uri="{FF2B5EF4-FFF2-40B4-BE49-F238E27FC236}">
                  <a16:creationId xmlns:a16="http://schemas.microsoft.com/office/drawing/2014/main" id="{2FDE3F95-233D-4854-A049-BCDA87129E8A}"/>
                </a:ext>
              </a:extLst>
            </p:cNvPr>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4" name="Google Shape;41180;p18">
              <a:extLst>
                <a:ext uri="{FF2B5EF4-FFF2-40B4-BE49-F238E27FC236}">
                  <a16:creationId xmlns:a16="http://schemas.microsoft.com/office/drawing/2014/main" id="{FBE81909-6CA7-431A-BB35-14ADE7DCB910}"/>
                </a:ext>
              </a:extLst>
            </p:cNvPr>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5" name="Google Shape;41181;p18">
              <a:extLst>
                <a:ext uri="{FF2B5EF4-FFF2-40B4-BE49-F238E27FC236}">
                  <a16:creationId xmlns:a16="http://schemas.microsoft.com/office/drawing/2014/main" id="{23C36893-814C-4A78-A16C-02AD02C594FF}"/>
                </a:ext>
              </a:extLst>
            </p:cNvPr>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6" name="Google Shape;41182;p18">
              <a:extLst>
                <a:ext uri="{FF2B5EF4-FFF2-40B4-BE49-F238E27FC236}">
                  <a16:creationId xmlns:a16="http://schemas.microsoft.com/office/drawing/2014/main" id="{C17CE935-E990-4A20-AB37-78A18A0DF6D3}"/>
                </a:ext>
              </a:extLst>
            </p:cNvPr>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7" name="Google Shape;41183;p18">
              <a:extLst>
                <a:ext uri="{FF2B5EF4-FFF2-40B4-BE49-F238E27FC236}">
                  <a16:creationId xmlns:a16="http://schemas.microsoft.com/office/drawing/2014/main" id="{3CEB8FC2-A013-4195-89C7-5E965DEC1205}"/>
                </a:ext>
              </a:extLst>
            </p:cNvPr>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8" name="Google Shape;41184;p18">
              <a:extLst>
                <a:ext uri="{FF2B5EF4-FFF2-40B4-BE49-F238E27FC236}">
                  <a16:creationId xmlns:a16="http://schemas.microsoft.com/office/drawing/2014/main" id="{01BA9C99-9640-4A98-A200-C5650D619144}"/>
                </a:ext>
              </a:extLst>
            </p:cNvPr>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9" name="Google Shape;41185;p18">
              <a:extLst>
                <a:ext uri="{FF2B5EF4-FFF2-40B4-BE49-F238E27FC236}">
                  <a16:creationId xmlns:a16="http://schemas.microsoft.com/office/drawing/2014/main" id="{EB28FF91-10A8-4149-9BDC-3C424C046231}"/>
                </a:ext>
              </a:extLst>
            </p:cNvPr>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0" name="Google Shape;41186;p18">
              <a:extLst>
                <a:ext uri="{FF2B5EF4-FFF2-40B4-BE49-F238E27FC236}">
                  <a16:creationId xmlns:a16="http://schemas.microsoft.com/office/drawing/2014/main" id="{7F02C966-016C-4346-AE59-E6DAC1F2823A}"/>
                </a:ext>
              </a:extLst>
            </p:cNvPr>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1" name="Google Shape;41187;p18">
              <a:extLst>
                <a:ext uri="{FF2B5EF4-FFF2-40B4-BE49-F238E27FC236}">
                  <a16:creationId xmlns:a16="http://schemas.microsoft.com/office/drawing/2014/main" id="{680B2BEA-65AE-44CC-90C0-E21E330191C8}"/>
                </a:ext>
              </a:extLst>
            </p:cNvPr>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2" name="Google Shape;41188;p18">
              <a:extLst>
                <a:ext uri="{FF2B5EF4-FFF2-40B4-BE49-F238E27FC236}">
                  <a16:creationId xmlns:a16="http://schemas.microsoft.com/office/drawing/2014/main" id="{A4CCEF12-D003-4A93-AC95-186EC4794253}"/>
                </a:ext>
              </a:extLst>
            </p:cNvPr>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3" name="Google Shape;41189;p18">
              <a:extLst>
                <a:ext uri="{FF2B5EF4-FFF2-40B4-BE49-F238E27FC236}">
                  <a16:creationId xmlns:a16="http://schemas.microsoft.com/office/drawing/2014/main" id="{FF544A3D-7051-40A6-BDCF-3AF894337F36}"/>
                </a:ext>
              </a:extLst>
            </p:cNvPr>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4" name="Google Shape;41190;p18">
              <a:extLst>
                <a:ext uri="{FF2B5EF4-FFF2-40B4-BE49-F238E27FC236}">
                  <a16:creationId xmlns:a16="http://schemas.microsoft.com/office/drawing/2014/main" id="{C2AFFE89-12BA-4986-9CB2-16DB1F0CFBEB}"/>
                </a:ext>
              </a:extLst>
            </p:cNvPr>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5" name="Google Shape;41191;p18">
              <a:extLst>
                <a:ext uri="{FF2B5EF4-FFF2-40B4-BE49-F238E27FC236}">
                  <a16:creationId xmlns:a16="http://schemas.microsoft.com/office/drawing/2014/main" id="{BE0A5199-6B6B-4F30-B48D-837EF56DEBFF}"/>
                </a:ext>
              </a:extLst>
            </p:cNvPr>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6" name="Google Shape;41192;p18">
              <a:extLst>
                <a:ext uri="{FF2B5EF4-FFF2-40B4-BE49-F238E27FC236}">
                  <a16:creationId xmlns:a16="http://schemas.microsoft.com/office/drawing/2014/main" id="{9E6F29A0-95B5-4AA4-B66E-EAD1BA4BE976}"/>
                </a:ext>
              </a:extLst>
            </p:cNvPr>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7" name="Google Shape;41193;p18">
              <a:extLst>
                <a:ext uri="{FF2B5EF4-FFF2-40B4-BE49-F238E27FC236}">
                  <a16:creationId xmlns:a16="http://schemas.microsoft.com/office/drawing/2014/main" id="{6F79BC17-A51F-45F1-B47E-007CE27A1A9F}"/>
                </a:ext>
              </a:extLst>
            </p:cNvPr>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8" name="Google Shape;41194;p18">
              <a:extLst>
                <a:ext uri="{FF2B5EF4-FFF2-40B4-BE49-F238E27FC236}">
                  <a16:creationId xmlns:a16="http://schemas.microsoft.com/office/drawing/2014/main" id="{2C8E7B32-3334-4576-BB83-1C2811BD2462}"/>
                </a:ext>
              </a:extLst>
            </p:cNvPr>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9" name="Google Shape;41195;p18">
              <a:extLst>
                <a:ext uri="{FF2B5EF4-FFF2-40B4-BE49-F238E27FC236}">
                  <a16:creationId xmlns:a16="http://schemas.microsoft.com/office/drawing/2014/main" id="{BB627B51-9E4A-469F-8B26-0EEDB9E93162}"/>
                </a:ext>
              </a:extLst>
            </p:cNvPr>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0" name="Google Shape;41196;p18">
              <a:extLst>
                <a:ext uri="{FF2B5EF4-FFF2-40B4-BE49-F238E27FC236}">
                  <a16:creationId xmlns:a16="http://schemas.microsoft.com/office/drawing/2014/main" id="{8E8D7698-5010-4677-8B41-A40A7EE0F631}"/>
                </a:ext>
              </a:extLst>
            </p:cNvPr>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1" name="Google Shape;41197;p18">
              <a:extLst>
                <a:ext uri="{FF2B5EF4-FFF2-40B4-BE49-F238E27FC236}">
                  <a16:creationId xmlns:a16="http://schemas.microsoft.com/office/drawing/2014/main" id="{7B7DAB6E-1BE0-481A-A589-4D7FCB2FF99B}"/>
                </a:ext>
              </a:extLst>
            </p:cNvPr>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2" name="Google Shape;41198;p18">
              <a:extLst>
                <a:ext uri="{FF2B5EF4-FFF2-40B4-BE49-F238E27FC236}">
                  <a16:creationId xmlns:a16="http://schemas.microsoft.com/office/drawing/2014/main" id="{BCD6E56C-67CF-414B-ACD2-B43CF431B549}"/>
                </a:ext>
              </a:extLst>
            </p:cNvPr>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3" name="Google Shape;41199;p18">
              <a:extLst>
                <a:ext uri="{FF2B5EF4-FFF2-40B4-BE49-F238E27FC236}">
                  <a16:creationId xmlns:a16="http://schemas.microsoft.com/office/drawing/2014/main" id="{B1C5021E-5CCE-43A3-B536-6581CC66C8F5}"/>
                </a:ext>
              </a:extLst>
            </p:cNvPr>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4" name="Google Shape;41200;p18">
              <a:extLst>
                <a:ext uri="{FF2B5EF4-FFF2-40B4-BE49-F238E27FC236}">
                  <a16:creationId xmlns:a16="http://schemas.microsoft.com/office/drawing/2014/main" id="{8D465912-3C3F-4955-91E9-5AA34BDAF7A8}"/>
                </a:ext>
              </a:extLst>
            </p:cNvPr>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5" name="Google Shape;41201;p18">
              <a:extLst>
                <a:ext uri="{FF2B5EF4-FFF2-40B4-BE49-F238E27FC236}">
                  <a16:creationId xmlns:a16="http://schemas.microsoft.com/office/drawing/2014/main" id="{91FA039E-1C56-4F64-AECC-F9C6A5BFEBEE}"/>
                </a:ext>
              </a:extLst>
            </p:cNvPr>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6" name="Google Shape;41202;p18">
              <a:extLst>
                <a:ext uri="{FF2B5EF4-FFF2-40B4-BE49-F238E27FC236}">
                  <a16:creationId xmlns:a16="http://schemas.microsoft.com/office/drawing/2014/main" id="{6438755A-0B1C-4322-B711-D613D5943A56}"/>
                </a:ext>
              </a:extLst>
            </p:cNvPr>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7" name="Google Shape;41203;p18">
              <a:extLst>
                <a:ext uri="{FF2B5EF4-FFF2-40B4-BE49-F238E27FC236}">
                  <a16:creationId xmlns:a16="http://schemas.microsoft.com/office/drawing/2014/main" id="{C52169F8-1EF6-4AEB-8138-FA3F8C21CF4B}"/>
                </a:ext>
              </a:extLst>
            </p:cNvPr>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8" name="Google Shape;41204;p18">
              <a:extLst>
                <a:ext uri="{FF2B5EF4-FFF2-40B4-BE49-F238E27FC236}">
                  <a16:creationId xmlns:a16="http://schemas.microsoft.com/office/drawing/2014/main" id="{35FDE1A0-0E1D-463C-983B-273607DFBAF3}"/>
                </a:ext>
              </a:extLst>
            </p:cNvPr>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9" name="Google Shape;41205;p18">
              <a:extLst>
                <a:ext uri="{FF2B5EF4-FFF2-40B4-BE49-F238E27FC236}">
                  <a16:creationId xmlns:a16="http://schemas.microsoft.com/office/drawing/2014/main" id="{0BFDC8D2-8D6A-4DD0-A609-F82D07FDA629}"/>
                </a:ext>
              </a:extLst>
            </p:cNvPr>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0" name="Google Shape;41206;p18">
              <a:extLst>
                <a:ext uri="{FF2B5EF4-FFF2-40B4-BE49-F238E27FC236}">
                  <a16:creationId xmlns:a16="http://schemas.microsoft.com/office/drawing/2014/main" id="{A7F4EA89-3DC9-42D3-982C-C685602ED773}"/>
                </a:ext>
              </a:extLst>
            </p:cNvPr>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1" name="Google Shape;41207;p18">
              <a:extLst>
                <a:ext uri="{FF2B5EF4-FFF2-40B4-BE49-F238E27FC236}">
                  <a16:creationId xmlns:a16="http://schemas.microsoft.com/office/drawing/2014/main" id="{0BB6D5B0-C609-4BAB-AEF1-DF635B3EE205}"/>
                </a:ext>
              </a:extLst>
            </p:cNvPr>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2" name="Google Shape;41208;p18">
              <a:extLst>
                <a:ext uri="{FF2B5EF4-FFF2-40B4-BE49-F238E27FC236}">
                  <a16:creationId xmlns:a16="http://schemas.microsoft.com/office/drawing/2014/main" id="{1F05B51E-1C45-4D80-9392-F4AECA52521D}"/>
                </a:ext>
              </a:extLst>
            </p:cNvPr>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3" name="Google Shape;41209;p18">
              <a:extLst>
                <a:ext uri="{FF2B5EF4-FFF2-40B4-BE49-F238E27FC236}">
                  <a16:creationId xmlns:a16="http://schemas.microsoft.com/office/drawing/2014/main" id="{88377870-4BA1-438B-9FFF-3FDA9EB04470}"/>
                </a:ext>
              </a:extLst>
            </p:cNvPr>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4" name="Google Shape;41210;p18">
              <a:extLst>
                <a:ext uri="{FF2B5EF4-FFF2-40B4-BE49-F238E27FC236}">
                  <a16:creationId xmlns:a16="http://schemas.microsoft.com/office/drawing/2014/main" id="{F4D88F02-9F34-420D-A0A4-670482CB9024}"/>
                </a:ext>
              </a:extLst>
            </p:cNvPr>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5" name="Google Shape;41211;p18">
              <a:extLst>
                <a:ext uri="{FF2B5EF4-FFF2-40B4-BE49-F238E27FC236}">
                  <a16:creationId xmlns:a16="http://schemas.microsoft.com/office/drawing/2014/main" id="{20DC09DC-64FA-4D27-90F2-C752FE53E2B0}"/>
                </a:ext>
              </a:extLst>
            </p:cNvPr>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6" name="Google Shape;41212;p18">
              <a:extLst>
                <a:ext uri="{FF2B5EF4-FFF2-40B4-BE49-F238E27FC236}">
                  <a16:creationId xmlns:a16="http://schemas.microsoft.com/office/drawing/2014/main" id="{449A04AF-7339-464D-AF33-4990F93AAE71}"/>
                </a:ext>
              </a:extLst>
            </p:cNvPr>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7" name="Google Shape;41213;p18">
              <a:extLst>
                <a:ext uri="{FF2B5EF4-FFF2-40B4-BE49-F238E27FC236}">
                  <a16:creationId xmlns:a16="http://schemas.microsoft.com/office/drawing/2014/main" id="{417640EA-6C41-415F-8B11-10F5F13F67C3}"/>
                </a:ext>
              </a:extLst>
            </p:cNvPr>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8" name="Google Shape;41214;p18">
              <a:extLst>
                <a:ext uri="{FF2B5EF4-FFF2-40B4-BE49-F238E27FC236}">
                  <a16:creationId xmlns:a16="http://schemas.microsoft.com/office/drawing/2014/main" id="{DCA8A636-4F37-48FA-802C-7A77E8CED6E4}"/>
                </a:ext>
              </a:extLst>
            </p:cNvPr>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9" name="Google Shape;41215;p18">
              <a:extLst>
                <a:ext uri="{FF2B5EF4-FFF2-40B4-BE49-F238E27FC236}">
                  <a16:creationId xmlns:a16="http://schemas.microsoft.com/office/drawing/2014/main" id="{910BA937-249F-4BC9-92A1-147AF8F42930}"/>
                </a:ext>
              </a:extLst>
            </p:cNvPr>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0" name="Google Shape;41216;p18">
              <a:extLst>
                <a:ext uri="{FF2B5EF4-FFF2-40B4-BE49-F238E27FC236}">
                  <a16:creationId xmlns:a16="http://schemas.microsoft.com/office/drawing/2014/main" id="{B06DCBBC-5450-4DFB-9C2D-A251CF359ACB}"/>
                </a:ext>
              </a:extLst>
            </p:cNvPr>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1" name="Google Shape;41217;p18">
              <a:extLst>
                <a:ext uri="{FF2B5EF4-FFF2-40B4-BE49-F238E27FC236}">
                  <a16:creationId xmlns:a16="http://schemas.microsoft.com/office/drawing/2014/main" id="{234C7197-8967-4DA0-992B-909984616980}"/>
                </a:ext>
              </a:extLst>
            </p:cNvPr>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2" name="Google Shape;41218;p18">
              <a:extLst>
                <a:ext uri="{FF2B5EF4-FFF2-40B4-BE49-F238E27FC236}">
                  <a16:creationId xmlns:a16="http://schemas.microsoft.com/office/drawing/2014/main" id="{95DDC3E4-E881-4998-B339-99C1D006733C}"/>
                </a:ext>
              </a:extLst>
            </p:cNvPr>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3" name="Google Shape;41219;p18">
              <a:extLst>
                <a:ext uri="{FF2B5EF4-FFF2-40B4-BE49-F238E27FC236}">
                  <a16:creationId xmlns:a16="http://schemas.microsoft.com/office/drawing/2014/main" id="{6E414F1A-F4B0-42F6-8CCF-1ED534A2C3C3}"/>
                </a:ext>
              </a:extLst>
            </p:cNvPr>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4" name="Google Shape;41220;p18">
              <a:extLst>
                <a:ext uri="{FF2B5EF4-FFF2-40B4-BE49-F238E27FC236}">
                  <a16:creationId xmlns:a16="http://schemas.microsoft.com/office/drawing/2014/main" id="{1C49731A-E294-4AF1-990E-EB6A3C27359D}"/>
                </a:ext>
              </a:extLst>
            </p:cNvPr>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5" name="Google Shape;41221;p18">
              <a:extLst>
                <a:ext uri="{FF2B5EF4-FFF2-40B4-BE49-F238E27FC236}">
                  <a16:creationId xmlns:a16="http://schemas.microsoft.com/office/drawing/2014/main" id="{1D92C9C4-BC38-4F1A-92C0-730ABB080947}"/>
                </a:ext>
              </a:extLst>
            </p:cNvPr>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6" name="Google Shape;41222;p18">
              <a:extLst>
                <a:ext uri="{FF2B5EF4-FFF2-40B4-BE49-F238E27FC236}">
                  <a16:creationId xmlns:a16="http://schemas.microsoft.com/office/drawing/2014/main" id="{BA812DC3-F418-475A-8E34-B8FC9AE7201C}"/>
                </a:ext>
              </a:extLst>
            </p:cNvPr>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7" name="Google Shape;41223;p18">
              <a:extLst>
                <a:ext uri="{FF2B5EF4-FFF2-40B4-BE49-F238E27FC236}">
                  <a16:creationId xmlns:a16="http://schemas.microsoft.com/office/drawing/2014/main" id="{660C6F86-FA65-4B3F-9004-D04F0D6B97C6}"/>
                </a:ext>
              </a:extLst>
            </p:cNvPr>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8" name="Google Shape;41224;p18">
              <a:extLst>
                <a:ext uri="{FF2B5EF4-FFF2-40B4-BE49-F238E27FC236}">
                  <a16:creationId xmlns:a16="http://schemas.microsoft.com/office/drawing/2014/main" id="{1E99F761-DF5B-404F-865F-9BF9E424DBEC}"/>
                </a:ext>
              </a:extLst>
            </p:cNvPr>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9" name="Google Shape;41225;p18">
              <a:extLst>
                <a:ext uri="{FF2B5EF4-FFF2-40B4-BE49-F238E27FC236}">
                  <a16:creationId xmlns:a16="http://schemas.microsoft.com/office/drawing/2014/main" id="{0A92296D-3B38-43B5-AB3D-FF1FCCDFBABB}"/>
                </a:ext>
              </a:extLst>
            </p:cNvPr>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0" name="Google Shape;41226;p18">
              <a:extLst>
                <a:ext uri="{FF2B5EF4-FFF2-40B4-BE49-F238E27FC236}">
                  <a16:creationId xmlns:a16="http://schemas.microsoft.com/office/drawing/2014/main" id="{4D3823AB-B49E-4C04-B887-E53823052880}"/>
                </a:ext>
              </a:extLst>
            </p:cNvPr>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1" name="Google Shape;41227;p18">
              <a:extLst>
                <a:ext uri="{FF2B5EF4-FFF2-40B4-BE49-F238E27FC236}">
                  <a16:creationId xmlns:a16="http://schemas.microsoft.com/office/drawing/2014/main" id="{BB231363-EEEE-4362-911C-5797CFAFF5F4}"/>
                </a:ext>
              </a:extLst>
            </p:cNvPr>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2" name="Google Shape;41228;p18">
              <a:extLst>
                <a:ext uri="{FF2B5EF4-FFF2-40B4-BE49-F238E27FC236}">
                  <a16:creationId xmlns:a16="http://schemas.microsoft.com/office/drawing/2014/main" id="{844E2404-510F-4B7F-9649-9F27A84D6BCA}"/>
                </a:ext>
              </a:extLst>
            </p:cNvPr>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3" name="Google Shape;41229;p18">
              <a:extLst>
                <a:ext uri="{FF2B5EF4-FFF2-40B4-BE49-F238E27FC236}">
                  <a16:creationId xmlns:a16="http://schemas.microsoft.com/office/drawing/2014/main" id="{137ACE88-8FCC-44BF-89A1-D64B69E783ED}"/>
                </a:ext>
              </a:extLst>
            </p:cNvPr>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4" name="Google Shape;41230;p18">
              <a:extLst>
                <a:ext uri="{FF2B5EF4-FFF2-40B4-BE49-F238E27FC236}">
                  <a16:creationId xmlns:a16="http://schemas.microsoft.com/office/drawing/2014/main" id="{0D7E8194-7DD7-4A64-928F-B46F9B37A56F}"/>
                </a:ext>
              </a:extLst>
            </p:cNvPr>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5" name="Google Shape;41231;p18">
              <a:extLst>
                <a:ext uri="{FF2B5EF4-FFF2-40B4-BE49-F238E27FC236}">
                  <a16:creationId xmlns:a16="http://schemas.microsoft.com/office/drawing/2014/main" id="{2787F237-1435-49CF-99A4-5FFF16054450}"/>
                </a:ext>
              </a:extLst>
            </p:cNvPr>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6" name="Google Shape;41232;p18">
              <a:extLst>
                <a:ext uri="{FF2B5EF4-FFF2-40B4-BE49-F238E27FC236}">
                  <a16:creationId xmlns:a16="http://schemas.microsoft.com/office/drawing/2014/main" id="{A7A128F5-1436-41AA-9C53-8F21ABF3994E}"/>
                </a:ext>
              </a:extLst>
            </p:cNvPr>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7" name="Google Shape;41233;p18">
              <a:extLst>
                <a:ext uri="{FF2B5EF4-FFF2-40B4-BE49-F238E27FC236}">
                  <a16:creationId xmlns:a16="http://schemas.microsoft.com/office/drawing/2014/main" id="{8E1EED36-7109-4E7E-B329-98C669A9CF90}"/>
                </a:ext>
              </a:extLst>
            </p:cNvPr>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8" name="Google Shape;41234;p18">
              <a:extLst>
                <a:ext uri="{FF2B5EF4-FFF2-40B4-BE49-F238E27FC236}">
                  <a16:creationId xmlns:a16="http://schemas.microsoft.com/office/drawing/2014/main" id="{E1BC0B76-8275-486C-94C0-863CDF92A85A}"/>
                </a:ext>
              </a:extLst>
            </p:cNvPr>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9" name="Google Shape;41235;p18">
              <a:extLst>
                <a:ext uri="{FF2B5EF4-FFF2-40B4-BE49-F238E27FC236}">
                  <a16:creationId xmlns:a16="http://schemas.microsoft.com/office/drawing/2014/main" id="{06F3556E-0B6C-435E-AEB4-643EF13EEA20}"/>
                </a:ext>
              </a:extLst>
            </p:cNvPr>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0" name="Google Shape;41236;p18">
              <a:extLst>
                <a:ext uri="{FF2B5EF4-FFF2-40B4-BE49-F238E27FC236}">
                  <a16:creationId xmlns:a16="http://schemas.microsoft.com/office/drawing/2014/main" id="{B574E857-C87A-44E4-94AB-FC8164BED6F8}"/>
                </a:ext>
              </a:extLst>
            </p:cNvPr>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1" name="Google Shape;41237;p18">
              <a:extLst>
                <a:ext uri="{FF2B5EF4-FFF2-40B4-BE49-F238E27FC236}">
                  <a16:creationId xmlns:a16="http://schemas.microsoft.com/office/drawing/2014/main" id="{F8964CA6-2BB6-403C-B2CF-967CA61413B9}"/>
                </a:ext>
              </a:extLst>
            </p:cNvPr>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2" name="Google Shape;41238;p18">
              <a:extLst>
                <a:ext uri="{FF2B5EF4-FFF2-40B4-BE49-F238E27FC236}">
                  <a16:creationId xmlns:a16="http://schemas.microsoft.com/office/drawing/2014/main" id="{08863486-32E6-469D-8E78-F82EBEA6B01B}"/>
                </a:ext>
              </a:extLst>
            </p:cNvPr>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3" name="Google Shape;41239;p18">
              <a:extLst>
                <a:ext uri="{FF2B5EF4-FFF2-40B4-BE49-F238E27FC236}">
                  <a16:creationId xmlns:a16="http://schemas.microsoft.com/office/drawing/2014/main" id="{8812C54C-13E9-458D-986A-AA63104E9142}"/>
                </a:ext>
              </a:extLst>
            </p:cNvPr>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4" name="Google Shape;41240;p18">
              <a:extLst>
                <a:ext uri="{FF2B5EF4-FFF2-40B4-BE49-F238E27FC236}">
                  <a16:creationId xmlns:a16="http://schemas.microsoft.com/office/drawing/2014/main" id="{8BE3B75E-6D86-4512-9195-AF278A8D90A7}"/>
                </a:ext>
              </a:extLst>
            </p:cNvPr>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5" name="Google Shape;41241;p18">
              <a:extLst>
                <a:ext uri="{FF2B5EF4-FFF2-40B4-BE49-F238E27FC236}">
                  <a16:creationId xmlns:a16="http://schemas.microsoft.com/office/drawing/2014/main" id="{38867715-4CD0-414E-8777-F36CE0AE33B8}"/>
                </a:ext>
              </a:extLst>
            </p:cNvPr>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6" name="Google Shape;41242;p18">
              <a:extLst>
                <a:ext uri="{FF2B5EF4-FFF2-40B4-BE49-F238E27FC236}">
                  <a16:creationId xmlns:a16="http://schemas.microsoft.com/office/drawing/2014/main" id="{F3EB7B8E-1CD3-4A95-A132-7AE5BAE85A92}"/>
                </a:ext>
              </a:extLst>
            </p:cNvPr>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7" name="Google Shape;41243;p18">
              <a:extLst>
                <a:ext uri="{FF2B5EF4-FFF2-40B4-BE49-F238E27FC236}">
                  <a16:creationId xmlns:a16="http://schemas.microsoft.com/office/drawing/2014/main" id="{928E2876-4EFC-4A22-8AB1-8B0C38F51E1B}"/>
                </a:ext>
              </a:extLst>
            </p:cNvPr>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8" name="Google Shape;41244;p18">
              <a:extLst>
                <a:ext uri="{FF2B5EF4-FFF2-40B4-BE49-F238E27FC236}">
                  <a16:creationId xmlns:a16="http://schemas.microsoft.com/office/drawing/2014/main" id="{A7A5910F-6298-49CE-8B66-FF61E7092706}"/>
                </a:ext>
              </a:extLst>
            </p:cNvPr>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9" name="Google Shape;41245;p18">
              <a:extLst>
                <a:ext uri="{FF2B5EF4-FFF2-40B4-BE49-F238E27FC236}">
                  <a16:creationId xmlns:a16="http://schemas.microsoft.com/office/drawing/2014/main" id="{7B9546CA-0628-4E7B-9F51-0CFA56AE5C87}"/>
                </a:ext>
              </a:extLst>
            </p:cNvPr>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0" name="Google Shape;41246;p18">
              <a:extLst>
                <a:ext uri="{FF2B5EF4-FFF2-40B4-BE49-F238E27FC236}">
                  <a16:creationId xmlns:a16="http://schemas.microsoft.com/office/drawing/2014/main" id="{EA265B69-1A1F-469B-854B-97B0B98AE22D}"/>
                </a:ext>
              </a:extLst>
            </p:cNvPr>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1" name="Google Shape;41247;p18">
              <a:extLst>
                <a:ext uri="{FF2B5EF4-FFF2-40B4-BE49-F238E27FC236}">
                  <a16:creationId xmlns:a16="http://schemas.microsoft.com/office/drawing/2014/main" id="{85FDAA3F-81D6-4FDF-8734-0E6CA99CB778}"/>
                </a:ext>
              </a:extLst>
            </p:cNvPr>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2" name="Google Shape;41248;p18">
              <a:extLst>
                <a:ext uri="{FF2B5EF4-FFF2-40B4-BE49-F238E27FC236}">
                  <a16:creationId xmlns:a16="http://schemas.microsoft.com/office/drawing/2014/main" id="{91043BA6-C303-48B3-BB51-095365B50D44}"/>
                </a:ext>
              </a:extLst>
            </p:cNvPr>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3" name="Google Shape;41249;p18">
              <a:extLst>
                <a:ext uri="{FF2B5EF4-FFF2-40B4-BE49-F238E27FC236}">
                  <a16:creationId xmlns:a16="http://schemas.microsoft.com/office/drawing/2014/main" id="{EC120C63-2496-4DB3-AEEA-E7F9FAA4137B}"/>
                </a:ext>
              </a:extLst>
            </p:cNvPr>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4" name="Google Shape;41250;p18">
              <a:extLst>
                <a:ext uri="{FF2B5EF4-FFF2-40B4-BE49-F238E27FC236}">
                  <a16:creationId xmlns:a16="http://schemas.microsoft.com/office/drawing/2014/main" id="{FF142969-6DD6-4603-8930-324B03EDB41B}"/>
                </a:ext>
              </a:extLst>
            </p:cNvPr>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5" name="Google Shape;41251;p18">
              <a:extLst>
                <a:ext uri="{FF2B5EF4-FFF2-40B4-BE49-F238E27FC236}">
                  <a16:creationId xmlns:a16="http://schemas.microsoft.com/office/drawing/2014/main" id="{A80AC4CE-4F2A-4DCC-9B07-7768BC6AB984}"/>
                </a:ext>
              </a:extLst>
            </p:cNvPr>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6" name="Google Shape;41252;p18">
              <a:extLst>
                <a:ext uri="{FF2B5EF4-FFF2-40B4-BE49-F238E27FC236}">
                  <a16:creationId xmlns:a16="http://schemas.microsoft.com/office/drawing/2014/main" id="{89231D71-2E3A-4224-9807-16CFE549CE38}"/>
                </a:ext>
              </a:extLst>
            </p:cNvPr>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7" name="Google Shape;41253;p18">
              <a:extLst>
                <a:ext uri="{FF2B5EF4-FFF2-40B4-BE49-F238E27FC236}">
                  <a16:creationId xmlns:a16="http://schemas.microsoft.com/office/drawing/2014/main" id="{5CC2FC48-773E-4C25-9DB2-4006E60F242E}"/>
                </a:ext>
              </a:extLst>
            </p:cNvPr>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8" name="Google Shape;41254;p18">
              <a:extLst>
                <a:ext uri="{FF2B5EF4-FFF2-40B4-BE49-F238E27FC236}">
                  <a16:creationId xmlns:a16="http://schemas.microsoft.com/office/drawing/2014/main" id="{BFAA6D6D-3BA0-470B-BD9F-E49ED8B74C8B}"/>
                </a:ext>
              </a:extLst>
            </p:cNvPr>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9" name="Google Shape;41255;p18">
              <a:extLst>
                <a:ext uri="{FF2B5EF4-FFF2-40B4-BE49-F238E27FC236}">
                  <a16:creationId xmlns:a16="http://schemas.microsoft.com/office/drawing/2014/main" id="{0496931E-29A7-4376-9DE3-F5D5050F4D1C}"/>
                </a:ext>
              </a:extLst>
            </p:cNvPr>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0" name="Google Shape;41256;p18">
              <a:extLst>
                <a:ext uri="{FF2B5EF4-FFF2-40B4-BE49-F238E27FC236}">
                  <a16:creationId xmlns:a16="http://schemas.microsoft.com/office/drawing/2014/main" id="{90869751-F38C-4E0F-8D0D-E50F43440CF9}"/>
                </a:ext>
              </a:extLst>
            </p:cNvPr>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1" name="Google Shape;41257;p18">
              <a:extLst>
                <a:ext uri="{FF2B5EF4-FFF2-40B4-BE49-F238E27FC236}">
                  <a16:creationId xmlns:a16="http://schemas.microsoft.com/office/drawing/2014/main" id="{1095C161-7200-4D79-BCFD-F2E9FD331AB9}"/>
                </a:ext>
              </a:extLst>
            </p:cNvPr>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2" name="Google Shape;41258;p18">
              <a:extLst>
                <a:ext uri="{FF2B5EF4-FFF2-40B4-BE49-F238E27FC236}">
                  <a16:creationId xmlns:a16="http://schemas.microsoft.com/office/drawing/2014/main" id="{56E8A147-3B5B-4766-A87A-15427230A4D8}"/>
                </a:ext>
              </a:extLst>
            </p:cNvPr>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3" name="Google Shape;41259;p18">
              <a:extLst>
                <a:ext uri="{FF2B5EF4-FFF2-40B4-BE49-F238E27FC236}">
                  <a16:creationId xmlns:a16="http://schemas.microsoft.com/office/drawing/2014/main" id="{2320667B-777B-4E07-8E7A-B99DD07768ED}"/>
                </a:ext>
              </a:extLst>
            </p:cNvPr>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4" name="Google Shape;41260;p18">
              <a:extLst>
                <a:ext uri="{FF2B5EF4-FFF2-40B4-BE49-F238E27FC236}">
                  <a16:creationId xmlns:a16="http://schemas.microsoft.com/office/drawing/2014/main" id="{E5EB85F8-B84E-47AB-9777-AD1926C0B410}"/>
                </a:ext>
              </a:extLst>
            </p:cNvPr>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5" name="Google Shape;41261;p18">
              <a:extLst>
                <a:ext uri="{FF2B5EF4-FFF2-40B4-BE49-F238E27FC236}">
                  <a16:creationId xmlns:a16="http://schemas.microsoft.com/office/drawing/2014/main" id="{91CA8E00-B2E4-4C6B-AA5D-75943B3C1325}"/>
                </a:ext>
              </a:extLst>
            </p:cNvPr>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6" name="Google Shape;41262;p18">
              <a:extLst>
                <a:ext uri="{FF2B5EF4-FFF2-40B4-BE49-F238E27FC236}">
                  <a16:creationId xmlns:a16="http://schemas.microsoft.com/office/drawing/2014/main" id="{AA8BE3BB-7A3A-4936-B198-1A48CA4E8614}"/>
                </a:ext>
              </a:extLst>
            </p:cNvPr>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7" name="Google Shape;41263;p18">
              <a:extLst>
                <a:ext uri="{FF2B5EF4-FFF2-40B4-BE49-F238E27FC236}">
                  <a16:creationId xmlns:a16="http://schemas.microsoft.com/office/drawing/2014/main" id="{1212C64A-C313-4895-B4CE-7DC34F46C13D}"/>
                </a:ext>
              </a:extLst>
            </p:cNvPr>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8" name="Google Shape;41264;p18">
              <a:extLst>
                <a:ext uri="{FF2B5EF4-FFF2-40B4-BE49-F238E27FC236}">
                  <a16:creationId xmlns:a16="http://schemas.microsoft.com/office/drawing/2014/main" id="{E0352824-C5EF-4EE0-AC83-E3D1F8CC4DF2}"/>
                </a:ext>
              </a:extLst>
            </p:cNvPr>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9" name="Google Shape;41265;p18">
              <a:extLst>
                <a:ext uri="{FF2B5EF4-FFF2-40B4-BE49-F238E27FC236}">
                  <a16:creationId xmlns:a16="http://schemas.microsoft.com/office/drawing/2014/main" id="{3C4BCC43-2CBC-490F-8D82-57945DDF3E5C}"/>
                </a:ext>
              </a:extLst>
            </p:cNvPr>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0" name="Google Shape;41266;p18">
              <a:extLst>
                <a:ext uri="{FF2B5EF4-FFF2-40B4-BE49-F238E27FC236}">
                  <a16:creationId xmlns:a16="http://schemas.microsoft.com/office/drawing/2014/main" id="{753428DB-A930-4B11-9875-DFB0671EFF3A}"/>
                </a:ext>
              </a:extLst>
            </p:cNvPr>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1" name="Google Shape;41267;p18">
              <a:extLst>
                <a:ext uri="{FF2B5EF4-FFF2-40B4-BE49-F238E27FC236}">
                  <a16:creationId xmlns:a16="http://schemas.microsoft.com/office/drawing/2014/main" id="{84AF71C4-5CAD-42EA-AF30-6C5BC07D27EA}"/>
                </a:ext>
              </a:extLst>
            </p:cNvPr>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2" name="Google Shape;41268;p18">
              <a:extLst>
                <a:ext uri="{FF2B5EF4-FFF2-40B4-BE49-F238E27FC236}">
                  <a16:creationId xmlns:a16="http://schemas.microsoft.com/office/drawing/2014/main" id="{6479BAD8-7772-43C7-ABDC-62CC2F43581A}"/>
                </a:ext>
              </a:extLst>
            </p:cNvPr>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3" name="Google Shape;41269;p18">
              <a:extLst>
                <a:ext uri="{FF2B5EF4-FFF2-40B4-BE49-F238E27FC236}">
                  <a16:creationId xmlns:a16="http://schemas.microsoft.com/office/drawing/2014/main" id="{B11258BB-041B-42FF-9160-50A0D71202AD}"/>
                </a:ext>
              </a:extLst>
            </p:cNvPr>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4" name="Google Shape;41270;p18">
              <a:extLst>
                <a:ext uri="{FF2B5EF4-FFF2-40B4-BE49-F238E27FC236}">
                  <a16:creationId xmlns:a16="http://schemas.microsoft.com/office/drawing/2014/main" id="{4BD5B61C-01E1-408C-AD25-4A2B7C3F12B5}"/>
                </a:ext>
              </a:extLst>
            </p:cNvPr>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5" name="Google Shape;41271;p18">
              <a:extLst>
                <a:ext uri="{FF2B5EF4-FFF2-40B4-BE49-F238E27FC236}">
                  <a16:creationId xmlns:a16="http://schemas.microsoft.com/office/drawing/2014/main" id="{3A33D17F-5F83-4C27-87C3-15C019B481D1}"/>
                </a:ext>
              </a:extLst>
            </p:cNvPr>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6" name="Google Shape;41272;p18">
              <a:extLst>
                <a:ext uri="{FF2B5EF4-FFF2-40B4-BE49-F238E27FC236}">
                  <a16:creationId xmlns:a16="http://schemas.microsoft.com/office/drawing/2014/main" id="{6BF11E59-6A2C-4BC6-A96F-661AD8FCF921}"/>
                </a:ext>
              </a:extLst>
            </p:cNvPr>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7" name="Google Shape;41273;p18">
              <a:extLst>
                <a:ext uri="{FF2B5EF4-FFF2-40B4-BE49-F238E27FC236}">
                  <a16:creationId xmlns:a16="http://schemas.microsoft.com/office/drawing/2014/main" id="{F92A844B-3B53-412D-A84C-8BE573248568}"/>
                </a:ext>
              </a:extLst>
            </p:cNvPr>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8" name="Google Shape;41274;p18">
              <a:extLst>
                <a:ext uri="{FF2B5EF4-FFF2-40B4-BE49-F238E27FC236}">
                  <a16:creationId xmlns:a16="http://schemas.microsoft.com/office/drawing/2014/main" id="{2C97803D-2660-499F-86BA-9906FF18DB6F}"/>
                </a:ext>
              </a:extLst>
            </p:cNvPr>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9" name="Google Shape;41275;p18">
              <a:extLst>
                <a:ext uri="{FF2B5EF4-FFF2-40B4-BE49-F238E27FC236}">
                  <a16:creationId xmlns:a16="http://schemas.microsoft.com/office/drawing/2014/main" id="{6D76F5A6-D69F-4D1F-BE20-F2DBEBCCB039}"/>
                </a:ext>
              </a:extLst>
            </p:cNvPr>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0" name="Google Shape;41276;p18">
              <a:extLst>
                <a:ext uri="{FF2B5EF4-FFF2-40B4-BE49-F238E27FC236}">
                  <a16:creationId xmlns:a16="http://schemas.microsoft.com/office/drawing/2014/main" id="{2BE54CFF-287F-4778-A2EB-3054CE7B2D9B}"/>
                </a:ext>
              </a:extLst>
            </p:cNvPr>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1" name="Google Shape;41277;p18">
              <a:extLst>
                <a:ext uri="{FF2B5EF4-FFF2-40B4-BE49-F238E27FC236}">
                  <a16:creationId xmlns:a16="http://schemas.microsoft.com/office/drawing/2014/main" id="{8E249111-C088-47ED-94AA-4051888DCC86}"/>
                </a:ext>
              </a:extLst>
            </p:cNvPr>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2" name="Google Shape;41278;p18">
              <a:extLst>
                <a:ext uri="{FF2B5EF4-FFF2-40B4-BE49-F238E27FC236}">
                  <a16:creationId xmlns:a16="http://schemas.microsoft.com/office/drawing/2014/main" id="{1B3DC11E-2663-41C1-8E3C-143A4A295021}"/>
                </a:ext>
              </a:extLst>
            </p:cNvPr>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3" name="Google Shape;41279;p18">
              <a:extLst>
                <a:ext uri="{FF2B5EF4-FFF2-40B4-BE49-F238E27FC236}">
                  <a16:creationId xmlns:a16="http://schemas.microsoft.com/office/drawing/2014/main" id="{C52BB37D-564F-4FD0-A762-90BA0727517E}"/>
                </a:ext>
              </a:extLst>
            </p:cNvPr>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4" name="Google Shape;41280;p18">
              <a:extLst>
                <a:ext uri="{FF2B5EF4-FFF2-40B4-BE49-F238E27FC236}">
                  <a16:creationId xmlns:a16="http://schemas.microsoft.com/office/drawing/2014/main" id="{37FC6E1D-6E7A-4DCB-B228-DAA445AA414E}"/>
                </a:ext>
              </a:extLst>
            </p:cNvPr>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5" name="Google Shape;41281;p18">
              <a:extLst>
                <a:ext uri="{FF2B5EF4-FFF2-40B4-BE49-F238E27FC236}">
                  <a16:creationId xmlns:a16="http://schemas.microsoft.com/office/drawing/2014/main" id="{D2336D56-3E37-4F73-AF7F-6CFF53DE6060}"/>
                </a:ext>
              </a:extLst>
            </p:cNvPr>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6" name="Google Shape;41282;p18">
              <a:extLst>
                <a:ext uri="{FF2B5EF4-FFF2-40B4-BE49-F238E27FC236}">
                  <a16:creationId xmlns:a16="http://schemas.microsoft.com/office/drawing/2014/main" id="{FB71578C-1253-487C-B28E-4AC5CD0D668A}"/>
                </a:ext>
              </a:extLst>
            </p:cNvPr>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7" name="Google Shape;41283;p18">
              <a:extLst>
                <a:ext uri="{FF2B5EF4-FFF2-40B4-BE49-F238E27FC236}">
                  <a16:creationId xmlns:a16="http://schemas.microsoft.com/office/drawing/2014/main" id="{47CC5C47-A2E8-4765-8386-ACAA1EC34C31}"/>
                </a:ext>
              </a:extLst>
            </p:cNvPr>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8" name="Google Shape;41284;p18">
              <a:extLst>
                <a:ext uri="{FF2B5EF4-FFF2-40B4-BE49-F238E27FC236}">
                  <a16:creationId xmlns:a16="http://schemas.microsoft.com/office/drawing/2014/main" id="{2DE3A716-DC65-4D11-B147-BF56013E51FB}"/>
                </a:ext>
              </a:extLst>
            </p:cNvPr>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9" name="Google Shape;41285;p18">
              <a:extLst>
                <a:ext uri="{FF2B5EF4-FFF2-40B4-BE49-F238E27FC236}">
                  <a16:creationId xmlns:a16="http://schemas.microsoft.com/office/drawing/2014/main" id="{4A33E780-75D1-4F4E-96E8-A3313EB409A7}"/>
                </a:ext>
              </a:extLst>
            </p:cNvPr>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0" name="Google Shape;41286;p18">
              <a:extLst>
                <a:ext uri="{FF2B5EF4-FFF2-40B4-BE49-F238E27FC236}">
                  <a16:creationId xmlns:a16="http://schemas.microsoft.com/office/drawing/2014/main" id="{298B6529-C277-4402-BCDE-7F7D16F5D61C}"/>
                </a:ext>
              </a:extLst>
            </p:cNvPr>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1" name="Google Shape;41287;p18">
              <a:extLst>
                <a:ext uri="{FF2B5EF4-FFF2-40B4-BE49-F238E27FC236}">
                  <a16:creationId xmlns:a16="http://schemas.microsoft.com/office/drawing/2014/main" id="{50314739-F84A-4054-842E-9307320E4B84}"/>
                </a:ext>
              </a:extLst>
            </p:cNvPr>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2" name="Google Shape;41288;p18">
              <a:extLst>
                <a:ext uri="{FF2B5EF4-FFF2-40B4-BE49-F238E27FC236}">
                  <a16:creationId xmlns:a16="http://schemas.microsoft.com/office/drawing/2014/main" id="{BB071CC7-36F1-4DC6-AE66-E1B99E43B41E}"/>
                </a:ext>
              </a:extLst>
            </p:cNvPr>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3" name="Google Shape;41289;p18">
              <a:extLst>
                <a:ext uri="{FF2B5EF4-FFF2-40B4-BE49-F238E27FC236}">
                  <a16:creationId xmlns:a16="http://schemas.microsoft.com/office/drawing/2014/main" id="{5D343EC7-110E-46B8-A7B2-94B3185B0881}"/>
                </a:ext>
              </a:extLst>
            </p:cNvPr>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4" name="Google Shape;41290;p18">
              <a:extLst>
                <a:ext uri="{FF2B5EF4-FFF2-40B4-BE49-F238E27FC236}">
                  <a16:creationId xmlns:a16="http://schemas.microsoft.com/office/drawing/2014/main" id="{10162AB2-4386-462A-A68E-C4CB9E359A78}"/>
                </a:ext>
              </a:extLst>
            </p:cNvPr>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5" name="Google Shape;41291;p18">
              <a:extLst>
                <a:ext uri="{FF2B5EF4-FFF2-40B4-BE49-F238E27FC236}">
                  <a16:creationId xmlns:a16="http://schemas.microsoft.com/office/drawing/2014/main" id="{19D906B5-490B-47BA-84F6-1ABC64D8FC56}"/>
                </a:ext>
              </a:extLst>
            </p:cNvPr>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6" name="Google Shape;41292;p18">
              <a:extLst>
                <a:ext uri="{FF2B5EF4-FFF2-40B4-BE49-F238E27FC236}">
                  <a16:creationId xmlns:a16="http://schemas.microsoft.com/office/drawing/2014/main" id="{72EE3B63-858C-4E11-B287-6A2F7F5B0093}"/>
                </a:ext>
              </a:extLst>
            </p:cNvPr>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7" name="Google Shape;41293;p18">
              <a:extLst>
                <a:ext uri="{FF2B5EF4-FFF2-40B4-BE49-F238E27FC236}">
                  <a16:creationId xmlns:a16="http://schemas.microsoft.com/office/drawing/2014/main" id="{5B3AA25E-B1F1-4A53-9066-F31F7A2CECF8}"/>
                </a:ext>
              </a:extLst>
            </p:cNvPr>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8" name="Google Shape;41294;p18">
              <a:extLst>
                <a:ext uri="{FF2B5EF4-FFF2-40B4-BE49-F238E27FC236}">
                  <a16:creationId xmlns:a16="http://schemas.microsoft.com/office/drawing/2014/main" id="{D06BD3E6-F850-4204-9690-FB21A3AAD92F}"/>
                </a:ext>
              </a:extLst>
            </p:cNvPr>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9" name="Google Shape;41295;p18">
              <a:extLst>
                <a:ext uri="{FF2B5EF4-FFF2-40B4-BE49-F238E27FC236}">
                  <a16:creationId xmlns:a16="http://schemas.microsoft.com/office/drawing/2014/main" id="{85854549-A7CC-4088-8456-7660C205BB80}"/>
                </a:ext>
              </a:extLst>
            </p:cNvPr>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0" name="Google Shape;41296;p18">
              <a:extLst>
                <a:ext uri="{FF2B5EF4-FFF2-40B4-BE49-F238E27FC236}">
                  <a16:creationId xmlns:a16="http://schemas.microsoft.com/office/drawing/2014/main" id="{AD473F0B-160C-4A3B-8810-C3A374DF9FEB}"/>
                </a:ext>
              </a:extLst>
            </p:cNvPr>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1" name="Google Shape;41297;p18">
              <a:extLst>
                <a:ext uri="{FF2B5EF4-FFF2-40B4-BE49-F238E27FC236}">
                  <a16:creationId xmlns:a16="http://schemas.microsoft.com/office/drawing/2014/main" id="{A3CAF793-6EC4-4C37-BCFC-73D1E98A7581}"/>
                </a:ext>
              </a:extLst>
            </p:cNvPr>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2" name="Google Shape;41298;p18">
              <a:extLst>
                <a:ext uri="{FF2B5EF4-FFF2-40B4-BE49-F238E27FC236}">
                  <a16:creationId xmlns:a16="http://schemas.microsoft.com/office/drawing/2014/main" id="{EDEB9F1E-AAC1-46A1-ACF6-CC27E1193E9F}"/>
                </a:ext>
              </a:extLst>
            </p:cNvPr>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3" name="Google Shape;41299;p18">
              <a:extLst>
                <a:ext uri="{FF2B5EF4-FFF2-40B4-BE49-F238E27FC236}">
                  <a16:creationId xmlns:a16="http://schemas.microsoft.com/office/drawing/2014/main" id="{FD212D19-09B4-4685-9B59-3DD4B8ACE4EB}"/>
                </a:ext>
              </a:extLst>
            </p:cNvPr>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4" name="Google Shape;41300;p18">
              <a:extLst>
                <a:ext uri="{FF2B5EF4-FFF2-40B4-BE49-F238E27FC236}">
                  <a16:creationId xmlns:a16="http://schemas.microsoft.com/office/drawing/2014/main" id="{5E6F0BA4-F2A9-4A22-89A7-156F43AEAB4B}"/>
                </a:ext>
              </a:extLst>
            </p:cNvPr>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5" name="Google Shape;41301;p18">
              <a:extLst>
                <a:ext uri="{FF2B5EF4-FFF2-40B4-BE49-F238E27FC236}">
                  <a16:creationId xmlns:a16="http://schemas.microsoft.com/office/drawing/2014/main" id="{9A788838-9C5D-4F7F-B1DE-BC7406AD9284}"/>
                </a:ext>
              </a:extLst>
            </p:cNvPr>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6" name="Google Shape;41302;p18">
              <a:extLst>
                <a:ext uri="{FF2B5EF4-FFF2-40B4-BE49-F238E27FC236}">
                  <a16:creationId xmlns:a16="http://schemas.microsoft.com/office/drawing/2014/main" id="{0D2B6B64-B174-4AF2-8DA3-AB6DD9D10010}"/>
                </a:ext>
              </a:extLst>
            </p:cNvPr>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7" name="Google Shape;41303;p18">
              <a:extLst>
                <a:ext uri="{FF2B5EF4-FFF2-40B4-BE49-F238E27FC236}">
                  <a16:creationId xmlns:a16="http://schemas.microsoft.com/office/drawing/2014/main" id="{974E7E88-33ED-4427-A0AB-35CFF9A4CD7C}"/>
                </a:ext>
              </a:extLst>
            </p:cNvPr>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8" name="Google Shape;41304;p18">
              <a:extLst>
                <a:ext uri="{FF2B5EF4-FFF2-40B4-BE49-F238E27FC236}">
                  <a16:creationId xmlns:a16="http://schemas.microsoft.com/office/drawing/2014/main" id="{5218C3CD-0082-460A-8680-8A0CD83D5EFE}"/>
                </a:ext>
              </a:extLst>
            </p:cNvPr>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9" name="Google Shape;41305;p18">
              <a:extLst>
                <a:ext uri="{FF2B5EF4-FFF2-40B4-BE49-F238E27FC236}">
                  <a16:creationId xmlns:a16="http://schemas.microsoft.com/office/drawing/2014/main" id="{681A3297-FFBE-4C1E-9788-2DC51D582BA4}"/>
                </a:ext>
              </a:extLst>
            </p:cNvPr>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0" name="Google Shape;41306;p18">
              <a:extLst>
                <a:ext uri="{FF2B5EF4-FFF2-40B4-BE49-F238E27FC236}">
                  <a16:creationId xmlns:a16="http://schemas.microsoft.com/office/drawing/2014/main" id="{8E3FFFD3-58CF-4191-A266-C7E5D704D4DD}"/>
                </a:ext>
              </a:extLst>
            </p:cNvPr>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1" name="Google Shape;41307;p18">
              <a:extLst>
                <a:ext uri="{FF2B5EF4-FFF2-40B4-BE49-F238E27FC236}">
                  <a16:creationId xmlns:a16="http://schemas.microsoft.com/office/drawing/2014/main" id="{B9D33EFB-3F13-48D3-A0F7-953FBEB088BD}"/>
                </a:ext>
              </a:extLst>
            </p:cNvPr>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2" name="Google Shape;41308;p18">
              <a:extLst>
                <a:ext uri="{FF2B5EF4-FFF2-40B4-BE49-F238E27FC236}">
                  <a16:creationId xmlns:a16="http://schemas.microsoft.com/office/drawing/2014/main" id="{A7649F7F-21E1-4502-995B-481CE8DCBA19}"/>
                </a:ext>
              </a:extLst>
            </p:cNvPr>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3" name="Google Shape;41309;p18">
              <a:extLst>
                <a:ext uri="{FF2B5EF4-FFF2-40B4-BE49-F238E27FC236}">
                  <a16:creationId xmlns:a16="http://schemas.microsoft.com/office/drawing/2014/main" id="{FB562CAE-5B6D-4E3F-A284-04EF89BEC637}"/>
                </a:ext>
              </a:extLst>
            </p:cNvPr>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4" name="Google Shape;41310;p18">
              <a:extLst>
                <a:ext uri="{FF2B5EF4-FFF2-40B4-BE49-F238E27FC236}">
                  <a16:creationId xmlns:a16="http://schemas.microsoft.com/office/drawing/2014/main" id="{D16112B0-A88F-4C27-B9CE-47E003F24F28}"/>
                </a:ext>
              </a:extLst>
            </p:cNvPr>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5" name="Google Shape;41311;p18">
              <a:extLst>
                <a:ext uri="{FF2B5EF4-FFF2-40B4-BE49-F238E27FC236}">
                  <a16:creationId xmlns:a16="http://schemas.microsoft.com/office/drawing/2014/main" id="{54C26FE1-4DFF-4BA1-8CD1-C53AD57A1FA1}"/>
                </a:ext>
              </a:extLst>
            </p:cNvPr>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6" name="Google Shape;41312;p18">
              <a:extLst>
                <a:ext uri="{FF2B5EF4-FFF2-40B4-BE49-F238E27FC236}">
                  <a16:creationId xmlns:a16="http://schemas.microsoft.com/office/drawing/2014/main" id="{8F2DB5C3-E12E-4C81-BFA2-FC868599738A}"/>
                </a:ext>
              </a:extLst>
            </p:cNvPr>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7" name="Google Shape;41313;p18">
              <a:extLst>
                <a:ext uri="{FF2B5EF4-FFF2-40B4-BE49-F238E27FC236}">
                  <a16:creationId xmlns:a16="http://schemas.microsoft.com/office/drawing/2014/main" id="{623AA354-453B-4341-B9AB-CAAF563267B3}"/>
                </a:ext>
              </a:extLst>
            </p:cNvPr>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8" name="Google Shape;41314;p18">
              <a:extLst>
                <a:ext uri="{FF2B5EF4-FFF2-40B4-BE49-F238E27FC236}">
                  <a16:creationId xmlns:a16="http://schemas.microsoft.com/office/drawing/2014/main" id="{3E039986-A1D4-41AC-BB35-BE97EB1FF85F}"/>
                </a:ext>
              </a:extLst>
            </p:cNvPr>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9" name="Google Shape;41315;p18">
              <a:extLst>
                <a:ext uri="{FF2B5EF4-FFF2-40B4-BE49-F238E27FC236}">
                  <a16:creationId xmlns:a16="http://schemas.microsoft.com/office/drawing/2014/main" id="{45AA0058-FB32-41A6-BDEB-B9A9C3490730}"/>
                </a:ext>
              </a:extLst>
            </p:cNvPr>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0" name="Google Shape;41316;p18">
              <a:extLst>
                <a:ext uri="{FF2B5EF4-FFF2-40B4-BE49-F238E27FC236}">
                  <a16:creationId xmlns:a16="http://schemas.microsoft.com/office/drawing/2014/main" id="{320F2F33-AA9C-4D05-9087-99C33E8AE0BE}"/>
                </a:ext>
              </a:extLst>
            </p:cNvPr>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1" name="Google Shape;41317;p18">
              <a:extLst>
                <a:ext uri="{FF2B5EF4-FFF2-40B4-BE49-F238E27FC236}">
                  <a16:creationId xmlns:a16="http://schemas.microsoft.com/office/drawing/2014/main" id="{25D88B0D-9F6F-46D6-80D6-AE308B259B6C}"/>
                </a:ext>
              </a:extLst>
            </p:cNvPr>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2" name="Google Shape;41318;p18">
              <a:extLst>
                <a:ext uri="{FF2B5EF4-FFF2-40B4-BE49-F238E27FC236}">
                  <a16:creationId xmlns:a16="http://schemas.microsoft.com/office/drawing/2014/main" id="{79420ADF-2F61-4908-8FAA-89E84E5E9D6A}"/>
                </a:ext>
              </a:extLst>
            </p:cNvPr>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3" name="Google Shape;41319;p18">
              <a:extLst>
                <a:ext uri="{FF2B5EF4-FFF2-40B4-BE49-F238E27FC236}">
                  <a16:creationId xmlns:a16="http://schemas.microsoft.com/office/drawing/2014/main" id="{DDD52B34-BB1A-474B-9205-664A7B6CD270}"/>
                </a:ext>
              </a:extLst>
            </p:cNvPr>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4" name="Google Shape;41320;p18">
              <a:extLst>
                <a:ext uri="{FF2B5EF4-FFF2-40B4-BE49-F238E27FC236}">
                  <a16:creationId xmlns:a16="http://schemas.microsoft.com/office/drawing/2014/main" id="{71968804-6A45-4F96-88B2-085CE738D44F}"/>
                </a:ext>
              </a:extLst>
            </p:cNvPr>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5" name="Google Shape;41321;p18">
              <a:extLst>
                <a:ext uri="{FF2B5EF4-FFF2-40B4-BE49-F238E27FC236}">
                  <a16:creationId xmlns:a16="http://schemas.microsoft.com/office/drawing/2014/main" id="{D1A27EB5-C0D3-4958-A6E1-AFE7277FEB57}"/>
                </a:ext>
              </a:extLst>
            </p:cNvPr>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6" name="Google Shape;41322;p18">
              <a:extLst>
                <a:ext uri="{FF2B5EF4-FFF2-40B4-BE49-F238E27FC236}">
                  <a16:creationId xmlns:a16="http://schemas.microsoft.com/office/drawing/2014/main" id="{4923CBF2-5616-49F7-972B-325CD15B8C1A}"/>
                </a:ext>
              </a:extLst>
            </p:cNvPr>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7" name="Google Shape;41323;p18">
              <a:extLst>
                <a:ext uri="{FF2B5EF4-FFF2-40B4-BE49-F238E27FC236}">
                  <a16:creationId xmlns:a16="http://schemas.microsoft.com/office/drawing/2014/main" id="{73A9CBDD-6269-436D-836C-C5C3E61D284A}"/>
                </a:ext>
              </a:extLst>
            </p:cNvPr>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8" name="Google Shape;41324;p18">
              <a:extLst>
                <a:ext uri="{FF2B5EF4-FFF2-40B4-BE49-F238E27FC236}">
                  <a16:creationId xmlns:a16="http://schemas.microsoft.com/office/drawing/2014/main" id="{7DFF8147-2144-4FDE-A8DF-41F0CEEB126C}"/>
                </a:ext>
              </a:extLst>
            </p:cNvPr>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9" name="Google Shape;41325;p18">
              <a:extLst>
                <a:ext uri="{FF2B5EF4-FFF2-40B4-BE49-F238E27FC236}">
                  <a16:creationId xmlns:a16="http://schemas.microsoft.com/office/drawing/2014/main" id="{0A1A6209-AFF5-403F-A6BA-116D02FC12C0}"/>
                </a:ext>
              </a:extLst>
            </p:cNvPr>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0" name="Google Shape;41326;p18">
              <a:extLst>
                <a:ext uri="{FF2B5EF4-FFF2-40B4-BE49-F238E27FC236}">
                  <a16:creationId xmlns:a16="http://schemas.microsoft.com/office/drawing/2014/main" id="{9F64AC67-BA16-49C7-8095-6201CD21EBE8}"/>
                </a:ext>
              </a:extLst>
            </p:cNvPr>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1" name="Google Shape;41327;p18">
              <a:extLst>
                <a:ext uri="{FF2B5EF4-FFF2-40B4-BE49-F238E27FC236}">
                  <a16:creationId xmlns:a16="http://schemas.microsoft.com/office/drawing/2014/main" id="{3130A174-9DCB-4447-9AAA-F398308B1FB2}"/>
                </a:ext>
              </a:extLst>
            </p:cNvPr>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2" name="Google Shape;41328;p18">
              <a:extLst>
                <a:ext uri="{FF2B5EF4-FFF2-40B4-BE49-F238E27FC236}">
                  <a16:creationId xmlns:a16="http://schemas.microsoft.com/office/drawing/2014/main" id="{D1EEE650-4B72-48AE-8F25-597FCC61E9B1}"/>
                </a:ext>
              </a:extLst>
            </p:cNvPr>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3" name="Google Shape;41329;p18">
              <a:extLst>
                <a:ext uri="{FF2B5EF4-FFF2-40B4-BE49-F238E27FC236}">
                  <a16:creationId xmlns:a16="http://schemas.microsoft.com/office/drawing/2014/main" id="{C7F39FB9-58D7-43A9-AB0C-D3460150FCDA}"/>
                </a:ext>
              </a:extLst>
            </p:cNvPr>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4" name="Google Shape;41330;p18">
              <a:extLst>
                <a:ext uri="{FF2B5EF4-FFF2-40B4-BE49-F238E27FC236}">
                  <a16:creationId xmlns:a16="http://schemas.microsoft.com/office/drawing/2014/main" id="{BB97D3CF-62C6-4A8C-B2C5-D6E197C02EE1}"/>
                </a:ext>
              </a:extLst>
            </p:cNvPr>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5" name="Google Shape;41331;p18">
              <a:extLst>
                <a:ext uri="{FF2B5EF4-FFF2-40B4-BE49-F238E27FC236}">
                  <a16:creationId xmlns:a16="http://schemas.microsoft.com/office/drawing/2014/main" id="{4831499A-0B14-4FC5-88AD-31F96CAEE5F8}"/>
                </a:ext>
              </a:extLst>
            </p:cNvPr>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6" name="Google Shape;41332;p18">
              <a:extLst>
                <a:ext uri="{FF2B5EF4-FFF2-40B4-BE49-F238E27FC236}">
                  <a16:creationId xmlns:a16="http://schemas.microsoft.com/office/drawing/2014/main" id="{853F3E8E-E2DD-4E2A-AF4D-2A3F8074E4EF}"/>
                </a:ext>
              </a:extLst>
            </p:cNvPr>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7" name="Google Shape;41333;p18">
              <a:extLst>
                <a:ext uri="{FF2B5EF4-FFF2-40B4-BE49-F238E27FC236}">
                  <a16:creationId xmlns:a16="http://schemas.microsoft.com/office/drawing/2014/main" id="{44112E47-806D-41B4-9A94-83BFF4D048E9}"/>
                </a:ext>
              </a:extLst>
            </p:cNvPr>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8" name="Google Shape;41334;p18">
              <a:extLst>
                <a:ext uri="{FF2B5EF4-FFF2-40B4-BE49-F238E27FC236}">
                  <a16:creationId xmlns:a16="http://schemas.microsoft.com/office/drawing/2014/main" id="{89FC4301-364D-4173-8F8F-FEC2CA28DCC4}"/>
                </a:ext>
              </a:extLst>
            </p:cNvPr>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9" name="Google Shape;41335;p18">
              <a:extLst>
                <a:ext uri="{FF2B5EF4-FFF2-40B4-BE49-F238E27FC236}">
                  <a16:creationId xmlns:a16="http://schemas.microsoft.com/office/drawing/2014/main" id="{473E15EE-A1F3-41DD-B712-5217D25187B5}"/>
                </a:ext>
              </a:extLst>
            </p:cNvPr>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0" name="Google Shape;41336;p18">
              <a:extLst>
                <a:ext uri="{FF2B5EF4-FFF2-40B4-BE49-F238E27FC236}">
                  <a16:creationId xmlns:a16="http://schemas.microsoft.com/office/drawing/2014/main" id="{DB244768-327F-4E4A-9776-7E7E8742FF78}"/>
                </a:ext>
              </a:extLst>
            </p:cNvPr>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1" name="Google Shape;41337;p18">
              <a:extLst>
                <a:ext uri="{FF2B5EF4-FFF2-40B4-BE49-F238E27FC236}">
                  <a16:creationId xmlns:a16="http://schemas.microsoft.com/office/drawing/2014/main" id="{0F957690-6CB7-4D8F-99DD-5674C1506A10}"/>
                </a:ext>
              </a:extLst>
            </p:cNvPr>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2" name="Google Shape;41338;p18">
              <a:extLst>
                <a:ext uri="{FF2B5EF4-FFF2-40B4-BE49-F238E27FC236}">
                  <a16:creationId xmlns:a16="http://schemas.microsoft.com/office/drawing/2014/main" id="{7C7C9798-6A14-4B15-A680-6343950C11CA}"/>
                </a:ext>
              </a:extLst>
            </p:cNvPr>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3" name="Google Shape;41339;p18">
              <a:extLst>
                <a:ext uri="{FF2B5EF4-FFF2-40B4-BE49-F238E27FC236}">
                  <a16:creationId xmlns:a16="http://schemas.microsoft.com/office/drawing/2014/main" id="{FCECA2B7-E704-470F-82B8-DFA9AF83E4DE}"/>
                </a:ext>
              </a:extLst>
            </p:cNvPr>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4" name="Google Shape;41340;p18">
              <a:extLst>
                <a:ext uri="{FF2B5EF4-FFF2-40B4-BE49-F238E27FC236}">
                  <a16:creationId xmlns:a16="http://schemas.microsoft.com/office/drawing/2014/main" id="{988C10E7-E6AA-4363-BF60-03048E08F75D}"/>
                </a:ext>
              </a:extLst>
            </p:cNvPr>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5" name="Google Shape;41341;p18">
              <a:extLst>
                <a:ext uri="{FF2B5EF4-FFF2-40B4-BE49-F238E27FC236}">
                  <a16:creationId xmlns:a16="http://schemas.microsoft.com/office/drawing/2014/main" id="{41994A09-21B4-49BA-BC01-A2D8013EFBB8}"/>
                </a:ext>
              </a:extLst>
            </p:cNvPr>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6" name="Google Shape;41342;p18">
              <a:extLst>
                <a:ext uri="{FF2B5EF4-FFF2-40B4-BE49-F238E27FC236}">
                  <a16:creationId xmlns:a16="http://schemas.microsoft.com/office/drawing/2014/main" id="{9FD9BFDE-2F71-45B6-B3B6-8657FDD222AF}"/>
                </a:ext>
              </a:extLst>
            </p:cNvPr>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7" name="Google Shape;41343;p18">
              <a:extLst>
                <a:ext uri="{FF2B5EF4-FFF2-40B4-BE49-F238E27FC236}">
                  <a16:creationId xmlns:a16="http://schemas.microsoft.com/office/drawing/2014/main" id="{D06F48BB-E52E-4438-B4E3-F5C33BE86DD2}"/>
                </a:ext>
              </a:extLst>
            </p:cNvPr>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8" name="Google Shape;41344;p18">
              <a:extLst>
                <a:ext uri="{FF2B5EF4-FFF2-40B4-BE49-F238E27FC236}">
                  <a16:creationId xmlns:a16="http://schemas.microsoft.com/office/drawing/2014/main" id="{63F3EA8F-4ECA-49E5-982B-C859D2F4545D}"/>
                </a:ext>
              </a:extLst>
            </p:cNvPr>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9" name="Google Shape;41345;p18">
              <a:extLst>
                <a:ext uri="{FF2B5EF4-FFF2-40B4-BE49-F238E27FC236}">
                  <a16:creationId xmlns:a16="http://schemas.microsoft.com/office/drawing/2014/main" id="{32F70CCB-DFE4-40D8-91B9-E74EFAC4F16D}"/>
                </a:ext>
              </a:extLst>
            </p:cNvPr>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0" name="Google Shape;41346;p18">
              <a:extLst>
                <a:ext uri="{FF2B5EF4-FFF2-40B4-BE49-F238E27FC236}">
                  <a16:creationId xmlns:a16="http://schemas.microsoft.com/office/drawing/2014/main" id="{75845B3B-C6B3-4D7B-9C2A-E87A6ACAE4F0}"/>
                </a:ext>
              </a:extLst>
            </p:cNvPr>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1" name="Google Shape;41347;p18">
              <a:extLst>
                <a:ext uri="{FF2B5EF4-FFF2-40B4-BE49-F238E27FC236}">
                  <a16:creationId xmlns:a16="http://schemas.microsoft.com/office/drawing/2014/main" id="{1DA46083-3B09-46E7-AD87-E6327FD823C2}"/>
                </a:ext>
              </a:extLst>
            </p:cNvPr>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2" name="Google Shape;41348;p18">
              <a:extLst>
                <a:ext uri="{FF2B5EF4-FFF2-40B4-BE49-F238E27FC236}">
                  <a16:creationId xmlns:a16="http://schemas.microsoft.com/office/drawing/2014/main" id="{47A9A188-D9AA-4491-AA91-B6F4FA9BE2F3}"/>
                </a:ext>
              </a:extLst>
            </p:cNvPr>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3" name="Google Shape;41349;p18">
              <a:extLst>
                <a:ext uri="{FF2B5EF4-FFF2-40B4-BE49-F238E27FC236}">
                  <a16:creationId xmlns:a16="http://schemas.microsoft.com/office/drawing/2014/main" id="{93307558-E2F7-487E-B275-B5F50FBC5CF1}"/>
                </a:ext>
              </a:extLst>
            </p:cNvPr>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4" name="Google Shape;41350;p18">
              <a:extLst>
                <a:ext uri="{FF2B5EF4-FFF2-40B4-BE49-F238E27FC236}">
                  <a16:creationId xmlns:a16="http://schemas.microsoft.com/office/drawing/2014/main" id="{007616E1-568D-415B-A342-0FEDF5BCF95E}"/>
                </a:ext>
              </a:extLst>
            </p:cNvPr>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5" name="Google Shape;41351;p18">
              <a:extLst>
                <a:ext uri="{FF2B5EF4-FFF2-40B4-BE49-F238E27FC236}">
                  <a16:creationId xmlns:a16="http://schemas.microsoft.com/office/drawing/2014/main" id="{A246178A-868F-4768-B6C3-4610B958603D}"/>
                </a:ext>
              </a:extLst>
            </p:cNvPr>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6" name="Google Shape;41352;p18">
              <a:extLst>
                <a:ext uri="{FF2B5EF4-FFF2-40B4-BE49-F238E27FC236}">
                  <a16:creationId xmlns:a16="http://schemas.microsoft.com/office/drawing/2014/main" id="{C9AC8F87-8313-41AC-A3CE-05C0557B7EB3}"/>
                </a:ext>
              </a:extLst>
            </p:cNvPr>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7" name="Google Shape;41353;p18">
              <a:extLst>
                <a:ext uri="{FF2B5EF4-FFF2-40B4-BE49-F238E27FC236}">
                  <a16:creationId xmlns:a16="http://schemas.microsoft.com/office/drawing/2014/main" id="{D100FC4B-4D26-46EF-B76C-9B782F80FB4C}"/>
                </a:ext>
              </a:extLst>
            </p:cNvPr>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8" name="Google Shape;41354;p18">
              <a:extLst>
                <a:ext uri="{FF2B5EF4-FFF2-40B4-BE49-F238E27FC236}">
                  <a16:creationId xmlns:a16="http://schemas.microsoft.com/office/drawing/2014/main" id="{CF325A60-AC90-415C-8409-4E6E68FFCB26}"/>
                </a:ext>
              </a:extLst>
            </p:cNvPr>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9" name="Google Shape;41355;p18">
              <a:extLst>
                <a:ext uri="{FF2B5EF4-FFF2-40B4-BE49-F238E27FC236}">
                  <a16:creationId xmlns:a16="http://schemas.microsoft.com/office/drawing/2014/main" id="{8CE171F4-9E64-46CA-B0CC-6243E5DB3734}"/>
                </a:ext>
              </a:extLst>
            </p:cNvPr>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0" name="Google Shape;41356;p18">
              <a:extLst>
                <a:ext uri="{FF2B5EF4-FFF2-40B4-BE49-F238E27FC236}">
                  <a16:creationId xmlns:a16="http://schemas.microsoft.com/office/drawing/2014/main" id="{6907E701-6A54-4105-B987-F1E0B1819DCB}"/>
                </a:ext>
              </a:extLst>
            </p:cNvPr>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1" name="Google Shape;41357;p18">
              <a:extLst>
                <a:ext uri="{FF2B5EF4-FFF2-40B4-BE49-F238E27FC236}">
                  <a16:creationId xmlns:a16="http://schemas.microsoft.com/office/drawing/2014/main" id="{D4246C0D-BBD0-4437-9194-AC1DCFAB15EA}"/>
                </a:ext>
              </a:extLst>
            </p:cNvPr>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2" name="Google Shape;41358;p18">
              <a:extLst>
                <a:ext uri="{FF2B5EF4-FFF2-40B4-BE49-F238E27FC236}">
                  <a16:creationId xmlns:a16="http://schemas.microsoft.com/office/drawing/2014/main" id="{206CA767-A4A4-43DE-93D1-D61ED60DE584}"/>
                </a:ext>
              </a:extLst>
            </p:cNvPr>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3" name="Google Shape;41359;p18">
              <a:extLst>
                <a:ext uri="{FF2B5EF4-FFF2-40B4-BE49-F238E27FC236}">
                  <a16:creationId xmlns:a16="http://schemas.microsoft.com/office/drawing/2014/main" id="{F0A5724C-A600-42F7-8179-105C3F358226}"/>
                </a:ext>
              </a:extLst>
            </p:cNvPr>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4" name="Google Shape;41360;p18">
              <a:extLst>
                <a:ext uri="{FF2B5EF4-FFF2-40B4-BE49-F238E27FC236}">
                  <a16:creationId xmlns:a16="http://schemas.microsoft.com/office/drawing/2014/main" id="{95563D59-143A-4925-9840-E85FD5CCA26B}"/>
                </a:ext>
              </a:extLst>
            </p:cNvPr>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5" name="Google Shape;41361;p18">
              <a:extLst>
                <a:ext uri="{FF2B5EF4-FFF2-40B4-BE49-F238E27FC236}">
                  <a16:creationId xmlns:a16="http://schemas.microsoft.com/office/drawing/2014/main" id="{6C87778B-3DD5-4404-ADC9-354174F3C7F4}"/>
                </a:ext>
              </a:extLst>
            </p:cNvPr>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6" name="Google Shape;41362;p18">
              <a:extLst>
                <a:ext uri="{FF2B5EF4-FFF2-40B4-BE49-F238E27FC236}">
                  <a16:creationId xmlns:a16="http://schemas.microsoft.com/office/drawing/2014/main" id="{E515E51F-35EC-4296-A1A2-90AF5C00D26A}"/>
                </a:ext>
              </a:extLst>
            </p:cNvPr>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7" name="Google Shape;41363;p18">
              <a:extLst>
                <a:ext uri="{FF2B5EF4-FFF2-40B4-BE49-F238E27FC236}">
                  <a16:creationId xmlns:a16="http://schemas.microsoft.com/office/drawing/2014/main" id="{E949201C-B18B-4B52-8299-07B1D439C0C4}"/>
                </a:ext>
              </a:extLst>
            </p:cNvPr>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8" name="Google Shape;41364;p18">
              <a:extLst>
                <a:ext uri="{FF2B5EF4-FFF2-40B4-BE49-F238E27FC236}">
                  <a16:creationId xmlns:a16="http://schemas.microsoft.com/office/drawing/2014/main" id="{A7BC794B-24A0-484B-9360-92E2ECB73996}"/>
                </a:ext>
              </a:extLst>
            </p:cNvPr>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9" name="Google Shape;41365;p18">
              <a:extLst>
                <a:ext uri="{FF2B5EF4-FFF2-40B4-BE49-F238E27FC236}">
                  <a16:creationId xmlns:a16="http://schemas.microsoft.com/office/drawing/2014/main" id="{0ED61175-850E-4B28-BD91-2CFE21E70546}"/>
                </a:ext>
              </a:extLst>
            </p:cNvPr>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0" name="Google Shape;41366;p18">
              <a:extLst>
                <a:ext uri="{FF2B5EF4-FFF2-40B4-BE49-F238E27FC236}">
                  <a16:creationId xmlns:a16="http://schemas.microsoft.com/office/drawing/2014/main" id="{23DE4D99-6B1E-436E-B00A-9A059B024DA4}"/>
                </a:ext>
              </a:extLst>
            </p:cNvPr>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1" name="Google Shape;41367;p18">
              <a:extLst>
                <a:ext uri="{FF2B5EF4-FFF2-40B4-BE49-F238E27FC236}">
                  <a16:creationId xmlns:a16="http://schemas.microsoft.com/office/drawing/2014/main" id="{4AE8746B-F188-4E71-AB2E-CC9C21E8145E}"/>
                </a:ext>
              </a:extLst>
            </p:cNvPr>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2" name="Google Shape;41368;p18">
              <a:extLst>
                <a:ext uri="{FF2B5EF4-FFF2-40B4-BE49-F238E27FC236}">
                  <a16:creationId xmlns:a16="http://schemas.microsoft.com/office/drawing/2014/main" id="{5E03C430-89F5-4557-9412-CB002744A90E}"/>
                </a:ext>
              </a:extLst>
            </p:cNvPr>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3" name="Google Shape;41369;p18">
              <a:extLst>
                <a:ext uri="{FF2B5EF4-FFF2-40B4-BE49-F238E27FC236}">
                  <a16:creationId xmlns:a16="http://schemas.microsoft.com/office/drawing/2014/main" id="{839CE0FD-3082-494B-8A7E-998CC3CA6738}"/>
                </a:ext>
              </a:extLst>
            </p:cNvPr>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4" name="Google Shape;41370;p18">
              <a:extLst>
                <a:ext uri="{FF2B5EF4-FFF2-40B4-BE49-F238E27FC236}">
                  <a16:creationId xmlns:a16="http://schemas.microsoft.com/office/drawing/2014/main" id="{D7C7EED8-762A-4FF0-B0C3-D27A05EA659C}"/>
                </a:ext>
              </a:extLst>
            </p:cNvPr>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5" name="Google Shape;41371;p18">
              <a:extLst>
                <a:ext uri="{FF2B5EF4-FFF2-40B4-BE49-F238E27FC236}">
                  <a16:creationId xmlns:a16="http://schemas.microsoft.com/office/drawing/2014/main" id="{AD8A4AF6-D5C0-44A6-AC89-F244F9C09379}"/>
                </a:ext>
              </a:extLst>
            </p:cNvPr>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6" name="Google Shape;41372;p18">
              <a:extLst>
                <a:ext uri="{FF2B5EF4-FFF2-40B4-BE49-F238E27FC236}">
                  <a16:creationId xmlns:a16="http://schemas.microsoft.com/office/drawing/2014/main" id="{1D87E7BB-5AFF-4A0E-8DD3-FE3E526B70BD}"/>
                </a:ext>
              </a:extLst>
            </p:cNvPr>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7" name="Google Shape;41373;p18">
              <a:extLst>
                <a:ext uri="{FF2B5EF4-FFF2-40B4-BE49-F238E27FC236}">
                  <a16:creationId xmlns:a16="http://schemas.microsoft.com/office/drawing/2014/main" id="{FF1099EA-2719-4AB2-9C53-D62A578B9F3B}"/>
                </a:ext>
              </a:extLst>
            </p:cNvPr>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8" name="Google Shape;41374;p18">
              <a:extLst>
                <a:ext uri="{FF2B5EF4-FFF2-40B4-BE49-F238E27FC236}">
                  <a16:creationId xmlns:a16="http://schemas.microsoft.com/office/drawing/2014/main" id="{AF519207-6495-42C9-83CC-650CAF806C75}"/>
                </a:ext>
              </a:extLst>
            </p:cNvPr>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9" name="Google Shape;41375;p18">
              <a:extLst>
                <a:ext uri="{FF2B5EF4-FFF2-40B4-BE49-F238E27FC236}">
                  <a16:creationId xmlns:a16="http://schemas.microsoft.com/office/drawing/2014/main" id="{DD8A5A30-9DDD-4757-B6D0-F121E04187DA}"/>
                </a:ext>
              </a:extLst>
            </p:cNvPr>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0" name="Google Shape;41376;p18">
              <a:extLst>
                <a:ext uri="{FF2B5EF4-FFF2-40B4-BE49-F238E27FC236}">
                  <a16:creationId xmlns:a16="http://schemas.microsoft.com/office/drawing/2014/main" id="{44D89F7C-7EC0-4F32-A3C2-88FB8830B8EE}"/>
                </a:ext>
              </a:extLst>
            </p:cNvPr>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1" name="Google Shape;41377;p18">
              <a:extLst>
                <a:ext uri="{FF2B5EF4-FFF2-40B4-BE49-F238E27FC236}">
                  <a16:creationId xmlns:a16="http://schemas.microsoft.com/office/drawing/2014/main" id="{FA3E374C-3477-4B1E-A33B-1B0AAC487CAA}"/>
                </a:ext>
              </a:extLst>
            </p:cNvPr>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2" name="Google Shape;41378;p18">
              <a:extLst>
                <a:ext uri="{FF2B5EF4-FFF2-40B4-BE49-F238E27FC236}">
                  <a16:creationId xmlns:a16="http://schemas.microsoft.com/office/drawing/2014/main" id="{045AC22E-8B24-4C4F-8A28-E4D4A4F39239}"/>
                </a:ext>
              </a:extLst>
            </p:cNvPr>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3" name="Google Shape;41379;p18">
              <a:extLst>
                <a:ext uri="{FF2B5EF4-FFF2-40B4-BE49-F238E27FC236}">
                  <a16:creationId xmlns:a16="http://schemas.microsoft.com/office/drawing/2014/main" id="{77F7BD3D-5841-47F8-A508-B77DC321CA84}"/>
                </a:ext>
              </a:extLst>
            </p:cNvPr>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4" name="Google Shape;41380;p18">
              <a:extLst>
                <a:ext uri="{FF2B5EF4-FFF2-40B4-BE49-F238E27FC236}">
                  <a16:creationId xmlns:a16="http://schemas.microsoft.com/office/drawing/2014/main" id="{F3D3C990-AA88-4894-AB23-8DF8CB067365}"/>
                </a:ext>
              </a:extLst>
            </p:cNvPr>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5" name="Google Shape;41381;p18">
              <a:extLst>
                <a:ext uri="{FF2B5EF4-FFF2-40B4-BE49-F238E27FC236}">
                  <a16:creationId xmlns:a16="http://schemas.microsoft.com/office/drawing/2014/main" id="{730F7515-AFC5-423A-BD5F-9CBB9656BA50}"/>
                </a:ext>
              </a:extLst>
            </p:cNvPr>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6" name="Google Shape;41382;p18">
              <a:extLst>
                <a:ext uri="{FF2B5EF4-FFF2-40B4-BE49-F238E27FC236}">
                  <a16:creationId xmlns:a16="http://schemas.microsoft.com/office/drawing/2014/main" id="{18BFFF79-9244-4657-9006-067C13D31F1C}"/>
                </a:ext>
              </a:extLst>
            </p:cNvPr>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7" name="Google Shape;41383;p18">
              <a:extLst>
                <a:ext uri="{FF2B5EF4-FFF2-40B4-BE49-F238E27FC236}">
                  <a16:creationId xmlns:a16="http://schemas.microsoft.com/office/drawing/2014/main" id="{AE532B1C-23CF-4C0D-A321-B2E84CA671D2}"/>
                </a:ext>
              </a:extLst>
            </p:cNvPr>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8" name="Google Shape;41384;p18">
              <a:extLst>
                <a:ext uri="{FF2B5EF4-FFF2-40B4-BE49-F238E27FC236}">
                  <a16:creationId xmlns:a16="http://schemas.microsoft.com/office/drawing/2014/main" id="{8F55905C-E90B-4840-B6CC-2FF8F338E1CC}"/>
                </a:ext>
              </a:extLst>
            </p:cNvPr>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9" name="Google Shape;41385;p18">
              <a:extLst>
                <a:ext uri="{FF2B5EF4-FFF2-40B4-BE49-F238E27FC236}">
                  <a16:creationId xmlns:a16="http://schemas.microsoft.com/office/drawing/2014/main" id="{CF57E591-0A03-4575-8133-08809FCEFE06}"/>
                </a:ext>
              </a:extLst>
            </p:cNvPr>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0" name="Google Shape;41386;p18">
              <a:extLst>
                <a:ext uri="{FF2B5EF4-FFF2-40B4-BE49-F238E27FC236}">
                  <a16:creationId xmlns:a16="http://schemas.microsoft.com/office/drawing/2014/main" id="{4E0E393B-067C-4A90-8009-A025D454CB63}"/>
                </a:ext>
              </a:extLst>
            </p:cNvPr>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1" name="Google Shape;41387;p18">
              <a:extLst>
                <a:ext uri="{FF2B5EF4-FFF2-40B4-BE49-F238E27FC236}">
                  <a16:creationId xmlns:a16="http://schemas.microsoft.com/office/drawing/2014/main" id="{1F440325-F358-424C-A223-6EF7350F4B9F}"/>
                </a:ext>
              </a:extLst>
            </p:cNvPr>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2" name="Google Shape;41388;p18">
              <a:extLst>
                <a:ext uri="{FF2B5EF4-FFF2-40B4-BE49-F238E27FC236}">
                  <a16:creationId xmlns:a16="http://schemas.microsoft.com/office/drawing/2014/main" id="{F02D3F0A-1AF5-4007-8106-C08A4FE80A89}"/>
                </a:ext>
              </a:extLst>
            </p:cNvPr>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3" name="Google Shape;41389;p18">
              <a:extLst>
                <a:ext uri="{FF2B5EF4-FFF2-40B4-BE49-F238E27FC236}">
                  <a16:creationId xmlns:a16="http://schemas.microsoft.com/office/drawing/2014/main" id="{C27B00ED-5EDA-41F7-97CB-C14A551F797E}"/>
                </a:ext>
              </a:extLst>
            </p:cNvPr>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4" name="Google Shape;41390;p18">
              <a:extLst>
                <a:ext uri="{FF2B5EF4-FFF2-40B4-BE49-F238E27FC236}">
                  <a16:creationId xmlns:a16="http://schemas.microsoft.com/office/drawing/2014/main" id="{F9F9E312-66D5-4A59-A248-12EDA1CB65A7}"/>
                </a:ext>
              </a:extLst>
            </p:cNvPr>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5" name="Google Shape;41391;p18">
              <a:extLst>
                <a:ext uri="{FF2B5EF4-FFF2-40B4-BE49-F238E27FC236}">
                  <a16:creationId xmlns:a16="http://schemas.microsoft.com/office/drawing/2014/main" id="{9E675D60-A84D-4CBB-B887-DEFE7D513D37}"/>
                </a:ext>
              </a:extLst>
            </p:cNvPr>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6" name="Google Shape;41392;p18">
              <a:extLst>
                <a:ext uri="{FF2B5EF4-FFF2-40B4-BE49-F238E27FC236}">
                  <a16:creationId xmlns:a16="http://schemas.microsoft.com/office/drawing/2014/main" id="{D9F9E13F-E891-436E-98D7-73FD2244442E}"/>
                </a:ext>
              </a:extLst>
            </p:cNvPr>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7" name="Google Shape;41393;p18">
              <a:extLst>
                <a:ext uri="{FF2B5EF4-FFF2-40B4-BE49-F238E27FC236}">
                  <a16:creationId xmlns:a16="http://schemas.microsoft.com/office/drawing/2014/main" id="{28F0149C-A228-4A0B-B46F-E538624B7BA4}"/>
                </a:ext>
              </a:extLst>
            </p:cNvPr>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8" name="Google Shape;41394;p18">
              <a:extLst>
                <a:ext uri="{FF2B5EF4-FFF2-40B4-BE49-F238E27FC236}">
                  <a16:creationId xmlns:a16="http://schemas.microsoft.com/office/drawing/2014/main" id="{526C2598-1477-4FEF-AAC9-9838AEFC52D9}"/>
                </a:ext>
              </a:extLst>
            </p:cNvPr>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9" name="Google Shape;41395;p18">
              <a:extLst>
                <a:ext uri="{FF2B5EF4-FFF2-40B4-BE49-F238E27FC236}">
                  <a16:creationId xmlns:a16="http://schemas.microsoft.com/office/drawing/2014/main" id="{4C7BBD93-8DC5-4D14-A8B2-14A40831159B}"/>
                </a:ext>
              </a:extLst>
            </p:cNvPr>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0" name="Google Shape;41396;p18">
              <a:extLst>
                <a:ext uri="{FF2B5EF4-FFF2-40B4-BE49-F238E27FC236}">
                  <a16:creationId xmlns:a16="http://schemas.microsoft.com/office/drawing/2014/main" id="{2B292ABC-8425-4B8B-AEEF-6844A476C5B1}"/>
                </a:ext>
              </a:extLst>
            </p:cNvPr>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1" name="Google Shape;41397;p18">
              <a:extLst>
                <a:ext uri="{FF2B5EF4-FFF2-40B4-BE49-F238E27FC236}">
                  <a16:creationId xmlns:a16="http://schemas.microsoft.com/office/drawing/2014/main" id="{1993B597-D6CF-4506-ADF2-C8557D68D365}"/>
                </a:ext>
              </a:extLst>
            </p:cNvPr>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2" name="Google Shape;41398;p18">
              <a:extLst>
                <a:ext uri="{FF2B5EF4-FFF2-40B4-BE49-F238E27FC236}">
                  <a16:creationId xmlns:a16="http://schemas.microsoft.com/office/drawing/2014/main" id="{AC437404-C7FF-4A0D-B952-9E8016D6A108}"/>
                </a:ext>
              </a:extLst>
            </p:cNvPr>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3" name="Google Shape;41399;p18">
              <a:extLst>
                <a:ext uri="{FF2B5EF4-FFF2-40B4-BE49-F238E27FC236}">
                  <a16:creationId xmlns:a16="http://schemas.microsoft.com/office/drawing/2014/main" id="{8415F8C8-C8D5-428A-8185-5B399104F361}"/>
                </a:ext>
              </a:extLst>
            </p:cNvPr>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4" name="Google Shape;41400;p18">
              <a:extLst>
                <a:ext uri="{FF2B5EF4-FFF2-40B4-BE49-F238E27FC236}">
                  <a16:creationId xmlns:a16="http://schemas.microsoft.com/office/drawing/2014/main" id="{43220FC1-536A-45B2-AD8F-9EEF230D5CF4}"/>
                </a:ext>
              </a:extLst>
            </p:cNvPr>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5" name="Google Shape;41401;p18">
              <a:extLst>
                <a:ext uri="{FF2B5EF4-FFF2-40B4-BE49-F238E27FC236}">
                  <a16:creationId xmlns:a16="http://schemas.microsoft.com/office/drawing/2014/main" id="{3D82DFD9-869F-4B2F-9F90-DC77AC598BA8}"/>
                </a:ext>
              </a:extLst>
            </p:cNvPr>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6" name="Google Shape;41402;p18">
              <a:extLst>
                <a:ext uri="{FF2B5EF4-FFF2-40B4-BE49-F238E27FC236}">
                  <a16:creationId xmlns:a16="http://schemas.microsoft.com/office/drawing/2014/main" id="{5C8D3628-E11E-4EA7-A554-44743A31F0C0}"/>
                </a:ext>
              </a:extLst>
            </p:cNvPr>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7" name="Google Shape;41403;p18">
              <a:extLst>
                <a:ext uri="{FF2B5EF4-FFF2-40B4-BE49-F238E27FC236}">
                  <a16:creationId xmlns:a16="http://schemas.microsoft.com/office/drawing/2014/main" id="{87D78EC5-2FDB-4C39-B8A0-DDF245A421BC}"/>
                </a:ext>
              </a:extLst>
            </p:cNvPr>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8" name="Google Shape;41404;p18">
              <a:extLst>
                <a:ext uri="{FF2B5EF4-FFF2-40B4-BE49-F238E27FC236}">
                  <a16:creationId xmlns:a16="http://schemas.microsoft.com/office/drawing/2014/main" id="{D8F3F510-1A98-4792-BAD0-A4C039A98A48}"/>
                </a:ext>
              </a:extLst>
            </p:cNvPr>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9" name="Google Shape;41405;p18">
              <a:extLst>
                <a:ext uri="{FF2B5EF4-FFF2-40B4-BE49-F238E27FC236}">
                  <a16:creationId xmlns:a16="http://schemas.microsoft.com/office/drawing/2014/main" id="{CD5A80D4-9450-4E5A-A2FD-3013E7B0B10E}"/>
                </a:ext>
              </a:extLst>
            </p:cNvPr>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0" name="Google Shape;41406;p18">
              <a:extLst>
                <a:ext uri="{FF2B5EF4-FFF2-40B4-BE49-F238E27FC236}">
                  <a16:creationId xmlns:a16="http://schemas.microsoft.com/office/drawing/2014/main" id="{A130AD5A-8CD3-4B57-9710-427A99E359E1}"/>
                </a:ext>
              </a:extLst>
            </p:cNvPr>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1" name="Google Shape;41407;p18">
              <a:extLst>
                <a:ext uri="{FF2B5EF4-FFF2-40B4-BE49-F238E27FC236}">
                  <a16:creationId xmlns:a16="http://schemas.microsoft.com/office/drawing/2014/main" id="{12ACF02C-9052-4676-A730-166A72625B43}"/>
                </a:ext>
              </a:extLst>
            </p:cNvPr>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2" name="Google Shape;41408;p18">
              <a:extLst>
                <a:ext uri="{FF2B5EF4-FFF2-40B4-BE49-F238E27FC236}">
                  <a16:creationId xmlns:a16="http://schemas.microsoft.com/office/drawing/2014/main" id="{0EC03364-EAAF-48A3-8882-EEB58CB5ABE5}"/>
                </a:ext>
              </a:extLst>
            </p:cNvPr>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3" name="Google Shape;41409;p18">
              <a:extLst>
                <a:ext uri="{FF2B5EF4-FFF2-40B4-BE49-F238E27FC236}">
                  <a16:creationId xmlns:a16="http://schemas.microsoft.com/office/drawing/2014/main" id="{D59AF17C-4FD0-4710-A69B-BB333311585D}"/>
                </a:ext>
              </a:extLst>
            </p:cNvPr>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4" name="Google Shape;41410;p18">
              <a:extLst>
                <a:ext uri="{FF2B5EF4-FFF2-40B4-BE49-F238E27FC236}">
                  <a16:creationId xmlns:a16="http://schemas.microsoft.com/office/drawing/2014/main" id="{E052A188-ECA7-4624-836B-1BA7781E0E80}"/>
                </a:ext>
              </a:extLst>
            </p:cNvPr>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5" name="Google Shape;41411;p18">
              <a:extLst>
                <a:ext uri="{FF2B5EF4-FFF2-40B4-BE49-F238E27FC236}">
                  <a16:creationId xmlns:a16="http://schemas.microsoft.com/office/drawing/2014/main" id="{85691827-390A-4EBA-BB05-E50EE1657C59}"/>
                </a:ext>
              </a:extLst>
            </p:cNvPr>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6" name="Google Shape;41412;p18">
              <a:extLst>
                <a:ext uri="{FF2B5EF4-FFF2-40B4-BE49-F238E27FC236}">
                  <a16:creationId xmlns:a16="http://schemas.microsoft.com/office/drawing/2014/main" id="{2FBD5AE5-4455-409D-8C18-BD0608D2D5B4}"/>
                </a:ext>
              </a:extLst>
            </p:cNvPr>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7" name="Google Shape;41413;p18">
              <a:extLst>
                <a:ext uri="{FF2B5EF4-FFF2-40B4-BE49-F238E27FC236}">
                  <a16:creationId xmlns:a16="http://schemas.microsoft.com/office/drawing/2014/main" id="{1F9226F7-AE78-4467-BD02-E6DE95D4DD4A}"/>
                </a:ext>
              </a:extLst>
            </p:cNvPr>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8" name="Google Shape;41414;p18">
              <a:extLst>
                <a:ext uri="{FF2B5EF4-FFF2-40B4-BE49-F238E27FC236}">
                  <a16:creationId xmlns:a16="http://schemas.microsoft.com/office/drawing/2014/main" id="{98489D37-427E-42DD-A293-171F7F76EF23}"/>
                </a:ext>
              </a:extLst>
            </p:cNvPr>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9" name="Google Shape;41415;p18">
              <a:extLst>
                <a:ext uri="{FF2B5EF4-FFF2-40B4-BE49-F238E27FC236}">
                  <a16:creationId xmlns:a16="http://schemas.microsoft.com/office/drawing/2014/main" id="{65FA61FB-C993-47E4-B2EA-7025919E726C}"/>
                </a:ext>
              </a:extLst>
            </p:cNvPr>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0" name="Google Shape;41416;p18">
              <a:extLst>
                <a:ext uri="{FF2B5EF4-FFF2-40B4-BE49-F238E27FC236}">
                  <a16:creationId xmlns:a16="http://schemas.microsoft.com/office/drawing/2014/main" id="{B154C9B6-DE77-4B37-B327-ECA410E72F47}"/>
                </a:ext>
              </a:extLst>
            </p:cNvPr>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1" name="Google Shape;41417;p18">
              <a:extLst>
                <a:ext uri="{FF2B5EF4-FFF2-40B4-BE49-F238E27FC236}">
                  <a16:creationId xmlns:a16="http://schemas.microsoft.com/office/drawing/2014/main" id="{03A4221D-8226-416A-BE5A-1F321145BDC8}"/>
                </a:ext>
              </a:extLst>
            </p:cNvPr>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2" name="Google Shape;41418;p18">
              <a:extLst>
                <a:ext uri="{FF2B5EF4-FFF2-40B4-BE49-F238E27FC236}">
                  <a16:creationId xmlns:a16="http://schemas.microsoft.com/office/drawing/2014/main" id="{8F22CE71-D31F-49D0-AAD7-DC832AEA4197}"/>
                </a:ext>
              </a:extLst>
            </p:cNvPr>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3" name="Google Shape;41419;p18">
              <a:extLst>
                <a:ext uri="{FF2B5EF4-FFF2-40B4-BE49-F238E27FC236}">
                  <a16:creationId xmlns:a16="http://schemas.microsoft.com/office/drawing/2014/main" id="{8087A9E2-8290-45D1-8A21-7191673C064D}"/>
                </a:ext>
              </a:extLst>
            </p:cNvPr>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4" name="Google Shape;41420;p18">
              <a:extLst>
                <a:ext uri="{FF2B5EF4-FFF2-40B4-BE49-F238E27FC236}">
                  <a16:creationId xmlns:a16="http://schemas.microsoft.com/office/drawing/2014/main" id="{603E7DA9-E210-40CF-A4B8-94985F3AB9E2}"/>
                </a:ext>
              </a:extLst>
            </p:cNvPr>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5" name="Google Shape;41421;p18">
              <a:extLst>
                <a:ext uri="{FF2B5EF4-FFF2-40B4-BE49-F238E27FC236}">
                  <a16:creationId xmlns:a16="http://schemas.microsoft.com/office/drawing/2014/main" id="{B4B05C9D-097C-4ADC-8B30-C7DEE7CDBB36}"/>
                </a:ext>
              </a:extLst>
            </p:cNvPr>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6" name="Google Shape;41422;p18">
              <a:extLst>
                <a:ext uri="{FF2B5EF4-FFF2-40B4-BE49-F238E27FC236}">
                  <a16:creationId xmlns:a16="http://schemas.microsoft.com/office/drawing/2014/main" id="{87B3BF24-6F2D-408A-9278-A1B8785B4D0D}"/>
                </a:ext>
              </a:extLst>
            </p:cNvPr>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7" name="Google Shape;41423;p18">
              <a:extLst>
                <a:ext uri="{FF2B5EF4-FFF2-40B4-BE49-F238E27FC236}">
                  <a16:creationId xmlns:a16="http://schemas.microsoft.com/office/drawing/2014/main" id="{2558039B-9749-4E74-B3CB-500730F4B602}"/>
                </a:ext>
              </a:extLst>
            </p:cNvPr>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8" name="Google Shape;41424;p18">
              <a:extLst>
                <a:ext uri="{FF2B5EF4-FFF2-40B4-BE49-F238E27FC236}">
                  <a16:creationId xmlns:a16="http://schemas.microsoft.com/office/drawing/2014/main" id="{0FBAD9A1-FCF5-4DFF-A69C-71414EBA581A}"/>
                </a:ext>
              </a:extLst>
            </p:cNvPr>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9" name="Google Shape;41425;p18">
              <a:extLst>
                <a:ext uri="{FF2B5EF4-FFF2-40B4-BE49-F238E27FC236}">
                  <a16:creationId xmlns:a16="http://schemas.microsoft.com/office/drawing/2014/main" id="{741411DD-F080-4EDB-860F-5AF76AEEB1EE}"/>
                </a:ext>
              </a:extLst>
            </p:cNvPr>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0" name="Google Shape;41426;p18">
              <a:extLst>
                <a:ext uri="{FF2B5EF4-FFF2-40B4-BE49-F238E27FC236}">
                  <a16:creationId xmlns:a16="http://schemas.microsoft.com/office/drawing/2014/main" id="{150CCF05-842D-4F48-981E-D5BAA2410966}"/>
                </a:ext>
              </a:extLst>
            </p:cNvPr>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1" name="Google Shape;41427;p18">
              <a:extLst>
                <a:ext uri="{FF2B5EF4-FFF2-40B4-BE49-F238E27FC236}">
                  <a16:creationId xmlns:a16="http://schemas.microsoft.com/office/drawing/2014/main" id="{0491A2A6-E79A-4F9D-8836-61503ABFCE4A}"/>
                </a:ext>
              </a:extLst>
            </p:cNvPr>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2" name="Google Shape;41428;p18">
              <a:extLst>
                <a:ext uri="{FF2B5EF4-FFF2-40B4-BE49-F238E27FC236}">
                  <a16:creationId xmlns:a16="http://schemas.microsoft.com/office/drawing/2014/main" id="{6B8DFC7D-9C68-4F9A-8AB2-C0B5F5667433}"/>
                </a:ext>
              </a:extLst>
            </p:cNvPr>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3" name="Google Shape;41429;p18">
              <a:extLst>
                <a:ext uri="{FF2B5EF4-FFF2-40B4-BE49-F238E27FC236}">
                  <a16:creationId xmlns:a16="http://schemas.microsoft.com/office/drawing/2014/main" id="{460C71BD-D133-49AF-AA98-3791534856C0}"/>
                </a:ext>
              </a:extLst>
            </p:cNvPr>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4" name="Google Shape;41430;p18">
              <a:extLst>
                <a:ext uri="{FF2B5EF4-FFF2-40B4-BE49-F238E27FC236}">
                  <a16:creationId xmlns:a16="http://schemas.microsoft.com/office/drawing/2014/main" id="{5680D6D3-E38C-45B7-AE79-77F85445517D}"/>
                </a:ext>
              </a:extLst>
            </p:cNvPr>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5" name="Google Shape;41431;p18">
              <a:extLst>
                <a:ext uri="{FF2B5EF4-FFF2-40B4-BE49-F238E27FC236}">
                  <a16:creationId xmlns:a16="http://schemas.microsoft.com/office/drawing/2014/main" id="{9F99003C-359A-40CC-B532-3DD94B7357BC}"/>
                </a:ext>
              </a:extLst>
            </p:cNvPr>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6" name="Google Shape;41432;p18">
              <a:extLst>
                <a:ext uri="{FF2B5EF4-FFF2-40B4-BE49-F238E27FC236}">
                  <a16:creationId xmlns:a16="http://schemas.microsoft.com/office/drawing/2014/main" id="{6590E8AE-32A1-4490-B648-D340D9433997}"/>
                </a:ext>
              </a:extLst>
            </p:cNvPr>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7" name="Google Shape;41433;p18">
              <a:extLst>
                <a:ext uri="{FF2B5EF4-FFF2-40B4-BE49-F238E27FC236}">
                  <a16:creationId xmlns:a16="http://schemas.microsoft.com/office/drawing/2014/main" id="{22FA8158-035D-47A3-A7E5-CE9605672341}"/>
                </a:ext>
              </a:extLst>
            </p:cNvPr>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8" name="Google Shape;41434;p18">
              <a:extLst>
                <a:ext uri="{FF2B5EF4-FFF2-40B4-BE49-F238E27FC236}">
                  <a16:creationId xmlns:a16="http://schemas.microsoft.com/office/drawing/2014/main" id="{E1A9FB68-07EF-4DD0-A658-760E3FC465D0}"/>
                </a:ext>
              </a:extLst>
            </p:cNvPr>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9" name="Google Shape;41435;p18">
              <a:extLst>
                <a:ext uri="{FF2B5EF4-FFF2-40B4-BE49-F238E27FC236}">
                  <a16:creationId xmlns:a16="http://schemas.microsoft.com/office/drawing/2014/main" id="{78A48F66-F10C-4CE8-A05A-50261B992D29}"/>
                </a:ext>
              </a:extLst>
            </p:cNvPr>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0" name="Google Shape;41436;p18">
              <a:extLst>
                <a:ext uri="{FF2B5EF4-FFF2-40B4-BE49-F238E27FC236}">
                  <a16:creationId xmlns:a16="http://schemas.microsoft.com/office/drawing/2014/main" id="{96CC4C9B-A146-4B8C-87CA-E5372B7ECB5E}"/>
                </a:ext>
              </a:extLst>
            </p:cNvPr>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1" name="Google Shape;41437;p18">
              <a:extLst>
                <a:ext uri="{FF2B5EF4-FFF2-40B4-BE49-F238E27FC236}">
                  <a16:creationId xmlns:a16="http://schemas.microsoft.com/office/drawing/2014/main" id="{BF17AC27-328B-4C33-BF1B-B385EDE6FCB4}"/>
                </a:ext>
              </a:extLst>
            </p:cNvPr>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2" name="Google Shape;41438;p18">
              <a:extLst>
                <a:ext uri="{FF2B5EF4-FFF2-40B4-BE49-F238E27FC236}">
                  <a16:creationId xmlns:a16="http://schemas.microsoft.com/office/drawing/2014/main" id="{35F8759C-5D23-4B3B-99DA-E423B1FA3747}"/>
                </a:ext>
              </a:extLst>
            </p:cNvPr>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3" name="Google Shape;41439;p18">
              <a:extLst>
                <a:ext uri="{FF2B5EF4-FFF2-40B4-BE49-F238E27FC236}">
                  <a16:creationId xmlns:a16="http://schemas.microsoft.com/office/drawing/2014/main" id="{ACA3DD1A-7EDC-41EA-964B-D3629AE0E46F}"/>
                </a:ext>
              </a:extLst>
            </p:cNvPr>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4" name="Google Shape;41440;p18">
              <a:extLst>
                <a:ext uri="{FF2B5EF4-FFF2-40B4-BE49-F238E27FC236}">
                  <a16:creationId xmlns:a16="http://schemas.microsoft.com/office/drawing/2014/main" id="{DDBE107B-CB10-408D-B208-5AF159BDA8D2}"/>
                </a:ext>
              </a:extLst>
            </p:cNvPr>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5" name="Google Shape;41441;p18">
              <a:extLst>
                <a:ext uri="{FF2B5EF4-FFF2-40B4-BE49-F238E27FC236}">
                  <a16:creationId xmlns:a16="http://schemas.microsoft.com/office/drawing/2014/main" id="{56D3B09F-D35C-4E8E-B8F0-229E8E0B3F53}"/>
                </a:ext>
              </a:extLst>
            </p:cNvPr>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6" name="Google Shape;41442;p18">
              <a:extLst>
                <a:ext uri="{FF2B5EF4-FFF2-40B4-BE49-F238E27FC236}">
                  <a16:creationId xmlns:a16="http://schemas.microsoft.com/office/drawing/2014/main" id="{3DF9A04C-5B9A-49D1-849B-B8796318CB6B}"/>
                </a:ext>
              </a:extLst>
            </p:cNvPr>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7" name="Google Shape;41443;p18">
              <a:extLst>
                <a:ext uri="{FF2B5EF4-FFF2-40B4-BE49-F238E27FC236}">
                  <a16:creationId xmlns:a16="http://schemas.microsoft.com/office/drawing/2014/main" id="{BB2530A2-08E6-43C8-8237-C08DB81DFA2F}"/>
                </a:ext>
              </a:extLst>
            </p:cNvPr>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8" name="Google Shape;41444;p18">
              <a:extLst>
                <a:ext uri="{FF2B5EF4-FFF2-40B4-BE49-F238E27FC236}">
                  <a16:creationId xmlns:a16="http://schemas.microsoft.com/office/drawing/2014/main" id="{6E0BB45A-4BA7-4999-8438-B0ACFCF6A074}"/>
                </a:ext>
              </a:extLst>
            </p:cNvPr>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9" name="Google Shape;41445;p18">
              <a:extLst>
                <a:ext uri="{FF2B5EF4-FFF2-40B4-BE49-F238E27FC236}">
                  <a16:creationId xmlns:a16="http://schemas.microsoft.com/office/drawing/2014/main" id="{26148BA0-08BB-494E-A9CD-7BBDED26EEF1}"/>
                </a:ext>
              </a:extLst>
            </p:cNvPr>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0" name="Google Shape;41446;p18">
              <a:extLst>
                <a:ext uri="{FF2B5EF4-FFF2-40B4-BE49-F238E27FC236}">
                  <a16:creationId xmlns:a16="http://schemas.microsoft.com/office/drawing/2014/main" id="{A41C874A-CB7B-4F91-8B82-4D0EFB253B13}"/>
                </a:ext>
              </a:extLst>
            </p:cNvPr>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1" name="Google Shape;41447;p18">
              <a:extLst>
                <a:ext uri="{FF2B5EF4-FFF2-40B4-BE49-F238E27FC236}">
                  <a16:creationId xmlns:a16="http://schemas.microsoft.com/office/drawing/2014/main" id="{BE3AA79B-273B-4899-8262-D9E0713DB6C2}"/>
                </a:ext>
              </a:extLst>
            </p:cNvPr>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2" name="Google Shape;41448;p18">
              <a:extLst>
                <a:ext uri="{FF2B5EF4-FFF2-40B4-BE49-F238E27FC236}">
                  <a16:creationId xmlns:a16="http://schemas.microsoft.com/office/drawing/2014/main" id="{63F1B9AE-0988-4C3A-B7C7-60C2EADC0CC9}"/>
                </a:ext>
              </a:extLst>
            </p:cNvPr>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3" name="Google Shape;41449;p18">
              <a:extLst>
                <a:ext uri="{FF2B5EF4-FFF2-40B4-BE49-F238E27FC236}">
                  <a16:creationId xmlns:a16="http://schemas.microsoft.com/office/drawing/2014/main" id="{658AD9BC-30AB-44F7-9FA7-AF0150AB50D1}"/>
                </a:ext>
              </a:extLst>
            </p:cNvPr>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4" name="Google Shape;41450;p18">
              <a:extLst>
                <a:ext uri="{FF2B5EF4-FFF2-40B4-BE49-F238E27FC236}">
                  <a16:creationId xmlns:a16="http://schemas.microsoft.com/office/drawing/2014/main" id="{5DCBBF61-E9CB-452F-99C2-EA33F02D6FAA}"/>
                </a:ext>
              </a:extLst>
            </p:cNvPr>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5" name="Google Shape;41451;p18">
              <a:extLst>
                <a:ext uri="{FF2B5EF4-FFF2-40B4-BE49-F238E27FC236}">
                  <a16:creationId xmlns:a16="http://schemas.microsoft.com/office/drawing/2014/main" id="{E5DAF39E-8836-4C4E-803E-BCC8A1E5C96B}"/>
                </a:ext>
              </a:extLst>
            </p:cNvPr>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6" name="Google Shape;41452;p18">
              <a:extLst>
                <a:ext uri="{FF2B5EF4-FFF2-40B4-BE49-F238E27FC236}">
                  <a16:creationId xmlns:a16="http://schemas.microsoft.com/office/drawing/2014/main" id="{5AA0036E-1930-4DA1-9534-3AF60E106662}"/>
                </a:ext>
              </a:extLst>
            </p:cNvPr>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7" name="Google Shape;41453;p18">
              <a:extLst>
                <a:ext uri="{FF2B5EF4-FFF2-40B4-BE49-F238E27FC236}">
                  <a16:creationId xmlns:a16="http://schemas.microsoft.com/office/drawing/2014/main" id="{12C0844D-77CC-47C7-A7BA-B0F2C7ADFE39}"/>
                </a:ext>
              </a:extLst>
            </p:cNvPr>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8" name="Google Shape;41454;p18">
              <a:extLst>
                <a:ext uri="{FF2B5EF4-FFF2-40B4-BE49-F238E27FC236}">
                  <a16:creationId xmlns:a16="http://schemas.microsoft.com/office/drawing/2014/main" id="{40FF7F8C-855F-4C99-A688-F2C55A45A636}"/>
                </a:ext>
              </a:extLst>
            </p:cNvPr>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9" name="Google Shape;41455;p18">
              <a:extLst>
                <a:ext uri="{FF2B5EF4-FFF2-40B4-BE49-F238E27FC236}">
                  <a16:creationId xmlns:a16="http://schemas.microsoft.com/office/drawing/2014/main" id="{D830360B-EBA4-421F-8D23-E048F006D943}"/>
                </a:ext>
              </a:extLst>
            </p:cNvPr>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0" name="Google Shape;41456;p18">
              <a:extLst>
                <a:ext uri="{FF2B5EF4-FFF2-40B4-BE49-F238E27FC236}">
                  <a16:creationId xmlns:a16="http://schemas.microsoft.com/office/drawing/2014/main" id="{ED2F3539-D543-488B-AC45-DD48C094F031}"/>
                </a:ext>
              </a:extLst>
            </p:cNvPr>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1" name="Google Shape;41457;p18">
              <a:extLst>
                <a:ext uri="{FF2B5EF4-FFF2-40B4-BE49-F238E27FC236}">
                  <a16:creationId xmlns:a16="http://schemas.microsoft.com/office/drawing/2014/main" id="{50ECB0B9-0B16-4582-9DAA-4EB26F14E1A9}"/>
                </a:ext>
              </a:extLst>
            </p:cNvPr>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2" name="Google Shape;41458;p18">
              <a:extLst>
                <a:ext uri="{FF2B5EF4-FFF2-40B4-BE49-F238E27FC236}">
                  <a16:creationId xmlns:a16="http://schemas.microsoft.com/office/drawing/2014/main" id="{D33411C5-CA85-4594-B4FD-C127EED52AFA}"/>
                </a:ext>
              </a:extLst>
            </p:cNvPr>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3" name="Google Shape;41459;p18">
              <a:extLst>
                <a:ext uri="{FF2B5EF4-FFF2-40B4-BE49-F238E27FC236}">
                  <a16:creationId xmlns:a16="http://schemas.microsoft.com/office/drawing/2014/main" id="{664314CD-02DB-43D1-832B-F887AB2BEB21}"/>
                </a:ext>
              </a:extLst>
            </p:cNvPr>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4" name="Google Shape;41460;p18">
              <a:extLst>
                <a:ext uri="{FF2B5EF4-FFF2-40B4-BE49-F238E27FC236}">
                  <a16:creationId xmlns:a16="http://schemas.microsoft.com/office/drawing/2014/main" id="{FB0BB81D-101E-415B-928E-5B8CEA5AF06E}"/>
                </a:ext>
              </a:extLst>
            </p:cNvPr>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5" name="Google Shape;41461;p18">
              <a:extLst>
                <a:ext uri="{FF2B5EF4-FFF2-40B4-BE49-F238E27FC236}">
                  <a16:creationId xmlns:a16="http://schemas.microsoft.com/office/drawing/2014/main" id="{21D0904A-D599-4379-9EC3-023AF3AADDDE}"/>
                </a:ext>
              </a:extLst>
            </p:cNvPr>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6" name="Google Shape;41462;p18">
              <a:extLst>
                <a:ext uri="{FF2B5EF4-FFF2-40B4-BE49-F238E27FC236}">
                  <a16:creationId xmlns:a16="http://schemas.microsoft.com/office/drawing/2014/main" id="{E33AB6FA-CAFD-492E-BDCB-F048DD6C562A}"/>
                </a:ext>
              </a:extLst>
            </p:cNvPr>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7" name="Google Shape;41463;p18">
              <a:extLst>
                <a:ext uri="{FF2B5EF4-FFF2-40B4-BE49-F238E27FC236}">
                  <a16:creationId xmlns:a16="http://schemas.microsoft.com/office/drawing/2014/main" id="{3A78E4CC-8E2D-4512-9734-DADEA03B3A3F}"/>
                </a:ext>
              </a:extLst>
            </p:cNvPr>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8" name="Google Shape;41464;p18">
              <a:extLst>
                <a:ext uri="{FF2B5EF4-FFF2-40B4-BE49-F238E27FC236}">
                  <a16:creationId xmlns:a16="http://schemas.microsoft.com/office/drawing/2014/main" id="{FB43C11A-A5FF-46F4-9F68-57C06C7A736E}"/>
                </a:ext>
              </a:extLst>
            </p:cNvPr>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9" name="Google Shape;41465;p18">
              <a:extLst>
                <a:ext uri="{FF2B5EF4-FFF2-40B4-BE49-F238E27FC236}">
                  <a16:creationId xmlns:a16="http://schemas.microsoft.com/office/drawing/2014/main" id="{7D7FEBDC-3A77-4B6E-8837-EFBE747AC24D}"/>
                </a:ext>
              </a:extLst>
            </p:cNvPr>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0" name="Google Shape;41466;p18">
              <a:extLst>
                <a:ext uri="{FF2B5EF4-FFF2-40B4-BE49-F238E27FC236}">
                  <a16:creationId xmlns:a16="http://schemas.microsoft.com/office/drawing/2014/main" id="{DEFF13C4-5BBF-494E-BBBA-679FF662889E}"/>
                </a:ext>
              </a:extLst>
            </p:cNvPr>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1" name="Google Shape;41467;p18">
              <a:extLst>
                <a:ext uri="{FF2B5EF4-FFF2-40B4-BE49-F238E27FC236}">
                  <a16:creationId xmlns:a16="http://schemas.microsoft.com/office/drawing/2014/main" id="{E88721F1-BCA2-4D26-A4F9-5D8536D848E3}"/>
                </a:ext>
              </a:extLst>
            </p:cNvPr>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2" name="Google Shape;41468;p18">
              <a:extLst>
                <a:ext uri="{FF2B5EF4-FFF2-40B4-BE49-F238E27FC236}">
                  <a16:creationId xmlns:a16="http://schemas.microsoft.com/office/drawing/2014/main" id="{D8EA3BA0-D9C6-468F-BDCD-3D1637D13493}"/>
                </a:ext>
              </a:extLst>
            </p:cNvPr>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3" name="Google Shape;41469;p18">
              <a:extLst>
                <a:ext uri="{FF2B5EF4-FFF2-40B4-BE49-F238E27FC236}">
                  <a16:creationId xmlns:a16="http://schemas.microsoft.com/office/drawing/2014/main" id="{36060A2C-F09E-4460-B716-4B86E744B4A5}"/>
                </a:ext>
              </a:extLst>
            </p:cNvPr>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4" name="Google Shape;41470;p18">
              <a:extLst>
                <a:ext uri="{FF2B5EF4-FFF2-40B4-BE49-F238E27FC236}">
                  <a16:creationId xmlns:a16="http://schemas.microsoft.com/office/drawing/2014/main" id="{28EF1341-2CDE-41E6-9441-21C86C294532}"/>
                </a:ext>
              </a:extLst>
            </p:cNvPr>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5" name="Google Shape;41471;p18">
              <a:extLst>
                <a:ext uri="{FF2B5EF4-FFF2-40B4-BE49-F238E27FC236}">
                  <a16:creationId xmlns:a16="http://schemas.microsoft.com/office/drawing/2014/main" id="{30153C09-7534-4D51-BB17-4D4E0E71C557}"/>
                </a:ext>
              </a:extLst>
            </p:cNvPr>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6" name="Google Shape;41472;p18">
              <a:extLst>
                <a:ext uri="{FF2B5EF4-FFF2-40B4-BE49-F238E27FC236}">
                  <a16:creationId xmlns:a16="http://schemas.microsoft.com/office/drawing/2014/main" id="{FC37B6AE-9162-45BE-95E3-72145B7177AF}"/>
                </a:ext>
              </a:extLst>
            </p:cNvPr>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7" name="Google Shape;41473;p18">
              <a:extLst>
                <a:ext uri="{FF2B5EF4-FFF2-40B4-BE49-F238E27FC236}">
                  <a16:creationId xmlns:a16="http://schemas.microsoft.com/office/drawing/2014/main" id="{6D1D2B3C-2A9E-4485-AAE0-4022185B0EA7}"/>
                </a:ext>
              </a:extLst>
            </p:cNvPr>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8" name="Google Shape;41474;p18">
              <a:extLst>
                <a:ext uri="{FF2B5EF4-FFF2-40B4-BE49-F238E27FC236}">
                  <a16:creationId xmlns:a16="http://schemas.microsoft.com/office/drawing/2014/main" id="{8EA52850-D207-4FB7-AC59-B9F328817BDA}"/>
                </a:ext>
              </a:extLst>
            </p:cNvPr>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9" name="Google Shape;41475;p18">
              <a:extLst>
                <a:ext uri="{FF2B5EF4-FFF2-40B4-BE49-F238E27FC236}">
                  <a16:creationId xmlns:a16="http://schemas.microsoft.com/office/drawing/2014/main" id="{D775D306-0760-4D31-B60E-05541FFB83F6}"/>
                </a:ext>
              </a:extLst>
            </p:cNvPr>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0" name="Google Shape;41476;p18">
              <a:extLst>
                <a:ext uri="{FF2B5EF4-FFF2-40B4-BE49-F238E27FC236}">
                  <a16:creationId xmlns:a16="http://schemas.microsoft.com/office/drawing/2014/main" id="{E7FD0115-5D47-46DF-B7A2-3AD01FD5D1F9}"/>
                </a:ext>
              </a:extLst>
            </p:cNvPr>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1" name="Google Shape;41477;p18">
              <a:extLst>
                <a:ext uri="{FF2B5EF4-FFF2-40B4-BE49-F238E27FC236}">
                  <a16:creationId xmlns:a16="http://schemas.microsoft.com/office/drawing/2014/main" id="{D82F1B8E-AAB4-4516-A7C4-2E0770345443}"/>
                </a:ext>
              </a:extLst>
            </p:cNvPr>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 name="Google Shape;41478;p18">
              <a:extLst>
                <a:ext uri="{FF2B5EF4-FFF2-40B4-BE49-F238E27FC236}">
                  <a16:creationId xmlns:a16="http://schemas.microsoft.com/office/drawing/2014/main" id="{5C174E5F-AFDA-4F3B-9A2B-E2A7B7CE71C8}"/>
                </a:ext>
              </a:extLst>
            </p:cNvPr>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 name="Google Shape;41479;p18">
              <a:extLst>
                <a:ext uri="{FF2B5EF4-FFF2-40B4-BE49-F238E27FC236}">
                  <a16:creationId xmlns:a16="http://schemas.microsoft.com/office/drawing/2014/main" id="{C43C2309-62A3-492E-BEB4-7E965A5533AC}"/>
                </a:ext>
              </a:extLst>
            </p:cNvPr>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 name="Google Shape;41480;p18">
              <a:extLst>
                <a:ext uri="{FF2B5EF4-FFF2-40B4-BE49-F238E27FC236}">
                  <a16:creationId xmlns:a16="http://schemas.microsoft.com/office/drawing/2014/main" id="{6A1EA0DE-A542-493E-A5CE-FD9C42C8B31D}"/>
                </a:ext>
              </a:extLst>
            </p:cNvPr>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 name="Google Shape;41481;p18">
              <a:extLst>
                <a:ext uri="{FF2B5EF4-FFF2-40B4-BE49-F238E27FC236}">
                  <a16:creationId xmlns:a16="http://schemas.microsoft.com/office/drawing/2014/main" id="{5593E817-0471-441B-A4F8-F20A0CBD443F}"/>
                </a:ext>
              </a:extLst>
            </p:cNvPr>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 name="Google Shape;41482;p18">
              <a:extLst>
                <a:ext uri="{FF2B5EF4-FFF2-40B4-BE49-F238E27FC236}">
                  <a16:creationId xmlns:a16="http://schemas.microsoft.com/office/drawing/2014/main" id="{FCF96178-0588-4266-811C-0677A979A213}"/>
                </a:ext>
              </a:extLst>
            </p:cNvPr>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 name="Google Shape;41483;p18">
              <a:extLst>
                <a:ext uri="{FF2B5EF4-FFF2-40B4-BE49-F238E27FC236}">
                  <a16:creationId xmlns:a16="http://schemas.microsoft.com/office/drawing/2014/main" id="{D23C2809-D721-4089-BF2E-1CC3960471A3}"/>
                </a:ext>
              </a:extLst>
            </p:cNvPr>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 name="Google Shape;41484;p18">
              <a:extLst>
                <a:ext uri="{FF2B5EF4-FFF2-40B4-BE49-F238E27FC236}">
                  <a16:creationId xmlns:a16="http://schemas.microsoft.com/office/drawing/2014/main" id="{201EDC2D-362C-4ED4-ADA9-CB5837B90F49}"/>
                </a:ext>
              </a:extLst>
            </p:cNvPr>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 name="Google Shape;41485;p18">
              <a:extLst>
                <a:ext uri="{FF2B5EF4-FFF2-40B4-BE49-F238E27FC236}">
                  <a16:creationId xmlns:a16="http://schemas.microsoft.com/office/drawing/2014/main" id="{2F753032-E78A-437F-8588-9956ED477CB9}"/>
                </a:ext>
              </a:extLst>
            </p:cNvPr>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 name="Google Shape;41486;p18">
              <a:extLst>
                <a:ext uri="{FF2B5EF4-FFF2-40B4-BE49-F238E27FC236}">
                  <a16:creationId xmlns:a16="http://schemas.microsoft.com/office/drawing/2014/main" id="{15D804E0-BFF4-4F04-B4FD-ADCD8FCB7F77}"/>
                </a:ext>
              </a:extLst>
            </p:cNvPr>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 name="Google Shape;41487;p18">
              <a:extLst>
                <a:ext uri="{FF2B5EF4-FFF2-40B4-BE49-F238E27FC236}">
                  <a16:creationId xmlns:a16="http://schemas.microsoft.com/office/drawing/2014/main" id="{A5221BAC-A02A-422C-902A-8E0FCA0FB49B}"/>
                </a:ext>
              </a:extLst>
            </p:cNvPr>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 name="Google Shape;41488;p18">
              <a:extLst>
                <a:ext uri="{FF2B5EF4-FFF2-40B4-BE49-F238E27FC236}">
                  <a16:creationId xmlns:a16="http://schemas.microsoft.com/office/drawing/2014/main" id="{76602C4E-6C9B-4B49-B022-ABB7C0E188B2}"/>
                </a:ext>
              </a:extLst>
            </p:cNvPr>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 name="Google Shape;41489;p18">
              <a:extLst>
                <a:ext uri="{FF2B5EF4-FFF2-40B4-BE49-F238E27FC236}">
                  <a16:creationId xmlns:a16="http://schemas.microsoft.com/office/drawing/2014/main" id="{31CBB848-4D77-4F73-940F-920A2E65DFED}"/>
                </a:ext>
              </a:extLst>
            </p:cNvPr>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 name="Google Shape;41490;p18">
              <a:extLst>
                <a:ext uri="{FF2B5EF4-FFF2-40B4-BE49-F238E27FC236}">
                  <a16:creationId xmlns:a16="http://schemas.microsoft.com/office/drawing/2014/main" id="{5FFAAC05-0E02-4A7B-8743-413DECE421B3}"/>
                </a:ext>
              </a:extLst>
            </p:cNvPr>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 name="Google Shape;41491;p18">
              <a:extLst>
                <a:ext uri="{FF2B5EF4-FFF2-40B4-BE49-F238E27FC236}">
                  <a16:creationId xmlns:a16="http://schemas.microsoft.com/office/drawing/2014/main" id="{D8958D86-8164-400A-8971-AF57FD151670}"/>
                </a:ext>
              </a:extLst>
            </p:cNvPr>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 name="Google Shape;41492;p18">
              <a:extLst>
                <a:ext uri="{FF2B5EF4-FFF2-40B4-BE49-F238E27FC236}">
                  <a16:creationId xmlns:a16="http://schemas.microsoft.com/office/drawing/2014/main" id="{8EC9E653-CE24-42EF-A090-CF87ED199ED6}"/>
                </a:ext>
              </a:extLst>
            </p:cNvPr>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 name="Google Shape;41493;p18">
              <a:extLst>
                <a:ext uri="{FF2B5EF4-FFF2-40B4-BE49-F238E27FC236}">
                  <a16:creationId xmlns:a16="http://schemas.microsoft.com/office/drawing/2014/main" id="{BA302FA2-DAD1-433B-B7A5-8CE2F5B03F50}"/>
                </a:ext>
              </a:extLst>
            </p:cNvPr>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 name="Google Shape;41494;p18">
              <a:extLst>
                <a:ext uri="{FF2B5EF4-FFF2-40B4-BE49-F238E27FC236}">
                  <a16:creationId xmlns:a16="http://schemas.microsoft.com/office/drawing/2014/main" id="{296E6CC3-6CEC-45EA-927B-4002645B2A34}"/>
                </a:ext>
              </a:extLst>
            </p:cNvPr>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 name="Google Shape;41495;p18">
              <a:extLst>
                <a:ext uri="{FF2B5EF4-FFF2-40B4-BE49-F238E27FC236}">
                  <a16:creationId xmlns:a16="http://schemas.microsoft.com/office/drawing/2014/main" id="{D3E627C6-1FA1-4DBE-A890-AD36C26B9D74}"/>
                </a:ext>
              </a:extLst>
            </p:cNvPr>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 name="Google Shape;41496;p18">
              <a:extLst>
                <a:ext uri="{FF2B5EF4-FFF2-40B4-BE49-F238E27FC236}">
                  <a16:creationId xmlns:a16="http://schemas.microsoft.com/office/drawing/2014/main" id="{A0F00E9B-F919-46AF-8759-B5541183A9AB}"/>
                </a:ext>
              </a:extLst>
            </p:cNvPr>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 name="Google Shape;41497;p18">
              <a:extLst>
                <a:ext uri="{FF2B5EF4-FFF2-40B4-BE49-F238E27FC236}">
                  <a16:creationId xmlns:a16="http://schemas.microsoft.com/office/drawing/2014/main" id="{662D86A4-C6D6-4D78-84BA-C4A6DF3682F5}"/>
                </a:ext>
              </a:extLst>
            </p:cNvPr>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 name="Google Shape;41498;p18">
              <a:extLst>
                <a:ext uri="{FF2B5EF4-FFF2-40B4-BE49-F238E27FC236}">
                  <a16:creationId xmlns:a16="http://schemas.microsoft.com/office/drawing/2014/main" id="{DF60044F-93FC-4A73-8E26-80FB7F20FDF8}"/>
                </a:ext>
              </a:extLst>
            </p:cNvPr>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 name="Google Shape;41499;p18">
              <a:extLst>
                <a:ext uri="{FF2B5EF4-FFF2-40B4-BE49-F238E27FC236}">
                  <a16:creationId xmlns:a16="http://schemas.microsoft.com/office/drawing/2014/main" id="{ED7BFABF-FEF3-4F28-A93A-7E01C44A3F47}"/>
                </a:ext>
              </a:extLst>
            </p:cNvPr>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 name="Google Shape;41500;p18">
              <a:extLst>
                <a:ext uri="{FF2B5EF4-FFF2-40B4-BE49-F238E27FC236}">
                  <a16:creationId xmlns:a16="http://schemas.microsoft.com/office/drawing/2014/main" id="{B8A9FDB2-D122-4539-A6F6-A1472176D2D2}"/>
                </a:ext>
              </a:extLst>
            </p:cNvPr>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 name="Google Shape;41501;p18">
              <a:extLst>
                <a:ext uri="{FF2B5EF4-FFF2-40B4-BE49-F238E27FC236}">
                  <a16:creationId xmlns:a16="http://schemas.microsoft.com/office/drawing/2014/main" id="{158EE21A-7937-4447-9807-8B7789D6A9F4}"/>
                </a:ext>
              </a:extLst>
            </p:cNvPr>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 name="Google Shape;41502;p18">
              <a:extLst>
                <a:ext uri="{FF2B5EF4-FFF2-40B4-BE49-F238E27FC236}">
                  <a16:creationId xmlns:a16="http://schemas.microsoft.com/office/drawing/2014/main" id="{04CA1B8A-C169-45D2-A14B-261CF1AF0D06}"/>
                </a:ext>
              </a:extLst>
            </p:cNvPr>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 name="Google Shape;41503;p18">
              <a:extLst>
                <a:ext uri="{FF2B5EF4-FFF2-40B4-BE49-F238E27FC236}">
                  <a16:creationId xmlns:a16="http://schemas.microsoft.com/office/drawing/2014/main" id="{FE7DC631-AD0B-45D5-BC02-979DE8436F5C}"/>
                </a:ext>
              </a:extLst>
            </p:cNvPr>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 name="Google Shape;41504;p18">
              <a:extLst>
                <a:ext uri="{FF2B5EF4-FFF2-40B4-BE49-F238E27FC236}">
                  <a16:creationId xmlns:a16="http://schemas.microsoft.com/office/drawing/2014/main" id="{635AAC36-9AA7-47D6-8116-F466AED0C0F2}"/>
                </a:ext>
              </a:extLst>
            </p:cNvPr>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 name="Google Shape;41505;p18">
              <a:extLst>
                <a:ext uri="{FF2B5EF4-FFF2-40B4-BE49-F238E27FC236}">
                  <a16:creationId xmlns:a16="http://schemas.microsoft.com/office/drawing/2014/main" id="{188D8294-E0F3-4D27-B880-FAF29FFAD8BB}"/>
                </a:ext>
              </a:extLst>
            </p:cNvPr>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 name="Google Shape;41506;p18">
              <a:extLst>
                <a:ext uri="{FF2B5EF4-FFF2-40B4-BE49-F238E27FC236}">
                  <a16:creationId xmlns:a16="http://schemas.microsoft.com/office/drawing/2014/main" id="{4407FC96-1AC7-4C08-BAA4-0009AA8A21EC}"/>
                </a:ext>
              </a:extLst>
            </p:cNvPr>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 name="Google Shape;41507;p18">
              <a:extLst>
                <a:ext uri="{FF2B5EF4-FFF2-40B4-BE49-F238E27FC236}">
                  <a16:creationId xmlns:a16="http://schemas.microsoft.com/office/drawing/2014/main" id="{7B3F8586-DA2B-44C0-8725-81DE05B00CC2}"/>
                </a:ext>
              </a:extLst>
            </p:cNvPr>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 name="Google Shape;41508;p18">
              <a:extLst>
                <a:ext uri="{FF2B5EF4-FFF2-40B4-BE49-F238E27FC236}">
                  <a16:creationId xmlns:a16="http://schemas.microsoft.com/office/drawing/2014/main" id="{1B84F826-AC4C-4605-8AAF-A055D4FB0378}"/>
                </a:ext>
              </a:extLst>
            </p:cNvPr>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 name="Google Shape;41509;p18">
              <a:extLst>
                <a:ext uri="{FF2B5EF4-FFF2-40B4-BE49-F238E27FC236}">
                  <a16:creationId xmlns:a16="http://schemas.microsoft.com/office/drawing/2014/main" id="{1DBF0AA9-1660-4A00-8999-24C9CA54D285}"/>
                </a:ext>
              </a:extLst>
            </p:cNvPr>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 name="Google Shape;41510;p18">
              <a:extLst>
                <a:ext uri="{FF2B5EF4-FFF2-40B4-BE49-F238E27FC236}">
                  <a16:creationId xmlns:a16="http://schemas.microsoft.com/office/drawing/2014/main" id="{C03ACE1B-279D-4359-A6F7-B041669922F0}"/>
                </a:ext>
              </a:extLst>
            </p:cNvPr>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 name="Google Shape;41511;p18">
              <a:extLst>
                <a:ext uri="{FF2B5EF4-FFF2-40B4-BE49-F238E27FC236}">
                  <a16:creationId xmlns:a16="http://schemas.microsoft.com/office/drawing/2014/main" id="{ED32A9FC-C722-4726-B48D-DADE43DFBE06}"/>
                </a:ext>
              </a:extLst>
            </p:cNvPr>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 name="Google Shape;41512;p18">
              <a:extLst>
                <a:ext uri="{FF2B5EF4-FFF2-40B4-BE49-F238E27FC236}">
                  <a16:creationId xmlns:a16="http://schemas.microsoft.com/office/drawing/2014/main" id="{07A79685-9C85-40A2-AC90-FD91CCF7224C}"/>
                </a:ext>
              </a:extLst>
            </p:cNvPr>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 name="Google Shape;41513;p18">
              <a:extLst>
                <a:ext uri="{FF2B5EF4-FFF2-40B4-BE49-F238E27FC236}">
                  <a16:creationId xmlns:a16="http://schemas.microsoft.com/office/drawing/2014/main" id="{7965C7C0-60DC-45CB-9E2B-C10E0D4B69E4}"/>
                </a:ext>
              </a:extLst>
            </p:cNvPr>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 name="Google Shape;41514;p18">
              <a:extLst>
                <a:ext uri="{FF2B5EF4-FFF2-40B4-BE49-F238E27FC236}">
                  <a16:creationId xmlns:a16="http://schemas.microsoft.com/office/drawing/2014/main" id="{D557AA7F-B164-4EE4-8B06-B3F645D26C79}"/>
                </a:ext>
              </a:extLst>
            </p:cNvPr>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 name="Google Shape;41515;p18">
              <a:extLst>
                <a:ext uri="{FF2B5EF4-FFF2-40B4-BE49-F238E27FC236}">
                  <a16:creationId xmlns:a16="http://schemas.microsoft.com/office/drawing/2014/main" id="{C4211D3B-558E-49E9-853B-1631AA88ACF1}"/>
                </a:ext>
              </a:extLst>
            </p:cNvPr>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 name="Google Shape;41516;p18">
              <a:extLst>
                <a:ext uri="{FF2B5EF4-FFF2-40B4-BE49-F238E27FC236}">
                  <a16:creationId xmlns:a16="http://schemas.microsoft.com/office/drawing/2014/main" id="{A3959140-98B1-442F-8E2F-4EF546016106}"/>
                </a:ext>
              </a:extLst>
            </p:cNvPr>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 name="Google Shape;41517;p18">
              <a:extLst>
                <a:ext uri="{FF2B5EF4-FFF2-40B4-BE49-F238E27FC236}">
                  <a16:creationId xmlns:a16="http://schemas.microsoft.com/office/drawing/2014/main" id="{E92A9CFB-F5FD-4619-871E-F8DD35D5AEA3}"/>
                </a:ext>
              </a:extLst>
            </p:cNvPr>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 name="Google Shape;41518;p18">
              <a:extLst>
                <a:ext uri="{FF2B5EF4-FFF2-40B4-BE49-F238E27FC236}">
                  <a16:creationId xmlns:a16="http://schemas.microsoft.com/office/drawing/2014/main" id="{252C8E0E-EBE7-4C6A-8563-7A7A7E521A4E}"/>
                </a:ext>
              </a:extLst>
            </p:cNvPr>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 name="Google Shape;41519;p18">
              <a:extLst>
                <a:ext uri="{FF2B5EF4-FFF2-40B4-BE49-F238E27FC236}">
                  <a16:creationId xmlns:a16="http://schemas.microsoft.com/office/drawing/2014/main" id="{3A8AC835-8071-4E09-A1B8-E2FAC785325C}"/>
                </a:ext>
              </a:extLst>
            </p:cNvPr>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 name="Google Shape;41520;p18">
              <a:extLst>
                <a:ext uri="{FF2B5EF4-FFF2-40B4-BE49-F238E27FC236}">
                  <a16:creationId xmlns:a16="http://schemas.microsoft.com/office/drawing/2014/main" id="{28B83EB3-29A5-42EF-84A2-FCA3B6D5ED0D}"/>
                </a:ext>
              </a:extLst>
            </p:cNvPr>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 name="Google Shape;41521;p18">
              <a:extLst>
                <a:ext uri="{FF2B5EF4-FFF2-40B4-BE49-F238E27FC236}">
                  <a16:creationId xmlns:a16="http://schemas.microsoft.com/office/drawing/2014/main" id="{F70610A7-C3BD-4BD2-8C94-841ECA84CF13}"/>
                </a:ext>
              </a:extLst>
            </p:cNvPr>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 name="Google Shape;41522;p18">
              <a:extLst>
                <a:ext uri="{FF2B5EF4-FFF2-40B4-BE49-F238E27FC236}">
                  <a16:creationId xmlns:a16="http://schemas.microsoft.com/office/drawing/2014/main" id="{20D0B1F8-BB1F-492D-840B-35C6B78686CE}"/>
                </a:ext>
              </a:extLst>
            </p:cNvPr>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 name="Google Shape;41523;p18">
              <a:extLst>
                <a:ext uri="{FF2B5EF4-FFF2-40B4-BE49-F238E27FC236}">
                  <a16:creationId xmlns:a16="http://schemas.microsoft.com/office/drawing/2014/main" id="{208D5623-7E3C-4451-95FD-1BC175222682}"/>
                </a:ext>
              </a:extLst>
            </p:cNvPr>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 name="Google Shape;41524;p18">
              <a:extLst>
                <a:ext uri="{FF2B5EF4-FFF2-40B4-BE49-F238E27FC236}">
                  <a16:creationId xmlns:a16="http://schemas.microsoft.com/office/drawing/2014/main" id="{2D14E0CA-276E-4AAA-9AD5-B69889B7CA25}"/>
                </a:ext>
              </a:extLst>
            </p:cNvPr>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 name="Google Shape;41525;p18">
              <a:extLst>
                <a:ext uri="{FF2B5EF4-FFF2-40B4-BE49-F238E27FC236}">
                  <a16:creationId xmlns:a16="http://schemas.microsoft.com/office/drawing/2014/main" id="{90CF4DA6-748E-45DC-9B62-3253E33897E3}"/>
                </a:ext>
              </a:extLst>
            </p:cNvPr>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 name="Google Shape;41526;p18">
              <a:extLst>
                <a:ext uri="{FF2B5EF4-FFF2-40B4-BE49-F238E27FC236}">
                  <a16:creationId xmlns:a16="http://schemas.microsoft.com/office/drawing/2014/main" id="{D68B0118-DCDE-4414-B8E6-8702D092378D}"/>
                </a:ext>
              </a:extLst>
            </p:cNvPr>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 name="Google Shape;41527;p18">
              <a:extLst>
                <a:ext uri="{FF2B5EF4-FFF2-40B4-BE49-F238E27FC236}">
                  <a16:creationId xmlns:a16="http://schemas.microsoft.com/office/drawing/2014/main" id="{E353A615-F0B7-4837-8837-4844745D46DC}"/>
                </a:ext>
              </a:extLst>
            </p:cNvPr>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 name="Google Shape;41528;p18">
              <a:extLst>
                <a:ext uri="{FF2B5EF4-FFF2-40B4-BE49-F238E27FC236}">
                  <a16:creationId xmlns:a16="http://schemas.microsoft.com/office/drawing/2014/main" id="{E2A1E0DE-35BA-4075-AEF5-D5E671B62E7A}"/>
                </a:ext>
              </a:extLst>
            </p:cNvPr>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 name="Google Shape;41529;p18">
              <a:extLst>
                <a:ext uri="{FF2B5EF4-FFF2-40B4-BE49-F238E27FC236}">
                  <a16:creationId xmlns:a16="http://schemas.microsoft.com/office/drawing/2014/main" id="{6D64CA46-C3A3-43C1-B33E-CC05AE3C8609}"/>
                </a:ext>
              </a:extLst>
            </p:cNvPr>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 name="Google Shape;41530;p18">
              <a:extLst>
                <a:ext uri="{FF2B5EF4-FFF2-40B4-BE49-F238E27FC236}">
                  <a16:creationId xmlns:a16="http://schemas.microsoft.com/office/drawing/2014/main" id="{98824034-CB04-4257-8253-8F51EE3E16B2}"/>
                </a:ext>
              </a:extLst>
            </p:cNvPr>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 name="Google Shape;41531;p18">
              <a:extLst>
                <a:ext uri="{FF2B5EF4-FFF2-40B4-BE49-F238E27FC236}">
                  <a16:creationId xmlns:a16="http://schemas.microsoft.com/office/drawing/2014/main" id="{E966C673-EF92-45D2-B758-7FD981CF92BA}"/>
                </a:ext>
              </a:extLst>
            </p:cNvPr>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 name="Google Shape;41532;p18">
              <a:extLst>
                <a:ext uri="{FF2B5EF4-FFF2-40B4-BE49-F238E27FC236}">
                  <a16:creationId xmlns:a16="http://schemas.microsoft.com/office/drawing/2014/main" id="{E87D43F9-82AC-4B66-8386-2B0B31790594}"/>
                </a:ext>
              </a:extLst>
            </p:cNvPr>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 name="Google Shape;41533;p18">
              <a:extLst>
                <a:ext uri="{FF2B5EF4-FFF2-40B4-BE49-F238E27FC236}">
                  <a16:creationId xmlns:a16="http://schemas.microsoft.com/office/drawing/2014/main" id="{C02DD865-C799-4707-A27F-355AF984396A}"/>
                </a:ext>
              </a:extLst>
            </p:cNvPr>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 name="Google Shape;41534;p18">
              <a:extLst>
                <a:ext uri="{FF2B5EF4-FFF2-40B4-BE49-F238E27FC236}">
                  <a16:creationId xmlns:a16="http://schemas.microsoft.com/office/drawing/2014/main" id="{BB257BD3-A332-4739-AF12-4B1DDBEC24B9}"/>
                </a:ext>
              </a:extLst>
            </p:cNvPr>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 name="Google Shape;41535;p18">
              <a:extLst>
                <a:ext uri="{FF2B5EF4-FFF2-40B4-BE49-F238E27FC236}">
                  <a16:creationId xmlns:a16="http://schemas.microsoft.com/office/drawing/2014/main" id="{D2AD384D-A471-4243-A585-4F504EBF04DD}"/>
                </a:ext>
              </a:extLst>
            </p:cNvPr>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 name="Google Shape;41536;p18">
              <a:extLst>
                <a:ext uri="{FF2B5EF4-FFF2-40B4-BE49-F238E27FC236}">
                  <a16:creationId xmlns:a16="http://schemas.microsoft.com/office/drawing/2014/main" id="{25BA2AE0-0206-40E6-9C70-CEA41FCC4A52}"/>
                </a:ext>
              </a:extLst>
            </p:cNvPr>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 name="Google Shape;41537;p18">
              <a:extLst>
                <a:ext uri="{FF2B5EF4-FFF2-40B4-BE49-F238E27FC236}">
                  <a16:creationId xmlns:a16="http://schemas.microsoft.com/office/drawing/2014/main" id="{530A15C2-D437-4CA6-BFC6-3F7D01F3694D}"/>
                </a:ext>
              </a:extLst>
            </p:cNvPr>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 name="Google Shape;41538;p18">
              <a:extLst>
                <a:ext uri="{FF2B5EF4-FFF2-40B4-BE49-F238E27FC236}">
                  <a16:creationId xmlns:a16="http://schemas.microsoft.com/office/drawing/2014/main" id="{AC3A76D5-094B-47D4-97EE-401236A6EF86}"/>
                </a:ext>
              </a:extLst>
            </p:cNvPr>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 name="Google Shape;41539;p18">
              <a:extLst>
                <a:ext uri="{FF2B5EF4-FFF2-40B4-BE49-F238E27FC236}">
                  <a16:creationId xmlns:a16="http://schemas.microsoft.com/office/drawing/2014/main" id="{E192A5B7-9406-4B9D-8FE5-1C1C28B62AF5}"/>
                </a:ext>
              </a:extLst>
            </p:cNvPr>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 name="Google Shape;41540;p18">
              <a:extLst>
                <a:ext uri="{FF2B5EF4-FFF2-40B4-BE49-F238E27FC236}">
                  <a16:creationId xmlns:a16="http://schemas.microsoft.com/office/drawing/2014/main" id="{1B3F4672-FA72-485B-BA1E-7501C3ECA8F5}"/>
                </a:ext>
              </a:extLst>
            </p:cNvPr>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 name="Google Shape;41541;p18">
              <a:extLst>
                <a:ext uri="{FF2B5EF4-FFF2-40B4-BE49-F238E27FC236}">
                  <a16:creationId xmlns:a16="http://schemas.microsoft.com/office/drawing/2014/main" id="{C5200E3A-6A1D-4467-AB79-40737685EB26}"/>
                </a:ext>
              </a:extLst>
            </p:cNvPr>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 name="Google Shape;41542;p18">
              <a:extLst>
                <a:ext uri="{FF2B5EF4-FFF2-40B4-BE49-F238E27FC236}">
                  <a16:creationId xmlns:a16="http://schemas.microsoft.com/office/drawing/2014/main" id="{A6880AB2-2989-40C5-AC2E-03D7C2C69D9B}"/>
                </a:ext>
              </a:extLst>
            </p:cNvPr>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 name="Google Shape;41543;p18">
              <a:extLst>
                <a:ext uri="{FF2B5EF4-FFF2-40B4-BE49-F238E27FC236}">
                  <a16:creationId xmlns:a16="http://schemas.microsoft.com/office/drawing/2014/main" id="{101EF769-304A-456D-83AC-9EA1F2510B6A}"/>
                </a:ext>
              </a:extLst>
            </p:cNvPr>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 name="Google Shape;41544;p18">
              <a:extLst>
                <a:ext uri="{FF2B5EF4-FFF2-40B4-BE49-F238E27FC236}">
                  <a16:creationId xmlns:a16="http://schemas.microsoft.com/office/drawing/2014/main" id="{D17474C5-C42D-47B7-8F47-CFD82764E7FC}"/>
                </a:ext>
              </a:extLst>
            </p:cNvPr>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 name="Google Shape;41545;p18">
              <a:extLst>
                <a:ext uri="{FF2B5EF4-FFF2-40B4-BE49-F238E27FC236}">
                  <a16:creationId xmlns:a16="http://schemas.microsoft.com/office/drawing/2014/main" id="{989FFB9A-4CFD-4FEC-A648-74E77FDBB16A}"/>
                </a:ext>
              </a:extLst>
            </p:cNvPr>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 name="Google Shape;41546;p18">
              <a:extLst>
                <a:ext uri="{FF2B5EF4-FFF2-40B4-BE49-F238E27FC236}">
                  <a16:creationId xmlns:a16="http://schemas.microsoft.com/office/drawing/2014/main" id="{3B8D4483-BA41-4663-9E63-ACDF9A3B5326}"/>
                </a:ext>
              </a:extLst>
            </p:cNvPr>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 name="Google Shape;41547;p18">
              <a:extLst>
                <a:ext uri="{FF2B5EF4-FFF2-40B4-BE49-F238E27FC236}">
                  <a16:creationId xmlns:a16="http://schemas.microsoft.com/office/drawing/2014/main" id="{F89E2E05-6C67-4EE4-A555-5696D0E1A1D9}"/>
                </a:ext>
              </a:extLst>
            </p:cNvPr>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 name="Google Shape;41548;p18">
              <a:extLst>
                <a:ext uri="{FF2B5EF4-FFF2-40B4-BE49-F238E27FC236}">
                  <a16:creationId xmlns:a16="http://schemas.microsoft.com/office/drawing/2014/main" id="{ABE3DAFC-48B7-4EA8-878F-462D777BCCC5}"/>
                </a:ext>
              </a:extLst>
            </p:cNvPr>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 name="Google Shape;41549;p18">
              <a:extLst>
                <a:ext uri="{FF2B5EF4-FFF2-40B4-BE49-F238E27FC236}">
                  <a16:creationId xmlns:a16="http://schemas.microsoft.com/office/drawing/2014/main" id="{C7E94282-3F1B-4197-8A55-0733BA5B5C3D}"/>
                </a:ext>
              </a:extLst>
            </p:cNvPr>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 name="Google Shape;41550;p18">
              <a:extLst>
                <a:ext uri="{FF2B5EF4-FFF2-40B4-BE49-F238E27FC236}">
                  <a16:creationId xmlns:a16="http://schemas.microsoft.com/office/drawing/2014/main" id="{B373C129-923F-46FA-8997-45931ED641F6}"/>
                </a:ext>
              </a:extLst>
            </p:cNvPr>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 name="Google Shape;41551;p18">
              <a:extLst>
                <a:ext uri="{FF2B5EF4-FFF2-40B4-BE49-F238E27FC236}">
                  <a16:creationId xmlns:a16="http://schemas.microsoft.com/office/drawing/2014/main" id="{1D8A2183-C7F6-4C9E-B52C-E27D8D897788}"/>
                </a:ext>
              </a:extLst>
            </p:cNvPr>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 name="Google Shape;41552;p18">
              <a:extLst>
                <a:ext uri="{FF2B5EF4-FFF2-40B4-BE49-F238E27FC236}">
                  <a16:creationId xmlns:a16="http://schemas.microsoft.com/office/drawing/2014/main" id="{2BE544EC-4C22-4839-9284-C7FD0470D4AD}"/>
                </a:ext>
              </a:extLst>
            </p:cNvPr>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 name="Google Shape;41553;p18">
              <a:extLst>
                <a:ext uri="{FF2B5EF4-FFF2-40B4-BE49-F238E27FC236}">
                  <a16:creationId xmlns:a16="http://schemas.microsoft.com/office/drawing/2014/main" id="{63CA9F42-85C9-4002-8E32-1351987763AD}"/>
                </a:ext>
              </a:extLst>
            </p:cNvPr>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 name="Google Shape;41554;p18">
              <a:extLst>
                <a:ext uri="{FF2B5EF4-FFF2-40B4-BE49-F238E27FC236}">
                  <a16:creationId xmlns:a16="http://schemas.microsoft.com/office/drawing/2014/main" id="{5C884912-F969-4172-8FCE-9A781131F1A8}"/>
                </a:ext>
              </a:extLst>
            </p:cNvPr>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 name="Google Shape;41555;p18">
              <a:extLst>
                <a:ext uri="{FF2B5EF4-FFF2-40B4-BE49-F238E27FC236}">
                  <a16:creationId xmlns:a16="http://schemas.microsoft.com/office/drawing/2014/main" id="{853BC265-D096-4C4D-9087-B1D5F6B4C85F}"/>
                </a:ext>
              </a:extLst>
            </p:cNvPr>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 name="Google Shape;41556;p18">
              <a:extLst>
                <a:ext uri="{FF2B5EF4-FFF2-40B4-BE49-F238E27FC236}">
                  <a16:creationId xmlns:a16="http://schemas.microsoft.com/office/drawing/2014/main" id="{98C50CF0-7E02-452D-8CA6-64610860FE36}"/>
                </a:ext>
              </a:extLst>
            </p:cNvPr>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 name="Google Shape;41557;p18">
              <a:extLst>
                <a:ext uri="{FF2B5EF4-FFF2-40B4-BE49-F238E27FC236}">
                  <a16:creationId xmlns:a16="http://schemas.microsoft.com/office/drawing/2014/main" id="{4559CFA2-C4C5-494E-9D1F-DA62FB209DCE}"/>
                </a:ext>
              </a:extLst>
            </p:cNvPr>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 name="Google Shape;41558;p18">
              <a:extLst>
                <a:ext uri="{FF2B5EF4-FFF2-40B4-BE49-F238E27FC236}">
                  <a16:creationId xmlns:a16="http://schemas.microsoft.com/office/drawing/2014/main" id="{0809212F-7AAA-448E-94D3-797FADD246DF}"/>
                </a:ext>
              </a:extLst>
            </p:cNvPr>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 name="Google Shape;41559;p18">
              <a:extLst>
                <a:ext uri="{FF2B5EF4-FFF2-40B4-BE49-F238E27FC236}">
                  <a16:creationId xmlns:a16="http://schemas.microsoft.com/office/drawing/2014/main" id="{9CEF3D53-C198-465B-9F43-55F906DE54F0}"/>
                </a:ext>
              </a:extLst>
            </p:cNvPr>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 name="Google Shape;41560;p18">
              <a:extLst>
                <a:ext uri="{FF2B5EF4-FFF2-40B4-BE49-F238E27FC236}">
                  <a16:creationId xmlns:a16="http://schemas.microsoft.com/office/drawing/2014/main" id="{EBCE20D5-47C3-4F7F-B678-252C1D67AAE9}"/>
                </a:ext>
              </a:extLst>
            </p:cNvPr>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 name="Google Shape;41561;p18">
              <a:extLst>
                <a:ext uri="{FF2B5EF4-FFF2-40B4-BE49-F238E27FC236}">
                  <a16:creationId xmlns:a16="http://schemas.microsoft.com/office/drawing/2014/main" id="{910A7ADB-F0CC-4111-B499-B8A0BBFFB800}"/>
                </a:ext>
              </a:extLst>
            </p:cNvPr>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 name="Google Shape;41562;p18">
              <a:extLst>
                <a:ext uri="{FF2B5EF4-FFF2-40B4-BE49-F238E27FC236}">
                  <a16:creationId xmlns:a16="http://schemas.microsoft.com/office/drawing/2014/main" id="{D0CD74F4-B7ED-4270-881A-0DD92AB762B4}"/>
                </a:ext>
              </a:extLst>
            </p:cNvPr>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 name="Google Shape;41563;p18">
              <a:extLst>
                <a:ext uri="{FF2B5EF4-FFF2-40B4-BE49-F238E27FC236}">
                  <a16:creationId xmlns:a16="http://schemas.microsoft.com/office/drawing/2014/main" id="{7B3968BA-F57D-42DC-B7C9-CCF33420D2DF}"/>
                </a:ext>
              </a:extLst>
            </p:cNvPr>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 name="Google Shape;41564;p18">
              <a:extLst>
                <a:ext uri="{FF2B5EF4-FFF2-40B4-BE49-F238E27FC236}">
                  <a16:creationId xmlns:a16="http://schemas.microsoft.com/office/drawing/2014/main" id="{D9E4B459-FACC-4534-809D-AAEE009286A3}"/>
                </a:ext>
              </a:extLst>
            </p:cNvPr>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 name="Google Shape;41565;p18">
              <a:extLst>
                <a:ext uri="{FF2B5EF4-FFF2-40B4-BE49-F238E27FC236}">
                  <a16:creationId xmlns:a16="http://schemas.microsoft.com/office/drawing/2014/main" id="{2DCA8553-E3E3-4D10-B102-8BDB0846389E}"/>
                </a:ext>
              </a:extLst>
            </p:cNvPr>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 name="Google Shape;41566;p18">
              <a:extLst>
                <a:ext uri="{FF2B5EF4-FFF2-40B4-BE49-F238E27FC236}">
                  <a16:creationId xmlns:a16="http://schemas.microsoft.com/office/drawing/2014/main" id="{1C4BB385-B03D-4C13-B85A-18C9B98BD0F4}"/>
                </a:ext>
              </a:extLst>
            </p:cNvPr>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 name="Google Shape;41567;p18">
              <a:extLst>
                <a:ext uri="{FF2B5EF4-FFF2-40B4-BE49-F238E27FC236}">
                  <a16:creationId xmlns:a16="http://schemas.microsoft.com/office/drawing/2014/main" id="{30B6BE8D-16DD-4DB5-B2AF-338394643CD8}"/>
                </a:ext>
              </a:extLst>
            </p:cNvPr>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 name="Google Shape;41568;p18">
              <a:extLst>
                <a:ext uri="{FF2B5EF4-FFF2-40B4-BE49-F238E27FC236}">
                  <a16:creationId xmlns:a16="http://schemas.microsoft.com/office/drawing/2014/main" id="{4D5FC70F-78CF-4570-B1D7-E11BC06145F2}"/>
                </a:ext>
              </a:extLst>
            </p:cNvPr>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 name="Google Shape;41569;p18">
              <a:extLst>
                <a:ext uri="{FF2B5EF4-FFF2-40B4-BE49-F238E27FC236}">
                  <a16:creationId xmlns:a16="http://schemas.microsoft.com/office/drawing/2014/main" id="{D2146150-A322-4418-B50E-FDA9E5E30740}"/>
                </a:ext>
              </a:extLst>
            </p:cNvPr>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 name="Google Shape;41570;p18">
              <a:extLst>
                <a:ext uri="{FF2B5EF4-FFF2-40B4-BE49-F238E27FC236}">
                  <a16:creationId xmlns:a16="http://schemas.microsoft.com/office/drawing/2014/main" id="{0543E559-3CF2-4148-9C24-6754EB873344}"/>
                </a:ext>
              </a:extLst>
            </p:cNvPr>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 name="Google Shape;41571;p18">
              <a:extLst>
                <a:ext uri="{FF2B5EF4-FFF2-40B4-BE49-F238E27FC236}">
                  <a16:creationId xmlns:a16="http://schemas.microsoft.com/office/drawing/2014/main" id="{9E83647A-D1A0-4C9B-8539-70D34098ABB2}"/>
                </a:ext>
              </a:extLst>
            </p:cNvPr>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 name="Google Shape;41572;p18">
              <a:extLst>
                <a:ext uri="{FF2B5EF4-FFF2-40B4-BE49-F238E27FC236}">
                  <a16:creationId xmlns:a16="http://schemas.microsoft.com/office/drawing/2014/main" id="{FC59F57C-8447-4A0B-9177-DB808C8C3850}"/>
                </a:ext>
              </a:extLst>
            </p:cNvPr>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 name="Google Shape;41573;p18">
              <a:extLst>
                <a:ext uri="{FF2B5EF4-FFF2-40B4-BE49-F238E27FC236}">
                  <a16:creationId xmlns:a16="http://schemas.microsoft.com/office/drawing/2014/main" id="{14CDA45B-125B-4A49-A688-582CE77D78F9}"/>
                </a:ext>
              </a:extLst>
            </p:cNvPr>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 name="Google Shape;41574;p18">
              <a:extLst>
                <a:ext uri="{FF2B5EF4-FFF2-40B4-BE49-F238E27FC236}">
                  <a16:creationId xmlns:a16="http://schemas.microsoft.com/office/drawing/2014/main" id="{003E934E-8F51-4419-A2E2-77ED4C9EC89B}"/>
                </a:ext>
              </a:extLst>
            </p:cNvPr>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 name="Google Shape;41575;p18">
              <a:extLst>
                <a:ext uri="{FF2B5EF4-FFF2-40B4-BE49-F238E27FC236}">
                  <a16:creationId xmlns:a16="http://schemas.microsoft.com/office/drawing/2014/main" id="{84BA83F7-4EE9-4D38-8FC9-F81216285B82}"/>
                </a:ext>
              </a:extLst>
            </p:cNvPr>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 name="Google Shape;41576;p18">
              <a:extLst>
                <a:ext uri="{FF2B5EF4-FFF2-40B4-BE49-F238E27FC236}">
                  <a16:creationId xmlns:a16="http://schemas.microsoft.com/office/drawing/2014/main" id="{6816D813-7437-42C1-AE2F-21DB9384CDB9}"/>
                </a:ext>
              </a:extLst>
            </p:cNvPr>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 name="Google Shape;41577;p18">
              <a:extLst>
                <a:ext uri="{FF2B5EF4-FFF2-40B4-BE49-F238E27FC236}">
                  <a16:creationId xmlns:a16="http://schemas.microsoft.com/office/drawing/2014/main" id="{0BAB17B4-37E6-48EB-BD0B-A27DBF9EB55E}"/>
                </a:ext>
              </a:extLst>
            </p:cNvPr>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 name="Google Shape;41578;p18">
              <a:extLst>
                <a:ext uri="{FF2B5EF4-FFF2-40B4-BE49-F238E27FC236}">
                  <a16:creationId xmlns:a16="http://schemas.microsoft.com/office/drawing/2014/main" id="{8030539F-5F78-4EEF-9350-5FEF039425EF}"/>
                </a:ext>
              </a:extLst>
            </p:cNvPr>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 name="Google Shape;41579;p18">
              <a:extLst>
                <a:ext uri="{FF2B5EF4-FFF2-40B4-BE49-F238E27FC236}">
                  <a16:creationId xmlns:a16="http://schemas.microsoft.com/office/drawing/2014/main" id="{A3EEF106-4D01-453A-A480-B8CBC213D756}"/>
                </a:ext>
              </a:extLst>
            </p:cNvPr>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 name="Google Shape;41580;p18">
              <a:extLst>
                <a:ext uri="{FF2B5EF4-FFF2-40B4-BE49-F238E27FC236}">
                  <a16:creationId xmlns:a16="http://schemas.microsoft.com/office/drawing/2014/main" id="{E33057C3-CB94-4ED4-9D0A-D7B11C29B93D}"/>
                </a:ext>
              </a:extLst>
            </p:cNvPr>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 name="Google Shape;41581;p18">
              <a:extLst>
                <a:ext uri="{FF2B5EF4-FFF2-40B4-BE49-F238E27FC236}">
                  <a16:creationId xmlns:a16="http://schemas.microsoft.com/office/drawing/2014/main" id="{CD956603-DAA6-4575-BA37-96F076303D21}"/>
                </a:ext>
              </a:extLst>
            </p:cNvPr>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 name="Google Shape;41582;p18">
              <a:extLst>
                <a:ext uri="{FF2B5EF4-FFF2-40B4-BE49-F238E27FC236}">
                  <a16:creationId xmlns:a16="http://schemas.microsoft.com/office/drawing/2014/main" id="{0B345849-0D38-4F3F-837B-750A28E97847}"/>
                </a:ext>
              </a:extLst>
            </p:cNvPr>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 name="Google Shape;41583;p18">
              <a:extLst>
                <a:ext uri="{FF2B5EF4-FFF2-40B4-BE49-F238E27FC236}">
                  <a16:creationId xmlns:a16="http://schemas.microsoft.com/office/drawing/2014/main" id="{50FDB4BC-14AB-4CCE-80F4-60E2753FE01B}"/>
                </a:ext>
              </a:extLst>
            </p:cNvPr>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 name="Google Shape;41584;p18">
              <a:extLst>
                <a:ext uri="{FF2B5EF4-FFF2-40B4-BE49-F238E27FC236}">
                  <a16:creationId xmlns:a16="http://schemas.microsoft.com/office/drawing/2014/main" id="{F93125B0-9A1C-4843-ABBC-D119EEA2613E}"/>
                </a:ext>
              </a:extLst>
            </p:cNvPr>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 name="Google Shape;41585;p18">
              <a:extLst>
                <a:ext uri="{FF2B5EF4-FFF2-40B4-BE49-F238E27FC236}">
                  <a16:creationId xmlns:a16="http://schemas.microsoft.com/office/drawing/2014/main" id="{A6AA0F30-A848-41A0-903D-B99955A78B8E}"/>
                </a:ext>
              </a:extLst>
            </p:cNvPr>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 name="Google Shape;41586;p18">
              <a:extLst>
                <a:ext uri="{FF2B5EF4-FFF2-40B4-BE49-F238E27FC236}">
                  <a16:creationId xmlns:a16="http://schemas.microsoft.com/office/drawing/2014/main" id="{AAE349D5-8BAC-40CC-88F8-269E1609F264}"/>
                </a:ext>
              </a:extLst>
            </p:cNvPr>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 name="Google Shape;41587;p18">
              <a:extLst>
                <a:ext uri="{FF2B5EF4-FFF2-40B4-BE49-F238E27FC236}">
                  <a16:creationId xmlns:a16="http://schemas.microsoft.com/office/drawing/2014/main" id="{E461D018-468E-4DA4-9A9F-B47536DDA80F}"/>
                </a:ext>
              </a:extLst>
            </p:cNvPr>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 name="Google Shape;41588;p18">
              <a:extLst>
                <a:ext uri="{FF2B5EF4-FFF2-40B4-BE49-F238E27FC236}">
                  <a16:creationId xmlns:a16="http://schemas.microsoft.com/office/drawing/2014/main" id="{3C32C040-0A18-4F5D-AEDE-B274C4A38FE1}"/>
                </a:ext>
              </a:extLst>
            </p:cNvPr>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 name="Google Shape;41589;p18">
              <a:extLst>
                <a:ext uri="{FF2B5EF4-FFF2-40B4-BE49-F238E27FC236}">
                  <a16:creationId xmlns:a16="http://schemas.microsoft.com/office/drawing/2014/main" id="{E66F9023-C786-44F8-9F8C-6D9F306D7F0E}"/>
                </a:ext>
              </a:extLst>
            </p:cNvPr>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 name="Google Shape;41590;p18">
              <a:extLst>
                <a:ext uri="{FF2B5EF4-FFF2-40B4-BE49-F238E27FC236}">
                  <a16:creationId xmlns:a16="http://schemas.microsoft.com/office/drawing/2014/main" id="{92624245-803B-4E48-BEC6-C12269D11E1F}"/>
                </a:ext>
              </a:extLst>
            </p:cNvPr>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 name="Google Shape;41591;p18">
              <a:extLst>
                <a:ext uri="{FF2B5EF4-FFF2-40B4-BE49-F238E27FC236}">
                  <a16:creationId xmlns:a16="http://schemas.microsoft.com/office/drawing/2014/main" id="{983E1005-8772-4F57-84AA-45939225A24E}"/>
                </a:ext>
              </a:extLst>
            </p:cNvPr>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 name="Google Shape;41592;p18">
              <a:extLst>
                <a:ext uri="{FF2B5EF4-FFF2-40B4-BE49-F238E27FC236}">
                  <a16:creationId xmlns:a16="http://schemas.microsoft.com/office/drawing/2014/main" id="{7A51C8DB-9AEB-4360-A7A1-D8D11C4E73A9}"/>
                </a:ext>
              </a:extLst>
            </p:cNvPr>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 name="Google Shape;41593;p18">
              <a:extLst>
                <a:ext uri="{FF2B5EF4-FFF2-40B4-BE49-F238E27FC236}">
                  <a16:creationId xmlns:a16="http://schemas.microsoft.com/office/drawing/2014/main" id="{7F81EC63-8C4B-4C35-AF6A-C3030C036055}"/>
                </a:ext>
              </a:extLst>
            </p:cNvPr>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 name="Google Shape;41594;p18">
              <a:extLst>
                <a:ext uri="{FF2B5EF4-FFF2-40B4-BE49-F238E27FC236}">
                  <a16:creationId xmlns:a16="http://schemas.microsoft.com/office/drawing/2014/main" id="{219BA271-2BF9-4C5C-96B4-A3B9AA76007E}"/>
                </a:ext>
              </a:extLst>
            </p:cNvPr>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 name="Google Shape;41595;p18">
              <a:extLst>
                <a:ext uri="{FF2B5EF4-FFF2-40B4-BE49-F238E27FC236}">
                  <a16:creationId xmlns:a16="http://schemas.microsoft.com/office/drawing/2014/main" id="{DC2E818D-0B57-4497-92B4-445764A9D8C5}"/>
                </a:ext>
              </a:extLst>
            </p:cNvPr>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 name="Google Shape;41596;p18">
              <a:extLst>
                <a:ext uri="{FF2B5EF4-FFF2-40B4-BE49-F238E27FC236}">
                  <a16:creationId xmlns:a16="http://schemas.microsoft.com/office/drawing/2014/main" id="{FC91E275-A00E-44B6-B0D9-65CDE6C4651F}"/>
                </a:ext>
              </a:extLst>
            </p:cNvPr>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 name="Google Shape;41597;p18">
              <a:extLst>
                <a:ext uri="{FF2B5EF4-FFF2-40B4-BE49-F238E27FC236}">
                  <a16:creationId xmlns:a16="http://schemas.microsoft.com/office/drawing/2014/main" id="{38E9C36C-0362-42B1-B209-76DE01859CEC}"/>
                </a:ext>
              </a:extLst>
            </p:cNvPr>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 name="Google Shape;41598;p18">
              <a:extLst>
                <a:ext uri="{FF2B5EF4-FFF2-40B4-BE49-F238E27FC236}">
                  <a16:creationId xmlns:a16="http://schemas.microsoft.com/office/drawing/2014/main" id="{FF3ECDC8-AFAC-4A37-987C-D02E49C1087E}"/>
                </a:ext>
              </a:extLst>
            </p:cNvPr>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 name="Google Shape;41599;p18">
              <a:extLst>
                <a:ext uri="{FF2B5EF4-FFF2-40B4-BE49-F238E27FC236}">
                  <a16:creationId xmlns:a16="http://schemas.microsoft.com/office/drawing/2014/main" id="{AD9BF45D-079F-48EB-A4E5-6C7A2C0FE4DB}"/>
                </a:ext>
              </a:extLst>
            </p:cNvPr>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 name="Google Shape;41600;p18">
              <a:extLst>
                <a:ext uri="{FF2B5EF4-FFF2-40B4-BE49-F238E27FC236}">
                  <a16:creationId xmlns:a16="http://schemas.microsoft.com/office/drawing/2014/main" id="{DD9BD78F-954F-42C9-8E54-1040713AEF41}"/>
                </a:ext>
              </a:extLst>
            </p:cNvPr>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 name="Google Shape;41601;p18">
              <a:extLst>
                <a:ext uri="{FF2B5EF4-FFF2-40B4-BE49-F238E27FC236}">
                  <a16:creationId xmlns:a16="http://schemas.microsoft.com/office/drawing/2014/main" id="{97795C27-6D90-43B2-A4C7-20E86F35C5BD}"/>
                </a:ext>
              </a:extLst>
            </p:cNvPr>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 name="Google Shape;41602;p18">
              <a:extLst>
                <a:ext uri="{FF2B5EF4-FFF2-40B4-BE49-F238E27FC236}">
                  <a16:creationId xmlns:a16="http://schemas.microsoft.com/office/drawing/2014/main" id="{84045E98-0350-4424-A843-A2F8F48475A5}"/>
                </a:ext>
              </a:extLst>
            </p:cNvPr>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 name="Google Shape;41603;p18">
              <a:extLst>
                <a:ext uri="{FF2B5EF4-FFF2-40B4-BE49-F238E27FC236}">
                  <a16:creationId xmlns:a16="http://schemas.microsoft.com/office/drawing/2014/main" id="{347365B3-819C-4344-A770-B125F3BCE6E9}"/>
                </a:ext>
              </a:extLst>
            </p:cNvPr>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 name="Google Shape;41604;p18">
              <a:extLst>
                <a:ext uri="{FF2B5EF4-FFF2-40B4-BE49-F238E27FC236}">
                  <a16:creationId xmlns:a16="http://schemas.microsoft.com/office/drawing/2014/main" id="{6EE1422B-4893-4CF5-9EFA-045FBE6A6121}"/>
                </a:ext>
              </a:extLst>
            </p:cNvPr>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 name="Google Shape;41605;p18">
              <a:extLst>
                <a:ext uri="{FF2B5EF4-FFF2-40B4-BE49-F238E27FC236}">
                  <a16:creationId xmlns:a16="http://schemas.microsoft.com/office/drawing/2014/main" id="{6A1A4B22-B6CF-4F15-9227-E066009025B1}"/>
                </a:ext>
              </a:extLst>
            </p:cNvPr>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 name="Google Shape;41606;p18">
              <a:extLst>
                <a:ext uri="{FF2B5EF4-FFF2-40B4-BE49-F238E27FC236}">
                  <a16:creationId xmlns:a16="http://schemas.microsoft.com/office/drawing/2014/main" id="{96A3BCE9-6699-4A1F-915E-741281E814EE}"/>
                </a:ext>
              </a:extLst>
            </p:cNvPr>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 name="Google Shape;41607;p18">
              <a:extLst>
                <a:ext uri="{FF2B5EF4-FFF2-40B4-BE49-F238E27FC236}">
                  <a16:creationId xmlns:a16="http://schemas.microsoft.com/office/drawing/2014/main" id="{39AE237A-E6D7-4697-9743-25BC031CB837}"/>
                </a:ext>
              </a:extLst>
            </p:cNvPr>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 name="Google Shape;41608;p18">
              <a:extLst>
                <a:ext uri="{FF2B5EF4-FFF2-40B4-BE49-F238E27FC236}">
                  <a16:creationId xmlns:a16="http://schemas.microsoft.com/office/drawing/2014/main" id="{30B197BB-856C-429A-800A-340278B972C9}"/>
                </a:ext>
              </a:extLst>
            </p:cNvPr>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 name="Google Shape;41609;p18">
              <a:extLst>
                <a:ext uri="{FF2B5EF4-FFF2-40B4-BE49-F238E27FC236}">
                  <a16:creationId xmlns:a16="http://schemas.microsoft.com/office/drawing/2014/main" id="{454B6AC2-1FE8-4B17-9531-6CE4CAFA822F}"/>
                </a:ext>
              </a:extLst>
            </p:cNvPr>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 name="Google Shape;41610;p18">
              <a:extLst>
                <a:ext uri="{FF2B5EF4-FFF2-40B4-BE49-F238E27FC236}">
                  <a16:creationId xmlns:a16="http://schemas.microsoft.com/office/drawing/2014/main" id="{6BD18F2B-4ACB-45C1-A632-3E57580F355D}"/>
                </a:ext>
              </a:extLst>
            </p:cNvPr>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 name="Google Shape;41611;p18">
              <a:extLst>
                <a:ext uri="{FF2B5EF4-FFF2-40B4-BE49-F238E27FC236}">
                  <a16:creationId xmlns:a16="http://schemas.microsoft.com/office/drawing/2014/main" id="{A34460CC-0408-471E-8F42-5248F6F8C08C}"/>
                </a:ext>
              </a:extLst>
            </p:cNvPr>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 name="Google Shape;41612;p18">
              <a:extLst>
                <a:ext uri="{FF2B5EF4-FFF2-40B4-BE49-F238E27FC236}">
                  <a16:creationId xmlns:a16="http://schemas.microsoft.com/office/drawing/2014/main" id="{683132D2-2B50-44EE-9682-E170E2968107}"/>
                </a:ext>
              </a:extLst>
            </p:cNvPr>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 name="Google Shape;41613;p18">
              <a:extLst>
                <a:ext uri="{FF2B5EF4-FFF2-40B4-BE49-F238E27FC236}">
                  <a16:creationId xmlns:a16="http://schemas.microsoft.com/office/drawing/2014/main" id="{2CAAF835-0030-4F2E-A0CE-B06601D57F7A}"/>
                </a:ext>
              </a:extLst>
            </p:cNvPr>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 name="Google Shape;41614;p18">
              <a:extLst>
                <a:ext uri="{FF2B5EF4-FFF2-40B4-BE49-F238E27FC236}">
                  <a16:creationId xmlns:a16="http://schemas.microsoft.com/office/drawing/2014/main" id="{1FC3DDED-D8B9-454B-AF89-ABA64BECE13A}"/>
                </a:ext>
              </a:extLst>
            </p:cNvPr>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 name="Google Shape;41615;p18">
              <a:extLst>
                <a:ext uri="{FF2B5EF4-FFF2-40B4-BE49-F238E27FC236}">
                  <a16:creationId xmlns:a16="http://schemas.microsoft.com/office/drawing/2014/main" id="{1D59618C-B27D-494A-A5F1-B631603DDBA3}"/>
                </a:ext>
              </a:extLst>
            </p:cNvPr>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 name="Google Shape;41616;p18">
              <a:extLst>
                <a:ext uri="{FF2B5EF4-FFF2-40B4-BE49-F238E27FC236}">
                  <a16:creationId xmlns:a16="http://schemas.microsoft.com/office/drawing/2014/main" id="{37F36416-3802-490F-8659-63E93EC30620}"/>
                </a:ext>
              </a:extLst>
            </p:cNvPr>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 name="Google Shape;41617;p18">
              <a:extLst>
                <a:ext uri="{FF2B5EF4-FFF2-40B4-BE49-F238E27FC236}">
                  <a16:creationId xmlns:a16="http://schemas.microsoft.com/office/drawing/2014/main" id="{6BBD52C7-36EB-4A34-A756-90FFE9CDBA88}"/>
                </a:ext>
              </a:extLst>
            </p:cNvPr>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 name="Google Shape;41618;p18">
              <a:extLst>
                <a:ext uri="{FF2B5EF4-FFF2-40B4-BE49-F238E27FC236}">
                  <a16:creationId xmlns:a16="http://schemas.microsoft.com/office/drawing/2014/main" id="{ADDE7C06-672A-4E44-8658-044F07C33F0E}"/>
                </a:ext>
              </a:extLst>
            </p:cNvPr>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 name="Google Shape;41619;p18">
              <a:extLst>
                <a:ext uri="{FF2B5EF4-FFF2-40B4-BE49-F238E27FC236}">
                  <a16:creationId xmlns:a16="http://schemas.microsoft.com/office/drawing/2014/main" id="{45A11BEE-2E86-4355-B82A-C72E5FACB154}"/>
                </a:ext>
              </a:extLst>
            </p:cNvPr>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 name="Google Shape;41620;p18">
              <a:extLst>
                <a:ext uri="{FF2B5EF4-FFF2-40B4-BE49-F238E27FC236}">
                  <a16:creationId xmlns:a16="http://schemas.microsoft.com/office/drawing/2014/main" id="{54F9E190-81CA-40BB-B37A-4B2BFBB788DF}"/>
                </a:ext>
              </a:extLst>
            </p:cNvPr>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 name="Google Shape;41621;p18">
              <a:extLst>
                <a:ext uri="{FF2B5EF4-FFF2-40B4-BE49-F238E27FC236}">
                  <a16:creationId xmlns:a16="http://schemas.microsoft.com/office/drawing/2014/main" id="{BFB8A4AC-CBCB-4FA7-A614-3170284C980A}"/>
                </a:ext>
              </a:extLst>
            </p:cNvPr>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 name="Google Shape;41622;p18">
              <a:extLst>
                <a:ext uri="{FF2B5EF4-FFF2-40B4-BE49-F238E27FC236}">
                  <a16:creationId xmlns:a16="http://schemas.microsoft.com/office/drawing/2014/main" id="{F02D6FB1-DC2F-43CE-AB13-257EA0AF26BE}"/>
                </a:ext>
              </a:extLst>
            </p:cNvPr>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 name="Google Shape;41623;p18">
              <a:extLst>
                <a:ext uri="{FF2B5EF4-FFF2-40B4-BE49-F238E27FC236}">
                  <a16:creationId xmlns:a16="http://schemas.microsoft.com/office/drawing/2014/main" id="{4C6084CD-7B90-4DA8-8F63-C20612106511}"/>
                </a:ext>
              </a:extLst>
            </p:cNvPr>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 name="Google Shape;41624;p18">
              <a:extLst>
                <a:ext uri="{FF2B5EF4-FFF2-40B4-BE49-F238E27FC236}">
                  <a16:creationId xmlns:a16="http://schemas.microsoft.com/office/drawing/2014/main" id="{100D6249-ACC6-44FD-9220-548689A3664F}"/>
                </a:ext>
              </a:extLst>
            </p:cNvPr>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 name="Google Shape;41625;p18">
              <a:extLst>
                <a:ext uri="{FF2B5EF4-FFF2-40B4-BE49-F238E27FC236}">
                  <a16:creationId xmlns:a16="http://schemas.microsoft.com/office/drawing/2014/main" id="{37AA2BD5-BAEA-480A-85CE-675313F7A974}"/>
                </a:ext>
              </a:extLst>
            </p:cNvPr>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 name="Google Shape;41626;p18">
              <a:extLst>
                <a:ext uri="{FF2B5EF4-FFF2-40B4-BE49-F238E27FC236}">
                  <a16:creationId xmlns:a16="http://schemas.microsoft.com/office/drawing/2014/main" id="{082C2577-E4E8-4646-80FF-CA01827EE560}"/>
                </a:ext>
              </a:extLst>
            </p:cNvPr>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 name="Google Shape;41627;p18">
              <a:extLst>
                <a:ext uri="{FF2B5EF4-FFF2-40B4-BE49-F238E27FC236}">
                  <a16:creationId xmlns:a16="http://schemas.microsoft.com/office/drawing/2014/main" id="{2CDAB05E-C8DF-421F-86CC-5E39D9592ABD}"/>
                </a:ext>
              </a:extLst>
            </p:cNvPr>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 name="Google Shape;41628;p18">
              <a:extLst>
                <a:ext uri="{FF2B5EF4-FFF2-40B4-BE49-F238E27FC236}">
                  <a16:creationId xmlns:a16="http://schemas.microsoft.com/office/drawing/2014/main" id="{F9F606B3-30A1-4AA6-83A6-A8A4F470F7EE}"/>
                </a:ext>
              </a:extLst>
            </p:cNvPr>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 name="Google Shape;41629;p18">
              <a:extLst>
                <a:ext uri="{FF2B5EF4-FFF2-40B4-BE49-F238E27FC236}">
                  <a16:creationId xmlns:a16="http://schemas.microsoft.com/office/drawing/2014/main" id="{AD2C55C2-9F5A-48D4-92A4-DD9EFBABC968}"/>
                </a:ext>
              </a:extLst>
            </p:cNvPr>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 name="Google Shape;41630;p18">
              <a:extLst>
                <a:ext uri="{FF2B5EF4-FFF2-40B4-BE49-F238E27FC236}">
                  <a16:creationId xmlns:a16="http://schemas.microsoft.com/office/drawing/2014/main" id="{012F3D7D-6564-4F5A-ADD4-3580383D190F}"/>
                </a:ext>
              </a:extLst>
            </p:cNvPr>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 name="Google Shape;41631;p18">
              <a:extLst>
                <a:ext uri="{FF2B5EF4-FFF2-40B4-BE49-F238E27FC236}">
                  <a16:creationId xmlns:a16="http://schemas.microsoft.com/office/drawing/2014/main" id="{CFDFCADE-EDA0-4C43-B2EB-0AF1671C70F0}"/>
                </a:ext>
              </a:extLst>
            </p:cNvPr>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 name="Google Shape;41632;p18">
              <a:extLst>
                <a:ext uri="{FF2B5EF4-FFF2-40B4-BE49-F238E27FC236}">
                  <a16:creationId xmlns:a16="http://schemas.microsoft.com/office/drawing/2014/main" id="{FAA79702-995F-4383-A2C8-941407D79FE2}"/>
                </a:ext>
              </a:extLst>
            </p:cNvPr>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 name="Google Shape;41633;p18">
              <a:extLst>
                <a:ext uri="{FF2B5EF4-FFF2-40B4-BE49-F238E27FC236}">
                  <a16:creationId xmlns:a16="http://schemas.microsoft.com/office/drawing/2014/main" id="{E7A73D4F-5265-4784-851A-5A2C732DA7EC}"/>
                </a:ext>
              </a:extLst>
            </p:cNvPr>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 name="Google Shape;41634;p18">
              <a:extLst>
                <a:ext uri="{FF2B5EF4-FFF2-40B4-BE49-F238E27FC236}">
                  <a16:creationId xmlns:a16="http://schemas.microsoft.com/office/drawing/2014/main" id="{7D3DC7AC-FDB3-4C61-996A-07A14B9ACDAA}"/>
                </a:ext>
              </a:extLst>
            </p:cNvPr>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 name="Google Shape;41635;p18">
              <a:extLst>
                <a:ext uri="{FF2B5EF4-FFF2-40B4-BE49-F238E27FC236}">
                  <a16:creationId xmlns:a16="http://schemas.microsoft.com/office/drawing/2014/main" id="{2E10C808-1239-41EC-BD51-D9FA3EC62800}"/>
                </a:ext>
              </a:extLst>
            </p:cNvPr>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 name="Google Shape;41636;p18">
              <a:extLst>
                <a:ext uri="{FF2B5EF4-FFF2-40B4-BE49-F238E27FC236}">
                  <a16:creationId xmlns:a16="http://schemas.microsoft.com/office/drawing/2014/main" id="{7C780A52-FD54-4C2C-8BA8-317E84B6C2DB}"/>
                </a:ext>
              </a:extLst>
            </p:cNvPr>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 name="Google Shape;41637;p18">
              <a:extLst>
                <a:ext uri="{FF2B5EF4-FFF2-40B4-BE49-F238E27FC236}">
                  <a16:creationId xmlns:a16="http://schemas.microsoft.com/office/drawing/2014/main" id="{DA0D21AD-AD4D-42F7-9C40-05B6DBEAE27E}"/>
                </a:ext>
              </a:extLst>
            </p:cNvPr>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 name="Google Shape;41638;p18">
              <a:extLst>
                <a:ext uri="{FF2B5EF4-FFF2-40B4-BE49-F238E27FC236}">
                  <a16:creationId xmlns:a16="http://schemas.microsoft.com/office/drawing/2014/main" id="{F323D190-9259-4E1E-9718-3510A9ED954A}"/>
                </a:ext>
              </a:extLst>
            </p:cNvPr>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 name="Google Shape;41639;p18">
              <a:extLst>
                <a:ext uri="{FF2B5EF4-FFF2-40B4-BE49-F238E27FC236}">
                  <a16:creationId xmlns:a16="http://schemas.microsoft.com/office/drawing/2014/main" id="{8B38A0EE-623A-48B3-B151-AAF37A3CCAE8}"/>
                </a:ext>
              </a:extLst>
            </p:cNvPr>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 name="Google Shape;41640;p18">
              <a:extLst>
                <a:ext uri="{FF2B5EF4-FFF2-40B4-BE49-F238E27FC236}">
                  <a16:creationId xmlns:a16="http://schemas.microsoft.com/office/drawing/2014/main" id="{298710CC-1029-446A-AEDF-3934487918A1}"/>
                </a:ext>
              </a:extLst>
            </p:cNvPr>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 name="Google Shape;41641;p18">
              <a:extLst>
                <a:ext uri="{FF2B5EF4-FFF2-40B4-BE49-F238E27FC236}">
                  <a16:creationId xmlns:a16="http://schemas.microsoft.com/office/drawing/2014/main" id="{46DEC804-0B7F-4F49-9CF1-F29AE9379195}"/>
                </a:ext>
              </a:extLst>
            </p:cNvPr>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 name="Google Shape;41642;p18">
              <a:extLst>
                <a:ext uri="{FF2B5EF4-FFF2-40B4-BE49-F238E27FC236}">
                  <a16:creationId xmlns:a16="http://schemas.microsoft.com/office/drawing/2014/main" id="{D22912B5-9AC9-4F8B-A834-9B60FD34B866}"/>
                </a:ext>
              </a:extLst>
            </p:cNvPr>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 name="Google Shape;41643;p18">
              <a:extLst>
                <a:ext uri="{FF2B5EF4-FFF2-40B4-BE49-F238E27FC236}">
                  <a16:creationId xmlns:a16="http://schemas.microsoft.com/office/drawing/2014/main" id="{EC47C99B-D9C4-4930-AD7E-CC03B21C33C5}"/>
                </a:ext>
              </a:extLst>
            </p:cNvPr>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 name="Google Shape;41644;p18">
              <a:extLst>
                <a:ext uri="{FF2B5EF4-FFF2-40B4-BE49-F238E27FC236}">
                  <a16:creationId xmlns:a16="http://schemas.microsoft.com/office/drawing/2014/main" id="{51E3E6FB-B791-4195-9BC1-925F442F29EA}"/>
                </a:ext>
              </a:extLst>
            </p:cNvPr>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 name="Google Shape;41645;p18">
              <a:extLst>
                <a:ext uri="{FF2B5EF4-FFF2-40B4-BE49-F238E27FC236}">
                  <a16:creationId xmlns:a16="http://schemas.microsoft.com/office/drawing/2014/main" id="{6DEFDF18-7D55-4C50-B65E-90746D90BD28}"/>
                </a:ext>
              </a:extLst>
            </p:cNvPr>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 name="Google Shape;41646;p18">
              <a:extLst>
                <a:ext uri="{FF2B5EF4-FFF2-40B4-BE49-F238E27FC236}">
                  <a16:creationId xmlns:a16="http://schemas.microsoft.com/office/drawing/2014/main" id="{201A0830-B857-4427-9E5D-7FDAFF6F1308}"/>
                </a:ext>
              </a:extLst>
            </p:cNvPr>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 name="Google Shape;41647;p18">
              <a:extLst>
                <a:ext uri="{FF2B5EF4-FFF2-40B4-BE49-F238E27FC236}">
                  <a16:creationId xmlns:a16="http://schemas.microsoft.com/office/drawing/2014/main" id="{4846F021-2F86-4ACB-801D-2E3B565BD137}"/>
                </a:ext>
              </a:extLst>
            </p:cNvPr>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 name="Google Shape;41648;p18">
              <a:extLst>
                <a:ext uri="{FF2B5EF4-FFF2-40B4-BE49-F238E27FC236}">
                  <a16:creationId xmlns:a16="http://schemas.microsoft.com/office/drawing/2014/main" id="{898F69C2-CB38-4413-A26A-9C232E969073}"/>
                </a:ext>
              </a:extLst>
            </p:cNvPr>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 name="Google Shape;41649;p18">
              <a:extLst>
                <a:ext uri="{FF2B5EF4-FFF2-40B4-BE49-F238E27FC236}">
                  <a16:creationId xmlns:a16="http://schemas.microsoft.com/office/drawing/2014/main" id="{A3ACDC18-0803-4A13-A805-6C5A49DC493A}"/>
                </a:ext>
              </a:extLst>
            </p:cNvPr>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 name="Google Shape;41650;p18">
              <a:extLst>
                <a:ext uri="{FF2B5EF4-FFF2-40B4-BE49-F238E27FC236}">
                  <a16:creationId xmlns:a16="http://schemas.microsoft.com/office/drawing/2014/main" id="{605D1A90-80C8-4609-8483-5E142BE61AC3}"/>
                </a:ext>
              </a:extLst>
            </p:cNvPr>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 name="Google Shape;41651;p18">
              <a:extLst>
                <a:ext uri="{FF2B5EF4-FFF2-40B4-BE49-F238E27FC236}">
                  <a16:creationId xmlns:a16="http://schemas.microsoft.com/office/drawing/2014/main" id="{E265BB58-47C3-4EC1-9CB6-6C4CDF7D72D9}"/>
                </a:ext>
              </a:extLst>
            </p:cNvPr>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 name="Google Shape;41652;p18">
              <a:extLst>
                <a:ext uri="{FF2B5EF4-FFF2-40B4-BE49-F238E27FC236}">
                  <a16:creationId xmlns:a16="http://schemas.microsoft.com/office/drawing/2014/main" id="{6ECAC2DC-30D4-43C5-8FD3-9D6D91442920}"/>
                </a:ext>
              </a:extLst>
            </p:cNvPr>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 name="Google Shape;41653;p18">
              <a:extLst>
                <a:ext uri="{FF2B5EF4-FFF2-40B4-BE49-F238E27FC236}">
                  <a16:creationId xmlns:a16="http://schemas.microsoft.com/office/drawing/2014/main" id="{59F92857-39D6-43EF-9495-FD23675BA019}"/>
                </a:ext>
              </a:extLst>
            </p:cNvPr>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 name="Google Shape;41654;p18">
              <a:extLst>
                <a:ext uri="{FF2B5EF4-FFF2-40B4-BE49-F238E27FC236}">
                  <a16:creationId xmlns:a16="http://schemas.microsoft.com/office/drawing/2014/main" id="{D89A4E54-A011-410F-85FF-30428DCED258}"/>
                </a:ext>
              </a:extLst>
            </p:cNvPr>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 name="Google Shape;41655;p18">
              <a:extLst>
                <a:ext uri="{FF2B5EF4-FFF2-40B4-BE49-F238E27FC236}">
                  <a16:creationId xmlns:a16="http://schemas.microsoft.com/office/drawing/2014/main" id="{2599A60C-A207-42FE-8C85-0E909DC8F285}"/>
                </a:ext>
              </a:extLst>
            </p:cNvPr>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 name="Google Shape;41656;p18">
              <a:extLst>
                <a:ext uri="{FF2B5EF4-FFF2-40B4-BE49-F238E27FC236}">
                  <a16:creationId xmlns:a16="http://schemas.microsoft.com/office/drawing/2014/main" id="{0F74A9D3-901F-4897-A22C-3499D1A71FE3}"/>
                </a:ext>
              </a:extLst>
            </p:cNvPr>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 name="Google Shape;41657;p18">
              <a:extLst>
                <a:ext uri="{FF2B5EF4-FFF2-40B4-BE49-F238E27FC236}">
                  <a16:creationId xmlns:a16="http://schemas.microsoft.com/office/drawing/2014/main" id="{1A1C8CF3-D4EF-421F-868C-DCAEEB1FBF81}"/>
                </a:ext>
              </a:extLst>
            </p:cNvPr>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 name="Google Shape;41658;p18">
              <a:extLst>
                <a:ext uri="{FF2B5EF4-FFF2-40B4-BE49-F238E27FC236}">
                  <a16:creationId xmlns:a16="http://schemas.microsoft.com/office/drawing/2014/main" id="{06AFF9F6-1B17-4FE1-A0BA-4EFEA18CF8D6}"/>
                </a:ext>
              </a:extLst>
            </p:cNvPr>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 name="Google Shape;41659;p18">
              <a:extLst>
                <a:ext uri="{FF2B5EF4-FFF2-40B4-BE49-F238E27FC236}">
                  <a16:creationId xmlns:a16="http://schemas.microsoft.com/office/drawing/2014/main" id="{C0D50BEB-2D37-490E-9300-0B3520424EE8}"/>
                </a:ext>
              </a:extLst>
            </p:cNvPr>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 name="Google Shape;41660;p18">
              <a:extLst>
                <a:ext uri="{FF2B5EF4-FFF2-40B4-BE49-F238E27FC236}">
                  <a16:creationId xmlns:a16="http://schemas.microsoft.com/office/drawing/2014/main" id="{B9E62FB0-2714-4188-90E6-F71B4B1A83CD}"/>
                </a:ext>
              </a:extLst>
            </p:cNvPr>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 name="Google Shape;41661;p18">
              <a:extLst>
                <a:ext uri="{FF2B5EF4-FFF2-40B4-BE49-F238E27FC236}">
                  <a16:creationId xmlns:a16="http://schemas.microsoft.com/office/drawing/2014/main" id="{97EB4A5E-BCD0-41C5-99E0-B8987ACE8BEC}"/>
                </a:ext>
              </a:extLst>
            </p:cNvPr>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 name="Google Shape;41662;p18">
              <a:extLst>
                <a:ext uri="{FF2B5EF4-FFF2-40B4-BE49-F238E27FC236}">
                  <a16:creationId xmlns:a16="http://schemas.microsoft.com/office/drawing/2014/main" id="{E066D00D-7CD1-4C34-8335-D69C5C559CFA}"/>
                </a:ext>
              </a:extLst>
            </p:cNvPr>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 name="Google Shape;41663;p18">
              <a:extLst>
                <a:ext uri="{FF2B5EF4-FFF2-40B4-BE49-F238E27FC236}">
                  <a16:creationId xmlns:a16="http://schemas.microsoft.com/office/drawing/2014/main" id="{819849A0-99A1-4398-B9CC-53441B4B723C}"/>
                </a:ext>
              </a:extLst>
            </p:cNvPr>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 name="Google Shape;41664;p18">
              <a:extLst>
                <a:ext uri="{FF2B5EF4-FFF2-40B4-BE49-F238E27FC236}">
                  <a16:creationId xmlns:a16="http://schemas.microsoft.com/office/drawing/2014/main" id="{13E4D0E6-DE06-452F-B943-02DAC57FAB7C}"/>
                </a:ext>
              </a:extLst>
            </p:cNvPr>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 name="Google Shape;41665;p18">
              <a:extLst>
                <a:ext uri="{FF2B5EF4-FFF2-40B4-BE49-F238E27FC236}">
                  <a16:creationId xmlns:a16="http://schemas.microsoft.com/office/drawing/2014/main" id="{5132BBB6-C04F-448F-9CAB-4EE808B882F7}"/>
                </a:ext>
              </a:extLst>
            </p:cNvPr>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 name="Google Shape;41666;p18">
              <a:extLst>
                <a:ext uri="{FF2B5EF4-FFF2-40B4-BE49-F238E27FC236}">
                  <a16:creationId xmlns:a16="http://schemas.microsoft.com/office/drawing/2014/main" id="{2501374C-880E-4096-A8B7-45B1BB139383}"/>
                </a:ext>
              </a:extLst>
            </p:cNvPr>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 name="Google Shape;41667;p18">
              <a:extLst>
                <a:ext uri="{FF2B5EF4-FFF2-40B4-BE49-F238E27FC236}">
                  <a16:creationId xmlns:a16="http://schemas.microsoft.com/office/drawing/2014/main" id="{39A1302B-9F68-46C6-B5E3-96D5558DE6DF}"/>
                </a:ext>
              </a:extLst>
            </p:cNvPr>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 name="Google Shape;41668;p18">
              <a:extLst>
                <a:ext uri="{FF2B5EF4-FFF2-40B4-BE49-F238E27FC236}">
                  <a16:creationId xmlns:a16="http://schemas.microsoft.com/office/drawing/2014/main" id="{8A9B83F7-4CEB-4F20-8D08-1B8E1AEB3AD6}"/>
                </a:ext>
              </a:extLst>
            </p:cNvPr>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 name="Google Shape;41669;p18">
              <a:extLst>
                <a:ext uri="{FF2B5EF4-FFF2-40B4-BE49-F238E27FC236}">
                  <a16:creationId xmlns:a16="http://schemas.microsoft.com/office/drawing/2014/main" id="{C30A439F-3BC3-4AF2-B236-BAC55FE21080}"/>
                </a:ext>
              </a:extLst>
            </p:cNvPr>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 name="Google Shape;41670;p18">
              <a:extLst>
                <a:ext uri="{FF2B5EF4-FFF2-40B4-BE49-F238E27FC236}">
                  <a16:creationId xmlns:a16="http://schemas.microsoft.com/office/drawing/2014/main" id="{6E650AFC-64F4-478A-9F29-65FC519FBB18}"/>
                </a:ext>
              </a:extLst>
            </p:cNvPr>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 name="Google Shape;41671;p18">
              <a:extLst>
                <a:ext uri="{FF2B5EF4-FFF2-40B4-BE49-F238E27FC236}">
                  <a16:creationId xmlns:a16="http://schemas.microsoft.com/office/drawing/2014/main" id="{D9991726-0176-4893-8891-CAEBF8013F4F}"/>
                </a:ext>
              </a:extLst>
            </p:cNvPr>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 name="Google Shape;41672;p18">
              <a:extLst>
                <a:ext uri="{FF2B5EF4-FFF2-40B4-BE49-F238E27FC236}">
                  <a16:creationId xmlns:a16="http://schemas.microsoft.com/office/drawing/2014/main" id="{40A7134E-E21E-49C1-956D-914CE6501BF7}"/>
                </a:ext>
              </a:extLst>
            </p:cNvPr>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 name="Google Shape;41673;p18">
              <a:extLst>
                <a:ext uri="{FF2B5EF4-FFF2-40B4-BE49-F238E27FC236}">
                  <a16:creationId xmlns:a16="http://schemas.microsoft.com/office/drawing/2014/main" id="{5A61FEB0-2B02-406D-B7D8-A1880844B747}"/>
                </a:ext>
              </a:extLst>
            </p:cNvPr>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 name="Google Shape;41674;p18">
              <a:extLst>
                <a:ext uri="{FF2B5EF4-FFF2-40B4-BE49-F238E27FC236}">
                  <a16:creationId xmlns:a16="http://schemas.microsoft.com/office/drawing/2014/main" id="{657018FB-23C8-44D1-9749-946977CB657C}"/>
                </a:ext>
              </a:extLst>
            </p:cNvPr>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 name="Google Shape;41675;p18">
              <a:extLst>
                <a:ext uri="{FF2B5EF4-FFF2-40B4-BE49-F238E27FC236}">
                  <a16:creationId xmlns:a16="http://schemas.microsoft.com/office/drawing/2014/main" id="{F935E8E2-CF61-4B48-AF91-259D446CEB8B}"/>
                </a:ext>
              </a:extLst>
            </p:cNvPr>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 name="Google Shape;41676;p18">
              <a:extLst>
                <a:ext uri="{FF2B5EF4-FFF2-40B4-BE49-F238E27FC236}">
                  <a16:creationId xmlns:a16="http://schemas.microsoft.com/office/drawing/2014/main" id="{2F72CF0B-C1D0-4565-883B-7705EADD4067}"/>
                </a:ext>
              </a:extLst>
            </p:cNvPr>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 name="Google Shape;41677;p18">
              <a:extLst>
                <a:ext uri="{FF2B5EF4-FFF2-40B4-BE49-F238E27FC236}">
                  <a16:creationId xmlns:a16="http://schemas.microsoft.com/office/drawing/2014/main" id="{C93CABAE-C871-44BB-8B11-E784C745B91E}"/>
                </a:ext>
              </a:extLst>
            </p:cNvPr>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 name="Google Shape;41678;p18">
              <a:extLst>
                <a:ext uri="{FF2B5EF4-FFF2-40B4-BE49-F238E27FC236}">
                  <a16:creationId xmlns:a16="http://schemas.microsoft.com/office/drawing/2014/main" id="{C808598C-DAF6-4082-BC72-6803E11B21F7}"/>
                </a:ext>
              </a:extLst>
            </p:cNvPr>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 name="Google Shape;41679;p18">
              <a:extLst>
                <a:ext uri="{FF2B5EF4-FFF2-40B4-BE49-F238E27FC236}">
                  <a16:creationId xmlns:a16="http://schemas.microsoft.com/office/drawing/2014/main" id="{9C45F7D7-7692-47EB-A658-D33AF4874A16}"/>
                </a:ext>
              </a:extLst>
            </p:cNvPr>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 name="Google Shape;41680;p18">
              <a:extLst>
                <a:ext uri="{FF2B5EF4-FFF2-40B4-BE49-F238E27FC236}">
                  <a16:creationId xmlns:a16="http://schemas.microsoft.com/office/drawing/2014/main" id="{C733A919-F351-4C70-8245-9F82BDFF7A47}"/>
                </a:ext>
              </a:extLst>
            </p:cNvPr>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 name="Google Shape;41681;p18">
              <a:extLst>
                <a:ext uri="{FF2B5EF4-FFF2-40B4-BE49-F238E27FC236}">
                  <a16:creationId xmlns:a16="http://schemas.microsoft.com/office/drawing/2014/main" id="{5B8642F3-16A9-4E56-9253-17C803309CCC}"/>
                </a:ext>
              </a:extLst>
            </p:cNvPr>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 name="Google Shape;41682;p18">
              <a:extLst>
                <a:ext uri="{FF2B5EF4-FFF2-40B4-BE49-F238E27FC236}">
                  <a16:creationId xmlns:a16="http://schemas.microsoft.com/office/drawing/2014/main" id="{854EB7C6-49B6-4801-875D-0E72A98DA3A3}"/>
                </a:ext>
              </a:extLst>
            </p:cNvPr>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 name="Google Shape;41683;p18">
              <a:extLst>
                <a:ext uri="{FF2B5EF4-FFF2-40B4-BE49-F238E27FC236}">
                  <a16:creationId xmlns:a16="http://schemas.microsoft.com/office/drawing/2014/main" id="{36B062CC-7A71-4EDC-BFA2-BE7D9C5626AC}"/>
                </a:ext>
              </a:extLst>
            </p:cNvPr>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 name="Google Shape;41684;p18">
              <a:extLst>
                <a:ext uri="{FF2B5EF4-FFF2-40B4-BE49-F238E27FC236}">
                  <a16:creationId xmlns:a16="http://schemas.microsoft.com/office/drawing/2014/main" id="{DA2A2445-3887-4B79-8A84-F8102D55F785}"/>
                </a:ext>
              </a:extLst>
            </p:cNvPr>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 name="Google Shape;41685;p18">
              <a:extLst>
                <a:ext uri="{FF2B5EF4-FFF2-40B4-BE49-F238E27FC236}">
                  <a16:creationId xmlns:a16="http://schemas.microsoft.com/office/drawing/2014/main" id="{4D7B65EB-544E-4124-A10A-2063F46AD45F}"/>
                </a:ext>
              </a:extLst>
            </p:cNvPr>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 name="Google Shape;41686;p18">
              <a:extLst>
                <a:ext uri="{FF2B5EF4-FFF2-40B4-BE49-F238E27FC236}">
                  <a16:creationId xmlns:a16="http://schemas.microsoft.com/office/drawing/2014/main" id="{CA6023B0-2183-4C08-8B69-F910EB30487E}"/>
                </a:ext>
              </a:extLst>
            </p:cNvPr>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 name="Google Shape;41687;p18">
              <a:extLst>
                <a:ext uri="{FF2B5EF4-FFF2-40B4-BE49-F238E27FC236}">
                  <a16:creationId xmlns:a16="http://schemas.microsoft.com/office/drawing/2014/main" id="{C7E517DF-CD0B-4D6B-AC38-9B4184F7371A}"/>
                </a:ext>
              </a:extLst>
            </p:cNvPr>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 name="Google Shape;41688;p18">
              <a:extLst>
                <a:ext uri="{FF2B5EF4-FFF2-40B4-BE49-F238E27FC236}">
                  <a16:creationId xmlns:a16="http://schemas.microsoft.com/office/drawing/2014/main" id="{8786E5D4-31C1-4828-B9B5-8DAD4E8C2112}"/>
                </a:ext>
              </a:extLst>
            </p:cNvPr>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 name="Google Shape;41689;p18">
              <a:extLst>
                <a:ext uri="{FF2B5EF4-FFF2-40B4-BE49-F238E27FC236}">
                  <a16:creationId xmlns:a16="http://schemas.microsoft.com/office/drawing/2014/main" id="{36C71495-672C-42D6-8917-BAFD22179725}"/>
                </a:ext>
              </a:extLst>
            </p:cNvPr>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 name="Google Shape;41690;p18">
              <a:extLst>
                <a:ext uri="{FF2B5EF4-FFF2-40B4-BE49-F238E27FC236}">
                  <a16:creationId xmlns:a16="http://schemas.microsoft.com/office/drawing/2014/main" id="{868338D1-CB83-49FD-A89E-45FD9B55620E}"/>
                </a:ext>
              </a:extLst>
            </p:cNvPr>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 name="Google Shape;41691;p18">
              <a:extLst>
                <a:ext uri="{FF2B5EF4-FFF2-40B4-BE49-F238E27FC236}">
                  <a16:creationId xmlns:a16="http://schemas.microsoft.com/office/drawing/2014/main" id="{39C7C0DC-E168-4782-9289-393DF9EDBFDE}"/>
                </a:ext>
              </a:extLst>
            </p:cNvPr>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 name="Google Shape;41692;p18">
              <a:extLst>
                <a:ext uri="{FF2B5EF4-FFF2-40B4-BE49-F238E27FC236}">
                  <a16:creationId xmlns:a16="http://schemas.microsoft.com/office/drawing/2014/main" id="{6DF30BA6-F4A4-4667-8819-3780FE800195}"/>
                </a:ext>
              </a:extLst>
            </p:cNvPr>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 name="Google Shape;41693;p18">
              <a:extLst>
                <a:ext uri="{FF2B5EF4-FFF2-40B4-BE49-F238E27FC236}">
                  <a16:creationId xmlns:a16="http://schemas.microsoft.com/office/drawing/2014/main" id="{8D375D46-20F4-4D31-AD8A-F0AB4C150E8C}"/>
                </a:ext>
              </a:extLst>
            </p:cNvPr>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 name="Google Shape;41694;p18">
              <a:extLst>
                <a:ext uri="{FF2B5EF4-FFF2-40B4-BE49-F238E27FC236}">
                  <a16:creationId xmlns:a16="http://schemas.microsoft.com/office/drawing/2014/main" id="{7C217160-BB4A-4A4E-8C14-6B377B9F3CA6}"/>
                </a:ext>
              </a:extLst>
            </p:cNvPr>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 name="Google Shape;41695;p18">
              <a:extLst>
                <a:ext uri="{FF2B5EF4-FFF2-40B4-BE49-F238E27FC236}">
                  <a16:creationId xmlns:a16="http://schemas.microsoft.com/office/drawing/2014/main" id="{1CB08899-6730-4DC2-829D-A567210CA0D0}"/>
                </a:ext>
              </a:extLst>
            </p:cNvPr>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 name="Google Shape;41696;p18">
              <a:extLst>
                <a:ext uri="{FF2B5EF4-FFF2-40B4-BE49-F238E27FC236}">
                  <a16:creationId xmlns:a16="http://schemas.microsoft.com/office/drawing/2014/main" id="{4D6BAA56-ED6C-4419-A81D-A0E6D76AE13B}"/>
                </a:ext>
              </a:extLst>
            </p:cNvPr>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 name="Google Shape;41697;p18">
              <a:extLst>
                <a:ext uri="{FF2B5EF4-FFF2-40B4-BE49-F238E27FC236}">
                  <a16:creationId xmlns:a16="http://schemas.microsoft.com/office/drawing/2014/main" id="{92BE0692-492F-42C7-89D3-5C2DB0D7D7F0}"/>
                </a:ext>
              </a:extLst>
            </p:cNvPr>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 name="Google Shape;41698;p18">
              <a:extLst>
                <a:ext uri="{FF2B5EF4-FFF2-40B4-BE49-F238E27FC236}">
                  <a16:creationId xmlns:a16="http://schemas.microsoft.com/office/drawing/2014/main" id="{989BBDAC-48BE-4740-B0E9-2F20FA43C02B}"/>
                </a:ext>
              </a:extLst>
            </p:cNvPr>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 name="Google Shape;41699;p18">
              <a:extLst>
                <a:ext uri="{FF2B5EF4-FFF2-40B4-BE49-F238E27FC236}">
                  <a16:creationId xmlns:a16="http://schemas.microsoft.com/office/drawing/2014/main" id="{92DC5F3D-3B7A-4342-BC8D-BBBD803FF2B1}"/>
                </a:ext>
              </a:extLst>
            </p:cNvPr>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 name="Google Shape;41700;p18">
              <a:extLst>
                <a:ext uri="{FF2B5EF4-FFF2-40B4-BE49-F238E27FC236}">
                  <a16:creationId xmlns:a16="http://schemas.microsoft.com/office/drawing/2014/main" id="{BC4E0BF4-4688-4BA1-9D6E-7D26AB07D9C4}"/>
                </a:ext>
              </a:extLst>
            </p:cNvPr>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 name="Google Shape;41701;p18">
              <a:extLst>
                <a:ext uri="{FF2B5EF4-FFF2-40B4-BE49-F238E27FC236}">
                  <a16:creationId xmlns:a16="http://schemas.microsoft.com/office/drawing/2014/main" id="{8B761768-FEF7-4AF6-88A5-26539D1D7D48}"/>
                </a:ext>
              </a:extLst>
            </p:cNvPr>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 name="Google Shape;41702;p18">
              <a:extLst>
                <a:ext uri="{FF2B5EF4-FFF2-40B4-BE49-F238E27FC236}">
                  <a16:creationId xmlns:a16="http://schemas.microsoft.com/office/drawing/2014/main" id="{C86492B8-CA6A-4F31-8F9F-E95BBD102350}"/>
                </a:ext>
              </a:extLst>
            </p:cNvPr>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 name="Google Shape;41703;p18">
              <a:extLst>
                <a:ext uri="{FF2B5EF4-FFF2-40B4-BE49-F238E27FC236}">
                  <a16:creationId xmlns:a16="http://schemas.microsoft.com/office/drawing/2014/main" id="{8198F4A2-22BD-42BD-AB02-EB577A9C3411}"/>
                </a:ext>
              </a:extLst>
            </p:cNvPr>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 name="Google Shape;41704;p18">
              <a:extLst>
                <a:ext uri="{FF2B5EF4-FFF2-40B4-BE49-F238E27FC236}">
                  <a16:creationId xmlns:a16="http://schemas.microsoft.com/office/drawing/2014/main" id="{E0B71AEC-25C3-44C9-AEA9-EF2A6FC56694}"/>
                </a:ext>
              </a:extLst>
            </p:cNvPr>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 name="Google Shape;41705;p18">
              <a:extLst>
                <a:ext uri="{FF2B5EF4-FFF2-40B4-BE49-F238E27FC236}">
                  <a16:creationId xmlns:a16="http://schemas.microsoft.com/office/drawing/2014/main" id="{96146B30-F88D-449F-B328-183A514BED85}"/>
                </a:ext>
              </a:extLst>
            </p:cNvPr>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 name="Google Shape;41706;p18">
              <a:extLst>
                <a:ext uri="{FF2B5EF4-FFF2-40B4-BE49-F238E27FC236}">
                  <a16:creationId xmlns:a16="http://schemas.microsoft.com/office/drawing/2014/main" id="{A5EB95BB-B225-4CF7-8B1C-43A2F670DC84}"/>
                </a:ext>
              </a:extLst>
            </p:cNvPr>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 name="Google Shape;41707;p18">
              <a:extLst>
                <a:ext uri="{FF2B5EF4-FFF2-40B4-BE49-F238E27FC236}">
                  <a16:creationId xmlns:a16="http://schemas.microsoft.com/office/drawing/2014/main" id="{B2C2B4BA-0639-4C7E-88E2-20870F17A499}"/>
                </a:ext>
              </a:extLst>
            </p:cNvPr>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 name="Google Shape;41708;p18">
              <a:extLst>
                <a:ext uri="{FF2B5EF4-FFF2-40B4-BE49-F238E27FC236}">
                  <a16:creationId xmlns:a16="http://schemas.microsoft.com/office/drawing/2014/main" id="{7F732883-65B1-4EA5-BCAA-3D7D7CF5ECE8}"/>
                </a:ext>
              </a:extLst>
            </p:cNvPr>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 name="Google Shape;41709;p18">
              <a:extLst>
                <a:ext uri="{FF2B5EF4-FFF2-40B4-BE49-F238E27FC236}">
                  <a16:creationId xmlns:a16="http://schemas.microsoft.com/office/drawing/2014/main" id="{440E769E-D11D-4ED6-9E75-6450F5A0CA99}"/>
                </a:ext>
              </a:extLst>
            </p:cNvPr>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 name="Google Shape;41710;p18">
              <a:extLst>
                <a:ext uri="{FF2B5EF4-FFF2-40B4-BE49-F238E27FC236}">
                  <a16:creationId xmlns:a16="http://schemas.microsoft.com/office/drawing/2014/main" id="{4F3F7CB0-0E19-4843-A2F7-748264D6DF86}"/>
                </a:ext>
              </a:extLst>
            </p:cNvPr>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 name="Google Shape;41711;p18">
              <a:extLst>
                <a:ext uri="{FF2B5EF4-FFF2-40B4-BE49-F238E27FC236}">
                  <a16:creationId xmlns:a16="http://schemas.microsoft.com/office/drawing/2014/main" id="{2FAA2500-4216-4669-B5FB-E4E221D68529}"/>
                </a:ext>
              </a:extLst>
            </p:cNvPr>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 name="Google Shape;41712;p18">
              <a:extLst>
                <a:ext uri="{FF2B5EF4-FFF2-40B4-BE49-F238E27FC236}">
                  <a16:creationId xmlns:a16="http://schemas.microsoft.com/office/drawing/2014/main" id="{C8BE585D-7A46-49B9-A450-4C42AEB8A9B1}"/>
                </a:ext>
              </a:extLst>
            </p:cNvPr>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 name="Google Shape;41713;p18">
              <a:extLst>
                <a:ext uri="{FF2B5EF4-FFF2-40B4-BE49-F238E27FC236}">
                  <a16:creationId xmlns:a16="http://schemas.microsoft.com/office/drawing/2014/main" id="{7DED5D4D-E553-49F8-B235-B4FB254AC413}"/>
                </a:ext>
              </a:extLst>
            </p:cNvPr>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 name="Google Shape;41714;p18">
              <a:extLst>
                <a:ext uri="{FF2B5EF4-FFF2-40B4-BE49-F238E27FC236}">
                  <a16:creationId xmlns:a16="http://schemas.microsoft.com/office/drawing/2014/main" id="{868B7BF9-50DD-490F-B5E9-1C4FCC49A991}"/>
                </a:ext>
              </a:extLst>
            </p:cNvPr>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 name="Google Shape;41715;p18">
              <a:extLst>
                <a:ext uri="{FF2B5EF4-FFF2-40B4-BE49-F238E27FC236}">
                  <a16:creationId xmlns:a16="http://schemas.microsoft.com/office/drawing/2014/main" id="{50EE0B9F-CC10-452C-8E53-BF7DCD305D13}"/>
                </a:ext>
              </a:extLst>
            </p:cNvPr>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 name="Google Shape;41716;p18">
              <a:extLst>
                <a:ext uri="{FF2B5EF4-FFF2-40B4-BE49-F238E27FC236}">
                  <a16:creationId xmlns:a16="http://schemas.microsoft.com/office/drawing/2014/main" id="{3E3F4C1A-7B2A-4F57-8B1C-2A7220E62000}"/>
                </a:ext>
              </a:extLst>
            </p:cNvPr>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 name="Google Shape;41717;p18">
              <a:extLst>
                <a:ext uri="{FF2B5EF4-FFF2-40B4-BE49-F238E27FC236}">
                  <a16:creationId xmlns:a16="http://schemas.microsoft.com/office/drawing/2014/main" id="{3559CBC7-5E3A-4ECF-8505-59AD2C3CA1A1}"/>
                </a:ext>
              </a:extLst>
            </p:cNvPr>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 name="Google Shape;41718;p18">
              <a:extLst>
                <a:ext uri="{FF2B5EF4-FFF2-40B4-BE49-F238E27FC236}">
                  <a16:creationId xmlns:a16="http://schemas.microsoft.com/office/drawing/2014/main" id="{4E4DA643-F315-4B04-9745-37472081FA2E}"/>
                </a:ext>
              </a:extLst>
            </p:cNvPr>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 name="Google Shape;41719;p18">
              <a:extLst>
                <a:ext uri="{FF2B5EF4-FFF2-40B4-BE49-F238E27FC236}">
                  <a16:creationId xmlns:a16="http://schemas.microsoft.com/office/drawing/2014/main" id="{8C7BE564-6DE8-4D40-AE9B-C86AD256D0EF}"/>
                </a:ext>
              </a:extLst>
            </p:cNvPr>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 name="Google Shape;41720;p18">
              <a:extLst>
                <a:ext uri="{FF2B5EF4-FFF2-40B4-BE49-F238E27FC236}">
                  <a16:creationId xmlns:a16="http://schemas.microsoft.com/office/drawing/2014/main" id="{803E3B87-68B0-4CB1-8B29-9569FC4BA4AC}"/>
                </a:ext>
              </a:extLst>
            </p:cNvPr>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 name="Google Shape;41721;p18">
              <a:extLst>
                <a:ext uri="{FF2B5EF4-FFF2-40B4-BE49-F238E27FC236}">
                  <a16:creationId xmlns:a16="http://schemas.microsoft.com/office/drawing/2014/main" id="{95877F03-022C-4EAB-A9D4-C563D0E19859}"/>
                </a:ext>
              </a:extLst>
            </p:cNvPr>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 name="Google Shape;41722;p18">
              <a:extLst>
                <a:ext uri="{FF2B5EF4-FFF2-40B4-BE49-F238E27FC236}">
                  <a16:creationId xmlns:a16="http://schemas.microsoft.com/office/drawing/2014/main" id="{94D532DD-9726-42E9-B549-7B4FBDDD3B61}"/>
                </a:ext>
              </a:extLst>
            </p:cNvPr>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 name="Google Shape;41723;p18">
              <a:extLst>
                <a:ext uri="{FF2B5EF4-FFF2-40B4-BE49-F238E27FC236}">
                  <a16:creationId xmlns:a16="http://schemas.microsoft.com/office/drawing/2014/main" id="{420F87F3-3112-4F0B-929E-A2978F42AF80}"/>
                </a:ext>
              </a:extLst>
            </p:cNvPr>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 name="Google Shape;41724;p18">
              <a:extLst>
                <a:ext uri="{FF2B5EF4-FFF2-40B4-BE49-F238E27FC236}">
                  <a16:creationId xmlns:a16="http://schemas.microsoft.com/office/drawing/2014/main" id="{43F831AE-EAC6-41C7-87C0-F4AF0E396F38}"/>
                </a:ext>
              </a:extLst>
            </p:cNvPr>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 name="Google Shape;41725;p18">
              <a:extLst>
                <a:ext uri="{FF2B5EF4-FFF2-40B4-BE49-F238E27FC236}">
                  <a16:creationId xmlns:a16="http://schemas.microsoft.com/office/drawing/2014/main" id="{A2F1088E-FB67-461D-894B-4AEFB024A8F6}"/>
                </a:ext>
              </a:extLst>
            </p:cNvPr>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 name="Google Shape;41726;p18">
              <a:extLst>
                <a:ext uri="{FF2B5EF4-FFF2-40B4-BE49-F238E27FC236}">
                  <a16:creationId xmlns:a16="http://schemas.microsoft.com/office/drawing/2014/main" id="{99C19334-3CF1-4306-A6C2-2E3ACFDF153B}"/>
                </a:ext>
              </a:extLst>
            </p:cNvPr>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 name="Google Shape;41727;p18">
              <a:extLst>
                <a:ext uri="{FF2B5EF4-FFF2-40B4-BE49-F238E27FC236}">
                  <a16:creationId xmlns:a16="http://schemas.microsoft.com/office/drawing/2014/main" id="{B0BAC999-6CBF-4C39-984A-4AA86C04AD5E}"/>
                </a:ext>
              </a:extLst>
            </p:cNvPr>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 name="Google Shape;41728;p18">
              <a:extLst>
                <a:ext uri="{FF2B5EF4-FFF2-40B4-BE49-F238E27FC236}">
                  <a16:creationId xmlns:a16="http://schemas.microsoft.com/office/drawing/2014/main" id="{4AD11605-9220-413A-AD01-302ADA2DCE1C}"/>
                </a:ext>
              </a:extLst>
            </p:cNvPr>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 name="Google Shape;41729;p18">
              <a:extLst>
                <a:ext uri="{FF2B5EF4-FFF2-40B4-BE49-F238E27FC236}">
                  <a16:creationId xmlns:a16="http://schemas.microsoft.com/office/drawing/2014/main" id="{9A32BB68-5B90-4D31-B64E-FC9B37C98565}"/>
                </a:ext>
              </a:extLst>
            </p:cNvPr>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 name="Google Shape;41730;p18">
              <a:extLst>
                <a:ext uri="{FF2B5EF4-FFF2-40B4-BE49-F238E27FC236}">
                  <a16:creationId xmlns:a16="http://schemas.microsoft.com/office/drawing/2014/main" id="{E595C271-07A5-4DE9-B6F8-5CD78CA172D0}"/>
                </a:ext>
              </a:extLst>
            </p:cNvPr>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 name="Google Shape;41731;p18">
              <a:extLst>
                <a:ext uri="{FF2B5EF4-FFF2-40B4-BE49-F238E27FC236}">
                  <a16:creationId xmlns:a16="http://schemas.microsoft.com/office/drawing/2014/main" id="{A93F5345-076F-4EC0-94AF-DFCC97BD4F2E}"/>
                </a:ext>
              </a:extLst>
            </p:cNvPr>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 name="Google Shape;41732;p18">
              <a:extLst>
                <a:ext uri="{FF2B5EF4-FFF2-40B4-BE49-F238E27FC236}">
                  <a16:creationId xmlns:a16="http://schemas.microsoft.com/office/drawing/2014/main" id="{046D41B6-D251-451A-A1BC-409B741DFDAD}"/>
                </a:ext>
              </a:extLst>
            </p:cNvPr>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 name="Google Shape;41733;p18">
              <a:extLst>
                <a:ext uri="{FF2B5EF4-FFF2-40B4-BE49-F238E27FC236}">
                  <a16:creationId xmlns:a16="http://schemas.microsoft.com/office/drawing/2014/main" id="{F42B371B-15B0-40D9-ACE7-F9173EB239B1}"/>
                </a:ext>
              </a:extLst>
            </p:cNvPr>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 name="Google Shape;41734;p18">
              <a:extLst>
                <a:ext uri="{FF2B5EF4-FFF2-40B4-BE49-F238E27FC236}">
                  <a16:creationId xmlns:a16="http://schemas.microsoft.com/office/drawing/2014/main" id="{8D9B3208-5415-4E20-A03D-651DF84C6CF1}"/>
                </a:ext>
              </a:extLst>
            </p:cNvPr>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 name="Google Shape;41735;p18">
              <a:extLst>
                <a:ext uri="{FF2B5EF4-FFF2-40B4-BE49-F238E27FC236}">
                  <a16:creationId xmlns:a16="http://schemas.microsoft.com/office/drawing/2014/main" id="{765ED244-1AAC-4675-94AD-3967348C0A2B}"/>
                </a:ext>
              </a:extLst>
            </p:cNvPr>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 name="Google Shape;41736;p18">
              <a:extLst>
                <a:ext uri="{FF2B5EF4-FFF2-40B4-BE49-F238E27FC236}">
                  <a16:creationId xmlns:a16="http://schemas.microsoft.com/office/drawing/2014/main" id="{00BB8767-C07B-4C7C-9A65-256CE0285CBE}"/>
                </a:ext>
              </a:extLst>
            </p:cNvPr>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 name="Google Shape;41737;p18">
              <a:extLst>
                <a:ext uri="{FF2B5EF4-FFF2-40B4-BE49-F238E27FC236}">
                  <a16:creationId xmlns:a16="http://schemas.microsoft.com/office/drawing/2014/main" id="{D848806C-CCA6-4E14-AECF-4E9D7BA675AC}"/>
                </a:ext>
              </a:extLst>
            </p:cNvPr>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 name="Google Shape;41738;p18">
              <a:extLst>
                <a:ext uri="{FF2B5EF4-FFF2-40B4-BE49-F238E27FC236}">
                  <a16:creationId xmlns:a16="http://schemas.microsoft.com/office/drawing/2014/main" id="{EFCADC45-FBED-45C8-A09E-48F0A8824439}"/>
                </a:ext>
              </a:extLst>
            </p:cNvPr>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 name="Google Shape;41739;p18">
              <a:extLst>
                <a:ext uri="{FF2B5EF4-FFF2-40B4-BE49-F238E27FC236}">
                  <a16:creationId xmlns:a16="http://schemas.microsoft.com/office/drawing/2014/main" id="{0A791E55-5006-402A-829B-498E65DF0140}"/>
                </a:ext>
              </a:extLst>
            </p:cNvPr>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 name="Google Shape;41740;p18">
              <a:extLst>
                <a:ext uri="{FF2B5EF4-FFF2-40B4-BE49-F238E27FC236}">
                  <a16:creationId xmlns:a16="http://schemas.microsoft.com/office/drawing/2014/main" id="{D9A3DF68-DA8E-4E17-B1B0-5B4D7D88C8EC}"/>
                </a:ext>
              </a:extLst>
            </p:cNvPr>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 name="Google Shape;41741;p18">
              <a:extLst>
                <a:ext uri="{FF2B5EF4-FFF2-40B4-BE49-F238E27FC236}">
                  <a16:creationId xmlns:a16="http://schemas.microsoft.com/office/drawing/2014/main" id="{B5C556CF-FB5D-4687-9538-DF7A4B81EDAD}"/>
                </a:ext>
              </a:extLst>
            </p:cNvPr>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 name="Google Shape;41742;p18">
              <a:extLst>
                <a:ext uri="{FF2B5EF4-FFF2-40B4-BE49-F238E27FC236}">
                  <a16:creationId xmlns:a16="http://schemas.microsoft.com/office/drawing/2014/main" id="{12D10FBA-5C7E-4D90-A4F0-92BC78E1DAEF}"/>
                </a:ext>
              </a:extLst>
            </p:cNvPr>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 name="Google Shape;41743;p18">
              <a:extLst>
                <a:ext uri="{FF2B5EF4-FFF2-40B4-BE49-F238E27FC236}">
                  <a16:creationId xmlns:a16="http://schemas.microsoft.com/office/drawing/2014/main" id="{B105BA89-BAA3-40EB-BF09-A2D3DD876CD0}"/>
                </a:ext>
              </a:extLst>
            </p:cNvPr>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 name="Google Shape;41744;p18">
              <a:extLst>
                <a:ext uri="{FF2B5EF4-FFF2-40B4-BE49-F238E27FC236}">
                  <a16:creationId xmlns:a16="http://schemas.microsoft.com/office/drawing/2014/main" id="{CB689F48-EC29-4BD8-AE08-B69333E13B36}"/>
                </a:ext>
              </a:extLst>
            </p:cNvPr>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 name="Google Shape;41745;p18">
              <a:extLst>
                <a:ext uri="{FF2B5EF4-FFF2-40B4-BE49-F238E27FC236}">
                  <a16:creationId xmlns:a16="http://schemas.microsoft.com/office/drawing/2014/main" id="{0881FB73-B82B-43B2-95EC-D40789055DFE}"/>
                </a:ext>
              </a:extLst>
            </p:cNvPr>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 name="Google Shape;41746;p18">
              <a:extLst>
                <a:ext uri="{FF2B5EF4-FFF2-40B4-BE49-F238E27FC236}">
                  <a16:creationId xmlns:a16="http://schemas.microsoft.com/office/drawing/2014/main" id="{2068C157-6DA1-4CFD-A98E-4240D27DDE94}"/>
                </a:ext>
              </a:extLst>
            </p:cNvPr>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 name="Google Shape;41747;p18">
              <a:extLst>
                <a:ext uri="{FF2B5EF4-FFF2-40B4-BE49-F238E27FC236}">
                  <a16:creationId xmlns:a16="http://schemas.microsoft.com/office/drawing/2014/main" id="{6136DEE8-7A5F-46BC-9DF3-C35C0496088D}"/>
                </a:ext>
              </a:extLst>
            </p:cNvPr>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 name="Google Shape;41748;p18">
              <a:extLst>
                <a:ext uri="{FF2B5EF4-FFF2-40B4-BE49-F238E27FC236}">
                  <a16:creationId xmlns:a16="http://schemas.microsoft.com/office/drawing/2014/main" id="{D8DC8795-D9AC-43D3-82AE-E9913C848527}"/>
                </a:ext>
              </a:extLst>
            </p:cNvPr>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 name="Google Shape;41749;p18">
              <a:extLst>
                <a:ext uri="{FF2B5EF4-FFF2-40B4-BE49-F238E27FC236}">
                  <a16:creationId xmlns:a16="http://schemas.microsoft.com/office/drawing/2014/main" id="{A4A6A3B5-5EE3-4F29-ACDE-532E2FBDEF63}"/>
                </a:ext>
              </a:extLst>
            </p:cNvPr>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 name="Google Shape;41750;p18">
              <a:extLst>
                <a:ext uri="{FF2B5EF4-FFF2-40B4-BE49-F238E27FC236}">
                  <a16:creationId xmlns:a16="http://schemas.microsoft.com/office/drawing/2014/main" id="{261D9B77-7BA8-4FF5-AD5C-14951167043A}"/>
                </a:ext>
              </a:extLst>
            </p:cNvPr>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 name="Google Shape;41751;p18">
              <a:extLst>
                <a:ext uri="{FF2B5EF4-FFF2-40B4-BE49-F238E27FC236}">
                  <a16:creationId xmlns:a16="http://schemas.microsoft.com/office/drawing/2014/main" id="{8AA58D64-0D59-4364-A61A-4092C6FFA75E}"/>
                </a:ext>
              </a:extLst>
            </p:cNvPr>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 name="Google Shape;41752;p18">
              <a:extLst>
                <a:ext uri="{FF2B5EF4-FFF2-40B4-BE49-F238E27FC236}">
                  <a16:creationId xmlns:a16="http://schemas.microsoft.com/office/drawing/2014/main" id="{EC0F55BC-371B-4977-9AE5-DC930D03FD13}"/>
                </a:ext>
              </a:extLst>
            </p:cNvPr>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 name="Google Shape;41753;p18">
              <a:extLst>
                <a:ext uri="{FF2B5EF4-FFF2-40B4-BE49-F238E27FC236}">
                  <a16:creationId xmlns:a16="http://schemas.microsoft.com/office/drawing/2014/main" id="{347F0842-6CF3-4189-A636-E569E72CD20B}"/>
                </a:ext>
              </a:extLst>
            </p:cNvPr>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 name="Google Shape;41754;p18">
              <a:extLst>
                <a:ext uri="{FF2B5EF4-FFF2-40B4-BE49-F238E27FC236}">
                  <a16:creationId xmlns:a16="http://schemas.microsoft.com/office/drawing/2014/main" id="{413BE8E8-2484-4BC1-9623-566AEEC47EEF}"/>
                </a:ext>
              </a:extLst>
            </p:cNvPr>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 name="Google Shape;41755;p18">
              <a:extLst>
                <a:ext uri="{FF2B5EF4-FFF2-40B4-BE49-F238E27FC236}">
                  <a16:creationId xmlns:a16="http://schemas.microsoft.com/office/drawing/2014/main" id="{471F1B6D-D2EF-4875-A880-0B10783D2AF8}"/>
                </a:ext>
              </a:extLst>
            </p:cNvPr>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 name="Google Shape;41756;p18">
              <a:extLst>
                <a:ext uri="{FF2B5EF4-FFF2-40B4-BE49-F238E27FC236}">
                  <a16:creationId xmlns:a16="http://schemas.microsoft.com/office/drawing/2014/main" id="{8E9ACE49-88F3-4009-8DDD-2C21CF25B18A}"/>
                </a:ext>
              </a:extLst>
            </p:cNvPr>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 name="Google Shape;41757;p18">
              <a:extLst>
                <a:ext uri="{FF2B5EF4-FFF2-40B4-BE49-F238E27FC236}">
                  <a16:creationId xmlns:a16="http://schemas.microsoft.com/office/drawing/2014/main" id="{F737D81D-FFE4-4F7F-B647-1FB919CF3FDC}"/>
                </a:ext>
              </a:extLst>
            </p:cNvPr>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 name="Google Shape;41758;p18">
              <a:extLst>
                <a:ext uri="{FF2B5EF4-FFF2-40B4-BE49-F238E27FC236}">
                  <a16:creationId xmlns:a16="http://schemas.microsoft.com/office/drawing/2014/main" id="{D25B443E-CF63-4CE8-B242-53778486102D}"/>
                </a:ext>
              </a:extLst>
            </p:cNvPr>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 name="Google Shape;41759;p18">
              <a:extLst>
                <a:ext uri="{FF2B5EF4-FFF2-40B4-BE49-F238E27FC236}">
                  <a16:creationId xmlns:a16="http://schemas.microsoft.com/office/drawing/2014/main" id="{EE6655B0-965D-45B1-A6B8-8E1282E49E18}"/>
                </a:ext>
              </a:extLst>
            </p:cNvPr>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 name="Google Shape;41760;p18">
              <a:extLst>
                <a:ext uri="{FF2B5EF4-FFF2-40B4-BE49-F238E27FC236}">
                  <a16:creationId xmlns:a16="http://schemas.microsoft.com/office/drawing/2014/main" id="{FA7DE601-7A24-4F59-B2E1-750D77445D08}"/>
                </a:ext>
              </a:extLst>
            </p:cNvPr>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 name="Google Shape;41761;p18">
              <a:extLst>
                <a:ext uri="{FF2B5EF4-FFF2-40B4-BE49-F238E27FC236}">
                  <a16:creationId xmlns:a16="http://schemas.microsoft.com/office/drawing/2014/main" id="{E0B35DF5-0FC0-4537-8C63-69D6632C8BE0}"/>
                </a:ext>
              </a:extLst>
            </p:cNvPr>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 name="Google Shape;41762;p18">
              <a:extLst>
                <a:ext uri="{FF2B5EF4-FFF2-40B4-BE49-F238E27FC236}">
                  <a16:creationId xmlns:a16="http://schemas.microsoft.com/office/drawing/2014/main" id="{32DBD6B0-ECDD-48C6-81F3-1E43DE571F81}"/>
                </a:ext>
              </a:extLst>
            </p:cNvPr>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 name="Google Shape;41763;p18">
              <a:extLst>
                <a:ext uri="{FF2B5EF4-FFF2-40B4-BE49-F238E27FC236}">
                  <a16:creationId xmlns:a16="http://schemas.microsoft.com/office/drawing/2014/main" id="{71BA4236-9C96-44FF-81F5-F50CF2D06257}"/>
                </a:ext>
              </a:extLst>
            </p:cNvPr>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 name="Google Shape;41764;p18">
              <a:extLst>
                <a:ext uri="{FF2B5EF4-FFF2-40B4-BE49-F238E27FC236}">
                  <a16:creationId xmlns:a16="http://schemas.microsoft.com/office/drawing/2014/main" id="{E4392766-57F1-475C-A4BE-DE8F740499FD}"/>
                </a:ext>
              </a:extLst>
            </p:cNvPr>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 name="Google Shape;41765;p18">
              <a:extLst>
                <a:ext uri="{FF2B5EF4-FFF2-40B4-BE49-F238E27FC236}">
                  <a16:creationId xmlns:a16="http://schemas.microsoft.com/office/drawing/2014/main" id="{EDDCD439-EF98-4F01-BC6E-01316EF10212}"/>
                </a:ext>
              </a:extLst>
            </p:cNvPr>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 name="Google Shape;41766;p18">
              <a:extLst>
                <a:ext uri="{FF2B5EF4-FFF2-40B4-BE49-F238E27FC236}">
                  <a16:creationId xmlns:a16="http://schemas.microsoft.com/office/drawing/2014/main" id="{8EE89D10-A190-49D6-8B86-73A8D1B640AF}"/>
                </a:ext>
              </a:extLst>
            </p:cNvPr>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 name="Google Shape;41767;p18">
              <a:extLst>
                <a:ext uri="{FF2B5EF4-FFF2-40B4-BE49-F238E27FC236}">
                  <a16:creationId xmlns:a16="http://schemas.microsoft.com/office/drawing/2014/main" id="{21A0A3DA-B10B-42E8-A52A-A33CEDCAB88E}"/>
                </a:ext>
              </a:extLst>
            </p:cNvPr>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 name="Google Shape;41768;p18">
              <a:extLst>
                <a:ext uri="{FF2B5EF4-FFF2-40B4-BE49-F238E27FC236}">
                  <a16:creationId xmlns:a16="http://schemas.microsoft.com/office/drawing/2014/main" id="{15220C93-1155-4549-B904-66B8BC4BC5C1}"/>
                </a:ext>
              </a:extLst>
            </p:cNvPr>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 name="Google Shape;41769;p18">
              <a:extLst>
                <a:ext uri="{FF2B5EF4-FFF2-40B4-BE49-F238E27FC236}">
                  <a16:creationId xmlns:a16="http://schemas.microsoft.com/office/drawing/2014/main" id="{A8657F4D-9E48-45E4-83F7-E13502319FD8}"/>
                </a:ext>
              </a:extLst>
            </p:cNvPr>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 name="Google Shape;41770;p18">
              <a:extLst>
                <a:ext uri="{FF2B5EF4-FFF2-40B4-BE49-F238E27FC236}">
                  <a16:creationId xmlns:a16="http://schemas.microsoft.com/office/drawing/2014/main" id="{C03BFAC0-8D31-4B11-9451-80029751399F}"/>
                </a:ext>
              </a:extLst>
            </p:cNvPr>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 name="Google Shape;41771;p18">
              <a:extLst>
                <a:ext uri="{FF2B5EF4-FFF2-40B4-BE49-F238E27FC236}">
                  <a16:creationId xmlns:a16="http://schemas.microsoft.com/office/drawing/2014/main" id="{72A3529D-6E93-408D-94A1-01A584C8234E}"/>
                </a:ext>
              </a:extLst>
            </p:cNvPr>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 name="Google Shape;41772;p18">
              <a:extLst>
                <a:ext uri="{FF2B5EF4-FFF2-40B4-BE49-F238E27FC236}">
                  <a16:creationId xmlns:a16="http://schemas.microsoft.com/office/drawing/2014/main" id="{86F9BBF3-A956-472A-A640-D416657C96EA}"/>
                </a:ext>
              </a:extLst>
            </p:cNvPr>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 name="Google Shape;41773;p18">
              <a:extLst>
                <a:ext uri="{FF2B5EF4-FFF2-40B4-BE49-F238E27FC236}">
                  <a16:creationId xmlns:a16="http://schemas.microsoft.com/office/drawing/2014/main" id="{E78EFD9B-1DD0-4932-A2F7-D591B27B833D}"/>
                </a:ext>
              </a:extLst>
            </p:cNvPr>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 name="Google Shape;41774;p18">
              <a:extLst>
                <a:ext uri="{FF2B5EF4-FFF2-40B4-BE49-F238E27FC236}">
                  <a16:creationId xmlns:a16="http://schemas.microsoft.com/office/drawing/2014/main" id="{5FEC5952-DD6C-483A-B4F2-2899BBEE3F76}"/>
                </a:ext>
              </a:extLst>
            </p:cNvPr>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 name="Google Shape;41775;p18">
              <a:extLst>
                <a:ext uri="{FF2B5EF4-FFF2-40B4-BE49-F238E27FC236}">
                  <a16:creationId xmlns:a16="http://schemas.microsoft.com/office/drawing/2014/main" id="{75E3FC8B-AB50-448D-9D57-0749EA8E7F71}"/>
                </a:ext>
              </a:extLst>
            </p:cNvPr>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 name="Google Shape;41776;p18">
              <a:extLst>
                <a:ext uri="{FF2B5EF4-FFF2-40B4-BE49-F238E27FC236}">
                  <a16:creationId xmlns:a16="http://schemas.microsoft.com/office/drawing/2014/main" id="{B06C07C0-055F-4FB0-B667-7F652C5EA2A1}"/>
                </a:ext>
              </a:extLst>
            </p:cNvPr>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 name="Google Shape;41777;p18">
              <a:extLst>
                <a:ext uri="{FF2B5EF4-FFF2-40B4-BE49-F238E27FC236}">
                  <a16:creationId xmlns:a16="http://schemas.microsoft.com/office/drawing/2014/main" id="{B1E0DD6C-908B-411B-885B-265143AA1A7C}"/>
                </a:ext>
              </a:extLst>
            </p:cNvPr>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 name="Google Shape;41778;p18">
              <a:extLst>
                <a:ext uri="{FF2B5EF4-FFF2-40B4-BE49-F238E27FC236}">
                  <a16:creationId xmlns:a16="http://schemas.microsoft.com/office/drawing/2014/main" id="{2B07422D-81C0-487E-9B0C-C476055AB4D4}"/>
                </a:ext>
              </a:extLst>
            </p:cNvPr>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 name="Google Shape;41779;p18">
              <a:extLst>
                <a:ext uri="{FF2B5EF4-FFF2-40B4-BE49-F238E27FC236}">
                  <a16:creationId xmlns:a16="http://schemas.microsoft.com/office/drawing/2014/main" id="{C0B9E0A5-6044-4ED9-B88C-0F0751E9FFB9}"/>
                </a:ext>
              </a:extLst>
            </p:cNvPr>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 name="Google Shape;41780;p18">
              <a:extLst>
                <a:ext uri="{FF2B5EF4-FFF2-40B4-BE49-F238E27FC236}">
                  <a16:creationId xmlns:a16="http://schemas.microsoft.com/office/drawing/2014/main" id="{2661E579-5847-411C-AF0F-75C16A9DBC74}"/>
                </a:ext>
              </a:extLst>
            </p:cNvPr>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 name="Google Shape;41781;p18">
              <a:extLst>
                <a:ext uri="{FF2B5EF4-FFF2-40B4-BE49-F238E27FC236}">
                  <a16:creationId xmlns:a16="http://schemas.microsoft.com/office/drawing/2014/main" id="{3F8E2120-1CF9-4EFE-8DAA-FAC49C9DF6CF}"/>
                </a:ext>
              </a:extLst>
            </p:cNvPr>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 name="Google Shape;41782;p18">
              <a:extLst>
                <a:ext uri="{FF2B5EF4-FFF2-40B4-BE49-F238E27FC236}">
                  <a16:creationId xmlns:a16="http://schemas.microsoft.com/office/drawing/2014/main" id="{2AB0D6DF-5202-40BC-804B-98ABA30BC98E}"/>
                </a:ext>
              </a:extLst>
            </p:cNvPr>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 name="Google Shape;41783;p18">
              <a:extLst>
                <a:ext uri="{FF2B5EF4-FFF2-40B4-BE49-F238E27FC236}">
                  <a16:creationId xmlns:a16="http://schemas.microsoft.com/office/drawing/2014/main" id="{F5C8C7E3-3CFE-4AB3-9958-054EDFC972F7}"/>
                </a:ext>
              </a:extLst>
            </p:cNvPr>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 name="Google Shape;41784;p18">
              <a:extLst>
                <a:ext uri="{FF2B5EF4-FFF2-40B4-BE49-F238E27FC236}">
                  <a16:creationId xmlns:a16="http://schemas.microsoft.com/office/drawing/2014/main" id="{44B7AA80-AE46-42CC-AE03-BABA18ADB3FC}"/>
                </a:ext>
              </a:extLst>
            </p:cNvPr>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 name="Google Shape;41785;p18">
              <a:extLst>
                <a:ext uri="{FF2B5EF4-FFF2-40B4-BE49-F238E27FC236}">
                  <a16:creationId xmlns:a16="http://schemas.microsoft.com/office/drawing/2014/main" id="{DDEECCE1-AE05-4FEA-BB7A-5B726977245A}"/>
                </a:ext>
              </a:extLst>
            </p:cNvPr>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 name="Google Shape;41786;p18">
              <a:extLst>
                <a:ext uri="{FF2B5EF4-FFF2-40B4-BE49-F238E27FC236}">
                  <a16:creationId xmlns:a16="http://schemas.microsoft.com/office/drawing/2014/main" id="{ED2B94ED-40E0-447B-BF0A-C8924C2BF54C}"/>
                </a:ext>
              </a:extLst>
            </p:cNvPr>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 name="Google Shape;41787;p18">
              <a:extLst>
                <a:ext uri="{FF2B5EF4-FFF2-40B4-BE49-F238E27FC236}">
                  <a16:creationId xmlns:a16="http://schemas.microsoft.com/office/drawing/2014/main" id="{100FFDC5-6519-48F6-B663-92721CD4E306}"/>
                </a:ext>
              </a:extLst>
            </p:cNvPr>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 name="Google Shape;41788;p18">
              <a:extLst>
                <a:ext uri="{FF2B5EF4-FFF2-40B4-BE49-F238E27FC236}">
                  <a16:creationId xmlns:a16="http://schemas.microsoft.com/office/drawing/2014/main" id="{A77F54FF-96F9-4052-BE1D-DF0C5A0CB94C}"/>
                </a:ext>
              </a:extLst>
            </p:cNvPr>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 name="Google Shape;41789;p18">
              <a:extLst>
                <a:ext uri="{FF2B5EF4-FFF2-40B4-BE49-F238E27FC236}">
                  <a16:creationId xmlns:a16="http://schemas.microsoft.com/office/drawing/2014/main" id="{E7712A9B-0C81-4496-BE2B-5E416F2B490C}"/>
                </a:ext>
              </a:extLst>
            </p:cNvPr>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 name="Google Shape;41790;p18">
              <a:extLst>
                <a:ext uri="{FF2B5EF4-FFF2-40B4-BE49-F238E27FC236}">
                  <a16:creationId xmlns:a16="http://schemas.microsoft.com/office/drawing/2014/main" id="{6BB52E20-187B-4DDC-86A8-CFAEC83479C3}"/>
                </a:ext>
              </a:extLst>
            </p:cNvPr>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 name="Google Shape;41791;p18">
              <a:extLst>
                <a:ext uri="{FF2B5EF4-FFF2-40B4-BE49-F238E27FC236}">
                  <a16:creationId xmlns:a16="http://schemas.microsoft.com/office/drawing/2014/main" id="{44B15FA9-ECE7-4E6C-A9EC-CEA8604D8B55}"/>
                </a:ext>
              </a:extLst>
            </p:cNvPr>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 name="Google Shape;41792;p18">
              <a:extLst>
                <a:ext uri="{FF2B5EF4-FFF2-40B4-BE49-F238E27FC236}">
                  <a16:creationId xmlns:a16="http://schemas.microsoft.com/office/drawing/2014/main" id="{10559C3B-23A0-489A-874E-273BC8397B7F}"/>
                </a:ext>
              </a:extLst>
            </p:cNvPr>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 name="Google Shape;41793;p18">
              <a:extLst>
                <a:ext uri="{FF2B5EF4-FFF2-40B4-BE49-F238E27FC236}">
                  <a16:creationId xmlns:a16="http://schemas.microsoft.com/office/drawing/2014/main" id="{94C3FF70-752A-405B-A684-F3DFA5F41523}"/>
                </a:ext>
              </a:extLst>
            </p:cNvPr>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 name="Google Shape;41794;p18">
              <a:extLst>
                <a:ext uri="{FF2B5EF4-FFF2-40B4-BE49-F238E27FC236}">
                  <a16:creationId xmlns:a16="http://schemas.microsoft.com/office/drawing/2014/main" id="{353C1929-A466-4741-A21C-95AE7E6D67FB}"/>
                </a:ext>
              </a:extLst>
            </p:cNvPr>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 name="Google Shape;41795;p18">
              <a:extLst>
                <a:ext uri="{FF2B5EF4-FFF2-40B4-BE49-F238E27FC236}">
                  <a16:creationId xmlns:a16="http://schemas.microsoft.com/office/drawing/2014/main" id="{053CA262-5B20-45BF-9BC2-CFBFAD8EB37A}"/>
                </a:ext>
              </a:extLst>
            </p:cNvPr>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 name="Google Shape;41796;p18">
              <a:extLst>
                <a:ext uri="{FF2B5EF4-FFF2-40B4-BE49-F238E27FC236}">
                  <a16:creationId xmlns:a16="http://schemas.microsoft.com/office/drawing/2014/main" id="{CA70E541-1FC3-45FA-A6E4-3FC1FD1D04ED}"/>
                </a:ext>
              </a:extLst>
            </p:cNvPr>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 name="Google Shape;41797;p18">
              <a:extLst>
                <a:ext uri="{FF2B5EF4-FFF2-40B4-BE49-F238E27FC236}">
                  <a16:creationId xmlns:a16="http://schemas.microsoft.com/office/drawing/2014/main" id="{BEDBA94C-B39C-4BD7-921E-EAC677560EFE}"/>
                </a:ext>
              </a:extLst>
            </p:cNvPr>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 name="Google Shape;41798;p18">
              <a:extLst>
                <a:ext uri="{FF2B5EF4-FFF2-40B4-BE49-F238E27FC236}">
                  <a16:creationId xmlns:a16="http://schemas.microsoft.com/office/drawing/2014/main" id="{4CF3DA91-7357-484C-80FF-FB7F3E4B9D9E}"/>
                </a:ext>
              </a:extLst>
            </p:cNvPr>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 name="Google Shape;41799;p18">
              <a:extLst>
                <a:ext uri="{FF2B5EF4-FFF2-40B4-BE49-F238E27FC236}">
                  <a16:creationId xmlns:a16="http://schemas.microsoft.com/office/drawing/2014/main" id="{E06AE487-DA2D-4227-8E91-51B82B009327}"/>
                </a:ext>
              </a:extLst>
            </p:cNvPr>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 name="Google Shape;41800;p18">
              <a:extLst>
                <a:ext uri="{FF2B5EF4-FFF2-40B4-BE49-F238E27FC236}">
                  <a16:creationId xmlns:a16="http://schemas.microsoft.com/office/drawing/2014/main" id="{A7EE4A3F-9E7D-43D8-971B-EB208EA74A4C}"/>
                </a:ext>
              </a:extLst>
            </p:cNvPr>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 name="Google Shape;41801;p18">
              <a:extLst>
                <a:ext uri="{FF2B5EF4-FFF2-40B4-BE49-F238E27FC236}">
                  <a16:creationId xmlns:a16="http://schemas.microsoft.com/office/drawing/2014/main" id="{7878AE42-78D5-4B5D-93E5-571BB60649EA}"/>
                </a:ext>
              </a:extLst>
            </p:cNvPr>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 name="Google Shape;41802;p18">
              <a:extLst>
                <a:ext uri="{FF2B5EF4-FFF2-40B4-BE49-F238E27FC236}">
                  <a16:creationId xmlns:a16="http://schemas.microsoft.com/office/drawing/2014/main" id="{32B5F120-0911-4C54-9A53-7B44C453104E}"/>
                </a:ext>
              </a:extLst>
            </p:cNvPr>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 name="Google Shape;41803;p18">
              <a:extLst>
                <a:ext uri="{FF2B5EF4-FFF2-40B4-BE49-F238E27FC236}">
                  <a16:creationId xmlns:a16="http://schemas.microsoft.com/office/drawing/2014/main" id="{8ABEE6EB-C2E6-40CA-9DCD-4D49648C93DF}"/>
                </a:ext>
              </a:extLst>
            </p:cNvPr>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 name="Google Shape;41804;p18">
              <a:extLst>
                <a:ext uri="{FF2B5EF4-FFF2-40B4-BE49-F238E27FC236}">
                  <a16:creationId xmlns:a16="http://schemas.microsoft.com/office/drawing/2014/main" id="{15D71BDC-A980-4FCC-B8EB-E0309139F1DF}"/>
                </a:ext>
              </a:extLst>
            </p:cNvPr>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 name="Google Shape;41805;p18">
              <a:extLst>
                <a:ext uri="{FF2B5EF4-FFF2-40B4-BE49-F238E27FC236}">
                  <a16:creationId xmlns:a16="http://schemas.microsoft.com/office/drawing/2014/main" id="{1B016323-CC87-4260-8919-22916F9779F5}"/>
                </a:ext>
              </a:extLst>
            </p:cNvPr>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 name="Google Shape;41806;p18">
              <a:extLst>
                <a:ext uri="{FF2B5EF4-FFF2-40B4-BE49-F238E27FC236}">
                  <a16:creationId xmlns:a16="http://schemas.microsoft.com/office/drawing/2014/main" id="{A9CACAC8-341F-474A-AD30-95C28725FEB5}"/>
                </a:ext>
              </a:extLst>
            </p:cNvPr>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 name="Google Shape;41807;p18">
              <a:extLst>
                <a:ext uri="{FF2B5EF4-FFF2-40B4-BE49-F238E27FC236}">
                  <a16:creationId xmlns:a16="http://schemas.microsoft.com/office/drawing/2014/main" id="{728535D7-FD46-4F33-A537-C719988CD312}"/>
                </a:ext>
              </a:extLst>
            </p:cNvPr>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 name="Google Shape;41808;p18">
              <a:extLst>
                <a:ext uri="{FF2B5EF4-FFF2-40B4-BE49-F238E27FC236}">
                  <a16:creationId xmlns:a16="http://schemas.microsoft.com/office/drawing/2014/main" id="{95DC4F74-6149-4705-886B-92CA4AA7AFCB}"/>
                </a:ext>
              </a:extLst>
            </p:cNvPr>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 name="Google Shape;41809;p18">
              <a:extLst>
                <a:ext uri="{FF2B5EF4-FFF2-40B4-BE49-F238E27FC236}">
                  <a16:creationId xmlns:a16="http://schemas.microsoft.com/office/drawing/2014/main" id="{B15627D1-35E6-444B-8C01-77EE761555D0}"/>
                </a:ext>
              </a:extLst>
            </p:cNvPr>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 name="Google Shape;41810;p18">
              <a:extLst>
                <a:ext uri="{FF2B5EF4-FFF2-40B4-BE49-F238E27FC236}">
                  <a16:creationId xmlns:a16="http://schemas.microsoft.com/office/drawing/2014/main" id="{5F9624F8-B809-4D2F-A18A-C9D6A6A71D38}"/>
                </a:ext>
              </a:extLst>
            </p:cNvPr>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 name="Google Shape;41811;p18">
              <a:extLst>
                <a:ext uri="{FF2B5EF4-FFF2-40B4-BE49-F238E27FC236}">
                  <a16:creationId xmlns:a16="http://schemas.microsoft.com/office/drawing/2014/main" id="{D2B76566-252C-43D0-832E-15168B214E3E}"/>
                </a:ext>
              </a:extLst>
            </p:cNvPr>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 name="Google Shape;41812;p18">
              <a:extLst>
                <a:ext uri="{FF2B5EF4-FFF2-40B4-BE49-F238E27FC236}">
                  <a16:creationId xmlns:a16="http://schemas.microsoft.com/office/drawing/2014/main" id="{BD7D5FBC-9DE7-44D7-8D28-D9E04CFB753F}"/>
                </a:ext>
              </a:extLst>
            </p:cNvPr>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 name="Google Shape;41813;p18">
              <a:extLst>
                <a:ext uri="{FF2B5EF4-FFF2-40B4-BE49-F238E27FC236}">
                  <a16:creationId xmlns:a16="http://schemas.microsoft.com/office/drawing/2014/main" id="{3819B1A6-7B81-4A42-997E-4D98E21E08B2}"/>
                </a:ext>
              </a:extLst>
            </p:cNvPr>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 name="Google Shape;41814;p18">
              <a:extLst>
                <a:ext uri="{FF2B5EF4-FFF2-40B4-BE49-F238E27FC236}">
                  <a16:creationId xmlns:a16="http://schemas.microsoft.com/office/drawing/2014/main" id="{69B370EF-6661-4919-B461-42C2C188A8DD}"/>
                </a:ext>
              </a:extLst>
            </p:cNvPr>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 name="Google Shape;41815;p18">
              <a:extLst>
                <a:ext uri="{FF2B5EF4-FFF2-40B4-BE49-F238E27FC236}">
                  <a16:creationId xmlns:a16="http://schemas.microsoft.com/office/drawing/2014/main" id="{0B8BC32A-DC86-42BF-9ECB-0DD10365FC9D}"/>
                </a:ext>
              </a:extLst>
            </p:cNvPr>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 name="Google Shape;41816;p18">
              <a:extLst>
                <a:ext uri="{FF2B5EF4-FFF2-40B4-BE49-F238E27FC236}">
                  <a16:creationId xmlns:a16="http://schemas.microsoft.com/office/drawing/2014/main" id="{2B1FD1F9-D4DC-433E-B3B0-8C1731639DA1}"/>
                </a:ext>
              </a:extLst>
            </p:cNvPr>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 name="Google Shape;41817;p18">
              <a:extLst>
                <a:ext uri="{FF2B5EF4-FFF2-40B4-BE49-F238E27FC236}">
                  <a16:creationId xmlns:a16="http://schemas.microsoft.com/office/drawing/2014/main" id="{8ECE2271-B3A9-4A3C-92AC-03B46A300F88}"/>
                </a:ext>
              </a:extLst>
            </p:cNvPr>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 name="Google Shape;41818;p18">
              <a:extLst>
                <a:ext uri="{FF2B5EF4-FFF2-40B4-BE49-F238E27FC236}">
                  <a16:creationId xmlns:a16="http://schemas.microsoft.com/office/drawing/2014/main" id="{478F00D4-9F48-4B62-A7C6-1008C2E86F27}"/>
                </a:ext>
              </a:extLst>
            </p:cNvPr>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 name="Google Shape;41819;p18">
              <a:extLst>
                <a:ext uri="{FF2B5EF4-FFF2-40B4-BE49-F238E27FC236}">
                  <a16:creationId xmlns:a16="http://schemas.microsoft.com/office/drawing/2014/main" id="{E8BCE68F-3242-4E5B-8391-72983EE84DEE}"/>
                </a:ext>
              </a:extLst>
            </p:cNvPr>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 name="Google Shape;41820;p18">
              <a:extLst>
                <a:ext uri="{FF2B5EF4-FFF2-40B4-BE49-F238E27FC236}">
                  <a16:creationId xmlns:a16="http://schemas.microsoft.com/office/drawing/2014/main" id="{32743622-75D6-4F57-948A-BA616A1390EF}"/>
                </a:ext>
              </a:extLst>
            </p:cNvPr>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 name="Google Shape;41821;p18">
              <a:extLst>
                <a:ext uri="{FF2B5EF4-FFF2-40B4-BE49-F238E27FC236}">
                  <a16:creationId xmlns:a16="http://schemas.microsoft.com/office/drawing/2014/main" id="{B523C5B6-21F3-44F4-AA83-D1051E228452}"/>
                </a:ext>
              </a:extLst>
            </p:cNvPr>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 name="Google Shape;41822;p18">
              <a:extLst>
                <a:ext uri="{FF2B5EF4-FFF2-40B4-BE49-F238E27FC236}">
                  <a16:creationId xmlns:a16="http://schemas.microsoft.com/office/drawing/2014/main" id="{BACEEB40-DF39-46D5-A34D-70CC72DBC3B8}"/>
                </a:ext>
              </a:extLst>
            </p:cNvPr>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 name="Google Shape;41823;p18">
              <a:extLst>
                <a:ext uri="{FF2B5EF4-FFF2-40B4-BE49-F238E27FC236}">
                  <a16:creationId xmlns:a16="http://schemas.microsoft.com/office/drawing/2014/main" id="{E3411187-2431-4420-9DF8-1046DC5D6996}"/>
                </a:ext>
              </a:extLst>
            </p:cNvPr>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 name="Google Shape;41824;p18">
              <a:extLst>
                <a:ext uri="{FF2B5EF4-FFF2-40B4-BE49-F238E27FC236}">
                  <a16:creationId xmlns:a16="http://schemas.microsoft.com/office/drawing/2014/main" id="{A3BAEC60-18CD-49BB-AD86-3AB97110792A}"/>
                </a:ext>
              </a:extLst>
            </p:cNvPr>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 name="Google Shape;41825;p18">
              <a:extLst>
                <a:ext uri="{FF2B5EF4-FFF2-40B4-BE49-F238E27FC236}">
                  <a16:creationId xmlns:a16="http://schemas.microsoft.com/office/drawing/2014/main" id="{3DB35725-CDD1-4557-A192-98D334BBEB97}"/>
                </a:ext>
              </a:extLst>
            </p:cNvPr>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 name="Google Shape;41826;p18">
              <a:extLst>
                <a:ext uri="{FF2B5EF4-FFF2-40B4-BE49-F238E27FC236}">
                  <a16:creationId xmlns:a16="http://schemas.microsoft.com/office/drawing/2014/main" id="{4F825009-EAEB-4CCF-B335-3D43BA5433FE}"/>
                </a:ext>
              </a:extLst>
            </p:cNvPr>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 name="Google Shape;41827;p18">
              <a:extLst>
                <a:ext uri="{FF2B5EF4-FFF2-40B4-BE49-F238E27FC236}">
                  <a16:creationId xmlns:a16="http://schemas.microsoft.com/office/drawing/2014/main" id="{42628667-AA6E-4C37-8973-657A9720E80F}"/>
                </a:ext>
              </a:extLst>
            </p:cNvPr>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 name="Google Shape;41828;p18">
              <a:extLst>
                <a:ext uri="{FF2B5EF4-FFF2-40B4-BE49-F238E27FC236}">
                  <a16:creationId xmlns:a16="http://schemas.microsoft.com/office/drawing/2014/main" id="{86B78FDF-2EB4-42AD-83F5-5C8BADB45C8E}"/>
                </a:ext>
              </a:extLst>
            </p:cNvPr>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 name="Google Shape;41829;p18">
              <a:extLst>
                <a:ext uri="{FF2B5EF4-FFF2-40B4-BE49-F238E27FC236}">
                  <a16:creationId xmlns:a16="http://schemas.microsoft.com/office/drawing/2014/main" id="{DCD347F5-E8AA-43E2-9160-70B808E2247D}"/>
                </a:ext>
              </a:extLst>
            </p:cNvPr>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 name="Google Shape;41830;p18">
              <a:extLst>
                <a:ext uri="{FF2B5EF4-FFF2-40B4-BE49-F238E27FC236}">
                  <a16:creationId xmlns:a16="http://schemas.microsoft.com/office/drawing/2014/main" id="{28BB6834-96F9-4A0B-B4A7-5F5E61B78E2D}"/>
                </a:ext>
              </a:extLst>
            </p:cNvPr>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 name="Google Shape;41831;p18">
              <a:extLst>
                <a:ext uri="{FF2B5EF4-FFF2-40B4-BE49-F238E27FC236}">
                  <a16:creationId xmlns:a16="http://schemas.microsoft.com/office/drawing/2014/main" id="{89F4C7EB-29D6-417A-B0F9-739AB6C05F4C}"/>
                </a:ext>
              </a:extLst>
            </p:cNvPr>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 name="Google Shape;41832;p18">
              <a:extLst>
                <a:ext uri="{FF2B5EF4-FFF2-40B4-BE49-F238E27FC236}">
                  <a16:creationId xmlns:a16="http://schemas.microsoft.com/office/drawing/2014/main" id="{9401BAB5-2A85-4C98-B4B7-BFB82C495B0C}"/>
                </a:ext>
              </a:extLst>
            </p:cNvPr>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 name="Google Shape;41833;p18">
              <a:extLst>
                <a:ext uri="{FF2B5EF4-FFF2-40B4-BE49-F238E27FC236}">
                  <a16:creationId xmlns:a16="http://schemas.microsoft.com/office/drawing/2014/main" id="{304B6D42-1244-43D9-9F06-6D50ABC299D1}"/>
                </a:ext>
              </a:extLst>
            </p:cNvPr>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 name="Google Shape;41834;p18">
              <a:extLst>
                <a:ext uri="{FF2B5EF4-FFF2-40B4-BE49-F238E27FC236}">
                  <a16:creationId xmlns:a16="http://schemas.microsoft.com/office/drawing/2014/main" id="{57B15E75-A82A-4B81-B6A2-57E79D80EA0D}"/>
                </a:ext>
              </a:extLst>
            </p:cNvPr>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 name="Google Shape;41835;p18">
              <a:extLst>
                <a:ext uri="{FF2B5EF4-FFF2-40B4-BE49-F238E27FC236}">
                  <a16:creationId xmlns:a16="http://schemas.microsoft.com/office/drawing/2014/main" id="{7BEEE2BA-C445-4823-88AE-9C5C8D6B0805}"/>
                </a:ext>
              </a:extLst>
            </p:cNvPr>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 name="Google Shape;41836;p18">
              <a:extLst>
                <a:ext uri="{FF2B5EF4-FFF2-40B4-BE49-F238E27FC236}">
                  <a16:creationId xmlns:a16="http://schemas.microsoft.com/office/drawing/2014/main" id="{74410AA6-E644-41FA-82EE-DEF7FD4E2FD4}"/>
                </a:ext>
              </a:extLst>
            </p:cNvPr>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 name="Google Shape;41837;p18">
              <a:extLst>
                <a:ext uri="{FF2B5EF4-FFF2-40B4-BE49-F238E27FC236}">
                  <a16:creationId xmlns:a16="http://schemas.microsoft.com/office/drawing/2014/main" id="{C417D541-D60A-4AC9-B248-09A9FF2C6FD9}"/>
                </a:ext>
              </a:extLst>
            </p:cNvPr>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 name="Google Shape;41838;p18">
              <a:extLst>
                <a:ext uri="{FF2B5EF4-FFF2-40B4-BE49-F238E27FC236}">
                  <a16:creationId xmlns:a16="http://schemas.microsoft.com/office/drawing/2014/main" id="{A36D8A6B-EA43-4460-BCC6-AE0455A0CE15}"/>
                </a:ext>
              </a:extLst>
            </p:cNvPr>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 name="Google Shape;41839;p18">
              <a:extLst>
                <a:ext uri="{FF2B5EF4-FFF2-40B4-BE49-F238E27FC236}">
                  <a16:creationId xmlns:a16="http://schemas.microsoft.com/office/drawing/2014/main" id="{41909296-B04D-49CC-89C5-CDB78E762F3E}"/>
                </a:ext>
              </a:extLst>
            </p:cNvPr>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 name="Google Shape;41840;p18">
              <a:extLst>
                <a:ext uri="{FF2B5EF4-FFF2-40B4-BE49-F238E27FC236}">
                  <a16:creationId xmlns:a16="http://schemas.microsoft.com/office/drawing/2014/main" id="{74926145-1942-4DA9-BD18-6BADBE7B1352}"/>
                </a:ext>
              </a:extLst>
            </p:cNvPr>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 name="Google Shape;41841;p18">
              <a:extLst>
                <a:ext uri="{FF2B5EF4-FFF2-40B4-BE49-F238E27FC236}">
                  <a16:creationId xmlns:a16="http://schemas.microsoft.com/office/drawing/2014/main" id="{6300E15A-E972-4307-B95B-934FE26B5AFB}"/>
                </a:ext>
              </a:extLst>
            </p:cNvPr>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 name="Google Shape;41842;p18">
              <a:extLst>
                <a:ext uri="{FF2B5EF4-FFF2-40B4-BE49-F238E27FC236}">
                  <a16:creationId xmlns:a16="http://schemas.microsoft.com/office/drawing/2014/main" id="{74CADF1E-2678-4DF7-A9B0-DDC3C7F29066}"/>
                </a:ext>
              </a:extLst>
            </p:cNvPr>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 name="Google Shape;41843;p18">
              <a:extLst>
                <a:ext uri="{FF2B5EF4-FFF2-40B4-BE49-F238E27FC236}">
                  <a16:creationId xmlns:a16="http://schemas.microsoft.com/office/drawing/2014/main" id="{1FF257F6-F1DF-4A44-86DE-3462268006C3}"/>
                </a:ext>
              </a:extLst>
            </p:cNvPr>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 name="Google Shape;41844;p18">
              <a:extLst>
                <a:ext uri="{FF2B5EF4-FFF2-40B4-BE49-F238E27FC236}">
                  <a16:creationId xmlns:a16="http://schemas.microsoft.com/office/drawing/2014/main" id="{EDEB6E07-4224-40CE-8C01-5FCA02CA3B7A}"/>
                </a:ext>
              </a:extLst>
            </p:cNvPr>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 name="Google Shape;41845;p18">
              <a:extLst>
                <a:ext uri="{FF2B5EF4-FFF2-40B4-BE49-F238E27FC236}">
                  <a16:creationId xmlns:a16="http://schemas.microsoft.com/office/drawing/2014/main" id="{AA71EBDC-C905-4A4B-A75B-23E12EAAA3DC}"/>
                </a:ext>
              </a:extLst>
            </p:cNvPr>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 name="Google Shape;41846;p18">
              <a:extLst>
                <a:ext uri="{FF2B5EF4-FFF2-40B4-BE49-F238E27FC236}">
                  <a16:creationId xmlns:a16="http://schemas.microsoft.com/office/drawing/2014/main" id="{4862C7C6-B4B1-4413-83BD-D28D6FED1B72}"/>
                </a:ext>
              </a:extLst>
            </p:cNvPr>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 name="Google Shape;41847;p18">
              <a:extLst>
                <a:ext uri="{FF2B5EF4-FFF2-40B4-BE49-F238E27FC236}">
                  <a16:creationId xmlns:a16="http://schemas.microsoft.com/office/drawing/2014/main" id="{58AF5313-5C9C-474A-9235-0AD9D8C278D0}"/>
                </a:ext>
              </a:extLst>
            </p:cNvPr>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 name="Google Shape;41848;p18">
              <a:extLst>
                <a:ext uri="{FF2B5EF4-FFF2-40B4-BE49-F238E27FC236}">
                  <a16:creationId xmlns:a16="http://schemas.microsoft.com/office/drawing/2014/main" id="{12C987A5-2A5C-4D6E-905A-91AD8B4FFE98}"/>
                </a:ext>
              </a:extLst>
            </p:cNvPr>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 name="Google Shape;41849;p18">
              <a:extLst>
                <a:ext uri="{FF2B5EF4-FFF2-40B4-BE49-F238E27FC236}">
                  <a16:creationId xmlns:a16="http://schemas.microsoft.com/office/drawing/2014/main" id="{69403B46-7684-40B8-BAD3-4199FC091336}"/>
                </a:ext>
              </a:extLst>
            </p:cNvPr>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 name="Google Shape;41850;p18">
              <a:extLst>
                <a:ext uri="{FF2B5EF4-FFF2-40B4-BE49-F238E27FC236}">
                  <a16:creationId xmlns:a16="http://schemas.microsoft.com/office/drawing/2014/main" id="{9C2790F0-489A-4D30-99A3-15782A3BADC0}"/>
                </a:ext>
              </a:extLst>
            </p:cNvPr>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 name="Google Shape;41851;p18">
              <a:extLst>
                <a:ext uri="{FF2B5EF4-FFF2-40B4-BE49-F238E27FC236}">
                  <a16:creationId xmlns:a16="http://schemas.microsoft.com/office/drawing/2014/main" id="{415FFEBA-96A0-4661-8CC3-54B4723E6B91}"/>
                </a:ext>
              </a:extLst>
            </p:cNvPr>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 name="Google Shape;41852;p18">
              <a:extLst>
                <a:ext uri="{FF2B5EF4-FFF2-40B4-BE49-F238E27FC236}">
                  <a16:creationId xmlns:a16="http://schemas.microsoft.com/office/drawing/2014/main" id="{16BA7A92-6CEE-477B-A2F5-CAE88F104445}"/>
                </a:ext>
              </a:extLst>
            </p:cNvPr>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 name="Google Shape;41853;p18">
              <a:extLst>
                <a:ext uri="{FF2B5EF4-FFF2-40B4-BE49-F238E27FC236}">
                  <a16:creationId xmlns:a16="http://schemas.microsoft.com/office/drawing/2014/main" id="{12DAA494-4094-41D7-8F78-A4E0ED050304}"/>
                </a:ext>
              </a:extLst>
            </p:cNvPr>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 name="Google Shape;41854;p18">
              <a:extLst>
                <a:ext uri="{FF2B5EF4-FFF2-40B4-BE49-F238E27FC236}">
                  <a16:creationId xmlns:a16="http://schemas.microsoft.com/office/drawing/2014/main" id="{51F4EAAC-4815-40A5-AA1D-90B91C741436}"/>
                </a:ext>
              </a:extLst>
            </p:cNvPr>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 name="Google Shape;41855;p18">
              <a:extLst>
                <a:ext uri="{FF2B5EF4-FFF2-40B4-BE49-F238E27FC236}">
                  <a16:creationId xmlns:a16="http://schemas.microsoft.com/office/drawing/2014/main" id="{A29D7307-00BD-47AE-BCAE-1EE0B19E2C19}"/>
                </a:ext>
              </a:extLst>
            </p:cNvPr>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 name="Google Shape;41856;p18">
              <a:extLst>
                <a:ext uri="{FF2B5EF4-FFF2-40B4-BE49-F238E27FC236}">
                  <a16:creationId xmlns:a16="http://schemas.microsoft.com/office/drawing/2014/main" id="{6410656A-6475-4B6B-B204-36D69D700FBE}"/>
                </a:ext>
              </a:extLst>
            </p:cNvPr>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 name="Google Shape;41857;p18">
              <a:extLst>
                <a:ext uri="{FF2B5EF4-FFF2-40B4-BE49-F238E27FC236}">
                  <a16:creationId xmlns:a16="http://schemas.microsoft.com/office/drawing/2014/main" id="{446750F5-ECCB-46DD-9CCF-4904FD5AB19D}"/>
                </a:ext>
              </a:extLst>
            </p:cNvPr>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 name="Google Shape;41858;p18">
              <a:extLst>
                <a:ext uri="{FF2B5EF4-FFF2-40B4-BE49-F238E27FC236}">
                  <a16:creationId xmlns:a16="http://schemas.microsoft.com/office/drawing/2014/main" id="{01527885-BF84-4381-9BF0-0B28484B597E}"/>
                </a:ext>
              </a:extLst>
            </p:cNvPr>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 name="Google Shape;41859;p18">
              <a:extLst>
                <a:ext uri="{FF2B5EF4-FFF2-40B4-BE49-F238E27FC236}">
                  <a16:creationId xmlns:a16="http://schemas.microsoft.com/office/drawing/2014/main" id="{7179B2CA-B757-44E9-A5D1-2DD8F0BAE8FD}"/>
                </a:ext>
              </a:extLst>
            </p:cNvPr>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 name="Google Shape;41860;p18">
              <a:extLst>
                <a:ext uri="{FF2B5EF4-FFF2-40B4-BE49-F238E27FC236}">
                  <a16:creationId xmlns:a16="http://schemas.microsoft.com/office/drawing/2014/main" id="{B17385BC-95C9-459B-BF1E-3BE7475C6707}"/>
                </a:ext>
              </a:extLst>
            </p:cNvPr>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 name="Google Shape;41861;p18">
              <a:extLst>
                <a:ext uri="{FF2B5EF4-FFF2-40B4-BE49-F238E27FC236}">
                  <a16:creationId xmlns:a16="http://schemas.microsoft.com/office/drawing/2014/main" id="{FFA66509-5424-407F-8475-62EF528E9877}"/>
                </a:ext>
              </a:extLst>
            </p:cNvPr>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 name="Google Shape;41862;p18">
              <a:extLst>
                <a:ext uri="{FF2B5EF4-FFF2-40B4-BE49-F238E27FC236}">
                  <a16:creationId xmlns:a16="http://schemas.microsoft.com/office/drawing/2014/main" id="{13299A10-7323-4AD3-8DEC-C492A3FC3DF8}"/>
                </a:ext>
              </a:extLst>
            </p:cNvPr>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 name="Google Shape;41863;p18">
              <a:extLst>
                <a:ext uri="{FF2B5EF4-FFF2-40B4-BE49-F238E27FC236}">
                  <a16:creationId xmlns:a16="http://schemas.microsoft.com/office/drawing/2014/main" id="{4E46B002-FA4F-4366-982C-F0D8788747A2}"/>
                </a:ext>
              </a:extLst>
            </p:cNvPr>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 name="Google Shape;41864;p18">
              <a:extLst>
                <a:ext uri="{FF2B5EF4-FFF2-40B4-BE49-F238E27FC236}">
                  <a16:creationId xmlns:a16="http://schemas.microsoft.com/office/drawing/2014/main" id="{0568A22C-6EC2-415A-A19D-B6AC92206071}"/>
                </a:ext>
              </a:extLst>
            </p:cNvPr>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 name="Google Shape;41865;p18">
              <a:extLst>
                <a:ext uri="{FF2B5EF4-FFF2-40B4-BE49-F238E27FC236}">
                  <a16:creationId xmlns:a16="http://schemas.microsoft.com/office/drawing/2014/main" id="{56DE72D4-4BFD-48F3-8DEF-62D4E1B944C5}"/>
                </a:ext>
              </a:extLst>
            </p:cNvPr>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 name="Google Shape;41866;p18">
              <a:extLst>
                <a:ext uri="{FF2B5EF4-FFF2-40B4-BE49-F238E27FC236}">
                  <a16:creationId xmlns:a16="http://schemas.microsoft.com/office/drawing/2014/main" id="{16A55C2B-0BB4-48D0-B621-D1363E154A1C}"/>
                </a:ext>
              </a:extLst>
            </p:cNvPr>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 name="Google Shape;41867;p18">
              <a:extLst>
                <a:ext uri="{FF2B5EF4-FFF2-40B4-BE49-F238E27FC236}">
                  <a16:creationId xmlns:a16="http://schemas.microsoft.com/office/drawing/2014/main" id="{9B913093-05DB-4CEF-B665-CE2A1D76446C}"/>
                </a:ext>
              </a:extLst>
            </p:cNvPr>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 name="Google Shape;41868;p18">
              <a:extLst>
                <a:ext uri="{FF2B5EF4-FFF2-40B4-BE49-F238E27FC236}">
                  <a16:creationId xmlns:a16="http://schemas.microsoft.com/office/drawing/2014/main" id="{3779F871-BB61-49DD-88B6-DC15C568153E}"/>
                </a:ext>
              </a:extLst>
            </p:cNvPr>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 name="Google Shape;41869;p18">
              <a:extLst>
                <a:ext uri="{FF2B5EF4-FFF2-40B4-BE49-F238E27FC236}">
                  <a16:creationId xmlns:a16="http://schemas.microsoft.com/office/drawing/2014/main" id="{4FEC8EB9-53AB-4F17-97EC-AD5DD40A879F}"/>
                </a:ext>
              </a:extLst>
            </p:cNvPr>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 name="Google Shape;41870;p18">
              <a:extLst>
                <a:ext uri="{FF2B5EF4-FFF2-40B4-BE49-F238E27FC236}">
                  <a16:creationId xmlns:a16="http://schemas.microsoft.com/office/drawing/2014/main" id="{057DE9D1-0678-45D1-89CE-7C3CBB7682A6}"/>
                </a:ext>
              </a:extLst>
            </p:cNvPr>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 name="Google Shape;41871;p18">
              <a:extLst>
                <a:ext uri="{FF2B5EF4-FFF2-40B4-BE49-F238E27FC236}">
                  <a16:creationId xmlns:a16="http://schemas.microsoft.com/office/drawing/2014/main" id="{98EB479E-EC99-4268-BF26-57198532F942}"/>
                </a:ext>
              </a:extLst>
            </p:cNvPr>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 name="Google Shape;41872;p18">
              <a:extLst>
                <a:ext uri="{FF2B5EF4-FFF2-40B4-BE49-F238E27FC236}">
                  <a16:creationId xmlns:a16="http://schemas.microsoft.com/office/drawing/2014/main" id="{F1FB4840-0AE0-489E-8FB7-DF6BCE52DC64}"/>
                </a:ext>
              </a:extLst>
            </p:cNvPr>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 name="Google Shape;41873;p18">
              <a:extLst>
                <a:ext uri="{FF2B5EF4-FFF2-40B4-BE49-F238E27FC236}">
                  <a16:creationId xmlns:a16="http://schemas.microsoft.com/office/drawing/2014/main" id="{45921EA1-A806-4438-B514-C6764CDADF6A}"/>
                </a:ext>
              </a:extLst>
            </p:cNvPr>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 name="Google Shape;41874;p18">
              <a:extLst>
                <a:ext uri="{FF2B5EF4-FFF2-40B4-BE49-F238E27FC236}">
                  <a16:creationId xmlns:a16="http://schemas.microsoft.com/office/drawing/2014/main" id="{E7C69E32-4434-4738-AF7D-A03DE1A791B5}"/>
                </a:ext>
              </a:extLst>
            </p:cNvPr>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 name="Google Shape;41875;p18">
              <a:extLst>
                <a:ext uri="{FF2B5EF4-FFF2-40B4-BE49-F238E27FC236}">
                  <a16:creationId xmlns:a16="http://schemas.microsoft.com/office/drawing/2014/main" id="{F4443BE6-4246-40AB-A041-BBBF71986ADE}"/>
                </a:ext>
              </a:extLst>
            </p:cNvPr>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 name="Google Shape;41876;p18">
              <a:extLst>
                <a:ext uri="{FF2B5EF4-FFF2-40B4-BE49-F238E27FC236}">
                  <a16:creationId xmlns:a16="http://schemas.microsoft.com/office/drawing/2014/main" id="{7B4587EB-5630-4667-BA49-2499584966A7}"/>
                </a:ext>
              </a:extLst>
            </p:cNvPr>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 name="Google Shape;41877;p18">
              <a:extLst>
                <a:ext uri="{FF2B5EF4-FFF2-40B4-BE49-F238E27FC236}">
                  <a16:creationId xmlns:a16="http://schemas.microsoft.com/office/drawing/2014/main" id="{5E9EBE91-79FF-4ED1-BE83-B96F5FD378F1}"/>
                </a:ext>
              </a:extLst>
            </p:cNvPr>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 name="Google Shape;41878;p18">
              <a:extLst>
                <a:ext uri="{FF2B5EF4-FFF2-40B4-BE49-F238E27FC236}">
                  <a16:creationId xmlns:a16="http://schemas.microsoft.com/office/drawing/2014/main" id="{29CE78B5-A633-4D1A-B2FC-F66C1F609747}"/>
                </a:ext>
              </a:extLst>
            </p:cNvPr>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 name="Google Shape;41879;p18">
              <a:extLst>
                <a:ext uri="{FF2B5EF4-FFF2-40B4-BE49-F238E27FC236}">
                  <a16:creationId xmlns:a16="http://schemas.microsoft.com/office/drawing/2014/main" id="{31649DE7-FF54-46A9-8B26-DF178C098912}"/>
                </a:ext>
              </a:extLst>
            </p:cNvPr>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 name="Google Shape;41880;p18">
              <a:extLst>
                <a:ext uri="{FF2B5EF4-FFF2-40B4-BE49-F238E27FC236}">
                  <a16:creationId xmlns:a16="http://schemas.microsoft.com/office/drawing/2014/main" id="{9256B8C0-329F-476C-BA16-C1A5F3E00517}"/>
                </a:ext>
              </a:extLst>
            </p:cNvPr>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 name="Google Shape;41881;p18">
              <a:extLst>
                <a:ext uri="{FF2B5EF4-FFF2-40B4-BE49-F238E27FC236}">
                  <a16:creationId xmlns:a16="http://schemas.microsoft.com/office/drawing/2014/main" id="{AE3A136C-85FD-4247-9B66-8F7DFA57BE0D}"/>
                </a:ext>
              </a:extLst>
            </p:cNvPr>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 name="Google Shape;41882;p18">
              <a:extLst>
                <a:ext uri="{FF2B5EF4-FFF2-40B4-BE49-F238E27FC236}">
                  <a16:creationId xmlns:a16="http://schemas.microsoft.com/office/drawing/2014/main" id="{C0429205-5C81-47C0-8D6A-934E4588FDFD}"/>
                </a:ext>
              </a:extLst>
            </p:cNvPr>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 name="Google Shape;41883;p18">
              <a:extLst>
                <a:ext uri="{FF2B5EF4-FFF2-40B4-BE49-F238E27FC236}">
                  <a16:creationId xmlns:a16="http://schemas.microsoft.com/office/drawing/2014/main" id="{1A6465E6-0F0D-4274-A6D0-E26F1D8BCB85}"/>
                </a:ext>
              </a:extLst>
            </p:cNvPr>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 name="Google Shape;41884;p18">
              <a:extLst>
                <a:ext uri="{FF2B5EF4-FFF2-40B4-BE49-F238E27FC236}">
                  <a16:creationId xmlns:a16="http://schemas.microsoft.com/office/drawing/2014/main" id="{774F9C15-A447-4145-BA9C-0AA79CDE26DE}"/>
                </a:ext>
              </a:extLst>
            </p:cNvPr>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 name="Google Shape;41885;p18">
              <a:extLst>
                <a:ext uri="{FF2B5EF4-FFF2-40B4-BE49-F238E27FC236}">
                  <a16:creationId xmlns:a16="http://schemas.microsoft.com/office/drawing/2014/main" id="{68D46D8F-56E9-43DD-B6DE-BF1B5A694F12}"/>
                </a:ext>
              </a:extLst>
            </p:cNvPr>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 name="Google Shape;41886;p18">
              <a:extLst>
                <a:ext uri="{FF2B5EF4-FFF2-40B4-BE49-F238E27FC236}">
                  <a16:creationId xmlns:a16="http://schemas.microsoft.com/office/drawing/2014/main" id="{E9FA3C31-3F14-4D6D-96EF-448AC47B7557}"/>
                </a:ext>
              </a:extLst>
            </p:cNvPr>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 name="Google Shape;41887;p18">
              <a:extLst>
                <a:ext uri="{FF2B5EF4-FFF2-40B4-BE49-F238E27FC236}">
                  <a16:creationId xmlns:a16="http://schemas.microsoft.com/office/drawing/2014/main" id="{CC904BCC-BE38-4956-849B-223E5B9E8BA4}"/>
                </a:ext>
              </a:extLst>
            </p:cNvPr>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 name="Google Shape;41888;p18">
              <a:extLst>
                <a:ext uri="{FF2B5EF4-FFF2-40B4-BE49-F238E27FC236}">
                  <a16:creationId xmlns:a16="http://schemas.microsoft.com/office/drawing/2014/main" id="{E40614C1-38DB-4A28-A791-CA3DD12E1DEC}"/>
                </a:ext>
              </a:extLst>
            </p:cNvPr>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 name="Google Shape;41889;p18">
              <a:extLst>
                <a:ext uri="{FF2B5EF4-FFF2-40B4-BE49-F238E27FC236}">
                  <a16:creationId xmlns:a16="http://schemas.microsoft.com/office/drawing/2014/main" id="{19700E6B-F6DD-4D7C-88C9-55D15CBABA11}"/>
                </a:ext>
              </a:extLst>
            </p:cNvPr>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 name="Google Shape;41890;p18">
              <a:extLst>
                <a:ext uri="{FF2B5EF4-FFF2-40B4-BE49-F238E27FC236}">
                  <a16:creationId xmlns:a16="http://schemas.microsoft.com/office/drawing/2014/main" id="{723B3A6F-DB30-4737-8B8D-D81F06FEF39C}"/>
                </a:ext>
              </a:extLst>
            </p:cNvPr>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 name="Google Shape;41891;p18">
              <a:extLst>
                <a:ext uri="{FF2B5EF4-FFF2-40B4-BE49-F238E27FC236}">
                  <a16:creationId xmlns:a16="http://schemas.microsoft.com/office/drawing/2014/main" id="{310BDDDD-1BBC-4296-A777-DD766F92C06A}"/>
                </a:ext>
              </a:extLst>
            </p:cNvPr>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 name="Google Shape;41892;p18">
              <a:extLst>
                <a:ext uri="{FF2B5EF4-FFF2-40B4-BE49-F238E27FC236}">
                  <a16:creationId xmlns:a16="http://schemas.microsoft.com/office/drawing/2014/main" id="{4D3BF7E0-DC65-426D-8405-FE3AD23FA64F}"/>
                </a:ext>
              </a:extLst>
            </p:cNvPr>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 name="Google Shape;41893;p18">
              <a:extLst>
                <a:ext uri="{FF2B5EF4-FFF2-40B4-BE49-F238E27FC236}">
                  <a16:creationId xmlns:a16="http://schemas.microsoft.com/office/drawing/2014/main" id="{8E9A8B4E-6BB8-40CF-BF30-D5206A90CDFE}"/>
                </a:ext>
              </a:extLst>
            </p:cNvPr>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 name="Google Shape;41894;p18">
              <a:extLst>
                <a:ext uri="{FF2B5EF4-FFF2-40B4-BE49-F238E27FC236}">
                  <a16:creationId xmlns:a16="http://schemas.microsoft.com/office/drawing/2014/main" id="{C5E50091-D215-4B57-970A-A2EC6CEC0B18}"/>
                </a:ext>
              </a:extLst>
            </p:cNvPr>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 name="Google Shape;41895;p18">
              <a:extLst>
                <a:ext uri="{FF2B5EF4-FFF2-40B4-BE49-F238E27FC236}">
                  <a16:creationId xmlns:a16="http://schemas.microsoft.com/office/drawing/2014/main" id="{E2589286-D64F-4E75-AE28-5ED501785D53}"/>
                </a:ext>
              </a:extLst>
            </p:cNvPr>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 name="Google Shape;41896;p18">
              <a:extLst>
                <a:ext uri="{FF2B5EF4-FFF2-40B4-BE49-F238E27FC236}">
                  <a16:creationId xmlns:a16="http://schemas.microsoft.com/office/drawing/2014/main" id="{3BC234EA-D6C9-41AD-90A3-DAE9E8434021}"/>
                </a:ext>
              </a:extLst>
            </p:cNvPr>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 name="Google Shape;41897;p18">
              <a:extLst>
                <a:ext uri="{FF2B5EF4-FFF2-40B4-BE49-F238E27FC236}">
                  <a16:creationId xmlns:a16="http://schemas.microsoft.com/office/drawing/2014/main" id="{B3411072-D3E7-4EEC-AD46-FEFDD6F6F436}"/>
                </a:ext>
              </a:extLst>
            </p:cNvPr>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 name="Google Shape;41898;p18">
              <a:extLst>
                <a:ext uri="{FF2B5EF4-FFF2-40B4-BE49-F238E27FC236}">
                  <a16:creationId xmlns:a16="http://schemas.microsoft.com/office/drawing/2014/main" id="{515D6405-9C42-41C5-895A-AF5F03DAB950}"/>
                </a:ext>
              </a:extLst>
            </p:cNvPr>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 name="Google Shape;41899;p18">
              <a:extLst>
                <a:ext uri="{FF2B5EF4-FFF2-40B4-BE49-F238E27FC236}">
                  <a16:creationId xmlns:a16="http://schemas.microsoft.com/office/drawing/2014/main" id="{0017CA34-D1F7-46C3-BAC5-9B02A0B25467}"/>
                </a:ext>
              </a:extLst>
            </p:cNvPr>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 name="Google Shape;41900;p18">
              <a:extLst>
                <a:ext uri="{FF2B5EF4-FFF2-40B4-BE49-F238E27FC236}">
                  <a16:creationId xmlns:a16="http://schemas.microsoft.com/office/drawing/2014/main" id="{08B5C824-B128-46E0-8D00-82BB43A91C56}"/>
                </a:ext>
              </a:extLst>
            </p:cNvPr>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 name="Google Shape;41901;p18">
              <a:extLst>
                <a:ext uri="{FF2B5EF4-FFF2-40B4-BE49-F238E27FC236}">
                  <a16:creationId xmlns:a16="http://schemas.microsoft.com/office/drawing/2014/main" id="{5D382D7B-DD98-488C-AF8D-BEB0D4DA815A}"/>
                </a:ext>
              </a:extLst>
            </p:cNvPr>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 name="Google Shape;41902;p18">
              <a:extLst>
                <a:ext uri="{FF2B5EF4-FFF2-40B4-BE49-F238E27FC236}">
                  <a16:creationId xmlns:a16="http://schemas.microsoft.com/office/drawing/2014/main" id="{55289B1E-D78A-474A-8411-C2D668922E47}"/>
                </a:ext>
              </a:extLst>
            </p:cNvPr>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 name="Google Shape;41903;p18">
              <a:extLst>
                <a:ext uri="{FF2B5EF4-FFF2-40B4-BE49-F238E27FC236}">
                  <a16:creationId xmlns:a16="http://schemas.microsoft.com/office/drawing/2014/main" id="{24B48533-C25B-44CF-B876-DC61D8E73DDC}"/>
                </a:ext>
              </a:extLst>
            </p:cNvPr>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 name="Google Shape;41904;p18">
              <a:extLst>
                <a:ext uri="{FF2B5EF4-FFF2-40B4-BE49-F238E27FC236}">
                  <a16:creationId xmlns:a16="http://schemas.microsoft.com/office/drawing/2014/main" id="{9C9CB5AC-D1BB-4A9F-9CFF-99AE128462C0}"/>
                </a:ext>
              </a:extLst>
            </p:cNvPr>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 name="Google Shape;41905;p18">
              <a:extLst>
                <a:ext uri="{FF2B5EF4-FFF2-40B4-BE49-F238E27FC236}">
                  <a16:creationId xmlns:a16="http://schemas.microsoft.com/office/drawing/2014/main" id="{E9BE8ED4-483A-46A7-AF58-177B74CD3B91}"/>
                </a:ext>
              </a:extLst>
            </p:cNvPr>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 name="Google Shape;41906;p18">
              <a:extLst>
                <a:ext uri="{FF2B5EF4-FFF2-40B4-BE49-F238E27FC236}">
                  <a16:creationId xmlns:a16="http://schemas.microsoft.com/office/drawing/2014/main" id="{0D5F0492-6A8A-4B6D-9D00-397AD1929E88}"/>
                </a:ext>
              </a:extLst>
            </p:cNvPr>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 name="Google Shape;41907;p18">
              <a:extLst>
                <a:ext uri="{FF2B5EF4-FFF2-40B4-BE49-F238E27FC236}">
                  <a16:creationId xmlns:a16="http://schemas.microsoft.com/office/drawing/2014/main" id="{64D1DF32-BB41-4F0D-B1A0-E85FF0508F76}"/>
                </a:ext>
              </a:extLst>
            </p:cNvPr>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 name="Google Shape;41908;p18">
              <a:extLst>
                <a:ext uri="{FF2B5EF4-FFF2-40B4-BE49-F238E27FC236}">
                  <a16:creationId xmlns:a16="http://schemas.microsoft.com/office/drawing/2014/main" id="{B0F636FA-5C83-4ACF-BC4E-092D740BE3F5}"/>
                </a:ext>
              </a:extLst>
            </p:cNvPr>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 name="Google Shape;41909;p18">
              <a:extLst>
                <a:ext uri="{FF2B5EF4-FFF2-40B4-BE49-F238E27FC236}">
                  <a16:creationId xmlns:a16="http://schemas.microsoft.com/office/drawing/2014/main" id="{F8B39A1E-65B7-44A8-B022-C166BF1265D8}"/>
                </a:ext>
              </a:extLst>
            </p:cNvPr>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 name="Google Shape;41910;p18">
              <a:extLst>
                <a:ext uri="{FF2B5EF4-FFF2-40B4-BE49-F238E27FC236}">
                  <a16:creationId xmlns:a16="http://schemas.microsoft.com/office/drawing/2014/main" id="{5526C702-596A-4C70-B4CF-45A5FD35AA0E}"/>
                </a:ext>
              </a:extLst>
            </p:cNvPr>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 name="Google Shape;41911;p18">
              <a:extLst>
                <a:ext uri="{FF2B5EF4-FFF2-40B4-BE49-F238E27FC236}">
                  <a16:creationId xmlns:a16="http://schemas.microsoft.com/office/drawing/2014/main" id="{7DC14665-EF45-401E-931D-86F4758A3EC8}"/>
                </a:ext>
              </a:extLst>
            </p:cNvPr>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 name="Google Shape;41912;p18">
              <a:extLst>
                <a:ext uri="{FF2B5EF4-FFF2-40B4-BE49-F238E27FC236}">
                  <a16:creationId xmlns:a16="http://schemas.microsoft.com/office/drawing/2014/main" id="{B45D6F68-4DE8-4907-A96A-B2282D05FF62}"/>
                </a:ext>
              </a:extLst>
            </p:cNvPr>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 name="Google Shape;41913;p18">
              <a:extLst>
                <a:ext uri="{FF2B5EF4-FFF2-40B4-BE49-F238E27FC236}">
                  <a16:creationId xmlns:a16="http://schemas.microsoft.com/office/drawing/2014/main" id="{2B9D0B45-CFD5-4F3E-93BA-2724D2FDE3B0}"/>
                </a:ext>
              </a:extLst>
            </p:cNvPr>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 name="Google Shape;41914;p18">
              <a:extLst>
                <a:ext uri="{FF2B5EF4-FFF2-40B4-BE49-F238E27FC236}">
                  <a16:creationId xmlns:a16="http://schemas.microsoft.com/office/drawing/2014/main" id="{3B30EB96-04BE-41A9-8026-4B2862A3E34B}"/>
                </a:ext>
              </a:extLst>
            </p:cNvPr>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 name="Google Shape;41915;p18">
              <a:extLst>
                <a:ext uri="{FF2B5EF4-FFF2-40B4-BE49-F238E27FC236}">
                  <a16:creationId xmlns:a16="http://schemas.microsoft.com/office/drawing/2014/main" id="{4190B206-0B59-4F05-BBC7-36069CFC0E11}"/>
                </a:ext>
              </a:extLst>
            </p:cNvPr>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 name="Google Shape;41916;p18">
              <a:extLst>
                <a:ext uri="{FF2B5EF4-FFF2-40B4-BE49-F238E27FC236}">
                  <a16:creationId xmlns:a16="http://schemas.microsoft.com/office/drawing/2014/main" id="{3CBC94F9-CED1-4A19-B14E-3088F73B5A6E}"/>
                </a:ext>
              </a:extLst>
            </p:cNvPr>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 name="Google Shape;41917;p18">
              <a:extLst>
                <a:ext uri="{FF2B5EF4-FFF2-40B4-BE49-F238E27FC236}">
                  <a16:creationId xmlns:a16="http://schemas.microsoft.com/office/drawing/2014/main" id="{C4DC449B-75F4-43DD-A8A8-62DCCBEDB7AB}"/>
                </a:ext>
              </a:extLst>
            </p:cNvPr>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 name="Google Shape;41918;p18">
              <a:extLst>
                <a:ext uri="{FF2B5EF4-FFF2-40B4-BE49-F238E27FC236}">
                  <a16:creationId xmlns:a16="http://schemas.microsoft.com/office/drawing/2014/main" id="{9CBE0ADE-CBA0-44D5-8799-F625E918C1B8}"/>
                </a:ext>
              </a:extLst>
            </p:cNvPr>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 name="Google Shape;41919;p18">
              <a:extLst>
                <a:ext uri="{FF2B5EF4-FFF2-40B4-BE49-F238E27FC236}">
                  <a16:creationId xmlns:a16="http://schemas.microsoft.com/office/drawing/2014/main" id="{F9FDEB9D-F881-40E5-A56D-9B62244BCA08}"/>
                </a:ext>
              </a:extLst>
            </p:cNvPr>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 name="Google Shape;41920;p18">
              <a:extLst>
                <a:ext uri="{FF2B5EF4-FFF2-40B4-BE49-F238E27FC236}">
                  <a16:creationId xmlns:a16="http://schemas.microsoft.com/office/drawing/2014/main" id="{8894EAC0-838C-4FD5-81E5-FA25A2A93A87}"/>
                </a:ext>
              </a:extLst>
            </p:cNvPr>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 name="Google Shape;41921;p18">
              <a:extLst>
                <a:ext uri="{FF2B5EF4-FFF2-40B4-BE49-F238E27FC236}">
                  <a16:creationId xmlns:a16="http://schemas.microsoft.com/office/drawing/2014/main" id="{16170FE7-CC2E-419F-B81A-39F8ABE382CF}"/>
                </a:ext>
              </a:extLst>
            </p:cNvPr>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 name="Google Shape;41922;p18">
              <a:extLst>
                <a:ext uri="{FF2B5EF4-FFF2-40B4-BE49-F238E27FC236}">
                  <a16:creationId xmlns:a16="http://schemas.microsoft.com/office/drawing/2014/main" id="{CEBEB38B-96CD-40D2-8B3F-2D2B39AE2054}"/>
                </a:ext>
              </a:extLst>
            </p:cNvPr>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 name="Google Shape;41923;p18">
              <a:extLst>
                <a:ext uri="{FF2B5EF4-FFF2-40B4-BE49-F238E27FC236}">
                  <a16:creationId xmlns:a16="http://schemas.microsoft.com/office/drawing/2014/main" id="{CA350979-4262-44B9-A9A3-9976796EA18B}"/>
                </a:ext>
              </a:extLst>
            </p:cNvPr>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 name="Google Shape;41924;p18">
              <a:extLst>
                <a:ext uri="{FF2B5EF4-FFF2-40B4-BE49-F238E27FC236}">
                  <a16:creationId xmlns:a16="http://schemas.microsoft.com/office/drawing/2014/main" id="{6FBDB955-DB32-4DBE-85D2-07F82757DBA6}"/>
                </a:ext>
              </a:extLst>
            </p:cNvPr>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 name="Google Shape;41925;p18">
              <a:extLst>
                <a:ext uri="{FF2B5EF4-FFF2-40B4-BE49-F238E27FC236}">
                  <a16:creationId xmlns:a16="http://schemas.microsoft.com/office/drawing/2014/main" id="{CB00BB3B-161A-4796-9A45-5DE170450BCE}"/>
                </a:ext>
              </a:extLst>
            </p:cNvPr>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 name="Google Shape;41926;p18">
              <a:extLst>
                <a:ext uri="{FF2B5EF4-FFF2-40B4-BE49-F238E27FC236}">
                  <a16:creationId xmlns:a16="http://schemas.microsoft.com/office/drawing/2014/main" id="{8D9856D8-AE5D-46EC-B66C-0E4F40051D9E}"/>
                </a:ext>
              </a:extLst>
            </p:cNvPr>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 name="Google Shape;41927;p18">
              <a:extLst>
                <a:ext uri="{FF2B5EF4-FFF2-40B4-BE49-F238E27FC236}">
                  <a16:creationId xmlns:a16="http://schemas.microsoft.com/office/drawing/2014/main" id="{A13D2A06-27DA-4430-92B3-16830B7CBAE5}"/>
                </a:ext>
              </a:extLst>
            </p:cNvPr>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 name="Google Shape;41928;p18">
              <a:extLst>
                <a:ext uri="{FF2B5EF4-FFF2-40B4-BE49-F238E27FC236}">
                  <a16:creationId xmlns:a16="http://schemas.microsoft.com/office/drawing/2014/main" id="{25447466-6C83-4098-B81E-58D6A9444B8E}"/>
                </a:ext>
              </a:extLst>
            </p:cNvPr>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 name="Google Shape;41929;p18">
              <a:extLst>
                <a:ext uri="{FF2B5EF4-FFF2-40B4-BE49-F238E27FC236}">
                  <a16:creationId xmlns:a16="http://schemas.microsoft.com/office/drawing/2014/main" id="{FB632929-5C4C-4545-899F-3DDEB372F8D4}"/>
                </a:ext>
              </a:extLst>
            </p:cNvPr>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 name="Google Shape;41930;p18">
              <a:extLst>
                <a:ext uri="{FF2B5EF4-FFF2-40B4-BE49-F238E27FC236}">
                  <a16:creationId xmlns:a16="http://schemas.microsoft.com/office/drawing/2014/main" id="{AA630C19-AB7E-4963-8163-347DFFAA3B51}"/>
                </a:ext>
              </a:extLst>
            </p:cNvPr>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 name="Google Shape;41931;p18">
              <a:extLst>
                <a:ext uri="{FF2B5EF4-FFF2-40B4-BE49-F238E27FC236}">
                  <a16:creationId xmlns:a16="http://schemas.microsoft.com/office/drawing/2014/main" id="{2E02ADE4-AE8A-4EF4-B708-6A81EED6FD5F}"/>
                </a:ext>
              </a:extLst>
            </p:cNvPr>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 name="Google Shape;41932;p18">
              <a:extLst>
                <a:ext uri="{FF2B5EF4-FFF2-40B4-BE49-F238E27FC236}">
                  <a16:creationId xmlns:a16="http://schemas.microsoft.com/office/drawing/2014/main" id="{7352CC86-C4CD-4CE8-890C-21C1FF59BCE2}"/>
                </a:ext>
              </a:extLst>
            </p:cNvPr>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 name="Google Shape;41933;p18">
              <a:extLst>
                <a:ext uri="{FF2B5EF4-FFF2-40B4-BE49-F238E27FC236}">
                  <a16:creationId xmlns:a16="http://schemas.microsoft.com/office/drawing/2014/main" id="{925EF126-A4AC-485D-86E0-EB5386E3D06A}"/>
                </a:ext>
              </a:extLst>
            </p:cNvPr>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 name="Google Shape;41934;p18">
              <a:extLst>
                <a:ext uri="{FF2B5EF4-FFF2-40B4-BE49-F238E27FC236}">
                  <a16:creationId xmlns:a16="http://schemas.microsoft.com/office/drawing/2014/main" id="{08A7FDE5-FD1E-4084-A0FF-34F30165F474}"/>
                </a:ext>
              </a:extLst>
            </p:cNvPr>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 name="Google Shape;41935;p18">
              <a:extLst>
                <a:ext uri="{FF2B5EF4-FFF2-40B4-BE49-F238E27FC236}">
                  <a16:creationId xmlns:a16="http://schemas.microsoft.com/office/drawing/2014/main" id="{08591CD8-9650-417B-9AB0-144345D52527}"/>
                </a:ext>
              </a:extLst>
            </p:cNvPr>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 name="Google Shape;41936;p18">
              <a:extLst>
                <a:ext uri="{FF2B5EF4-FFF2-40B4-BE49-F238E27FC236}">
                  <a16:creationId xmlns:a16="http://schemas.microsoft.com/office/drawing/2014/main" id="{1120B01C-1385-415A-B8CB-74DBF6B236EA}"/>
                </a:ext>
              </a:extLst>
            </p:cNvPr>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 name="Google Shape;41937;p18">
              <a:extLst>
                <a:ext uri="{FF2B5EF4-FFF2-40B4-BE49-F238E27FC236}">
                  <a16:creationId xmlns:a16="http://schemas.microsoft.com/office/drawing/2014/main" id="{6DEBE97E-D1B1-4AF9-8059-E8FED4B007FD}"/>
                </a:ext>
              </a:extLst>
            </p:cNvPr>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 name="Google Shape;41938;p18">
              <a:extLst>
                <a:ext uri="{FF2B5EF4-FFF2-40B4-BE49-F238E27FC236}">
                  <a16:creationId xmlns:a16="http://schemas.microsoft.com/office/drawing/2014/main" id="{3CFB92B5-F095-4548-BBCB-3D5C9BFBA82A}"/>
                </a:ext>
              </a:extLst>
            </p:cNvPr>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 name="Google Shape;41939;p18">
              <a:extLst>
                <a:ext uri="{FF2B5EF4-FFF2-40B4-BE49-F238E27FC236}">
                  <a16:creationId xmlns:a16="http://schemas.microsoft.com/office/drawing/2014/main" id="{4BA1E36D-2359-4B09-BC83-0B776235FFBF}"/>
                </a:ext>
              </a:extLst>
            </p:cNvPr>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 name="Google Shape;41940;p18">
              <a:extLst>
                <a:ext uri="{FF2B5EF4-FFF2-40B4-BE49-F238E27FC236}">
                  <a16:creationId xmlns:a16="http://schemas.microsoft.com/office/drawing/2014/main" id="{DE8DE0B8-DB5C-4DAA-A2B3-8CFBD7344257}"/>
                </a:ext>
              </a:extLst>
            </p:cNvPr>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 name="Google Shape;41941;p18">
              <a:extLst>
                <a:ext uri="{FF2B5EF4-FFF2-40B4-BE49-F238E27FC236}">
                  <a16:creationId xmlns:a16="http://schemas.microsoft.com/office/drawing/2014/main" id="{B9064530-8E46-46C4-A9AD-B3535AEB8CB0}"/>
                </a:ext>
              </a:extLst>
            </p:cNvPr>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 name="Google Shape;41942;p18">
              <a:extLst>
                <a:ext uri="{FF2B5EF4-FFF2-40B4-BE49-F238E27FC236}">
                  <a16:creationId xmlns:a16="http://schemas.microsoft.com/office/drawing/2014/main" id="{7753F359-B850-4907-B46C-75D273710C85}"/>
                </a:ext>
              </a:extLst>
            </p:cNvPr>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 name="Google Shape;41943;p18">
              <a:extLst>
                <a:ext uri="{FF2B5EF4-FFF2-40B4-BE49-F238E27FC236}">
                  <a16:creationId xmlns:a16="http://schemas.microsoft.com/office/drawing/2014/main" id="{9B65C7C8-4DDF-4764-980E-D79E64FFCF12}"/>
                </a:ext>
              </a:extLst>
            </p:cNvPr>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 name="Google Shape;41944;p18">
              <a:extLst>
                <a:ext uri="{FF2B5EF4-FFF2-40B4-BE49-F238E27FC236}">
                  <a16:creationId xmlns:a16="http://schemas.microsoft.com/office/drawing/2014/main" id="{19E39AA1-5965-44F7-AB27-B144CA0F2F01}"/>
                </a:ext>
              </a:extLst>
            </p:cNvPr>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 name="Google Shape;41945;p18">
              <a:extLst>
                <a:ext uri="{FF2B5EF4-FFF2-40B4-BE49-F238E27FC236}">
                  <a16:creationId xmlns:a16="http://schemas.microsoft.com/office/drawing/2014/main" id="{4264DADD-2A21-4862-B15F-F56D4AB2AF14}"/>
                </a:ext>
              </a:extLst>
            </p:cNvPr>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 name="Google Shape;41946;p18">
              <a:extLst>
                <a:ext uri="{FF2B5EF4-FFF2-40B4-BE49-F238E27FC236}">
                  <a16:creationId xmlns:a16="http://schemas.microsoft.com/office/drawing/2014/main" id="{9A7FCC09-E536-4751-BC06-4066909588A1}"/>
                </a:ext>
              </a:extLst>
            </p:cNvPr>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 name="Google Shape;41947;p18">
              <a:extLst>
                <a:ext uri="{FF2B5EF4-FFF2-40B4-BE49-F238E27FC236}">
                  <a16:creationId xmlns:a16="http://schemas.microsoft.com/office/drawing/2014/main" id="{B5F6AB1C-DF1E-4D41-9A20-3DB7F054314B}"/>
                </a:ext>
              </a:extLst>
            </p:cNvPr>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 name="Google Shape;41948;p18">
              <a:extLst>
                <a:ext uri="{FF2B5EF4-FFF2-40B4-BE49-F238E27FC236}">
                  <a16:creationId xmlns:a16="http://schemas.microsoft.com/office/drawing/2014/main" id="{CFFD5069-15A9-4BB5-B788-CCD915E9CB5D}"/>
                </a:ext>
              </a:extLst>
            </p:cNvPr>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 name="Google Shape;41949;p18">
              <a:extLst>
                <a:ext uri="{FF2B5EF4-FFF2-40B4-BE49-F238E27FC236}">
                  <a16:creationId xmlns:a16="http://schemas.microsoft.com/office/drawing/2014/main" id="{FD2A7926-2487-4C68-A3D1-9A122E51DA18}"/>
                </a:ext>
              </a:extLst>
            </p:cNvPr>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 name="Google Shape;41950;p18">
              <a:extLst>
                <a:ext uri="{FF2B5EF4-FFF2-40B4-BE49-F238E27FC236}">
                  <a16:creationId xmlns:a16="http://schemas.microsoft.com/office/drawing/2014/main" id="{46F6892E-1256-4DA3-B456-2B21EAEAC4F5}"/>
                </a:ext>
              </a:extLst>
            </p:cNvPr>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 name="Google Shape;41951;p18">
              <a:extLst>
                <a:ext uri="{FF2B5EF4-FFF2-40B4-BE49-F238E27FC236}">
                  <a16:creationId xmlns:a16="http://schemas.microsoft.com/office/drawing/2014/main" id="{21524D7F-0C1B-455B-91F0-5364CD1FFAFC}"/>
                </a:ext>
              </a:extLst>
            </p:cNvPr>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 name="Google Shape;41952;p18">
              <a:extLst>
                <a:ext uri="{FF2B5EF4-FFF2-40B4-BE49-F238E27FC236}">
                  <a16:creationId xmlns:a16="http://schemas.microsoft.com/office/drawing/2014/main" id="{90E94FCD-B1EA-47C6-B1EF-0E07F7343829}"/>
                </a:ext>
              </a:extLst>
            </p:cNvPr>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 name="Google Shape;41953;p18">
              <a:extLst>
                <a:ext uri="{FF2B5EF4-FFF2-40B4-BE49-F238E27FC236}">
                  <a16:creationId xmlns:a16="http://schemas.microsoft.com/office/drawing/2014/main" id="{B74BFBFF-0B5E-41FD-874C-4ACE0BFE99EC}"/>
                </a:ext>
              </a:extLst>
            </p:cNvPr>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 name="Google Shape;41954;p18">
              <a:extLst>
                <a:ext uri="{FF2B5EF4-FFF2-40B4-BE49-F238E27FC236}">
                  <a16:creationId xmlns:a16="http://schemas.microsoft.com/office/drawing/2014/main" id="{3F259CD7-2478-416D-95FE-4A3F8F9F690A}"/>
                </a:ext>
              </a:extLst>
            </p:cNvPr>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 name="Google Shape;41955;p18">
              <a:extLst>
                <a:ext uri="{FF2B5EF4-FFF2-40B4-BE49-F238E27FC236}">
                  <a16:creationId xmlns:a16="http://schemas.microsoft.com/office/drawing/2014/main" id="{0F050FA5-BC5F-4B37-A1FE-44847D18F1A9}"/>
                </a:ext>
              </a:extLst>
            </p:cNvPr>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 name="Google Shape;41956;p18">
              <a:extLst>
                <a:ext uri="{FF2B5EF4-FFF2-40B4-BE49-F238E27FC236}">
                  <a16:creationId xmlns:a16="http://schemas.microsoft.com/office/drawing/2014/main" id="{CAD15433-0DED-4D97-B6D1-DAE3A3D93AC8}"/>
                </a:ext>
              </a:extLst>
            </p:cNvPr>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 name="Google Shape;41957;p18">
              <a:extLst>
                <a:ext uri="{FF2B5EF4-FFF2-40B4-BE49-F238E27FC236}">
                  <a16:creationId xmlns:a16="http://schemas.microsoft.com/office/drawing/2014/main" id="{52D00F3F-9845-4398-AB24-4EF954AC1DF2}"/>
                </a:ext>
              </a:extLst>
            </p:cNvPr>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 name="Google Shape;41958;p18">
              <a:extLst>
                <a:ext uri="{FF2B5EF4-FFF2-40B4-BE49-F238E27FC236}">
                  <a16:creationId xmlns:a16="http://schemas.microsoft.com/office/drawing/2014/main" id="{8C18BDDC-903F-474E-8901-4B75FD092DA1}"/>
                </a:ext>
              </a:extLst>
            </p:cNvPr>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 name="Google Shape;41959;p18">
              <a:extLst>
                <a:ext uri="{FF2B5EF4-FFF2-40B4-BE49-F238E27FC236}">
                  <a16:creationId xmlns:a16="http://schemas.microsoft.com/office/drawing/2014/main" id="{C6414FCD-DA2A-46F2-84D1-7E5E70AC8154}"/>
                </a:ext>
              </a:extLst>
            </p:cNvPr>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 name="Google Shape;41960;p18">
              <a:extLst>
                <a:ext uri="{FF2B5EF4-FFF2-40B4-BE49-F238E27FC236}">
                  <a16:creationId xmlns:a16="http://schemas.microsoft.com/office/drawing/2014/main" id="{F32C5BD8-2252-45B3-803D-0F2AA0494C1E}"/>
                </a:ext>
              </a:extLst>
            </p:cNvPr>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 name="Google Shape;41961;p18">
              <a:extLst>
                <a:ext uri="{FF2B5EF4-FFF2-40B4-BE49-F238E27FC236}">
                  <a16:creationId xmlns:a16="http://schemas.microsoft.com/office/drawing/2014/main" id="{932FED60-0B0B-43F6-81DB-4359CBC13895}"/>
                </a:ext>
              </a:extLst>
            </p:cNvPr>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 name="Google Shape;41962;p18">
              <a:extLst>
                <a:ext uri="{FF2B5EF4-FFF2-40B4-BE49-F238E27FC236}">
                  <a16:creationId xmlns:a16="http://schemas.microsoft.com/office/drawing/2014/main" id="{2FF81968-A0DF-4C16-A4A0-BABDDE787163}"/>
                </a:ext>
              </a:extLst>
            </p:cNvPr>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 name="Google Shape;41963;p18">
              <a:extLst>
                <a:ext uri="{FF2B5EF4-FFF2-40B4-BE49-F238E27FC236}">
                  <a16:creationId xmlns:a16="http://schemas.microsoft.com/office/drawing/2014/main" id="{3E44C89A-45EE-4B48-BCB2-9F0839D3A280}"/>
                </a:ext>
              </a:extLst>
            </p:cNvPr>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 name="Google Shape;41964;p18">
              <a:extLst>
                <a:ext uri="{FF2B5EF4-FFF2-40B4-BE49-F238E27FC236}">
                  <a16:creationId xmlns:a16="http://schemas.microsoft.com/office/drawing/2014/main" id="{05BCD38F-1389-412E-A62D-AA97588FBD34}"/>
                </a:ext>
              </a:extLst>
            </p:cNvPr>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 name="Google Shape;41965;p18">
              <a:extLst>
                <a:ext uri="{FF2B5EF4-FFF2-40B4-BE49-F238E27FC236}">
                  <a16:creationId xmlns:a16="http://schemas.microsoft.com/office/drawing/2014/main" id="{B44D5E0B-F682-4A69-8C64-50830C6D4E5F}"/>
                </a:ext>
              </a:extLst>
            </p:cNvPr>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 name="Google Shape;41966;p18">
              <a:extLst>
                <a:ext uri="{FF2B5EF4-FFF2-40B4-BE49-F238E27FC236}">
                  <a16:creationId xmlns:a16="http://schemas.microsoft.com/office/drawing/2014/main" id="{CB056843-E192-4AE7-BE6C-3643D45F1015}"/>
                </a:ext>
              </a:extLst>
            </p:cNvPr>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 name="Google Shape;41967;p18">
              <a:extLst>
                <a:ext uri="{FF2B5EF4-FFF2-40B4-BE49-F238E27FC236}">
                  <a16:creationId xmlns:a16="http://schemas.microsoft.com/office/drawing/2014/main" id="{B011730C-0CE9-4633-9E78-20846F0902D6}"/>
                </a:ext>
              </a:extLst>
            </p:cNvPr>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 name="Google Shape;41968;p18">
              <a:extLst>
                <a:ext uri="{FF2B5EF4-FFF2-40B4-BE49-F238E27FC236}">
                  <a16:creationId xmlns:a16="http://schemas.microsoft.com/office/drawing/2014/main" id="{BBC4D49B-B701-46DC-94EF-D4F930A8D89F}"/>
                </a:ext>
              </a:extLst>
            </p:cNvPr>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 name="Google Shape;41969;p18">
              <a:extLst>
                <a:ext uri="{FF2B5EF4-FFF2-40B4-BE49-F238E27FC236}">
                  <a16:creationId xmlns:a16="http://schemas.microsoft.com/office/drawing/2014/main" id="{83986298-16E5-4E46-A6E7-CAF8E376E7C0}"/>
                </a:ext>
              </a:extLst>
            </p:cNvPr>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 name="Google Shape;41970;p18">
              <a:extLst>
                <a:ext uri="{FF2B5EF4-FFF2-40B4-BE49-F238E27FC236}">
                  <a16:creationId xmlns:a16="http://schemas.microsoft.com/office/drawing/2014/main" id="{1C11E1E1-AB72-43C3-8E68-A206AF0CD25D}"/>
                </a:ext>
              </a:extLst>
            </p:cNvPr>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 name="Google Shape;41971;p18">
              <a:extLst>
                <a:ext uri="{FF2B5EF4-FFF2-40B4-BE49-F238E27FC236}">
                  <a16:creationId xmlns:a16="http://schemas.microsoft.com/office/drawing/2014/main" id="{B1CF548F-8370-416B-B7D4-40D5E0557097}"/>
                </a:ext>
              </a:extLst>
            </p:cNvPr>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 name="Google Shape;41972;p18">
              <a:extLst>
                <a:ext uri="{FF2B5EF4-FFF2-40B4-BE49-F238E27FC236}">
                  <a16:creationId xmlns:a16="http://schemas.microsoft.com/office/drawing/2014/main" id="{502AE6C3-39C5-4E68-88B4-3DA633D86A2E}"/>
                </a:ext>
              </a:extLst>
            </p:cNvPr>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 name="Google Shape;41973;p18">
              <a:extLst>
                <a:ext uri="{FF2B5EF4-FFF2-40B4-BE49-F238E27FC236}">
                  <a16:creationId xmlns:a16="http://schemas.microsoft.com/office/drawing/2014/main" id="{E8478CB2-0AF2-4374-8B58-92293176D5D7}"/>
                </a:ext>
              </a:extLst>
            </p:cNvPr>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 name="Google Shape;41974;p18">
              <a:extLst>
                <a:ext uri="{FF2B5EF4-FFF2-40B4-BE49-F238E27FC236}">
                  <a16:creationId xmlns:a16="http://schemas.microsoft.com/office/drawing/2014/main" id="{FBC21A4B-636D-48CF-875E-467502FDCA28}"/>
                </a:ext>
              </a:extLst>
            </p:cNvPr>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 name="Google Shape;41975;p18">
              <a:extLst>
                <a:ext uri="{FF2B5EF4-FFF2-40B4-BE49-F238E27FC236}">
                  <a16:creationId xmlns:a16="http://schemas.microsoft.com/office/drawing/2014/main" id="{5034E150-B784-45AF-9182-DDEEA7982104}"/>
                </a:ext>
              </a:extLst>
            </p:cNvPr>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 name="Google Shape;41976;p18">
              <a:extLst>
                <a:ext uri="{FF2B5EF4-FFF2-40B4-BE49-F238E27FC236}">
                  <a16:creationId xmlns:a16="http://schemas.microsoft.com/office/drawing/2014/main" id="{8C893B5B-6400-45CF-9480-2E2898587AD4}"/>
                </a:ext>
              </a:extLst>
            </p:cNvPr>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 name="Google Shape;41977;p18">
              <a:extLst>
                <a:ext uri="{FF2B5EF4-FFF2-40B4-BE49-F238E27FC236}">
                  <a16:creationId xmlns:a16="http://schemas.microsoft.com/office/drawing/2014/main" id="{35D7E5CC-BB58-4A21-A7FC-E5C21AC5321D}"/>
                </a:ext>
              </a:extLst>
            </p:cNvPr>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 name="Google Shape;41978;p18">
              <a:extLst>
                <a:ext uri="{FF2B5EF4-FFF2-40B4-BE49-F238E27FC236}">
                  <a16:creationId xmlns:a16="http://schemas.microsoft.com/office/drawing/2014/main" id="{BE6D6FAD-97E9-4C35-B54B-9662C2185022}"/>
                </a:ext>
              </a:extLst>
            </p:cNvPr>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 name="Google Shape;41979;p18">
              <a:extLst>
                <a:ext uri="{FF2B5EF4-FFF2-40B4-BE49-F238E27FC236}">
                  <a16:creationId xmlns:a16="http://schemas.microsoft.com/office/drawing/2014/main" id="{539E13B6-1FAA-4051-8207-50BCEF07B322}"/>
                </a:ext>
              </a:extLst>
            </p:cNvPr>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 name="Google Shape;41980;p18">
              <a:extLst>
                <a:ext uri="{FF2B5EF4-FFF2-40B4-BE49-F238E27FC236}">
                  <a16:creationId xmlns:a16="http://schemas.microsoft.com/office/drawing/2014/main" id="{7AAE2AE3-8A15-45A8-9919-10C7AFCCF938}"/>
                </a:ext>
              </a:extLst>
            </p:cNvPr>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 name="Google Shape;41981;p18">
              <a:extLst>
                <a:ext uri="{FF2B5EF4-FFF2-40B4-BE49-F238E27FC236}">
                  <a16:creationId xmlns:a16="http://schemas.microsoft.com/office/drawing/2014/main" id="{EDF21F6E-7E68-41D2-B44F-936E006E0BD6}"/>
                </a:ext>
              </a:extLst>
            </p:cNvPr>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 name="Google Shape;41982;p18">
              <a:extLst>
                <a:ext uri="{FF2B5EF4-FFF2-40B4-BE49-F238E27FC236}">
                  <a16:creationId xmlns:a16="http://schemas.microsoft.com/office/drawing/2014/main" id="{E87277C1-6CB7-4D62-A1DA-142ABDF8B7E3}"/>
                </a:ext>
              </a:extLst>
            </p:cNvPr>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 name="Google Shape;41983;p18">
              <a:extLst>
                <a:ext uri="{FF2B5EF4-FFF2-40B4-BE49-F238E27FC236}">
                  <a16:creationId xmlns:a16="http://schemas.microsoft.com/office/drawing/2014/main" id="{FA0D8E39-751C-404D-9654-321CFD59771A}"/>
                </a:ext>
              </a:extLst>
            </p:cNvPr>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 name="Google Shape;41984;p18">
              <a:extLst>
                <a:ext uri="{FF2B5EF4-FFF2-40B4-BE49-F238E27FC236}">
                  <a16:creationId xmlns:a16="http://schemas.microsoft.com/office/drawing/2014/main" id="{8361D624-2509-4CDA-9DB9-2A410AB75D4C}"/>
                </a:ext>
              </a:extLst>
            </p:cNvPr>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 name="Google Shape;41985;p18">
              <a:extLst>
                <a:ext uri="{FF2B5EF4-FFF2-40B4-BE49-F238E27FC236}">
                  <a16:creationId xmlns:a16="http://schemas.microsoft.com/office/drawing/2014/main" id="{48F53B87-92DD-4FE1-AAE4-7BFE63E27A48}"/>
                </a:ext>
              </a:extLst>
            </p:cNvPr>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 name="Google Shape;41986;p18">
              <a:extLst>
                <a:ext uri="{FF2B5EF4-FFF2-40B4-BE49-F238E27FC236}">
                  <a16:creationId xmlns:a16="http://schemas.microsoft.com/office/drawing/2014/main" id="{6E64378B-6D26-4E37-AC63-860634ED640A}"/>
                </a:ext>
              </a:extLst>
            </p:cNvPr>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 name="Google Shape;41987;p18">
              <a:extLst>
                <a:ext uri="{FF2B5EF4-FFF2-40B4-BE49-F238E27FC236}">
                  <a16:creationId xmlns:a16="http://schemas.microsoft.com/office/drawing/2014/main" id="{8FD9FE49-B9C1-4B32-B76A-EABB604C5067}"/>
                </a:ext>
              </a:extLst>
            </p:cNvPr>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 name="Google Shape;41988;p18">
              <a:extLst>
                <a:ext uri="{FF2B5EF4-FFF2-40B4-BE49-F238E27FC236}">
                  <a16:creationId xmlns:a16="http://schemas.microsoft.com/office/drawing/2014/main" id="{86D7B980-EA22-4766-925D-0C3293B87C12}"/>
                </a:ext>
              </a:extLst>
            </p:cNvPr>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 name="Google Shape;41989;p18">
              <a:extLst>
                <a:ext uri="{FF2B5EF4-FFF2-40B4-BE49-F238E27FC236}">
                  <a16:creationId xmlns:a16="http://schemas.microsoft.com/office/drawing/2014/main" id="{FADCBAE1-148E-4361-970F-7026EEF303D3}"/>
                </a:ext>
              </a:extLst>
            </p:cNvPr>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 name="Google Shape;41990;p18">
              <a:extLst>
                <a:ext uri="{FF2B5EF4-FFF2-40B4-BE49-F238E27FC236}">
                  <a16:creationId xmlns:a16="http://schemas.microsoft.com/office/drawing/2014/main" id="{014AF470-4879-455C-9E53-B29CB2DF3150}"/>
                </a:ext>
              </a:extLst>
            </p:cNvPr>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 name="Google Shape;41991;p18">
              <a:extLst>
                <a:ext uri="{FF2B5EF4-FFF2-40B4-BE49-F238E27FC236}">
                  <a16:creationId xmlns:a16="http://schemas.microsoft.com/office/drawing/2014/main" id="{4B392349-F2B2-4626-8A85-2B6947069707}"/>
                </a:ext>
              </a:extLst>
            </p:cNvPr>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 name="Google Shape;41992;p18">
              <a:extLst>
                <a:ext uri="{FF2B5EF4-FFF2-40B4-BE49-F238E27FC236}">
                  <a16:creationId xmlns:a16="http://schemas.microsoft.com/office/drawing/2014/main" id="{CEC7649D-7A47-40D6-9C56-C301668FE4DE}"/>
                </a:ext>
              </a:extLst>
            </p:cNvPr>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 name="Google Shape;41993;p18">
              <a:extLst>
                <a:ext uri="{FF2B5EF4-FFF2-40B4-BE49-F238E27FC236}">
                  <a16:creationId xmlns:a16="http://schemas.microsoft.com/office/drawing/2014/main" id="{F5C7819A-BAD2-4FB0-BC47-B970CDE9DC5D}"/>
                </a:ext>
              </a:extLst>
            </p:cNvPr>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 name="Google Shape;41994;p18">
              <a:extLst>
                <a:ext uri="{FF2B5EF4-FFF2-40B4-BE49-F238E27FC236}">
                  <a16:creationId xmlns:a16="http://schemas.microsoft.com/office/drawing/2014/main" id="{EA274DDD-FC61-4393-871E-3223E41F105E}"/>
                </a:ext>
              </a:extLst>
            </p:cNvPr>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 name="Google Shape;41995;p18">
              <a:extLst>
                <a:ext uri="{FF2B5EF4-FFF2-40B4-BE49-F238E27FC236}">
                  <a16:creationId xmlns:a16="http://schemas.microsoft.com/office/drawing/2014/main" id="{1690AD8B-4782-419F-A000-7BC4EFFB2838}"/>
                </a:ext>
              </a:extLst>
            </p:cNvPr>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 name="Google Shape;41996;p18">
              <a:extLst>
                <a:ext uri="{FF2B5EF4-FFF2-40B4-BE49-F238E27FC236}">
                  <a16:creationId xmlns:a16="http://schemas.microsoft.com/office/drawing/2014/main" id="{3337D3EB-1004-4B44-9264-7707A99803D5}"/>
                </a:ext>
              </a:extLst>
            </p:cNvPr>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 name="Google Shape;41997;p18">
              <a:extLst>
                <a:ext uri="{FF2B5EF4-FFF2-40B4-BE49-F238E27FC236}">
                  <a16:creationId xmlns:a16="http://schemas.microsoft.com/office/drawing/2014/main" id="{D025764B-6785-48C5-9FAC-410CA333D4D8}"/>
                </a:ext>
              </a:extLst>
            </p:cNvPr>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 name="Google Shape;41998;p18">
              <a:extLst>
                <a:ext uri="{FF2B5EF4-FFF2-40B4-BE49-F238E27FC236}">
                  <a16:creationId xmlns:a16="http://schemas.microsoft.com/office/drawing/2014/main" id="{BB2F852F-E8E7-4D9D-BC4B-1CFF8829DC05}"/>
                </a:ext>
              </a:extLst>
            </p:cNvPr>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 name="Google Shape;41999;p18">
              <a:extLst>
                <a:ext uri="{FF2B5EF4-FFF2-40B4-BE49-F238E27FC236}">
                  <a16:creationId xmlns:a16="http://schemas.microsoft.com/office/drawing/2014/main" id="{5B5F2288-892A-446F-84C9-882AAA36BEC6}"/>
                </a:ext>
              </a:extLst>
            </p:cNvPr>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 name="Google Shape;42000;p18">
              <a:extLst>
                <a:ext uri="{FF2B5EF4-FFF2-40B4-BE49-F238E27FC236}">
                  <a16:creationId xmlns:a16="http://schemas.microsoft.com/office/drawing/2014/main" id="{F0676177-CD3C-4FBC-BA85-2C811748FD6D}"/>
                </a:ext>
              </a:extLst>
            </p:cNvPr>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 name="Google Shape;42001;p18">
              <a:extLst>
                <a:ext uri="{FF2B5EF4-FFF2-40B4-BE49-F238E27FC236}">
                  <a16:creationId xmlns:a16="http://schemas.microsoft.com/office/drawing/2014/main" id="{22BADB4E-8F1D-4B4E-B6B4-A198A33DB135}"/>
                </a:ext>
              </a:extLst>
            </p:cNvPr>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 name="Google Shape;42002;p18">
              <a:extLst>
                <a:ext uri="{FF2B5EF4-FFF2-40B4-BE49-F238E27FC236}">
                  <a16:creationId xmlns:a16="http://schemas.microsoft.com/office/drawing/2014/main" id="{AD32EFD5-9E40-40F4-90B6-2817E06D38FA}"/>
                </a:ext>
              </a:extLst>
            </p:cNvPr>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 name="Google Shape;42003;p18">
              <a:extLst>
                <a:ext uri="{FF2B5EF4-FFF2-40B4-BE49-F238E27FC236}">
                  <a16:creationId xmlns:a16="http://schemas.microsoft.com/office/drawing/2014/main" id="{DECEA530-B9D7-4959-BBE1-405640DB8FB0}"/>
                </a:ext>
              </a:extLst>
            </p:cNvPr>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 name="Google Shape;42004;p18">
              <a:extLst>
                <a:ext uri="{FF2B5EF4-FFF2-40B4-BE49-F238E27FC236}">
                  <a16:creationId xmlns:a16="http://schemas.microsoft.com/office/drawing/2014/main" id="{5808A4EB-7224-4144-960A-50AA2406B4A7}"/>
                </a:ext>
              </a:extLst>
            </p:cNvPr>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 name="Google Shape;42005;p18">
              <a:extLst>
                <a:ext uri="{FF2B5EF4-FFF2-40B4-BE49-F238E27FC236}">
                  <a16:creationId xmlns:a16="http://schemas.microsoft.com/office/drawing/2014/main" id="{2D8A4D4E-ED01-4735-89B2-73E71BD15332}"/>
                </a:ext>
              </a:extLst>
            </p:cNvPr>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 name="Google Shape;42006;p18">
              <a:extLst>
                <a:ext uri="{FF2B5EF4-FFF2-40B4-BE49-F238E27FC236}">
                  <a16:creationId xmlns:a16="http://schemas.microsoft.com/office/drawing/2014/main" id="{6AF1730A-6406-408F-B9F2-8F5342ED409B}"/>
                </a:ext>
              </a:extLst>
            </p:cNvPr>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 name="Google Shape;42007;p18">
              <a:extLst>
                <a:ext uri="{FF2B5EF4-FFF2-40B4-BE49-F238E27FC236}">
                  <a16:creationId xmlns:a16="http://schemas.microsoft.com/office/drawing/2014/main" id="{2EE255AA-1DC9-4713-80A4-3B656E5A2830}"/>
                </a:ext>
              </a:extLst>
            </p:cNvPr>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 name="Google Shape;42008;p18">
              <a:extLst>
                <a:ext uri="{FF2B5EF4-FFF2-40B4-BE49-F238E27FC236}">
                  <a16:creationId xmlns:a16="http://schemas.microsoft.com/office/drawing/2014/main" id="{B844E76C-AB3A-4003-A79E-49439966BD7A}"/>
                </a:ext>
              </a:extLst>
            </p:cNvPr>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 name="Google Shape;42009;p18">
              <a:extLst>
                <a:ext uri="{FF2B5EF4-FFF2-40B4-BE49-F238E27FC236}">
                  <a16:creationId xmlns:a16="http://schemas.microsoft.com/office/drawing/2014/main" id="{C63148F6-FD4E-414B-8B0E-5B163AC6C511}"/>
                </a:ext>
              </a:extLst>
            </p:cNvPr>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 name="Google Shape;42010;p18">
              <a:extLst>
                <a:ext uri="{FF2B5EF4-FFF2-40B4-BE49-F238E27FC236}">
                  <a16:creationId xmlns:a16="http://schemas.microsoft.com/office/drawing/2014/main" id="{D988E769-C8A4-48C4-9F67-05753389AADE}"/>
                </a:ext>
              </a:extLst>
            </p:cNvPr>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 name="Google Shape;42011;p18">
              <a:extLst>
                <a:ext uri="{FF2B5EF4-FFF2-40B4-BE49-F238E27FC236}">
                  <a16:creationId xmlns:a16="http://schemas.microsoft.com/office/drawing/2014/main" id="{E8FFE384-B02E-4B5B-9C6B-1321D672E235}"/>
                </a:ext>
              </a:extLst>
            </p:cNvPr>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 name="Google Shape;42012;p18">
              <a:extLst>
                <a:ext uri="{FF2B5EF4-FFF2-40B4-BE49-F238E27FC236}">
                  <a16:creationId xmlns:a16="http://schemas.microsoft.com/office/drawing/2014/main" id="{DC3E0798-D077-430B-AB35-16CA7C1B4CF7}"/>
                </a:ext>
              </a:extLst>
            </p:cNvPr>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 name="Google Shape;42013;p18">
              <a:extLst>
                <a:ext uri="{FF2B5EF4-FFF2-40B4-BE49-F238E27FC236}">
                  <a16:creationId xmlns:a16="http://schemas.microsoft.com/office/drawing/2014/main" id="{77395D42-0569-4D3E-ADAB-322DF8674CCD}"/>
                </a:ext>
              </a:extLst>
            </p:cNvPr>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 name="Google Shape;42014;p18">
              <a:extLst>
                <a:ext uri="{FF2B5EF4-FFF2-40B4-BE49-F238E27FC236}">
                  <a16:creationId xmlns:a16="http://schemas.microsoft.com/office/drawing/2014/main" id="{DE93F674-D046-4278-853D-A6CAF03FB857}"/>
                </a:ext>
              </a:extLst>
            </p:cNvPr>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 name="Google Shape;42015;p18">
              <a:extLst>
                <a:ext uri="{FF2B5EF4-FFF2-40B4-BE49-F238E27FC236}">
                  <a16:creationId xmlns:a16="http://schemas.microsoft.com/office/drawing/2014/main" id="{C8E3A2C0-F820-44B0-AAB6-E77A0E6A174C}"/>
                </a:ext>
              </a:extLst>
            </p:cNvPr>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0" name="Google Shape;42016;p18">
              <a:extLst>
                <a:ext uri="{FF2B5EF4-FFF2-40B4-BE49-F238E27FC236}">
                  <a16:creationId xmlns:a16="http://schemas.microsoft.com/office/drawing/2014/main" id="{F3B55F5F-815E-4E62-A4B3-65836D082A1D}"/>
                </a:ext>
              </a:extLst>
            </p:cNvPr>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1" name="Google Shape;42017;p18">
              <a:extLst>
                <a:ext uri="{FF2B5EF4-FFF2-40B4-BE49-F238E27FC236}">
                  <a16:creationId xmlns:a16="http://schemas.microsoft.com/office/drawing/2014/main" id="{30A00797-33A0-4C5E-BD0E-9ED0EA9C3BA0}"/>
                </a:ext>
              </a:extLst>
            </p:cNvPr>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2" name="Google Shape;42018;p18">
              <a:extLst>
                <a:ext uri="{FF2B5EF4-FFF2-40B4-BE49-F238E27FC236}">
                  <a16:creationId xmlns:a16="http://schemas.microsoft.com/office/drawing/2014/main" id="{4D9378F0-CA24-4C82-9117-62739797F93F}"/>
                </a:ext>
              </a:extLst>
            </p:cNvPr>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3" name="Google Shape;42019;p18">
              <a:extLst>
                <a:ext uri="{FF2B5EF4-FFF2-40B4-BE49-F238E27FC236}">
                  <a16:creationId xmlns:a16="http://schemas.microsoft.com/office/drawing/2014/main" id="{D1A28AE9-13F2-4DF5-9510-63ACC3A82CD9}"/>
                </a:ext>
              </a:extLst>
            </p:cNvPr>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4" name="Google Shape;42020;p18">
              <a:extLst>
                <a:ext uri="{FF2B5EF4-FFF2-40B4-BE49-F238E27FC236}">
                  <a16:creationId xmlns:a16="http://schemas.microsoft.com/office/drawing/2014/main" id="{C7B8D89F-4C52-450D-88B4-BCB9EBBDDF38}"/>
                </a:ext>
              </a:extLst>
            </p:cNvPr>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5" name="Google Shape;42021;p18">
              <a:extLst>
                <a:ext uri="{FF2B5EF4-FFF2-40B4-BE49-F238E27FC236}">
                  <a16:creationId xmlns:a16="http://schemas.microsoft.com/office/drawing/2014/main" id="{16A795D0-DEB9-431F-8107-DEAEC91BCC0C}"/>
                </a:ext>
              </a:extLst>
            </p:cNvPr>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6" name="Google Shape;42022;p18">
              <a:extLst>
                <a:ext uri="{FF2B5EF4-FFF2-40B4-BE49-F238E27FC236}">
                  <a16:creationId xmlns:a16="http://schemas.microsoft.com/office/drawing/2014/main" id="{C7089E2D-F376-4D0B-833A-3DFE06D1C3B5}"/>
                </a:ext>
              </a:extLst>
            </p:cNvPr>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7" name="Google Shape;42023;p18">
              <a:extLst>
                <a:ext uri="{FF2B5EF4-FFF2-40B4-BE49-F238E27FC236}">
                  <a16:creationId xmlns:a16="http://schemas.microsoft.com/office/drawing/2014/main" id="{7AF77512-57A7-4B1D-ABF3-B5106ED38D97}"/>
                </a:ext>
              </a:extLst>
            </p:cNvPr>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8" name="Google Shape;42024;p18">
              <a:extLst>
                <a:ext uri="{FF2B5EF4-FFF2-40B4-BE49-F238E27FC236}">
                  <a16:creationId xmlns:a16="http://schemas.microsoft.com/office/drawing/2014/main" id="{F7B2B46A-7C26-49F2-BEC4-9C8630199D60}"/>
                </a:ext>
              </a:extLst>
            </p:cNvPr>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9" name="Google Shape;42025;p18">
              <a:extLst>
                <a:ext uri="{FF2B5EF4-FFF2-40B4-BE49-F238E27FC236}">
                  <a16:creationId xmlns:a16="http://schemas.microsoft.com/office/drawing/2014/main" id="{2A186A95-D2AA-4CBA-9364-64DF45E64BE9}"/>
                </a:ext>
              </a:extLst>
            </p:cNvPr>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0" name="Google Shape;42026;p18">
              <a:extLst>
                <a:ext uri="{FF2B5EF4-FFF2-40B4-BE49-F238E27FC236}">
                  <a16:creationId xmlns:a16="http://schemas.microsoft.com/office/drawing/2014/main" id="{D472813E-EF45-43DE-BAA7-03F6735303E5}"/>
                </a:ext>
              </a:extLst>
            </p:cNvPr>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1" name="Google Shape;42027;p18">
              <a:extLst>
                <a:ext uri="{FF2B5EF4-FFF2-40B4-BE49-F238E27FC236}">
                  <a16:creationId xmlns:a16="http://schemas.microsoft.com/office/drawing/2014/main" id="{346385FC-C6A6-4960-B077-4475CA590DDD}"/>
                </a:ext>
              </a:extLst>
            </p:cNvPr>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2" name="Google Shape;42028;p18">
              <a:extLst>
                <a:ext uri="{FF2B5EF4-FFF2-40B4-BE49-F238E27FC236}">
                  <a16:creationId xmlns:a16="http://schemas.microsoft.com/office/drawing/2014/main" id="{813FF4C3-7951-4DD1-83ED-B1AFAFA27BAB}"/>
                </a:ext>
              </a:extLst>
            </p:cNvPr>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3" name="Google Shape;42029;p18">
              <a:extLst>
                <a:ext uri="{FF2B5EF4-FFF2-40B4-BE49-F238E27FC236}">
                  <a16:creationId xmlns:a16="http://schemas.microsoft.com/office/drawing/2014/main" id="{6169933A-FCA2-4E29-B452-01C690A20357}"/>
                </a:ext>
              </a:extLst>
            </p:cNvPr>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4" name="Google Shape;42030;p18">
              <a:extLst>
                <a:ext uri="{FF2B5EF4-FFF2-40B4-BE49-F238E27FC236}">
                  <a16:creationId xmlns:a16="http://schemas.microsoft.com/office/drawing/2014/main" id="{73C5B773-F6D6-4470-AD35-B8A60BFCC48F}"/>
                </a:ext>
              </a:extLst>
            </p:cNvPr>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5" name="Google Shape;42031;p18">
              <a:extLst>
                <a:ext uri="{FF2B5EF4-FFF2-40B4-BE49-F238E27FC236}">
                  <a16:creationId xmlns:a16="http://schemas.microsoft.com/office/drawing/2014/main" id="{1282ECC8-D247-4101-AA3E-3C35E0057127}"/>
                </a:ext>
              </a:extLst>
            </p:cNvPr>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6" name="Google Shape;42032;p18">
              <a:extLst>
                <a:ext uri="{FF2B5EF4-FFF2-40B4-BE49-F238E27FC236}">
                  <a16:creationId xmlns:a16="http://schemas.microsoft.com/office/drawing/2014/main" id="{4DFC0BB4-4DF4-4B70-BD3D-A0DBB3CC2723}"/>
                </a:ext>
              </a:extLst>
            </p:cNvPr>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7" name="Google Shape;42033;p18">
              <a:extLst>
                <a:ext uri="{FF2B5EF4-FFF2-40B4-BE49-F238E27FC236}">
                  <a16:creationId xmlns:a16="http://schemas.microsoft.com/office/drawing/2014/main" id="{25CF75D1-0EC1-42DF-8723-29C1904FD2BD}"/>
                </a:ext>
              </a:extLst>
            </p:cNvPr>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8" name="Google Shape;42034;p18">
              <a:extLst>
                <a:ext uri="{FF2B5EF4-FFF2-40B4-BE49-F238E27FC236}">
                  <a16:creationId xmlns:a16="http://schemas.microsoft.com/office/drawing/2014/main" id="{480668F3-1F51-49F1-A32B-D530A56B3C16}"/>
                </a:ext>
              </a:extLst>
            </p:cNvPr>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9" name="Google Shape;42035;p18">
              <a:extLst>
                <a:ext uri="{FF2B5EF4-FFF2-40B4-BE49-F238E27FC236}">
                  <a16:creationId xmlns:a16="http://schemas.microsoft.com/office/drawing/2014/main" id="{2191B295-8FA2-4379-81BE-F8EF36F0F7AE}"/>
                </a:ext>
              </a:extLst>
            </p:cNvPr>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0" name="Google Shape;42036;p18">
              <a:extLst>
                <a:ext uri="{FF2B5EF4-FFF2-40B4-BE49-F238E27FC236}">
                  <a16:creationId xmlns:a16="http://schemas.microsoft.com/office/drawing/2014/main" id="{7E45A339-49FA-42B0-B090-C52368BE51B6}"/>
                </a:ext>
              </a:extLst>
            </p:cNvPr>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1" name="Google Shape;42037;p18">
              <a:extLst>
                <a:ext uri="{FF2B5EF4-FFF2-40B4-BE49-F238E27FC236}">
                  <a16:creationId xmlns:a16="http://schemas.microsoft.com/office/drawing/2014/main" id="{41B3B667-5C6A-40C5-A907-CA6210CBB0F9}"/>
                </a:ext>
              </a:extLst>
            </p:cNvPr>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2" name="Google Shape;42038;p18">
              <a:extLst>
                <a:ext uri="{FF2B5EF4-FFF2-40B4-BE49-F238E27FC236}">
                  <a16:creationId xmlns:a16="http://schemas.microsoft.com/office/drawing/2014/main" id="{5FC9CBB0-F055-42B6-9C64-BB8FF089740B}"/>
                </a:ext>
              </a:extLst>
            </p:cNvPr>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3" name="Google Shape;42039;p18">
              <a:extLst>
                <a:ext uri="{FF2B5EF4-FFF2-40B4-BE49-F238E27FC236}">
                  <a16:creationId xmlns:a16="http://schemas.microsoft.com/office/drawing/2014/main" id="{F1549860-D3ED-4154-A3B3-0466C8A3AC10}"/>
                </a:ext>
              </a:extLst>
            </p:cNvPr>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4" name="Google Shape;42040;p18">
              <a:extLst>
                <a:ext uri="{FF2B5EF4-FFF2-40B4-BE49-F238E27FC236}">
                  <a16:creationId xmlns:a16="http://schemas.microsoft.com/office/drawing/2014/main" id="{E1246828-A49F-4C36-8483-65FDD6BECB34}"/>
                </a:ext>
              </a:extLst>
            </p:cNvPr>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5" name="Google Shape;42041;p18">
              <a:extLst>
                <a:ext uri="{FF2B5EF4-FFF2-40B4-BE49-F238E27FC236}">
                  <a16:creationId xmlns:a16="http://schemas.microsoft.com/office/drawing/2014/main" id="{CE4DFCFE-A377-47E0-81D6-725859B49DB8}"/>
                </a:ext>
              </a:extLst>
            </p:cNvPr>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6" name="Google Shape;42042;p18">
              <a:extLst>
                <a:ext uri="{FF2B5EF4-FFF2-40B4-BE49-F238E27FC236}">
                  <a16:creationId xmlns:a16="http://schemas.microsoft.com/office/drawing/2014/main" id="{9DF16406-11C2-4800-9FE4-D711A080C14F}"/>
                </a:ext>
              </a:extLst>
            </p:cNvPr>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7" name="Google Shape;42043;p18">
              <a:extLst>
                <a:ext uri="{FF2B5EF4-FFF2-40B4-BE49-F238E27FC236}">
                  <a16:creationId xmlns:a16="http://schemas.microsoft.com/office/drawing/2014/main" id="{BFC60A93-7273-47BE-827B-8AEC030C7330}"/>
                </a:ext>
              </a:extLst>
            </p:cNvPr>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8" name="Google Shape;42044;p18">
              <a:extLst>
                <a:ext uri="{FF2B5EF4-FFF2-40B4-BE49-F238E27FC236}">
                  <a16:creationId xmlns:a16="http://schemas.microsoft.com/office/drawing/2014/main" id="{FB42C483-6FA3-4EFB-AEC2-984D253C1B0A}"/>
                </a:ext>
              </a:extLst>
            </p:cNvPr>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9" name="Google Shape;42045;p18">
              <a:extLst>
                <a:ext uri="{FF2B5EF4-FFF2-40B4-BE49-F238E27FC236}">
                  <a16:creationId xmlns:a16="http://schemas.microsoft.com/office/drawing/2014/main" id="{557718FF-9F62-4F1C-B140-C563164D8374}"/>
                </a:ext>
              </a:extLst>
            </p:cNvPr>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0" name="Google Shape;42046;p18">
              <a:extLst>
                <a:ext uri="{FF2B5EF4-FFF2-40B4-BE49-F238E27FC236}">
                  <a16:creationId xmlns:a16="http://schemas.microsoft.com/office/drawing/2014/main" id="{10739D1F-F390-4DFC-BC31-C589E8BE3DD9}"/>
                </a:ext>
              </a:extLst>
            </p:cNvPr>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1" name="Google Shape;42047;p18">
              <a:extLst>
                <a:ext uri="{FF2B5EF4-FFF2-40B4-BE49-F238E27FC236}">
                  <a16:creationId xmlns:a16="http://schemas.microsoft.com/office/drawing/2014/main" id="{426F6C8E-B0FD-4674-977C-18E7E6AA6A40}"/>
                </a:ext>
              </a:extLst>
            </p:cNvPr>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2" name="Google Shape;42048;p18">
              <a:extLst>
                <a:ext uri="{FF2B5EF4-FFF2-40B4-BE49-F238E27FC236}">
                  <a16:creationId xmlns:a16="http://schemas.microsoft.com/office/drawing/2014/main" id="{806D8E8A-A644-4BDE-AFDC-989DCD135481}"/>
                </a:ext>
              </a:extLst>
            </p:cNvPr>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3" name="Google Shape;42049;p18">
              <a:extLst>
                <a:ext uri="{FF2B5EF4-FFF2-40B4-BE49-F238E27FC236}">
                  <a16:creationId xmlns:a16="http://schemas.microsoft.com/office/drawing/2014/main" id="{5EE31C63-3FA8-4F6E-A02B-748FD00F1121}"/>
                </a:ext>
              </a:extLst>
            </p:cNvPr>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4" name="Google Shape;42050;p18">
              <a:extLst>
                <a:ext uri="{FF2B5EF4-FFF2-40B4-BE49-F238E27FC236}">
                  <a16:creationId xmlns:a16="http://schemas.microsoft.com/office/drawing/2014/main" id="{36179BF7-BE24-4C72-A505-925183314116}"/>
                </a:ext>
              </a:extLst>
            </p:cNvPr>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5" name="Google Shape;42051;p18">
              <a:extLst>
                <a:ext uri="{FF2B5EF4-FFF2-40B4-BE49-F238E27FC236}">
                  <a16:creationId xmlns:a16="http://schemas.microsoft.com/office/drawing/2014/main" id="{12AEBBFF-82F7-45F5-8ECC-18602FCCDC4C}"/>
                </a:ext>
              </a:extLst>
            </p:cNvPr>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6" name="Google Shape;42052;p18">
              <a:extLst>
                <a:ext uri="{FF2B5EF4-FFF2-40B4-BE49-F238E27FC236}">
                  <a16:creationId xmlns:a16="http://schemas.microsoft.com/office/drawing/2014/main" id="{4F4F7296-1330-4012-8337-951C695944E6}"/>
                </a:ext>
              </a:extLst>
            </p:cNvPr>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7" name="Google Shape;42053;p18">
              <a:extLst>
                <a:ext uri="{FF2B5EF4-FFF2-40B4-BE49-F238E27FC236}">
                  <a16:creationId xmlns:a16="http://schemas.microsoft.com/office/drawing/2014/main" id="{97016242-BED7-4B4A-B37A-B7EAADF9898B}"/>
                </a:ext>
              </a:extLst>
            </p:cNvPr>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8" name="Google Shape;42054;p18">
              <a:extLst>
                <a:ext uri="{FF2B5EF4-FFF2-40B4-BE49-F238E27FC236}">
                  <a16:creationId xmlns:a16="http://schemas.microsoft.com/office/drawing/2014/main" id="{64452130-B048-43E4-AB9F-AD67C395740B}"/>
                </a:ext>
              </a:extLst>
            </p:cNvPr>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9" name="Google Shape;42055;p18">
              <a:extLst>
                <a:ext uri="{FF2B5EF4-FFF2-40B4-BE49-F238E27FC236}">
                  <a16:creationId xmlns:a16="http://schemas.microsoft.com/office/drawing/2014/main" id="{488CB14D-CAE9-4511-8B0C-52490347D7AD}"/>
                </a:ext>
              </a:extLst>
            </p:cNvPr>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0" name="Google Shape;42056;p18">
              <a:extLst>
                <a:ext uri="{FF2B5EF4-FFF2-40B4-BE49-F238E27FC236}">
                  <a16:creationId xmlns:a16="http://schemas.microsoft.com/office/drawing/2014/main" id="{258668CD-7811-47C7-9960-F07804B8B4E1}"/>
                </a:ext>
              </a:extLst>
            </p:cNvPr>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1" name="Google Shape;42057;p18">
              <a:extLst>
                <a:ext uri="{FF2B5EF4-FFF2-40B4-BE49-F238E27FC236}">
                  <a16:creationId xmlns:a16="http://schemas.microsoft.com/office/drawing/2014/main" id="{F6C994C3-D92D-4625-8369-7D07981C9631}"/>
                </a:ext>
              </a:extLst>
            </p:cNvPr>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2" name="Google Shape;42058;p18">
              <a:extLst>
                <a:ext uri="{FF2B5EF4-FFF2-40B4-BE49-F238E27FC236}">
                  <a16:creationId xmlns:a16="http://schemas.microsoft.com/office/drawing/2014/main" id="{D6B188CC-02A2-45A7-A705-0F1048E4EA79}"/>
                </a:ext>
              </a:extLst>
            </p:cNvPr>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3" name="Google Shape;42059;p18">
              <a:extLst>
                <a:ext uri="{FF2B5EF4-FFF2-40B4-BE49-F238E27FC236}">
                  <a16:creationId xmlns:a16="http://schemas.microsoft.com/office/drawing/2014/main" id="{29FA1A74-7920-4338-B03C-A3AC7065CF48}"/>
                </a:ext>
              </a:extLst>
            </p:cNvPr>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4" name="Google Shape;42060;p18">
              <a:extLst>
                <a:ext uri="{FF2B5EF4-FFF2-40B4-BE49-F238E27FC236}">
                  <a16:creationId xmlns:a16="http://schemas.microsoft.com/office/drawing/2014/main" id="{6637FB36-E5B9-4402-9D6B-5323E09DCAE8}"/>
                </a:ext>
              </a:extLst>
            </p:cNvPr>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5" name="Google Shape;42061;p18">
              <a:extLst>
                <a:ext uri="{FF2B5EF4-FFF2-40B4-BE49-F238E27FC236}">
                  <a16:creationId xmlns:a16="http://schemas.microsoft.com/office/drawing/2014/main" id="{BDADD1FE-3E35-4AA0-9192-E41063BD341E}"/>
                </a:ext>
              </a:extLst>
            </p:cNvPr>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6" name="Google Shape;42062;p18">
              <a:extLst>
                <a:ext uri="{FF2B5EF4-FFF2-40B4-BE49-F238E27FC236}">
                  <a16:creationId xmlns:a16="http://schemas.microsoft.com/office/drawing/2014/main" id="{E49F7C44-761F-4FBB-AC8E-A9251F8FB5CB}"/>
                </a:ext>
              </a:extLst>
            </p:cNvPr>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7" name="Google Shape;42063;p18">
              <a:extLst>
                <a:ext uri="{FF2B5EF4-FFF2-40B4-BE49-F238E27FC236}">
                  <a16:creationId xmlns:a16="http://schemas.microsoft.com/office/drawing/2014/main" id="{3B792C9E-ECA7-4F60-950F-BE33D972A9C2}"/>
                </a:ext>
              </a:extLst>
            </p:cNvPr>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8" name="Google Shape;42064;p18">
              <a:extLst>
                <a:ext uri="{FF2B5EF4-FFF2-40B4-BE49-F238E27FC236}">
                  <a16:creationId xmlns:a16="http://schemas.microsoft.com/office/drawing/2014/main" id="{08E03E90-7F6F-4892-BE11-7A53A2FF442C}"/>
                </a:ext>
              </a:extLst>
            </p:cNvPr>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9" name="Google Shape;42065;p18">
              <a:extLst>
                <a:ext uri="{FF2B5EF4-FFF2-40B4-BE49-F238E27FC236}">
                  <a16:creationId xmlns:a16="http://schemas.microsoft.com/office/drawing/2014/main" id="{8AB16C0B-BA12-4BCE-80EC-3B5BEED23161}"/>
                </a:ext>
              </a:extLst>
            </p:cNvPr>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0" name="Google Shape;42066;p18">
              <a:extLst>
                <a:ext uri="{FF2B5EF4-FFF2-40B4-BE49-F238E27FC236}">
                  <a16:creationId xmlns:a16="http://schemas.microsoft.com/office/drawing/2014/main" id="{341ABD8A-8C93-4786-825A-C642CE321598}"/>
                </a:ext>
              </a:extLst>
            </p:cNvPr>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1" name="Google Shape;42067;p18">
              <a:extLst>
                <a:ext uri="{FF2B5EF4-FFF2-40B4-BE49-F238E27FC236}">
                  <a16:creationId xmlns:a16="http://schemas.microsoft.com/office/drawing/2014/main" id="{3655C264-DC01-423F-B762-555A8B114040}"/>
                </a:ext>
              </a:extLst>
            </p:cNvPr>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2" name="Google Shape;42068;p18">
              <a:extLst>
                <a:ext uri="{FF2B5EF4-FFF2-40B4-BE49-F238E27FC236}">
                  <a16:creationId xmlns:a16="http://schemas.microsoft.com/office/drawing/2014/main" id="{B4E215D0-5999-4664-8B6C-A14882EC8F3B}"/>
                </a:ext>
              </a:extLst>
            </p:cNvPr>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3" name="Google Shape;42069;p18">
              <a:extLst>
                <a:ext uri="{FF2B5EF4-FFF2-40B4-BE49-F238E27FC236}">
                  <a16:creationId xmlns:a16="http://schemas.microsoft.com/office/drawing/2014/main" id="{24CF5793-4AEC-4685-A81D-3501C179B0DB}"/>
                </a:ext>
              </a:extLst>
            </p:cNvPr>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4" name="Google Shape;42070;p18">
              <a:extLst>
                <a:ext uri="{FF2B5EF4-FFF2-40B4-BE49-F238E27FC236}">
                  <a16:creationId xmlns:a16="http://schemas.microsoft.com/office/drawing/2014/main" id="{4A65C521-6549-40B3-81EC-7EA6F93B5E39}"/>
                </a:ext>
              </a:extLst>
            </p:cNvPr>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5" name="Google Shape;42071;p18">
              <a:extLst>
                <a:ext uri="{FF2B5EF4-FFF2-40B4-BE49-F238E27FC236}">
                  <a16:creationId xmlns:a16="http://schemas.microsoft.com/office/drawing/2014/main" id="{586471DE-255E-4D93-8A48-8DD5F35BF72D}"/>
                </a:ext>
              </a:extLst>
            </p:cNvPr>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6" name="Google Shape;42072;p18">
              <a:extLst>
                <a:ext uri="{FF2B5EF4-FFF2-40B4-BE49-F238E27FC236}">
                  <a16:creationId xmlns:a16="http://schemas.microsoft.com/office/drawing/2014/main" id="{8CD05846-9CE9-4407-958D-ED820968DAD6}"/>
                </a:ext>
              </a:extLst>
            </p:cNvPr>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7" name="Google Shape;42073;p18">
              <a:extLst>
                <a:ext uri="{FF2B5EF4-FFF2-40B4-BE49-F238E27FC236}">
                  <a16:creationId xmlns:a16="http://schemas.microsoft.com/office/drawing/2014/main" id="{870E87F4-54B4-4998-B9EC-89C4B9B17468}"/>
                </a:ext>
              </a:extLst>
            </p:cNvPr>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8" name="Google Shape;42074;p18">
              <a:extLst>
                <a:ext uri="{FF2B5EF4-FFF2-40B4-BE49-F238E27FC236}">
                  <a16:creationId xmlns:a16="http://schemas.microsoft.com/office/drawing/2014/main" id="{1961DE1B-529A-4630-8E14-89269A59C4E4}"/>
                </a:ext>
              </a:extLst>
            </p:cNvPr>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9" name="Google Shape;42075;p18">
              <a:extLst>
                <a:ext uri="{FF2B5EF4-FFF2-40B4-BE49-F238E27FC236}">
                  <a16:creationId xmlns:a16="http://schemas.microsoft.com/office/drawing/2014/main" id="{5037ADF3-72D0-496B-BFD2-081D6B4AEE33}"/>
                </a:ext>
              </a:extLst>
            </p:cNvPr>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0" name="Google Shape;42076;p18">
              <a:extLst>
                <a:ext uri="{FF2B5EF4-FFF2-40B4-BE49-F238E27FC236}">
                  <a16:creationId xmlns:a16="http://schemas.microsoft.com/office/drawing/2014/main" id="{D3CD2C2C-0EF4-43B9-B4C4-4BED6575396F}"/>
                </a:ext>
              </a:extLst>
            </p:cNvPr>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1" name="Google Shape;42077;p18">
              <a:extLst>
                <a:ext uri="{FF2B5EF4-FFF2-40B4-BE49-F238E27FC236}">
                  <a16:creationId xmlns:a16="http://schemas.microsoft.com/office/drawing/2014/main" id="{36F9CF31-8A8E-41BB-B06A-3E800C27A671}"/>
                </a:ext>
              </a:extLst>
            </p:cNvPr>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2" name="Google Shape;42078;p18">
              <a:extLst>
                <a:ext uri="{FF2B5EF4-FFF2-40B4-BE49-F238E27FC236}">
                  <a16:creationId xmlns:a16="http://schemas.microsoft.com/office/drawing/2014/main" id="{B33C36BF-ADBC-4F05-B770-9041695FBB12}"/>
                </a:ext>
              </a:extLst>
            </p:cNvPr>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3" name="Google Shape;42079;p18">
              <a:extLst>
                <a:ext uri="{FF2B5EF4-FFF2-40B4-BE49-F238E27FC236}">
                  <a16:creationId xmlns:a16="http://schemas.microsoft.com/office/drawing/2014/main" id="{A8990D41-1748-435D-8264-C013586BF010}"/>
                </a:ext>
              </a:extLst>
            </p:cNvPr>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4" name="Google Shape;42080;p18">
              <a:extLst>
                <a:ext uri="{FF2B5EF4-FFF2-40B4-BE49-F238E27FC236}">
                  <a16:creationId xmlns:a16="http://schemas.microsoft.com/office/drawing/2014/main" id="{20B5E62F-6AB9-4056-88BF-4885E812B194}"/>
                </a:ext>
              </a:extLst>
            </p:cNvPr>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5" name="Google Shape;42081;p18">
              <a:extLst>
                <a:ext uri="{FF2B5EF4-FFF2-40B4-BE49-F238E27FC236}">
                  <a16:creationId xmlns:a16="http://schemas.microsoft.com/office/drawing/2014/main" id="{53E88623-4ED1-4939-BD5E-EC1797F884FE}"/>
                </a:ext>
              </a:extLst>
            </p:cNvPr>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6" name="Google Shape;42082;p18">
              <a:extLst>
                <a:ext uri="{FF2B5EF4-FFF2-40B4-BE49-F238E27FC236}">
                  <a16:creationId xmlns:a16="http://schemas.microsoft.com/office/drawing/2014/main" id="{7E75735D-99EC-4844-AA29-6570A30D81B3}"/>
                </a:ext>
              </a:extLst>
            </p:cNvPr>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7" name="Google Shape;42083;p18">
              <a:extLst>
                <a:ext uri="{FF2B5EF4-FFF2-40B4-BE49-F238E27FC236}">
                  <a16:creationId xmlns:a16="http://schemas.microsoft.com/office/drawing/2014/main" id="{253B9F0F-E8EB-4464-B926-2DCA9D0FC417}"/>
                </a:ext>
              </a:extLst>
            </p:cNvPr>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8" name="Google Shape;42084;p18">
              <a:extLst>
                <a:ext uri="{FF2B5EF4-FFF2-40B4-BE49-F238E27FC236}">
                  <a16:creationId xmlns:a16="http://schemas.microsoft.com/office/drawing/2014/main" id="{DA8D5F1D-CF80-4B76-91B2-D961CACA71D6}"/>
                </a:ext>
              </a:extLst>
            </p:cNvPr>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9" name="Google Shape;42085;p18">
              <a:extLst>
                <a:ext uri="{FF2B5EF4-FFF2-40B4-BE49-F238E27FC236}">
                  <a16:creationId xmlns:a16="http://schemas.microsoft.com/office/drawing/2014/main" id="{0E0A6833-033B-4892-AC17-7D3EB3EDDA86}"/>
                </a:ext>
              </a:extLst>
            </p:cNvPr>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0" name="Google Shape;42086;p18">
              <a:extLst>
                <a:ext uri="{FF2B5EF4-FFF2-40B4-BE49-F238E27FC236}">
                  <a16:creationId xmlns:a16="http://schemas.microsoft.com/office/drawing/2014/main" id="{9D4A971F-5A2C-42DA-A92E-6C16603EA95F}"/>
                </a:ext>
              </a:extLst>
            </p:cNvPr>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1" name="Google Shape;42087;p18">
              <a:extLst>
                <a:ext uri="{FF2B5EF4-FFF2-40B4-BE49-F238E27FC236}">
                  <a16:creationId xmlns:a16="http://schemas.microsoft.com/office/drawing/2014/main" id="{BCFED1B8-D193-4E38-9E5F-F91C15FC5775}"/>
                </a:ext>
              </a:extLst>
            </p:cNvPr>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2" name="Google Shape;42088;p18">
              <a:extLst>
                <a:ext uri="{FF2B5EF4-FFF2-40B4-BE49-F238E27FC236}">
                  <a16:creationId xmlns:a16="http://schemas.microsoft.com/office/drawing/2014/main" id="{62934B7B-7E0E-463D-9095-B70A60A930F8}"/>
                </a:ext>
              </a:extLst>
            </p:cNvPr>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3" name="Google Shape;42089;p18">
              <a:extLst>
                <a:ext uri="{FF2B5EF4-FFF2-40B4-BE49-F238E27FC236}">
                  <a16:creationId xmlns:a16="http://schemas.microsoft.com/office/drawing/2014/main" id="{3962B464-C53D-4684-9781-1D53FCA2BDE5}"/>
                </a:ext>
              </a:extLst>
            </p:cNvPr>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4" name="Google Shape;42090;p18">
              <a:extLst>
                <a:ext uri="{FF2B5EF4-FFF2-40B4-BE49-F238E27FC236}">
                  <a16:creationId xmlns:a16="http://schemas.microsoft.com/office/drawing/2014/main" id="{308F9E5B-F2C7-4DB4-A9F1-EC5390612317}"/>
                </a:ext>
              </a:extLst>
            </p:cNvPr>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5" name="Google Shape;42091;p18">
              <a:extLst>
                <a:ext uri="{FF2B5EF4-FFF2-40B4-BE49-F238E27FC236}">
                  <a16:creationId xmlns:a16="http://schemas.microsoft.com/office/drawing/2014/main" id="{5E273EC2-CB57-479C-941B-7EB0405A37BD}"/>
                </a:ext>
              </a:extLst>
            </p:cNvPr>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6" name="Google Shape;42092;p18">
              <a:extLst>
                <a:ext uri="{FF2B5EF4-FFF2-40B4-BE49-F238E27FC236}">
                  <a16:creationId xmlns:a16="http://schemas.microsoft.com/office/drawing/2014/main" id="{D047D7A3-FABD-4C80-B568-9CC4E9027F3F}"/>
                </a:ext>
              </a:extLst>
            </p:cNvPr>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7" name="Google Shape;42093;p18">
              <a:extLst>
                <a:ext uri="{FF2B5EF4-FFF2-40B4-BE49-F238E27FC236}">
                  <a16:creationId xmlns:a16="http://schemas.microsoft.com/office/drawing/2014/main" id="{6DEC68D6-7428-470C-9A61-425D2BB25521}"/>
                </a:ext>
              </a:extLst>
            </p:cNvPr>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8" name="Google Shape;42094;p18">
              <a:extLst>
                <a:ext uri="{FF2B5EF4-FFF2-40B4-BE49-F238E27FC236}">
                  <a16:creationId xmlns:a16="http://schemas.microsoft.com/office/drawing/2014/main" id="{7798D1CB-7B45-46EE-9D9D-B4B3171356DC}"/>
                </a:ext>
              </a:extLst>
            </p:cNvPr>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9" name="Google Shape;42095;p18">
              <a:extLst>
                <a:ext uri="{FF2B5EF4-FFF2-40B4-BE49-F238E27FC236}">
                  <a16:creationId xmlns:a16="http://schemas.microsoft.com/office/drawing/2014/main" id="{843CD37D-26BC-4786-AD4E-CC7037A649EE}"/>
                </a:ext>
              </a:extLst>
            </p:cNvPr>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0" name="Google Shape;42096;p18">
              <a:extLst>
                <a:ext uri="{FF2B5EF4-FFF2-40B4-BE49-F238E27FC236}">
                  <a16:creationId xmlns:a16="http://schemas.microsoft.com/office/drawing/2014/main" id="{0438EDFB-86C6-4D8F-B170-E492ED6FC5DD}"/>
                </a:ext>
              </a:extLst>
            </p:cNvPr>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1" name="Google Shape;42097;p18">
              <a:extLst>
                <a:ext uri="{FF2B5EF4-FFF2-40B4-BE49-F238E27FC236}">
                  <a16:creationId xmlns:a16="http://schemas.microsoft.com/office/drawing/2014/main" id="{6CE77E80-7785-4551-B11D-E23A57D17A66}"/>
                </a:ext>
              </a:extLst>
            </p:cNvPr>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2" name="Google Shape;42098;p18">
              <a:extLst>
                <a:ext uri="{FF2B5EF4-FFF2-40B4-BE49-F238E27FC236}">
                  <a16:creationId xmlns:a16="http://schemas.microsoft.com/office/drawing/2014/main" id="{B7B68D45-083E-4896-9EE2-DF00D323F183}"/>
                </a:ext>
              </a:extLst>
            </p:cNvPr>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3" name="Google Shape;42099;p18">
              <a:extLst>
                <a:ext uri="{FF2B5EF4-FFF2-40B4-BE49-F238E27FC236}">
                  <a16:creationId xmlns:a16="http://schemas.microsoft.com/office/drawing/2014/main" id="{38F479BE-EDB5-4721-9B03-65A8C5628B92}"/>
                </a:ext>
              </a:extLst>
            </p:cNvPr>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4" name="Google Shape;42100;p18">
              <a:extLst>
                <a:ext uri="{FF2B5EF4-FFF2-40B4-BE49-F238E27FC236}">
                  <a16:creationId xmlns:a16="http://schemas.microsoft.com/office/drawing/2014/main" id="{A184C04C-F613-4494-ADC8-1CB26F1A0A12}"/>
                </a:ext>
              </a:extLst>
            </p:cNvPr>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5" name="Google Shape;42101;p18">
              <a:extLst>
                <a:ext uri="{FF2B5EF4-FFF2-40B4-BE49-F238E27FC236}">
                  <a16:creationId xmlns:a16="http://schemas.microsoft.com/office/drawing/2014/main" id="{332D1479-63FB-44A2-B341-27E5E7446960}"/>
                </a:ext>
              </a:extLst>
            </p:cNvPr>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6" name="Google Shape;42102;p18">
              <a:extLst>
                <a:ext uri="{FF2B5EF4-FFF2-40B4-BE49-F238E27FC236}">
                  <a16:creationId xmlns:a16="http://schemas.microsoft.com/office/drawing/2014/main" id="{FFD2473F-12FC-49E7-ACEB-6EE9BB665F22}"/>
                </a:ext>
              </a:extLst>
            </p:cNvPr>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7" name="Google Shape;42103;p18">
              <a:extLst>
                <a:ext uri="{FF2B5EF4-FFF2-40B4-BE49-F238E27FC236}">
                  <a16:creationId xmlns:a16="http://schemas.microsoft.com/office/drawing/2014/main" id="{A9EC26A9-4AEF-4F15-BFA1-CCF4484903A2}"/>
                </a:ext>
              </a:extLst>
            </p:cNvPr>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8" name="Google Shape;42104;p18">
              <a:extLst>
                <a:ext uri="{FF2B5EF4-FFF2-40B4-BE49-F238E27FC236}">
                  <a16:creationId xmlns:a16="http://schemas.microsoft.com/office/drawing/2014/main" id="{576BCDDA-F820-4FD8-A92C-FDDE3B805AE1}"/>
                </a:ext>
              </a:extLst>
            </p:cNvPr>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9" name="Google Shape;42105;p18">
              <a:extLst>
                <a:ext uri="{FF2B5EF4-FFF2-40B4-BE49-F238E27FC236}">
                  <a16:creationId xmlns:a16="http://schemas.microsoft.com/office/drawing/2014/main" id="{04FB1583-89BD-4240-A02B-81532503B788}"/>
                </a:ext>
              </a:extLst>
            </p:cNvPr>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0" name="Google Shape;42106;p18">
              <a:extLst>
                <a:ext uri="{FF2B5EF4-FFF2-40B4-BE49-F238E27FC236}">
                  <a16:creationId xmlns:a16="http://schemas.microsoft.com/office/drawing/2014/main" id="{CD6A2F3D-7595-45A3-A995-D3ECBD0D1850}"/>
                </a:ext>
              </a:extLst>
            </p:cNvPr>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1" name="Google Shape;42107;p18">
              <a:extLst>
                <a:ext uri="{FF2B5EF4-FFF2-40B4-BE49-F238E27FC236}">
                  <a16:creationId xmlns:a16="http://schemas.microsoft.com/office/drawing/2014/main" id="{053DC52C-A25A-49DC-B28F-2636D0D3785C}"/>
                </a:ext>
              </a:extLst>
            </p:cNvPr>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2" name="Google Shape;42108;p18">
              <a:extLst>
                <a:ext uri="{FF2B5EF4-FFF2-40B4-BE49-F238E27FC236}">
                  <a16:creationId xmlns:a16="http://schemas.microsoft.com/office/drawing/2014/main" id="{7D0054E1-2CEB-499D-A86C-D70D4542D169}"/>
                </a:ext>
              </a:extLst>
            </p:cNvPr>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3" name="Google Shape;42109;p18">
              <a:extLst>
                <a:ext uri="{FF2B5EF4-FFF2-40B4-BE49-F238E27FC236}">
                  <a16:creationId xmlns:a16="http://schemas.microsoft.com/office/drawing/2014/main" id="{69988C44-ECEC-45D3-AFA3-F131477CAFF7}"/>
                </a:ext>
              </a:extLst>
            </p:cNvPr>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4" name="Google Shape;42110;p18">
              <a:extLst>
                <a:ext uri="{FF2B5EF4-FFF2-40B4-BE49-F238E27FC236}">
                  <a16:creationId xmlns:a16="http://schemas.microsoft.com/office/drawing/2014/main" id="{E7AB8047-410F-4107-975D-2212FF0391DD}"/>
                </a:ext>
              </a:extLst>
            </p:cNvPr>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5" name="Google Shape;42111;p18">
              <a:extLst>
                <a:ext uri="{FF2B5EF4-FFF2-40B4-BE49-F238E27FC236}">
                  <a16:creationId xmlns:a16="http://schemas.microsoft.com/office/drawing/2014/main" id="{A3EE896A-FD0A-4A8A-AC4F-B5A9A76FF4D5}"/>
                </a:ext>
              </a:extLst>
            </p:cNvPr>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6" name="Google Shape;42112;p18">
              <a:extLst>
                <a:ext uri="{FF2B5EF4-FFF2-40B4-BE49-F238E27FC236}">
                  <a16:creationId xmlns:a16="http://schemas.microsoft.com/office/drawing/2014/main" id="{583B2573-3AE9-42F6-B3BC-E88A33F1CA49}"/>
                </a:ext>
              </a:extLst>
            </p:cNvPr>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7" name="Google Shape;42113;p18">
              <a:extLst>
                <a:ext uri="{FF2B5EF4-FFF2-40B4-BE49-F238E27FC236}">
                  <a16:creationId xmlns:a16="http://schemas.microsoft.com/office/drawing/2014/main" id="{77D764A2-25C3-4782-8832-CF4FB055681D}"/>
                </a:ext>
              </a:extLst>
            </p:cNvPr>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8" name="Google Shape;42114;p18">
              <a:extLst>
                <a:ext uri="{FF2B5EF4-FFF2-40B4-BE49-F238E27FC236}">
                  <a16:creationId xmlns:a16="http://schemas.microsoft.com/office/drawing/2014/main" id="{093F1B09-5581-4E8E-92CB-9551D17A66BB}"/>
                </a:ext>
              </a:extLst>
            </p:cNvPr>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9" name="Google Shape;42115;p18">
              <a:extLst>
                <a:ext uri="{FF2B5EF4-FFF2-40B4-BE49-F238E27FC236}">
                  <a16:creationId xmlns:a16="http://schemas.microsoft.com/office/drawing/2014/main" id="{E580F781-93F8-445F-90CA-229D80E11F2E}"/>
                </a:ext>
              </a:extLst>
            </p:cNvPr>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0" name="Google Shape;42116;p18">
              <a:extLst>
                <a:ext uri="{FF2B5EF4-FFF2-40B4-BE49-F238E27FC236}">
                  <a16:creationId xmlns:a16="http://schemas.microsoft.com/office/drawing/2014/main" id="{0AAE6BDD-AEF3-4676-A6DB-E0D07398CE3B}"/>
                </a:ext>
              </a:extLst>
            </p:cNvPr>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1" name="Google Shape;42117;p18">
              <a:extLst>
                <a:ext uri="{FF2B5EF4-FFF2-40B4-BE49-F238E27FC236}">
                  <a16:creationId xmlns:a16="http://schemas.microsoft.com/office/drawing/2014/main" id="{7B52C80C-482A-4C82-BFD6-B7E1FD20F814}"/>
                </a:ext>
              </a:extLst>
            </p:cNvPr>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2" name="Google Shape;42118;p18">
              <a:extLst>
                <a:ext uri="{FF2B5EF4-FFF2-40B4-BE49-F238E27FC236}">
                  <a16:creationId xmlns:a16="http://schemas.microsoft.com/office/drawing/2014/main" id="{C999B152-0079-4926-BA1F-A01F5082FDF9}"/>
                </a:ext>
              </a:extLst>
            </p:cNvPr>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3" name="Google Shape;42119;p18">
              <a:extLst>
                <a:ext uri="{FF2B5EF4-FFF2-40B4-BE49-F238E27FC236}">
                  <a16:creationId xmlns:a16="http://schemas.microsoft.com/office/drawing/2014/main" id="{4CD0B9E1-BE5C-472B-86FD-C16C109D6DA9}"/>
                </a:ext>
              </a:extLst>
            </p:cNvPr>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4" name="Google Shape;42120;p18">
              <a:extLst>
                <a:ext uri="{FF2B5EF4-FFF2-40B4-BE49-F238E27FC236}">
                  <a16:creationId xmlns:a16="http://schemas.microsoft.com/office/drawing/2014/main" id="{339A88BD-F22C-4C2D-981A-89AE3FFA26BA}"/>
                </a:ext>
              </a:extLst>
            </p:cNvPr>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5" name="Google Shape;42121;p18">
              <a:extLst>
                <a:ext uri="{FF2B5EF4-FFF2-40B4-BE49-F238E27FC236}">
                  <a16:creationId xmlns:a16="http://schemas.microsoft.com/office/drawing/2014/main" id="{A4704F19-2668-4B47-9CF8-96EB29D408C2}"/>
                </a:ext>
              </a:extLst>
            </p:cNvPr>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6" name="Google Shape;42122;p18">
              <a:extLst>
                <a:ext uri="{FF2B5EF4-FFF2-40B4-BE49-F238E27FC236}">
                  <a16:creationId xmlns:a16="http://schemas.microsoft.com/office/drawing/2014/main" id="{48A0BFC4-09F6-4D36-959D-26E256AD48AD}"/>
                </a:ext>
              </a:extLst>
            </p:cNvPr>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7" name="Google Shape;42123;p18">
              <a:extLst>
                <a:ext uri="{FF2B5EF4-FFF2-40B4-BE49-F238E27FC236}">
                  <a16:creationId xmlns:a16="http://schemas.microsoft.com/office/drawing/2014/main" id="{F5DA0052-30BF-4729-B1A7-8377324401F5}"/>
                </a:ext>
              </a:extLst>
            </p:cNvPr>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8" name="Google Shape;42124;p18">
              <a:extLst>
                <a:ext uri="{FF2B5EF4-FFF2-40B4-BE49-F238E27FC236}">
                  <a16:creationId xmlns:a16="http://schemas.microsoft.com/office/drawing/2014/main" id="{5CB1B01A-D6DC-4AF0-8422-E7354B834525}"/>
                </a:ext>
              </a:extLst>
            </p:cNvPr>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9" name="Google Shape;42125;p18">
              <a:extLst>
                <a:ext uri="{FF2B5EF4-FFF2-40B4-BE49-F238E27FC236}">
                  <a16:creationId xmlns:a16="http://schemas.microsoft.com/office/drawing/2014/main" id="{C15ADC93-D26D-401E-90D6-D17CA066245F}"/>
                </a:ext>
              </a:extLst>
            </p:cNvPr>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0" name="Google Shape;42126;p18">
              <a:extLst>
                <a:ext uri="{FF2B5EF4-FFF2-40B4-BE49-F238E27FC236}">
                  <a16:creationId xmlns:a16="http://schemas.microsoft.com/office/drawing/2014/main" id="{1C832788-D4E9-4F99-92AE-F800F15775A6}"/>
                </a:ext>
              </a:extLst>
            </p:cNvPr>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1" name="Google Shape;42127;p18">
              <a:extLst>
                <a:ext uri="{FF2B5EF4-FFF2-40B4-BE49-F238E27FC236}">
                  <a16:creationId xmlns:a16="http://schemas.microsoft.com/office/drawing/2014/main" id="{C6EAFCE8-DF7D-43CF-B8BB-07EC93B85609}"/>
                </a:ext>
              </a:extLst>
            </p:cNvPr>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2" name="Google Shape;42128;p18">
              <a:extLst>
                <a:ext uri="{FF2B5EF4-FFF2-40B4-BE49-F238E27FC236}">
                  <a16:creationId xmlns:a16="http://schemas.microsoft.com/office/drawing/2014/main" id="{5C9926F7-DB2D-4104-8F01-7A8096076286}"/>
                </a:ext>
              </a:extLst>
            </p:cNvPr>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3" name="Google Shape;42129;p18">
              <a:extLst>
                <a:ext uri="{FF2B5EF4-FFF2-40B4-BE49-F238E27FC236}">
                  <a16:creationId xmlns:a16="http://schemas.microsoft.com/office/drawing/2014/main" id="{FC13A6B2-5185-4E09-8456-9F9D07F4A0DC}"/>
                </a:ext>
              </a:extLst>
            </p:cNvPr>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4" name="Google Shape;42130;p18">
              <a:extLst>
                <a:ext uri="{FF2B5EF4-FFF2-40B4-BE49-F238E27FC236}">
                  <a16:creationId xmlns:a16="http://schemas.microsoft.com/office/drawing/2014/main" id="{A80BF184-0431-4C49-A96E-A2E102FCCBF3}"/>
                </a:ext>
              </a:extLst>
            </p:cNvPr>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5" name="Google Shape;42131;p18">
              <a:extLst>
                <a:ext uri="{FF2B5EF4-FFF2-40B4-BE49-F238E27FC236}">
                  <a16:creationId xmlns:a16="http://schemas.microsoft.com/office/drawing/2014/main" id="{5FFB8DDB-17F6-4D2D-979B-CC8E3607BEA4}"/>
                </a:ext>
              </a:extLst>
            </p:cNvPr>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6" name="Google Shape;42132;p18">
              <a:extLst>
                <a:ext uri="{FF2B5EF4-FFF2-40B4-BE49-F238E27FC236}">
                  <a16:creationId xmlns:a16="http://schemas.microsoft.com/office/drawing/2014/main" id="{600B4B8A-A396-4FD2-8C3F-4F2DEFADBCF1}"/>
                </a:ext>
              </a:extLst>
            </p:cNvPr>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7" name="Google Shape;42133;p18">
              <a:extLst>
                <a:ext uri="{FF2B5EF4-FFF2-40B4-BE49-F238E27FC236}">
                  <a16:creationId xmlns:a16="http://schemas.microsoft.com/office/drawing/2014/main" id="{C96A5CD3-A4E0-4DF6-B753-D9A0638EF549}"/>
                </a:ext>
              </a:extLst>
            </p:cNvPr>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8" name="Google Shape;42134;p18">
              <a:extLst>
                <a:ext uri="{FF2B5EF4-FFF2-40B4-BE49-F238E27FC236}">
                  <a16:creationId xmlns:a16="http://schemas.microsoft.com/office/drawing/2014/main" id="{8431A4DA-8DF6-4AFA-A469-8726754BD1BA}"/>
                </a:ext>
              </a:extLst>
            </p:cNvPr>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9" name="Google Shape;42135;p18">
              <a:extLst>
                <a:ext uri="{FF2B5EF4-FFF2-40B4-BE49-F238E27FC236}">
                  <a16:creationId xmlns:a16="http://schemas.microsoft.com/office/drawing/2014/main" id="{C4834411-4B4D-4D2B-9992-D186A2AA7BC0}"/>
                </a:ext>
              </a:extLst>
            </p:cNvPr>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0" name="Google Shape;42136;p18">
              <a:extLst>
                <a:ext uri="{FF2B5EF4-FFF2-40B4-BE49-F238E27FC236}">
                  <a16:creationId xmlns:a16="http://schemas.microsoft.com/office/drawing/2014/main" id="{B28C8198-4DE6-45C0-ADBB-8BA7A89BA4A7}"/>
                </a:ext>
              </a:extLst>
            </p:cNvPr>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1" name="Google Shape;42137;p18">
              <a:extLst>
                <a:ext uri="{FF2B5EF4-FFF2-40B4-BE49-F238E27FC236}">
                  <a16:creationId xmlns:a16="http://schemas.microsoft.com/office/drawing/2014/main" id="{9892D4E7-A7C8-44A2-998C-37C6315B78EF}"/>
                </a:ext>
              </a:extLst>
            </p:cNvPr>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2" name="Google Shape;42138;p18">
              <a:extLst>
                <a:ext uri="{FF2B5EF4-FFF2-40B4-BE49-F238E27FC236}">
                  <a16:creationId xmlns:a16="http://schemas.microsoft.com/office/drawing/2014/main" id="{3BB20619-6EE6-458B-83B3-0B67A9F80C5A}"/>
                </a:ext>
              </a:extLst>
            </p:cNvPr>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3" name="Google Shape;42139;p18">
              <a:extLst>
                <a:ext uri="{FF2B5EF4-FFF2-40B4-BE49-F238E27FC236}">
                  <a16:creationId xmlns:a16="http://schemas.microsoft.com/office/drawing/2014/main" id="{B50CAB76-21E7-4080-9283-0504688B853A}"/>
                </a:ext>
              </a:extLst>
            </p:cNvPr>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4" name="Google Shape;42140;p18">
              <a:extLst>
                <a:ext uri="{FF2B5EF4-FFF2-40B4-BE49-F238E27FC236}">
                  <a16:creationId xmlns:a16="http://schemas.microsoft.com/office/drawing/2014/main" id="{D186F47E-B8C7-4BA1-9D40-26DE93DEC58A}"/>
                </a:ext>
              </a:extLst>
            </p:cNvPr>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5" name="Google Shape;42141;p18">
              <a:extLst>
                <a:ext uri="{FF2B5EF4-FFF2-40B4-BE49-F238E27FC236}">
                  <a16:creationId xmlns:a16="http://schemas.microsoft.com/office/drawing/2014/main" id="{CEEB5F1A-6CDB-44E0-A961-D5DB023147FD}"/>
                </a:ext>
              </a:extLst>
            </p:cNvPr>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6" name="Google Shape;42142;p18">
              <a:extLst>
                <a:ext uri="{FF2B5EF4-FFF2-40B4-BE49-F238E27FC236}">
                  <a16:creationId xmlns:a16="http://schemas.microsoft.com/office/drawing/2014/main" id="{B774944D-E2F8-4957-9521-406F3C8D878B}"/>
                </a:ext>
              </a:extLst>
            </p:cNvPr>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7" name="Google Shape;42143;p18">
              <a:extLst>
                <a:ext uri="{FF2B5EF4-FFF2-40B4-BE49-F238E27FC236}">
                  <a16:creationId xmlns:a16="http://schemas.microsoft.com/office/drawing/2014/main" id="{3632CD4B-EB04-4A16-BB13-B4229E7A033C}"/>
                </a:ext>
              </a:extLst>
            </p:cNvPr>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8" name="Google Shape;42144;p18">
              <a:extLst>
                <a:ext uri="{FF2B5EF4-FFF2-40B4-BE49-F238E27FC236}">
                  <a16:creationId xmlns:a16="http://schemas.microsoft.com/office/drawing/2014/main" id="{1C1CAA97-BCC0-4E60-8D2E-8B215117DF83}"/>
                </a:ext>
              </a:extLst>
            </p:cNvPr>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9" name="Google Shape;42145;p18">
              <a:extLst>
                <a:ext uri="{FF2B5EF4-FFF2-40B4-BE49-F238E27FC236}">
                  <a16:creationId xmlns:a16="http://schemas.microsoft.com/office/drawing/2014/main" id="{168B5EBC-8024-4617-8D55-B1F591E9FB5F}"/>
                </a:ext>
              </a:extLst>
            </p:cNvPr>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0" name="Google Shape;42146;p18">
              <a:extLst>
                <a:ext uri="{FF2B5EF4-FFF2-40B4-BE49-F238E27FC236}">
                  <a16:creationId xmlns:a16="http://schemas.microsoft.com/office/drawing/2014/main" id="{625D3977-F756-4D0C-9DA3-F5C069BE6BBB}"/>
                </a:ext>
              </a:extLst>
            </p:cNvPr>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1" name="Google Shape;42147;p18">
              <a:extLst>
                <a:ext uri="{FF2B5EF4-FFF2-40B4-BE49-F238E27FC236}">
                  <a16:creationId xmlns:a16="http://schemas.microsoft.com/office/drawing/2014/main" id="{E170A2F7-5D39-4615-8AD9-E61E1D9EFDB3}"/>
                </a:ext>
              </a:extLst>
            </p:cNvPr>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2" name="Google Shape;42148;p18">
              <a:extLst>
                <a:ext uri="{FF2B5EF4-FFF2-40B4-BE49-F238E27FC236}">
                  <a16:creationId xmlns:a16="http://schemas.microsoft.com/office/drawing/2014/main" id="{8D47CB49-1DA3-4B4B-8C83-8C261FF77817}"/>
                </a:ext>
              </a:extLst>
            </p:cNvPr>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3" name="Google Shape;42149;p18">
              <a:extLst>
                <a:ext uri="{FF2B5EF4-FFF2-40B4-BE49-F238E27FC236}">
                  <a16:creationId xmlns:a16="http://schemas.microsoft.com/office/drawing/2014/main" id="{BA1A9859-772D-44F3-94A2-E6F1167BDB80}"/>
                </a:ext>
              </a:extLst>
            </p:cNvPr>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4" name="Google Shape;42150;p18">
              <a:extLst>
                <a:ext uri="{FF2B5EF4-FFF2-40B4-BE49-F238E27FC236}">
                  <a16:creationId xmlns:a16="http://schemas.microsoft.com/office/drawing/2014/main" id="{D71BBC91-D053-4A71-A2C7-0947B181EADF}"/>
                </a:ext>
              </a:extLst>
            </p:cNvPr>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5" name="Google Shape;42151;p18">
              <a:extLst>
                <a:ext uri="{FF2B5EF4-FFF2-40B4-BE49-F238E27FC236}">
                  <a16:creationId xmlns:a16="http://schemas.microsoft.com/office/drawing/2014/main" id="{6EBB5599-5AB6-4E06-8611-394AF1506FC3}"/>
                </a:ext>
              </a:extLst>
            </p:cNvPr>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6" name="Google Shape;42152;p18">
              <a:extLst>
                <a:ext uri="{FF2B5EF4-FFF2-40B4-BE49-F238E27FC236}">
                  <a16:creationId xmlns:a16="http://schemas.microsoft.com/office/drawing/2014/main" id="{7909217C-07ED-4961-9D43-B1921295DC2D}"/>
                </a:ext>
              </a:extLst>
            </p:cNvPr>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7" name="Google Shape;42153;p18">
              <a:extLst>
                <a:ext uri="{FF2B5EF4-FFF2-40B4-BE49-F238E27FC236}">
                  <a16:creationId xmlns:a16="http://schemas.microsoft.com/office/drawing/2014/main" id="{C3E09A32-0CC4-4403-B565-83B77C3C2956}"/>
                </a:ext>
              </a:extLst>
            </p:cNvPr>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8" name="Google Shape;42154;p18">
              <a:extLst>
                <a:ext uri="{FF2B5EF4-FFF2-40B4-BE49-F238E27FC236}">
                  <a16:creationId xmlns:a16="http://schemas.microsoft.com/office/drawing/2014/main" id="{6B5BC904-AF7F-4FBB-A447-BF8D196CFCBB}"/>
                </a:ext>
              </a:extLst>
            </p:cNvPr>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9" name="Google Shape;42155;p18">
              <a:extLst>
                <a:ext uri="{FF2B5EF4-FFF2-40B4-BE49-F238E27FC236}">
                  <a16:creationId xmlns:a16="http://schemas.microsoft.com/office/drawing/2014/main" id="{07453D88-EE2A-433B-A8A2-A333A266BC63}"/>
                </a:ext>
              </a:extLst>
            </p:cNvPr>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0" name="Google Shape;42156;p18">
              <a:extLst>
                <a:ext uri="{FF2B5EF4-FFF2-40B4-BE49-F238E27FC236}">
                  <a16:creationId xmlns:a16="http://schemas.microsoft.com/office/drawing/2014/main" id="{E6E274B8-9B28-4FE1-A128-0131A8A3BDA1}"/>
                </a:ext>
              </a:extLst>
            </p:cNvPr>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1" name="Google Shape;42157;p18">
              <a:extLst>
                <a:ext uri="{FF2B5EF4-FFF2-40B4-BE49-F238E27FC236}">
                  <a16:creationId xmlns:a16="http://schemas.microsoft.com/office/drawing/2014/main" id="{04071704-AB31-4E09-BC74-CB9EE5805A1D}"/>
                </a:ext>
              </a:extLst>
            </p:cNvPr>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2" name="Google Shape;42158;p18">
              <a:extLst>
                <a:ext uri="{FF2B5EF4-FFF2-40B4-BE49-F238E27FC236}">
                  <a16:creationId xmlns:a16="http://schemas.microsoft.com/office/drawing/2014/main" id="{F07B279A-0377-4742-AB12-9429D47AD706}"/>
                </a:ext>
              </a:extLst>
            </p:cNvPr>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3" name="Google Shape;42159;p18">
              <a:extLst>
                <a:ext uri="{FF2B5EF4-FFF2-40B4-BE49-F238E27FC236}">
                  <a16:creationId xmlns:a16="http://schemas.microsoft.com/office/drawing/2014/main" id="{2E44963C-699B-4692-A37C-D8DF74BEC3FB}"/>
                </a:ext>
              </a:extLst>
            </p:cNvPr>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4" name="Google Shape;42160;p18">
              <a:extLst>
                <a:ext uri="{FF2B5EF4-FFF2-40B4-BE49-F238E27FC236}">
                  <a16:creationId xmlns:a16="http://schemas.microsoft.com/office/drawing/2014/main" id="{46B19E57-3964-4921-8E7E-71AB88A2E4EC}"/>
                </a:ext>
              </a:extLst>
            </p:cNvPr>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5" name="Google Shape;42161;p18">
              <a:extLst>
                <a:ext uri="{FF2B5EF4-FFF2-40B4-BE49-F238E27FC236}">
                  <a16:creationId xmlns:a16="http://schemas.microsoft.com/office/drawing/2014/main" id="{7D6CC1D6-DDAF-4D74-885F-EC59F1DF1C67}"/>
                </a:ext>
              </a:extLst>
            </p:cNvPr>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6" name="Google Shape;42162;p18">
              <a:extLst>
                <a:ext uri="{FF2B5EF4-FFF2-40B4-BE49-F238E27FC236}">
                  <a16:creationId xmlns:a16="http://schemas.microsoft.com/office/drawing/2014/main" id="{C47AF645-76E4-40AA-8137-E94070A7B596}"/>
                </a:ext>
              </a:extLst>
            </p:cNvPr>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7" name="Google Shape;42163;p18">
              <a:extLst>
                <a:ext uri="{FF2B5EF4-FFF2-40B4-BE49-F238E27FC236}">
                  <a16:creationId xmlns:a16="http://schemas.microsoft.com/office/drawing/2014/main" id="{1B0BEC90-E06F-4973-BB1B-18C76A2EE9C0}"/>
                </a:ext>
              </a:extLst>
            </p:cNvPr>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8" name="Google Shape;42164;p18">
              <a:extLst>
                <a:ext uri="{FF2B5EF4-FFF2-40B4-BE49-F238E27FC236}">
                  <a16:creationId xmlns:a16="http://schemas.microsoft.com/office/drawing/2014/main" id="{5D94E40A-107C-49ED-BB5B-F73119C9C7F8}"/>
                </a:ext>
              </a:extLst>
            </p:cNvPr>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9" name="Google Shape;42165;p18">
              <a:extLst>
                <a:ext uri="{FF2B5EF4-FFF2-40B4-BE49-F238E27FC236}">
                  <a16:creationId xmlns:a16="http://schemas.microsoft.com/office/drawing/2014/main" id="{48D532A8-5926-4623-A385-9F56665C845B}"/>
                </a:ext>
              </a:extLst>
            </p:cNvPr>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0" name="Google Shape;42166;p18">
              <a:extLst>
                <a:ext uri="{FF2B5EF4-FFF2-40B4-BE49-F238E27FC236}">
                  <a16:creationId xmlns:a16="http://schemas.microsoft.com/office/drawing/2014/main" id="{A672FC77-7CD5-48EB-B130-D983C218E1B0}"/>
                </a:ext>
              </a:extLst>
            </p:cNvPr>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1" name="Google Shape;42167;p18">
              <a:extLst>
                <a:ext uri="{FF2B5EF4-FFF2-40B4-BE49-F238E27FC236}">
                  <a16:creationId xmlns:a16="http://schemas.microsoft.com/office/drawing/2014/main" id="{113CB3F0-EB6F-40B5-B12B-0915E31B54F2}"/>
                </a:ext>
              </a:extLst>
            </p:cNvPr>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2" name="Google Shape;42168;p18">
              <a:extLst>
                <a:ext uri="{FF2B5EF4-FFF2-40B4-BE49-F238E27FC236}">
                  <a16:creationId xmlns:a16="http://schemas.microsoft.com/office/drawing/2014/main" id="{69240D94-92D4-41E0-84F1-CC69AA54446F}"/>
                </a:ext>
              </a:extLst>
            </p:cNvPr>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3" name="Google Shape;42169;p18">
              <a:extLst>
                <a:ext uri="{FF2B5EF4-FFF2-40B4-BE49-F238E27FC236}">
                  <a16:creationId xmlns:a16="http://schemas.microsoft.com/office/drawing/2014/main" id="{519BE948-39A4-45F9-9E53-C22C89251C6A}"/>
                </a:ext>
              </a:extLst>
            </p:cNvPr>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4" name="Google Shape;42170;p18">
              <a:extLst>
                <a:ext uri="{FF2B5EF4-FFF2-40B4-BE49-F238E27FC236}">
                  <a16:creationId xmlns:a16="http://schemas.microsoft.com/office/drawing/2014/main" id="{9BF55208-72A7-47D7-B2DF-8E73718B6865}"/>
                </a:ext>
              </a:extLst>
            </p:cNvPr>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5" name="Google Shape;42171;p18">
              <a:extLst>
                <a:ext uri="{FF2B5EF4-FFF2-40B4-BE49-F238E27FC236}">
                  <a16:creationId xmlns:a16="http://schemas.microsoft.com/office/drawing/2014/main" id="{F21C6E2C-593D-4992-82B2-432D832DBE68}"/>
                </a:ext>
              </a:extLst>
            </p:cNvPr>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6" name="Google Shape;42172;p18">
              <a:extLst>
                <a:ext uri="{FF2B5EF4-FFF2-40B4-BE49-F238E27FC236}">
                  <a16:creationId xmlns:a16="http://schemas.microsoft.com/office/drawing/2014/main" id="{8FCB1296-E333-4ECB-9C85-532EEEF7BEC8}"/>
                </a:ext>
              </a:extLst>
            </p:cNvPr>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7" name="Google Shape;42173;p18">
              <a:extLst>
                <a:ext uri="{FF2B5EF4-FFF2-40B4-BE49-F238E27FC236}">
                  <a16:creationId xmlns:a16="http://schemas.microsoft.com/office/drawing/2014/main" id="{96E2DFB7-D215-451A-9AEC-9D986B30F0D7}"/>
                </a:ext>
              </a:extLst>
            </p:cNvPr>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8" name="Google Shape;42174;p18">
              <a:extLst>
                <a:ext uri="{FF2B5EF4-FFF2-40B4-BE49-F238E27FC236}">
                  <a16:creationId xmlns:a16="http://schemas.microsoft.com/office/drawing/2014/main" id="{2CE58F8D-BD40-427B-A8DF-AF0D479DEAB1}"/>
                </a:ext>
              </a:extLst>
            </p:cNvPr>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9" name="Google Shape;42175;p18">
              <a:extLst>
                <a:ext uri="{FF2B5EF4-FFF2-40B4-BE49-F238E27FC236}">
                  <a16:creationId xmlns:a16="http://schemas.microsoft.com/office/drawing/2014/main" id="{4077E92A-E338-4AE4-B653-2B7607122A3B}"/>
                </a:ext>
              </a:extLst>
            </p:cNvPr>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0" name="Google Shape;42176;p18">
              <a:extLst>
                <a:ext uri="{FF2B5EF4-FFF2-40B4-BE49-F238E27FC236}">
                  <a16:creationId xmlns:a16="http://schemas.microsoft.com/office/drawing/2014/main" id="{A9FC862F-BE7E-40BC-BEB9-C973AE461EC0}"/>
                </a:ext>
              </a:extLst>
            </p:cNvPr>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1" name="Google Shape;42177;p18">
              <a:extLst>
                <a:ext uri="{FF2B5EF4-FFF2-40B4-BE49-F238E27FC236}">
                  <a16:creationId xmlns:a16="http://schemas.microsoft.com/office/drawing/2014/main" id="{A1EED5F4-B207-45D8-9FDF-595BFBD5521C}"/>
                </a:ext>
              </a:extLst>
            </p:cNvPr>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2" name="Google Shape;42178;p18">
              <a:extLst>
                <a:ext uri="{FF2B5EF4-FFF2-40B4-BE49-F238E27FC236}">
                  <a16:creationId xmlns:a16="http://schemas.microsoft.com/office/drawing/2014/main" id="{E03531A0-F163-428C-9A24-17BC914EA8F5}"/>
                </a:ext>
              </a:extLst>
            </p:cNvPr>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3" name="Google Shape;42179;p18">
              <a:extLst>
                <a:ext uri="{FF2B5EF4-FFF2-40B4-BE49-F238E27FC236}">
                  <a16:creationId xmlns:a16="http://schemas.microsoft.com/office/drawing/2014/main" id="{679C42B4-0021-408A-9AE4-CCA9A69C53D0}"/>
                </a:ext>
              </a:extLst>
            </p:cNvPr>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4" name="Google Shape;42180;p18">
              <a:extLst>
                <a:ext uri="{FF2B5EF4-FFF2-40B4-BE49-F238E27FC236}">
                  <a16:creationId xmlns:a16="http://schemas.microsoft.com/office/drawing/2014/main" id="{05261D3B-B7B8-4F0A-8870-78F2E157C3BB}"/>
                </a:ext>
              </a:extLst>
            </p:cNvPr>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5" name="Google Shape;42181;p18">
              <a:extLst>
                <a:ext uri="{FF2B5EF4-FFF2-40B4-BE49-F238E27FC236}">
                  <a16:creationId xmlns:a16="http://schemas.microsoft.com/office/drawing/2014/main" id="{BF48CB44-8565-4E5E-B93C-2C0F1AA67130}"/>
                </a:ext>
              </a:extLst>
            </p:cNvPr>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6" name="Google Shape;42182;p18">
              <a:extLst>
                <a:ext uri="{FF2B5EF4-FFF2-40B4-BE49-F238E27FC236}">
                  <a16:creationId xmlns:a16="http://schemas.microsoft.com/office/drawing/2014/main" id="{476D7706-D563-415A-A762-9CF7F8FE9F3E}"/>
                </a:ext>
              </a:extLst>
            </p:cNvPr>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7" name="Google Shape;42183;p18">
              <a:extLst>
                <a:ext uri="{FF2B5EF4-FFF2-40B4-BE49-F238E27FC236}">
                  <a16:creationId xmlns:a16="http://schemas.microsoft.com/office/drawing/2014/main" id="{A36840CB-9D67-466D-AF24-AD2748427882}"/>
                </a:ext>
              </a:extLst>
            </p:cNvPr>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8" name="Google Shape;42184;p18">
              <a:extLst>
                <a:ext uri="{FF2B5EF4-FFF2-40B4-BE49-F238E27FC236}">
                  <a16:creationId xmlns:a16="http://schemas.microsoft.com/office/drawing/2014/main" id="{F0306275-4DF0-4CBC-B56A-1090F646A417}"/>
                </a:ext>
              </a:extLst>
            </p:cNvPr>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9" name="Google Shape;42185;p18">
              <a:extLst>
                <a:ext uri="{FF2B5EF4-FFF2-40B4-BE49-F238E27FC236}">
                  <a16:creationId xmlns:a16="http://schemas.microsoft.com/office/drawing/2014/main" id="{6CF04233-77A3-490E-B5E9-DBF232D9F000}"/>
                </a:ext>
              </a:extLst>
            </p:cNvPr>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0" name="Google Shape;42186;p18">
              <a:extLst>
                <a:ext uri="{FF2B5EF4-FFF2-40B4-BE49-F238E27FC236}">
                  <a16:creationId xmlns:a16="http://schemas.microsoft.com/office/drawing/2014/main" id="{0135F609-D34E-4204-98E9-17080A77F5A7}"/>
                </a:ext>
              </a:extLst>
            </p:cNvPr>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1" name="Google Shape;42187;p18">
              <a:extLst>
                <a:ext uri="{FF2B5EF4-FFF2-40B4-BE49-F238E27FC236}">
                  <a16:creationId xmlns:a16="http://schemas.microsoft.com/office/drawing/2014/main" id="{3FE18DCE-54E0-4350-B624-57A9952684BF}"/>
                </a:ext>
              </a:extLst>
            </p:cNvPr>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2" name="Google Shape;42188;p18">
              <a:extLst>
                <a:ext uri="{FF2B5EF4-FFF2-40B4-BE49-F238E27FC236}">
                  <a16:creationId xmlns:a16="http://schemas.microsoft.com/office/drawing/2014/main" id="{38570708-6FA5-49BD-842D-DFD0E27C493A}"/>
                </a:ext>
              </a:extLst>
            </p:cNvPr>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3" name="Google Shape;42189;p18">
              <a:extLst>
                <a:ext uri="{FF2B5EF4-FFF2-40B4-BE49-F238E27FC236}">
                  <a16:creationId xmlns:a16="http://schemas.microsoft.com/office/drawing/2014/main" id="{09341A31-9681-4411-BBDE-8239DA2ECE1E}"/>
                </a:ext>
              </a:extLst>
            </p:cNvPr>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4" name="Google Shape;42190;p18">
              <a:extLst>
                <a:ext uri="{FF2B5EF4-FFF2-40B4-BE49-F238E27FC236}">
                  <a16:creationId xmlns:a16="http://schemas.microsoft.com/office/drawing/2014/main" id="{0644C338-8099-447F-B820-1972B111469D}"/>
                </a:ext>
              </a:extLst>
            </p:cNvPr>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5" name="Google Shape;42191;p18">
              <a:extLst>
                <a:ext uri="{FF2B5EF4-FFF2-40B4-BE49-F238E27FC236}">
                  <a16:creationId xmlns:a16="http://schemas.microsoft.com/office/drawing/2014/main" id="{B1299A65-2868-4A45-AB42-D2497A00D2FF}"/>
                </a:ext>
              </a:extLst>
            </p:cNvPr>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6" name="Google Shape;42192;p18">
              <a:extLst>
                <a:ext uri="{FF2B5EF4-FFF2-40B4-BE49-F238E27FC236}">
                  <a16:creationId xmlns:a16="http://schemas.microsoft.com/office/drawing/2014/main" id="{9B22EF89-74D1-4378-AD43-4AAB71C461FA}"/>
                </a:ext>
              </a:extLst>
            </p:cNvPr>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7" name="Google Shape;42193;p18">
              <a:extLst>
                <a:ext uri="{FF2B5EF4-FFF2-40B4-BE49-F238E27FC236}">
                  <a16:creationId xmlns:a16="http://schemas.microsoft.com/office/drawing/2014/main" id="{41258D6B-33C4-4F9B-8A3D-5F35BDEEBCD0}"/>
                </a:ext>
              </a:extLst>
            </p:cNvPr>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8" name="Google Shape;42194;p18">
              <a:extLst>
                <a:ext uri="{FF2B5EF4-FFF2-40B4-BE49-F238E27FC236}">
                  <a16:creationId xmlns:a16="http://schemas.microsoft.com/office/drawing/2014/main" id="{72B6964F-72AB-401B-91CE-9BC36186384B}"/>
                </a:ext>
              </a:extLst>
            </p:cNvPr>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9" name="Google Shape;42195;p18">
              <a:extLst>
                <a:ext uri="{FF2B5EF4-FFF2-40B4-BE49-F238E27FC236}">
                  <a16:creationId xmlns:a16="http://schemas.microsoft.com/office/drawing/2014/main" id="{6D9DB7F2-41F9-4483-B770-1453ED35D28F}"/>
                </a:ext>
              </a:extLst>
            </p:cNvPr>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0" name="Google Shape;42196;p18">
              <a:extLst>
                <a:ext uri="{FF2B5EF4-FFF2-40B4-BE49-F238E27FC236}">
                  <a16:creationId xmlns:a16="http://schemas.microsoft.com/office/drawing/2014/main" id="{D904B47A-B216-45A3-9430-5129C5547C70}"/>
                </a:ext>
              </a:extLst>
            </p:cNvPr>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1" name="Google Shape;42197;p18">
              <a:extLst>
                <a:ext uri="{FF2B5EF4-FFF2-40B4-BE49-F238E27FC236}">
                  <a16:creationId xmlns:a16="http://schemas.microsoft.com/office/drawing/2014/main" id="{45AD8730-37FE-48A2-B5D3-73F131BFF91F}"/>
                </a:ext>
              </a:extLst>
            </p:cNvPr>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2" name="Google Shape;42198;p18">
              <a:extLst>
                <a:ext uri="{FF2B5EF4-FFF2-40B4-BE49-F238E27FC236}">
                  <a16:creationId xmlns:a16="http://schemas.microsoft.com/office/drawing/2014/main" id="{483CD25F-5D4A-40F5-8322-9FA12B2E62B9}"/>
                </a:ext>
              </a:extLst>
            </p:cNvPr>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3" name="Google Shape;42199;p18">
              <a:extLst>
                <a:ext uri="{FF2B5EF4-FFF2-40B4-BE49-F238E27FC236}">
                  <a16:creationId xmlns:a16="http://schemas.microsoft.com/office/drawing/2014/main" id="{65DCE8AD-7FE7-4A61-8EEC-1DE96BA1C7AA}"/>
                </a:ext>
              </a:extLst>
            </p:cNvPr>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4" name="Google Shape;42200;p18">
              <a:extLst>
                <a:ext uri="{FF2B5EF4-FFF2-40B4-BE49-F238E27FC236}">
                  <a16:creationId xmlns:a16="http://schemas.microsoft.com/office/drawing/2014/main" id="{C42ED2C5-78A4-4042-A5DC-5AA16F485436}"/>
                </a:ext>
              </a:extLst>
            </p:cNvPr>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5" name="Google Shape;42201;p18">
              <a:extLst>
                <a:ext uri="{FF2B5EF4-FFF2-40B4-BE49-F238E27FC236}">
                  <a16:creationId xmlns:a16="http://schemas.microsoft.com/office/drawing/2014/main" id="{A2F790F6-44A7-4C17-AD2B-F4F734FDBF7F}"/>
                </a:ext>
              </a:extLst>
            </p:cNvPr>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6" name="Google Shape;42202;p18">
              <a:extLst>
                <a:ext uri="{FF2B5EF4-FFF2-40B4-BE49-F238E27FC236}">
                  <a16:creationId xmlns:a16="http://schemas.microsoft.com/office/drawing/2014/main" id="{1494958F-FF17-48E8-ACB7-0798F554B713}"/>
                </a:ext>
              </a:extLst>
            </p:cNvPr>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7" name="Google Shape;42203;p18">
              <a:extLst>
                <a:ext uri="{FF2B5EF4-FFF2-40B4-BE49-F238E27FC236}">
                  <a16:creationId xmlns:a16="http://schemas.microsoft.com/office/drawing/2014/main" id="{4BF478BB-3428-4324-B5A4-C3A2B0E04018}"/>
                </a:ext>
              </a:extLst>
            </p:cNvPr>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8" name="Google Shape;42204;p18">
              <a:extLst>
                <a:ext uri="{FF2B5EF4-FFF2-40B4-BE49-F238E27FC236}">
                  <a16:creationId xmlns:a16="http://schemas.microsoft.com/office/drawing/2014/main" id="{F714048C-59D2-42D2-86EF-9D7792B920AB}"/>
                </a:ext>
              </a:extLst>
            </p:cNvPr>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9" name="Google Shape;42205;p18">
              <a:extLst>
                <a:ext uri="{FF2B5EF4-FFF2-40B4-BE49-F238E27FC236}">
                  <a16:creationId xmlns:a16="http://schemas.microsoft.com/office/drawing/2014/main" id="{0B3E3F00-FE37-4F1C-BBCB-C8635CE747D4}"/>
                </a:ext>
              </a:extLst>
            </p:cNvPr>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0" name="Google Shape;42206;p18">
              <a:extLst>
                <a:ext uri="{FF2B5EF4-FFF2-40B4-BE49-F238E27FC236}">
                  <a16:creationId xmlns:a16="http://schemas.microsoft.com/office/drawing/2014/main" id="{37C7950C-BBA5-4880-9A8D-3C867F6BD04C}"/>
                </a:ext>
              </a:extLst>
            </p:cNvPr>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1" name="Google Shape;42207;p18">
              <a:extLst>
                <a:ext uri="{FF2B5EF4-FFF2-40B4-BE49-F238E27FC236}">
                  <a16:creationId xmlns:a16="http://schemas.microsoft.com/office/drawing/2014/main" id="{4823BFFF-9457-462C-A139-DB21D52DF1F9}"/>
                </a:ext>
              </a:extLst>
            </p:cNvPr>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2" name="Google Shape;42208;p18">
              <a:extLst>
                <a:ext uri="{FF2B5EF4-FFF2-40B4-BE49-F238E27FC236}">
                  <a16:creationId xmlns:a16="http://schemas.microsoft.com/office/drawing/2014/main" id="{684AA328-ABBA-4923-92D2-AAC3C3773CF8}"/>
                </a:ext>
              </a:extLst>
            </p:cNvPr>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3" name="Google Shape;42209;p18">
              <a:extLst>
                <a:ext uri="{FF2B5EF4-FFF2-40B4-BE49-F238E27FC236}">
                  <a16:creationId xmlns:a16="http://schemas.microsoft.com/office/drawing/2014/main" id="{DCE68194-19B9-47DF-8FA6-997090F0C511}"/>
                </a:ext>
              </a:extLst>
            </p:cNvPr>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4" name="Google Shape;42210;p18">
              <a:extLst>
                <a:ext uri="{FF2B5EF4-FFF2-40B4-BE49-F238E27FC236}">
                  <a16:creationId xmlns:a16="http://schemas.microsoft.com/office/drawing/2014/main" id="{7567A1DE-768D-4192-90B2-23C410C0AABB}"/>
                </a:ext>
              </a:extLst>
            </p:cNvPr>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5" name="Google Shape;42211;p18">
              <a:extLst>
                <a:ext uri="{FF2B5EF4-FFF2-40B4-BE49-F238E27FC236}">
                  <a16:creationId xmlns:a16="http://schemas.microsoft.com/office/drawing/2014/main" id="{CBCE676F-4D0A-4E82-B0D2-322224E56FF6}"/>
                </a:ext>
              </a:extLst>
            </p:cNvPr>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6" name="Google Shape;42212;p18">
              <a:extLst>
                <a:ext uri="{FF2B5EF4-FFF2-40B4-BE49-F238E27FC236}">
                  <a16:creationId xmlns:a16="http://schemas.microsoft.com/office/drawing/2014/main" id="{FBEF0E7D-EB81-4CCA-A255-BCFE633094A4}"/>
                </a:ext>
              </a:extLst>
            </p:cNvPr>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7" name="Google Shape;42213;p18">
              <a:extLst>
                <a:ext uri="{FF2B5EF4-FFF2-40B4-BE49-F238E27FC236}">
                  <a16:creationId xmlns:a16="http://schemas.microsoft.com/office/drawing/2014/main" id="{4F64DCD6-A55C-4A18-AA6F-5D74C4CE4CAB}"/>
                </a:ext>
              </a:extLst>
            </p:cNvPr>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8" name="Google Shape;42214;p18">
              <a:extLst>
                <a:ext uri="{FF2B5EF4-FFF2-40B4-BE49-F238E27FC236}">
                  <a16:creationId xmlns:a16="http://schemas.microsoft.com/office/drawing/2014/main" id="{0F3ED2C4-B85B-4A29-BEDC-7673A1F26E54}"/>
                </a:ext>
              </a:extLst>
            </p:cNvPr>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9" name="Google Shape;42215;p18">
              <a:extLst>
                <a:ext uri="{FF2B5EF4-FFF2-40B4-BE49-F238E27FC236}">
                  <a16:creationId xmlns:a16="http://schemas.microsoft.com/office/drawing/2014/main" id="{5CB98A24-AC9C-42C2-900A-173693355FBD}"/>
                </a:ext>
              </a:extLst>
            </p:cNvPr>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0" name="Google Shape;42216;p18">
              <a:extLst>
                <a:ext uri="{FF2B5EF4-FFF2-40B4-BE49-F238E27FC236}">
                  <a16:creationId xmlns:a16="http://schemas.microsoft.com/office/drawing/2014/main" id="{20B6B5E9-79FB-4CD4-9289-40589F539A63}"/>
                </a:ext>
              </a:extLst>
            </p:cNvPr>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1" name="Google Shape;42217;p18">
              <a:extLst>
                <a:ext uri="{FF2B5EF4-FFF2-40B4-BE49-F238E27FC236}">
                  <a16:creationId xmlns:a16="http://schemas.microsoft.com/office/drawing/2014/main" id="{1C7A09DB-97FC-4E48-927C-7A91CC2358DC}"/>
                </a:ext>
              </a:extLst>
            </p:cNvPr>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2" name="Google Shape;42218;p18">
              <a:extLst>
                <a:ext uri="{FF2B5EF4-FFF2-40B4-BE49-F238E27FC236}">
                  <a16:creationId xmlns:a16="http://schemas.microsoft.com/office/drawing/2014/main" id="{31F4AE11-E238-491F-BB5B-B143C180A6C5}"/>
                </a:ext>
              </a:extLst>
            </p:cNvPr>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3" name="Google Shape;42219;p18">
              <a:extLst>
                <a:ext uri="{FF2B5EF4-FFF2-40B4-BE49-F238E27FC236}">
                  <a16:creationId xmlns:a16="http://schemas.microsoft.com/office/drawing/2014/main" id="{71BE00F2-F54F-4827-B026-2186BFE266F9}"/>
                </a:ext>
              </a:extLst>
            </p:cNvPr>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4" name="Google Shape;42220;p18">
              <a:extLst>
                <a:ext uri="{FF2B5EF4-FFF2-40B4-BE49-F238E27FC236}">
                  <a16:creationId xmlns:a16="http://schemas.microsoft.com/office/drawing/2014/main" id="{39C71255-3C52-43C3-B769-E0BF40C8FE1D}"/>
                </a:ext>
              </a:extLst>
            </p:cNvPr>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5" name="Google Shape;42221;p18">
              <a:extLst>
                <a:ext uri="{FF2B5EF4-FFF2-40B4-BE49-F238E27FC236}">
                  <a16:creationId xmlns:a16="http://schemas.microsoft.com/office/drawing/2014/main" id="{E622A33B-74E6-42E9-9110-88BF9DF2C667}"/>
                </a:ext>
              </a:extLst>
            </p:cNvPr>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6" name="Google Shape;42222;p18">
              <a:extLst>
                <a:ext uri="{FF2B5EF4-FFF2-40B4-BE49-F238E27FC236}">
                  <a16:creationId xmlns:a16="http://schemas.microsoft.com/office/drawing/2014/main" id="{2969CD44-6D6D-42C2-BEB8-383B6CCB5F06}"/>
                </a:ext>
              </a:extLst>
            </p:cNvPr>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7" name="Google Shape;42223;p18">
              <a:extLst>
                <a:ext uri="{FF2B5EF4-FFF2-40B4-BE49-F238E27FC236}">
                  <a16:creationId xmlns:a16="http://schemas.microsoft.com/office/drawing/2014/main" id="{6A723455-16D8-48F7-ACBF-00BD6EF3B140}"/>
                </a:ext>
              </a:extLst>
            </p:cNvPr>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8" name="Google Shape;42224;p18">
              <a:extLst>
                <a:ext uri="{FF2B5EF4-FFF2-40B4-BE49-F238E27FC236}">
                  <a16:creationId xmlns:a16="http://schemas.microsoft.com/office/drawing/2014/main" id="{FEB49D08-F6E5-48EC-8293-0EE84D5B795B}"/>
                </a:ext>
              </a:extLst>
            </p:cNvPr>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9" name="Google Shape;42225;p18">
              <a:extLst>
                <a:ext uri="{FF2B5EF4-FFF2-40B4-BE49-F238E27FC236}">
                  <a16:creationId xmlns:a16="http://schemas.microsoft.com/office/drawing/2014/main" id="{89F3EDD9-2104-4D45-A40D-03A281AA3BCC}"/>
                </a:ext>
              </a:extLst>
            </p:cNvPr>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0" name="Google Shape;42226;p18">
              <a:extLst>
                <a:ext uri="{FF2B5EF4-FFF2-40B4-BE49-F238E27FC236}">
                  <a16:creationId xmlns:a16="http://schemas.microsoft.com/office/drawing/2014/main" id="{1C05A8A8-374F-4473-A15E-0FA13063D377}"/>
                </a:ext>
              </a:extLst>
            </p:cNvPr>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1" name="Google Shape;42227;p18">
              <a:extLst>
                <a:ext uri="{FF2B5EF4-FFF2-40B4-BE49-F238E27FC236}">
                  <a16:creationId xmlns:a16="http://schemas.microsoft.com/office/drawing/2014/main" id="{0E6EE5FC-E074-40E9-B7CD-F275F216448C}"/>
                </a:ext>
              </a:extLst>
            </p:cNvPr>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2" name="Google Shape;42228;p18">
              <a:extLst>
                <a:ext uri="{FF2B5EF4-FFF2-40B4-BE49-F238E27FC236}">
                  <a16:creationId xmlns:a16="http://schemas.microsoft.com/office/drawing/2014/main" id="{4755603A-1F0F-4FAB-8C2F-7CB9F78B6FCF}"/>
                </a:ext>
              </a:extLst>
            </p:cNvPr>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3" name="Google Shape;42229;p18">
              <a:extLst>
                <a:ext uri="{FF2B5EF4-FFF2-40B4-BE49-F238E27FC236}">
                  <a16:creationId xmlns:a16="http://schemas.microsoft.com/office/drawing/2014/main" id="{431BF93E-463B-476E-A2B7-CB943A57EA64}"/>
                </a:ext>
              </a:extLst>
            </p:cNvPr>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4" name="Google Shape;42230;p18">
              <a:extLst>
                <a:ext uri="{FF2B5EF4-FFF2-40B4-BE49-F238E27FC236}">
                  <a16:creationId xmlns:a16="http://schemas.microsoft.com/office/drawing/2014/main" id="{1303BBC0-214A-465D-BB96-FDC1A7F30240}"/>
                </a:ext>
              </a:extLst>
            </p:cNvPr>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5" name="Google Shape;42231;p18">
              <a:extLst>
                <a:ext uri="{FF2B5EF4-FFF2-40B4-BE49-F238E27FC236}">
                  <a16:creationId xmlns:a16="http://schemas.microsoft.com/office/drawing/2014/main" id="{BC735D10-D01B-4A7F-BA75-854A45ECD5FF}"/>
                </a:ext>
              </a:extLst>
            </p:cNvPr>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6" name="Google Shape;42232;p18">
              <a:extLst>
                <a:ext uri="{FF2B5EF4-FFF2-40B4-BE49-F238E27FC236}">
                  <a16:creationId xmlns:a16="http://schemas.microsoft.com/office/drawing/2014/main" id="{5584B6B4-7873-470C-83D7-118C0C9FB635}"/>
                </a:ext>
              </a:extLst>
            </p:cNvPr>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7" name="Google Shape;42233;p18">
              <a:extLst>
                <a:ext uri="{FF2B5EF4-FFF2-40B4-BE49-F238E27FC236}">
                  <a16:creationId xmlns:a16="http://schemas.microsoft.com/office/drawing/2014/main" id="{01021041-877A-4BD6-9C97-C58078C6C194}"/>
                </a:ext>
              </a:extLst>
            </p:cNvPr>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8" name="Google Shape;42234;p18">
              <a:extLst>
                <a:ext uri="{FF2B5EF4-FFF2-40B4-BE49-F238E27FC236}">
                  <a16:creationId xmlns:a16="http://schemas.microsoft.com/office/drawing/2014/main" id="{CC62E296-A8A9-4914-923B-DCA9B14F85FF}"/>
                </a:ext>
              </a:extLst>
            </p:cNvPr>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9" name="Google Shape;42235;p18">
              <a:extLst>
                <a:ext uri="{FF2B5EF4-FFF2-40B4-BE49-F238E27FC236}">
                  <a16:creationId xmlns:a16="http://schemas.microsoft.com/office/drawing/2014/main" id="{4D6BD478-3B1B-456B-AE6E-7F2BBFF1FB07}"/>
                </a:ext>
              </a:extLst>
            </p:cNvPr>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0" name="Google Shape;42236;p18">
              <a:extLst>
                <a:ext uri="{FF2B5EF4-FFF2-40B4-BE49-F238E27FC236}">
                  <a16:creationId xmlns:a16="http://schemas.microsoft.com/office/drawing/2014/main" id="{D8778B08-738B-4C2F-883D-8635DF4CA56E}"/>
                </a:ext>
              </a:extLst>
            </p:cNvPr>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1" name="Google Shape;42237;p18">
              <a:extLst>
                <a:ext uri="{FF2B5EF4-FFF2-40B4-BE49-F238E27FC236}">
                  <a16:creationId xmlns:a16="http://schemas.microsoft.com/office/drawing/2014/main" id="{BF814B9C-4FCC-4FE3-AED4-C5006AA097B5}"/>
                </a:ext>
              </a:extLst>
            </p:cNvPr>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2" name="Google Shape;42238;p18">
              <a:extLst>
                <a:ext uri="{FF2B5EF4-FFF2-40B4-BE49-F238E27FC236}">
                  <a16:creationId xmlns:a16="http://schemas.microsoft.com/office/drawing/2014/main" id="{01159F5B-5160-4FAE-A89C-99C0C7891571}"/>
                </a:ext>
              </a:extLst>
            </p:cNvPr>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3" name="Google Shape;42239;p18">
              <a:extLst>
                <a:ext uri="{FF2B5EF4-FFF2-40B4-BE49-F238E27FC236}">
                  <a16:creationId xmlns:a16="http://schemas.microsoft.com/office/drawing/2014/main" id="{BD1AFF24-D120-4F4F-9AC3-CC890B1BB5EC}"/>
                </a:ext>
              </a:extLst>
            </p:cNvPr>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4" name="Google Shape;42240;p18">
              <a:extLst>
                <a:ext uri="{FF2B5EF4-FFF2-40B4-BE49-F238E27FC236}">
                  <a16:creationId xmlns:a16="http://schemas.microsoft.com/office/drawing/2014/main" id="{EA7B97EA-6764-4E4D-8805-E342AC82938E}"/>
                </a:ext>
              </a:extLst>
            </p:cNvPr>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5" name="Google Shape;42241;p18">
              <a:extLst>
                <a:ext uri="{FF2B5EF4-FFF2-40B4-BE49-F238E27FC236}">
                  <a16:creationId xmlns:a16="http://schemas.microsoft.com/office/drawing/2014/main" id="{EE28C12B-EE95-4B39-B6B4-D54BF837F45C}"/>
                </a:ext>
              </a:extLst>
            </p:cNvPr>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6" name="Google Shape;42242;p18">
              <a:extLst>
                <a:ext uri="{FF2B5EF4-FFF2-40B4-BE49-F238E27FC236}">
                  <a16:creationId xmlns:a16="http://schemas.microsoft.com/office/drawing/2014/main" id="{B23789B1-D9D8-4B4E-8046-6FDEC0C8755D}"/>
                </a:ext>
              </a:extLst>
            </p:cNvPr>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7" name="Google Shape;42243;p18">
              <a:extLst>
                <a:ext uri="{FF2B5EF4-FFF2-40B4-BE49-F238E27FC236}">
                  <a16:creationId xmlns:a16="http://schemas.microsoft.com/office/drawing/2014/main" id="{A6008D10-B9F9-4638-8722-B0A20FF7AF08}"/>
                </a:ext>
              </a:extLst>
            </p:cNvPr>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8" name="Google Shape;42244;p18">
              <a:extLst>
                <a:ext uri="{FF2B5EF4-FFF2-40B4-BE49-F238E27FC236}">
                  <a16:creationId xmlns:a16="http://schemas.microsoft.com/office/drawing/2014/main" id="{99112438-1902-43EA-A53A-FD012F193948}"/>
                </a:ext>
              </a:extLst>
            </p:cNvPr>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9" name="Google Shape;42245;p18">
              <a:extLst>
                <a:ext uri="{FF2B5EF4-FFF2-40B4-BE49-F238E27FC236}">
                  <a16:creationId xmlns:a16="http://schemas.microsoft.com/office/drawing/2014/main" id="{68AC7E91-B0E5-4302-92B9-3506DE5E2E77}"/>
                </a:ext>
              </a:extLst>
            </p:cNvPr>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0" name="Google Shape;42246;p18">
              <a:extLst>
                <a:ext uri="{FF2B5EF4-FFF2-40B4-BE49-F238E27FC236}">
                  <a16:creationId xmlns:a16="http://schemas.microsoft.com/office/drawing/2014/main" id="{2BE34EE7-3034-41AE-9DEE-8CEB31831A63}"/>
                </a:ext>
              </a:extLst>
            </p:cNvPr>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1" name="Google Shape;42247;p18">
              <a:extLst>
                <a:ext uri="{FF2B5EF4-FFF2-40B4-BE49-F238E27FC236}">
                  <a16:creationId xmlns:a16="http://schemas.microsoft.com/office/drawing/2014/main" id="{60380148-17D9-4FE4-B946-D6374D760BAD}"/>
                </a:ext>
              </a:extLst>
            </p:cNvPr>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2" name="Google Shape;42248;p18">
              <a:extLst>
                <a:ext uri="{FF2B5EF4-FFF2-40B4-BE49-F238E27FC236}">
                  <a16:creationId xmlns:a16="http://schemas.microsoft.com/office/drawing/2014/main" id="{800FBDE5-44BE-4427-98A5-92610B112CC7}"/>
                </a:ext>
              </a:extLst>
            </p:cNvPr>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3" name="Google Shape;42249;p18">
              <a:extLst>
                <a:ext uri="{FF2B5EF4-FFF2-40B4-BE49-F238E27FC236}">
                  <a16:creationId xmlns:a16="http://schemas.microsoft.com/office/drawing/2014/main" id="{0E7AC120-65EF-4E42-B496-55CE99BFE85A}"/>
                </a:ext>
              </a:extLst>
            </p:cNvPr>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4" name="Google Shape;42250;p18">
              <a:extLst>
                <a:ext uri="{FF2B5EF4-FFF2-40B4-BE49-F238E27FC236}">
                  <a16:creationId xmlns:a16="http://schemas.microsoft.com/office/drawing/2014/main" id="{352132F3-75F2-4F8D-BCE1-58A66377430C}"/>
                </a:ext>
              </a:extLst>
            </p:cNvPr>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5" name="Google Shape;42251;p18">
              <a:extLst>
                <a:ext uri="{FF2B5EF4-FFF2-40B4-BE49-F238E27FC236}">
                  <a16:creationId xmlns:a16="http://schemas.microsoft.com/office/drawing/2014/main" id="{C7A4F59A-FFA4-42DA-A10A-8267C9A5166C}"/>
                </a:ext>
              </a:extLst>
            </p:cNvPr>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6" name="Google Shape;42252;p18">
              <a:extLst>
                <a:ext uri="{FF2B5EF4-FFF2-40B4-BE49-F238E27FC236}">
                  <a16:creationId xmlns:a16="http://schemas.microsoft.com/office/drawing/2014/main" id="{0D80F9A9-EDA5-424E-8D4B-434924E57600}"/>
                </a:ext>
              </a:extLst>
            </p:cNvPr>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7" name="Google Shape;42253;p18">
              <a:extLst>
                <a:ext uri="{FF2B5EF4-FFF2-40B4-BE49-F238E27FC236}">
                  <a16:creationId xmlns:a16="http://schemas.microsoft.com/office/drawing/2014/main" id="{A09CF50A-421D-4AF0-9643-BA2607FCC38B}"/>
                </a:ext>
              </a:extLst>
            </p:cNvPr>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8" name="Google Shape;42254;p18">
              <a:extLst>
                <a:ext uri="{FF2B5EF4-FFF2-40B4-BE49-F238E27FC236}">
                  <a16:creationId xmlns:a16="http://schemas.microsoft.com/office/drawing/2014/main" id="{747EE2C6-34F0-4381-B0A4-CBE48D5496A9}"/>
                </a:ext>
              </a:extLst>
            </p:cNvPr>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9" name="Google Shape;42255;p18">
              <a:extLst>
                <a:ext uri="{FF2B5EF4-FFF2-40B4-BE49-F238E27FC236}">
                  <a16:creationId xmlns:a16="http://schemas.microsoft.com/office/drawing/2014/main" id="{9C9B4B47-8455-42EB-88FD-2D96190DB6F2}"/>
                </a:ext>
              </a:extLst>
            </p:cNvPr>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0" name="Google Shape;42256;p18">
              <a:extLst>
                <a:ext uri="{FF2B5EF4-FFF2-40B4-BE49-F238E27FC236}">
                  <a16:creationId xmlns:a16="http://schemas.microsoft.com/office/drawing/2014/main" id="{2F10425B-4A3E-4189-B9E6-A4689E54815A}"/>
                </a:ext>
              </a:extLst>
            </p:cNvPr>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1" name="Google Shape;42257;p18">
              <a:extLst>
                <a:ext uri="{FF2B5EF4-FFF2-40B4-BE49-F238E27FC236}">
                  <a16:creationId xmlns:a16="http://schemas.microsoft.com/office/drawing/2014/main" id="{11A377F4-F323-4BE6-BB7B-8E89938CC0AB}"/>
                </a:ext>
              </a:extLst>
            </p:cNvPr>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2" name="Google Shape;42258;p18">
              <a:extLst>
                <a:ext uri="{FF2B5EF4-FFF2-40B4-BE49-F238E27FC236}">
                  <a16:creationId xmlns:a16="http://schemas.microsoft.com/office/drawing/2014/main" id="{0B381C30-B6B1-4365-80F4-3B1DA415670D}"/>
                </a:ext>
              </a:extLst>
            </p:cNvPr>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3" name="Google Shape;42259;p18">
              <a:extLst>
                <a:ext uri="{FF2B5EF4-FFF2-40B4-BE49-F238E27FC236}">
                  <a16:creationId xmlns:a16="http://schemas.microsoft.com/office/drawing/2014/main" id="{1A0C837A-AA03-4A36-B011-5D31CE064AE0}"/>
                </a:ext>
              </a:extLst>
            </p:cNvPr>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4" name="Google Shape;42260;p18">
              <a:extLst>
                <a:ext uri="{FF2B5EF4-FFF2-40B4-BE49-F238E27FC236}">
                  <a16:creationId xmlns:a16="http://schemas.microsoft.com/office/drawing/2014/main" id="{CC98F300-393D-47F2-A216-39E283385EDC}"/>
                </a:ext>
              </a:extLst>
            </p:cNvPr>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5" name="Google Shape;42261;p18">
              <a:extLst>
                <a:ext uri="{FF2B5EF4-FFF2-40B4-BE49-F238E27FC236}">
                  <a16:creationId xmlns:a16="http://schemas.microsoft.com/office/drawing/2014/main" id="{7E5371AD-567D-42A8-BA76-9713CB2F1653}"/>
                </a:ext>
              </a:extLst>
            </p:cNvPr>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6" name="Google Shape;42262;p18">
              <a:extLst>
                <a:ext uri="{FF2B5EF4-FFF2-40B4-BE49-F238E27FC236}">
                  <a16:creationId xmlns:a16="http://schemas.microsoft.com/office/drawing/2014/main" id="{7DF7CA0C-89C2-45C6-A8A9-AD39309070F6}"/>
                </a:ext>
              </a:extLst>
            </p:cNvPr>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7" name="Google Shape;42263;p18">
              <a:extLst>
                <a:ext uri="{FF2B5EF4-FFF2-40B4-BE49-F238E27FC236}">
                  <a16:creationId xmlns:a16="http://schemas.microsoft.com/office/drawing/2014/main" id="{66206A58-AC8B-4AC0-9DF0-50FF553DE395}"/>
                </a:ext>
              </a:extLst>
            </p:cNvPr>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8" name="Google Shape;42264;p18">
              <a:extLst>
                <a:ext uri="{FF2B5EF4-FFF2-40B4-BE49-F238E27FC236}">
                  <a16:creationId xmlns:a16="http://schemas.microsoft.com/office/drawing/2014/main" id="{E398D2AD-75EA-4088-90E3-A86940BFEC06}"/>
                </a:ext>
              </a:extLst>
            </p:cNvPr>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9" name="Google Shape;42265;p18">
              <a:extLst>
                <a:ext uri="{FF2B5EF4-FFF2-40B4-BE49-F238E27FC236}">
                  <a16:creationId xmlns:a16="http://schemas.microsoft.com/office/drawing/2014/main" id="{300DD089-71B0-4FD4-BF61-0886C5DC0C05}"/>
                </a:ext>
              </a:extLst>
            </p:cNvPr>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0" name="Google Shape;42266;p18">
              <a:extLst>
                <a:ext uri="{FF2B5EF4-FFF2-40B4-BE49-F238E27FC236}">
                  <a16:creationId xmlns:a16="http://schemas.microsoft.com/office/drawing/2014/main" id="{EC70E320-D09E-4A3F-A87D-7DD378575F1A}"/>
                </a:ext>
              </a:extLst>
            </p:cNvPr>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1" name="Google Shape;42267;p18">
              <a:extLst>
                <a:ext uri="{FF2B5EF4-FFF2-40B4-BE49-F238E27FC236}">
                  <a16:creationId xmlns:a16="http://schemas.microsoft.com/office/drawing/2014/main" id="{5EAAA028-4210-4C7C-8496-399A877F74B4}"/>
                </a:ext>
              </a:extLst>
            </p:cNvPr>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2" name="Google Shape;42268;p18">
              <a:extLst>
                <a:ext uri="{FF2B5EF4-FFF2-40B4-BE49-F238E27FC236}">
                  <a16:creationId xmlns:a16="http://schemas.microsoft.com/office/drawing/2014/main" id="{6B5B49DB-70D9-4046-92F6-0BC15A464BF0}"/>
                </a:ext>
              </a:extLst>
            </p:cNvPr>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3" name="Google Shape;42269;p18">
              <a:extLst>
                <a:ext uri="{FF2B5EF4-FFF2-40B4-BE49-F238E27FC236}">
                  <a16:creationId xmlns:a16="http://schemas.microsoft.com/office/drawing/2014/main" id="{AB0E57C6-8A16-44EF-BAC5-A7D65A724444}"/>
                </a:ext>
              </a:extLst>
            </p:cNvPr>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4" name="Google Shape;42270;p18">
              <a:extLst>
                <a:ext uri="{FF2B5EF4-FFF2-40B4-BE49-F238E27FC236}">
                  <a16:creationId xmlns:a16="http://schemas.microsoft.com/office/drawing/2014/main" id="{C3741DA2-1007-4261-B1DE-BDB57D2CD43A}"/>
                </a:ext>
              </a:extLst>
            </p:cNvPr>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5" name="Google Shape;42271;p18">
              <a:extLst>
                <a:ext uri="{FF2B5EF4-FFF2-40B4-BE49-F238E27FC236}">
                  <a16:creationId xmlns:a16="http://schemas.microsoft.com/office/drawing/2014/main" id="{576C29F7-0021-409C-9FCE-EF74F2840F29}"/>
                </a:ext>
              </a:extLst>
            </p:cNvPr>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6" name="Google Shape;42272;p18">
              <a:extLst>
                <a:ext uri="{FF2B5EF4-FFF2-40B4-BE49-F238E27FC236}">
                  <a16:creationId xmlns:a16="http://schemas.microsoft.com/office/drawing/2014/main" id="{B1DD41FC-B8FE-4D55-B475-8C8C48A8C655}"/>
                </a:ext>
              </a:extLst>
            </p:cNvPr>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7" name="Google Shape;42273;p18">
              <a:extLst>
                <a:ext uri="{FF2B5EF4-FFF2-40B4-BE49-F238E27FC236}">
                  <a16:creationId xmlns:a16="http://schemas.microsoft.com/office/drawing/2014/main" id="{24604367-54EC-46CF-BD06-61E76A2F5B5A}"/>
                </a:ext>
              </a:extLst>
            </p:cNvPr>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8" name="Google Shape;42274;p18">
              <a:extLst>
                <a:ext uri="{FF2B5EF4-FFF2-40B4-BE49-F238E27FC236}">
                  <a16:creationId xmlns:a16="http://schemas.microsoft.com/office/drawing/2014/main" id="{EC5DFBF0-0F8E-4173-91E1-F5CCDA178D44}"/>
                </a:ext>
              </a:extLst>
            </p:cNvPr>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9" name="Google Shape;42275;p18">
              <a:extLst>
                <a:ext uri="{FF2B5EF4-FFF2-40B4-BE49-F238E27FC236}">
                  <a16:creationId xmlns:a16="http://schemas.microsoft.com/office/drawing/2014/main" id="{F611ADBA-DB75-40B7-96A7-608D62DB110D}"/>
                </a:ext>
              </a:extLst>
            </p:cNvPr>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0" name="Google Shape;42276;p18">
              <a:extLst>
                <a:ext uri="{FF2B5EF4-FFF2-40B4-BE49-F238E27FC236}">
                  <a16:creationId xmlns:a16="http://schemas.microsoft.com/office/drawing/2014/main" id="{A898410D-D614-4969-B565-307615DE3BF6}"/>
                </a:ext>
              </a:extLst>
            </p:cNvPr>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1" name="Google Shape;42277;p18">
              <a:extLst>
                <a:ext uri="{FF2B5EF4-FFF2-40B4-BE49-F238E27FC236}">
                  <a16:creationId xmlns:a16="http://schemas.microsoft.com/office/drawing/2014/main" id="{42A37384-B0DD-452A-9C4E-A52C4391EC32}"/>
                </a:ext>
              </a:extLst>
            </p:cNvPr>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2" name="Google Shape;42278;p18">
              <a:extLst>
                <a:ext uri="{FF2B5EF4-FFF2-40B4-BE49-F238E27FC236}">
                  <a16:creationId xmlns:a16="http://schemas.microsoft.com/office/drawing/2014/main" id="{2C70089D-C832-41E8-AA7F-075AB9494315}"/>
                </a:ext>
              </a:extLst>
            </p:cNvPr>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3" name="Google Shape;42279;p18">
              <a:extLst>
                <a:ext uri="{FF2B5EF4-FFF2-40B4-BE49-F238E27FC236}">
                  <a16:creationId xmlns:a16="http://schemas.microsoft.com/office/drawing/2014/main" id="{2328D869-1B66-4C73-A4E1-FB2F82DD74B4}"/>
                </a:ext>
              </a:extLst>
            </p:cNvPr>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4" name="Google Shape;42280;p18">
              <a:extLst>
                <a:ext uri="{FF2B5EF4-FFF2-40B4-BE49-F238E27FC236}">
                  <a16:creationId xmlns:a16="http://schemas.microsoft.com/office/drawing/2014/main" id="{B9B15932-0DCA-4C91-A896-0F1B4641370A}"/>
                </a:ext>
              </a:extLst>
            </p:cNvPr>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5" name="Google Shape;42281;p18">
              <a:extLst>
                <a:ext uri="{FF2B5EF4-FFF2-40B4-BE49-F238E27FC236}">
                  <a16:creationId xmlns:a16="http://schemas.microsoft.com/office/drawing/2014/main" id="{9FE2C57C-D42D-4797-84CE-353AB106D475}"/>
                </a:ext>
              </a:extLst>
            </p:cNvPr>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6" name="Google Shape;42282;p18">
              <a:extLst>
                <a:ext uri="{FF2B5EF4-FFF2-40B4-BE49-F238E27FC236}">
                  <a16:creationId xmlns:a16="http://schemas.microsoft.com/office/drawing/2014/main" id="{804C8DE1-D119-40E6-AB28-82DAF71BED3F}"/>
                </a:ext>
              </a:extLst>
            </p:cNvPr>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7" name="Google Shape;42283;p18">
              <a:extLst>
                <a:ext uri="{FF2B5EF4-FFF2-40B4-BE49-F238E27FC236}">
                  <a16:creationId xmlns:a16="http://schemas.microsoft.com/office/drawing/2014/main" id="{08332AF4-DE23-47B0-A4E4-2C9211EF5CF4}"/>
                </a:ext>
              </a:extLst>
            </p:cNvPr>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8" name="Google Shape;42284;p18">
              <a:extLst>
                <a:ext uri="{FF2B5EF4-FFF2-40B4-BE49-F238E27FC236}">
                  <a16:creationId xmlns:a16="http://schemas.microsoft.com/office/drawing/2014/main" id="{CC364C0C-E1B7-4846-8859-8940B52EB2BF}"/>
                </a:ext>
              </a:extLst>
            </p:cNvPr>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9" name="Google Shape;42285;p18">
              <a:extLst>
                <a:ext uri="{FF2B5EF4-FFF2-40B4-BE49-F238E27FC236}">
                  <a16:creationId xmlns:a16="http://schemas.microsoft.com/office/drawing/2014/main" id="{97098DCC-471F-4861-B06C-EA68F6338F5C}"/>
                </a:ext>
              </a:extLst>
            </p:cNvPr>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0" name="Google Shape;42286;p18">
              <a:extLst>
                <a:ext uri="{FF2B5EF4-FFF2-40B4-BE49-F238E27FC236}">
                  <a16:creationId xmlns:a16="http://schemas.microsoft.com/office/drawing/2014/main" id="{708FFE8D-39C9-492F-84D4-E49883DCCDB3}"/>
                </a:ext>
              </a:extLst>
            </p:cNvPr>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1" name="Google Shape;42287;p18">
              <a:extLst>
                <a:ext uri="{FF2B5EF4-FFF2-40B4-BE49-F238E27FC236}">
                  <a16:creationId xmlns:a16="http://schemas.microsoft.com/office/drawing/2014/main" id="{B3A35E59-915D-400C-B820-70323FE4159C}"/>
                </a:ext>
              </a:extLst>
            </p:cNvPr>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2" name="Google Shape;42288;p18">
              <a:extLst>
                <a:ext uri="{FF2B5EF4-FFF2-40B4-BE49-F238E27FC236}">
                  <a16:creationId xmlns:a16="http://schemas.microsoft.com/office/drawing/2014/main" id="{C506E6BC-ECB8-47B7-8E85-461B8388A3B3}"/>
                </a:ext>
              </a:extLst>
            </p:cNvPr>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3" name="Google Shape;42289;p18">
              <a:extLst>
                <a:ext uri="{FF2B5EF4-FFF2-40B4-BE49-F238E27FC236}">
                  <a16:creationId xmlns:a16="http://schemas.microsoft.com/office/drawing/2014/main" id="{7973714B-16C6-4EBF-BDEB-46AE362CD2A1}"/>
                </a:ext>
              </a:extLst>
            </p:cNvPr>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4" name="Google Shape;42290;p18">
              <a:extLst>
                <a:ext uri="{FF2B5EF4-FFF2-40B4-BE49-F238E27FC236}">
                  <a16:creationId xmlns:a16="http://schemas.microsoft.com/office/drawing/2014/main" id="{29FC9BD9-791A-465F-8CE1-6FC60509450E}"/>
                </a:ext>
              </a:extLst>
            </p:cNvPr>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5" name="Google Shape;42291;p18">
              <a:extLst>
                <a:ext uri="{FF2B5EF4-FFF2-40B4-BE49-F238E27FC236}">
                  <a16:creationId xmlns:a16="http://schemas.microsoft.com/office/drawing/2014/main" id="{AA012D4C-54F8-4832-ABBB-5FD08B257679}"/>
                </a:ext>
              </a:extLst>
            </p:cNvPr>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6" name="Google Shape;42292;p18">
              <a:extLst>
                <a:ext uri="{FF2B5EF4-FFF2-40B4-BE49-F238E27FC236}">
                  <a16:creationId xmlns:a16="http://schemas.microsoft.com/office/drawing/2014/main" id="{31741380-5F11-49FE-8BD1-D780A940E458}"/>
                </a:ext>
              </a:extLst>
            </p:cNvPr>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7" name="Google Shape;42293;p18">
              <a:extLst>
                <a:ext uri="{FF2B5EF4-FFF2-40B4-BE49-F238E27FC236}">
                  <a16:creationId xmlns:a16="http://schemas.microsoft.com/office/drawing/2014/main" id="{1BB145D5-2AC9-4C01-B297-092C14370A54}"/>
                </a:ext>
              </a:extLst>
            </p:cNvPr>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8" name="Google Shape;42294;p18">
              <a:extLst>
                <a:ext uri="{FF2B5EF4-FFF2-40B4-BE49-F238E27FC236}">
                  <a16:creationId xmlns:a16="http://schemas.microsoft.com/office/drawing/2014/main" id="{C3365D8B-FB89-4401-8615-AE2CE8B969CC}"/>
                </a:ext>
              </a:extLst>
            </p:cNvPr>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9" name="Google Shape;42295;p18">
              <a:extLst>
                <a:ext uri="{FF2B5EF4-FFF2-40B4-BE49-F238E27FC236}">
                  <a16:creationId xmlns:a16="http://schemas.microsoft.com/office/drawing/2014/main" id="{E47C5D96-1F46-4E1A-8DE4-BD6E11CB7600}"/>
                </a:ext>
              </a:extLst>
            </p:cNvPr>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0" name="Google Shape;42296;p18">
              <a:extLst>
                <a:ext uri="{FF2B5EF4-FFF2-40B4-BE49-F238E27FC236}">
                  <a16:creationId xmlns:a16="http://schemas.microsoft.com/office/drawing/2014/main" id="{19FC3E96-467A-453B-B9E2-9874FA562FEA}"/>
                </a:ext>
              </a:extLst>
            </p:cNvPr>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1" name="Google Shape;42297;p18">
              <a:extLst>
                <a:ext uri="{FF2B5EF4-FFF2-40B4-BE49-F238E27FC236}">
                  <a16:creationId xmlns:a16="http://schemas.microsoft.com/office/drawing/2014/main" id="{B2F090A3-8061-4BBC-A2C1-D89BB1F5BA1B}"/>
                </a:ext>
              </a:extLst>
            </p:cNvPr>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2" name="Google Shape;42298;p18">
              <a:extLst>
                <a:ext uri="{FF2B5EF4-FFF2-40B4-BE49-F238E27FC236}">
                  <a16:creationId xmlns:a16="http://schemas.microsoft.com/office/drawing/2014/main" id="{6D04890A-CEF4-4E10-A964-E9A053E9ADC3}"/>
                </a:ext>
              </a:extLst>
            </p:cNvPr>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3" name="Google Shape;42299;p18">
              <a:extLst>
                <a:ext uri="{FF2B5EF4-FFF2-40B4-BE49-F238E27FC236}">
                  <a16:creationId xmlns:a16="http://schemas.microsoft.com/office/drawing/2014/main" id="{26ADD236-6DDC-4019-A794-B4B3DCCE2704}"/>
                </a:ext>
              </a:extLst>
            </p:cNvPr>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4" name="Google Shape;42300;p18">
              <a:extLst>
                <a:ext uri="{FF2B5EF4-FFF2-40B4-BE49-F238E27FC236}">
                  <a16:creationId xmlns:a16="http://schemas.microsoft.com/office/drawing/2014/main" id="{1FE7B289-8FA7-4902-90CA-ADC2F6EFA33E}"/>
                </a:ext>
              </a:extLst>
            </p:cNvPr>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5" name="Google Shape;42301;p18">
              <a:extLst>
                <a:ext uri="{FF2B5EF4-FFF2-40B4-BE49-F238E27FC236}">
                  <a16:creationId xmlns:a16="http://schemas.microsoft.com/office/drawing/2014/main" id="{F0F85AFE-A78B-4B63-BED9-5627ACCB06A5}"/>
                </a:ext>
              </a:extLst>
            </p:cNvPr>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6" name="Google Shape;42302;p18">
              <a:extLst>
                <a:ext uri="{FF2B5EF4-FFF2-40B4-BE49-F238E27FC236}">
                  <a16:creationId xmlns:a16="http://schemas.microsoft.com/office/drawing/2014/main" id="{8C250955-D372-4BF7-8DE7-59B125551D7A}"/>
                </a:ext>
              </a:extLst>
            </p:cNvPr>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7" name="Google Shape;42303;p18">
              <a:extLst>
                <a:ext uri="{FF2B5EF4-FFF2-40B4-BE49-F238E27FC236}">
                  <a16:creationId xmlns:a16="http://schemas.microsoft.com/office/drawing/2014/main" id="{16878EFD-F714-4E86-9991-45C5DC37E353}"/>
                </a:ext>
              </a:extLst>
            </p:cNvPr>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8" name="Google Shape;42304;p18">
              <a:extLst>
                <a:ext uri="{FF2B5EF4-FFF2-40B4-BE49-F238E27FC236}">
                  <a16:creationId xmlns:a16="http://schemas.microsoft.com/office/drawing/2014/main" id="{D2BC6256-A204-425F-B912-C8D8DFEE5A8D}"/>
                </a:ext>
              </a:extLst>
            </p:cNvPr>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9" name="Google Shape;42305;p18">
              <a:extLst>
                <a:ext uri="{FF2B5EF4-FFF2-40B4-BE49-F238E27FC236}">
                  <a16:creationId xmlns:a16="http://schemas.microsoft.com/office/drawing/2014/main" id="{59C71051-4BFF-427E-B5B0-3F83C3C8C76C}"/>
                </a:ext>
              </a:extLst>
            </p:cNvPr>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0" name="Google Shape;42306;p18">
              <a:extLst>
                <a:ext uri="{FF2B5EF4-FFF2-40B4-BE49-F238E27FC236}">
                  <a16:creationId xmlns:a16="http://schemas.microsoft.com/office/drawing/2014/main" id="{26E1706E-2821-4EE2-A2B1-63167F7841DE}"/>
                </a:ext>
              </a:extLst>
            </p:cNvPr>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1" name="Google Shape;42307;p18">
              <a:extLst>
                <a:ext uri="{FF2B5EF4-FFF2-40B4-BE49-F238E27FC236}">
                  <a16:creationId xmlns:a16="http://schemas.microsoft.com/office/drawing/2014/main" id="{2A41233C-06AB-47FF-9358-A03C16665A1A}"/>
                </a:ext>
              </a:extLst>
            </p:cNvPr>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2" name="Google Shape;42308;p18">
              <a:extLst>
                <a:ext uri="{FF2B5EF4-FFF2-40B4-BE49-F238E27FC236}">
                  <a16:creationId xmlns:a16="http://schemas.microsoft.com/office/drawing/2014/main" id="{FFAD3E0D-3C7E-4810-ACBB-4EAEA0395C7E}"/>
                </a:ext>
              </a:extLst>
            </p:cNvPr>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3" name="Google Shape;42309;p18">
              <a:extLst>
                <a:ext uri="{FF2B5EF4-FFF2-40B4-BE49-F238E27FC236}">
                  <a16:creationId xmlns:a16="http://schemas.microsoft.com/office/drawing/2014/main" id="{E369BEB8-E717-4FAC-848D-3924682C9502}"/>
                </a:ext>
              </a:extLst>
            </p:cNvPr>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4" name="Google Shape;42310;p18">
              <a:extLst>
                <a:ext uri="{FF2B5EF4-FFF2-40B4-BE49-F238E27FC236}">
                  <a16:creationId xmlns:a16="http://schemas.microsoft.com/office/drawing/2014/main" id="{9D41F80C-4E65-4588-8B77-290F6D5BDF05}"/>
                </a:ext>
              </a:extLst>
            </p:cNvPr>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5" name="Google Shape;42311;p18">
              <a:extLst>
                <a:ext uri="{FF2B5EF4-FFF2-40B4-BE49-F238E27FC236}">
                  <a16:creationId xmlns:a16="http://schemas.microsoft.com/office/drawing/2014/main" id="{527AC760-4B77-4D1B-A200-64D46B12BC30}"/>
                </a:ext>
              </a:extLst>
            </p:cNvPr>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6" name="Google Shape;42312;p18">
              <a:extLst>
                <a:ext uri="{FF2B5EF4-FFF2-40B4-BE49-F238E27FC236}">
                  <a16:creationId xmlns:a16="http://schemas.microsoft.com/office/drawing/2014/main" id="{02BF5AED-62C6-4794-A479-64DE8A560DBD}"/>
                </a:ext>
              </a:extLst>
            </p:cNvPr>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7" name="Google Shape;42313;p18">
              <a:extLst>
                <a:ext uri="{FF2B5EF4-FFF2-40B4-BE49-F238E27FC236}">
                  <a16:creationId xmlns:a16="http://schemas.microsoft.com/office/drawing/2014/main" id="{746961BB-A713-459F-A551-C64B1A9BC69D}"/>
                </a:ext>
              </a:extLst>
            </p:cNvPr>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8" name="Google Shape;42314;p18">
              <a:extLst>
                <a:ext uri="{FF2B5EF4-FFF2-40B4-BE49-F238E27FC236}">
                  <a16:creationId xmlns:a16="http://schemas.microsoft.com/office/drawing/2014/main" id="{5C42D70E-A74F-4500-97A2-06E0747757ED}"/>
                </a:ext>
              </a:extLst>
            </p:cNvPr>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9" name="Google Shape;42315;p18">
              <a:extLst>
                <a:ext uri="{FF2B5EF4-FFF2-40B4-BE49-F238E27FC236}">
                  <a16:creationId xmlns:a16="http://schemas.microsoft.com/office/drawing/2014/main" id="{D125A613-F2E9-4237-BD64-F7AEB34FE4E8}"/>
                </a:ext>
              </a:extLst>
            </p:cNvPr>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0" name="Google Shape;42316;p18">
              <a:extLst>
                <a:ext uri="{FF2B5EF4-FFF2-40B4-BE49-F238E27FC236}">
                  <a16:creationId xmlns:a16="http://schemas.microsoft.com/office/drawing/2014/main" id="{9E37DE0B-987E-4F19-9605-09C82F62EF4E}"/>
                </a:ext>
              </a:extLst>
            </p:cNvPr>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1" name="Google Shape;42317;p18">
              <a:extLst>
                <a:ext uri="{FF2B5EF4-FFF2-40B4-BE49-F238E27FC236}">
                  <a16:creationId xmlns:a16="http://schemas.microsoft.com/office/drawing/2014/main" id="{5E6BEBDB-A145-4EDB-B721-D90F6A24A8EB}"/>
                </a:ext>
              </a:extLst>
            </p:cNvPr>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2" name="Google Shape;42318;p18">
              <a:extLst>
                <a:ext uri="{FF2B5EF4-FFF2-40B4-BE49-F238E27FC236}">
                  <a16:creationId xmlns:a16="http://schemas.microsoft.com/office/drawing/2014/main" id="{12E12CD4-C2F3-4CC2-929C-52F72B83656A}"/>
                </a:ext>
              </a:extLst>
            </p:cNvPr>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3" name="Google Shape;42319;p18">
              <a:extLst>
                <a:ext uri="{FF2B5EF4-FFF2-40B4-BE49-F238E27FC236}">
                  <a16:creationId xmlns:a16="http://schemas.microsoft.com/office/drawing/2014/main" id="{6D6FDB7F-C293-47AB-9380-CE6BDA87E17A}"/>
                </a:ext>
              </a:extLst>
            </p:cNvPr>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4" name="Google Shape;42320;p18">
              <a:extLst>
                <a:ext uri="{FF2B5EF4-FFF2-40B4-BE49-F238E27FC236}">
                  <a16:creationId xmlns:a16="http://schemas.microsoft.com/office/drawing/2014/main" id="{5EF97C7C-BDE8-40A9-8A60-67DD9F381A85}"/>
                </a:ext>
              </a:extLst>
            </p:cNvPr>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5" name="Google Shape;42321;p18">
              <a:extLst>
                <a:ext uri="{FF2B5EF4-FFF2-40B4-BE49-F238E27FC236}">
                  <a16:creationId xmlns:a16="http://schemas.microsoft.com/office/drawing/2014/main" id="{E855C80D-DB52-410C-833B-B2D024F5D89C}"/>
                </a:ext>
              </a:extLst>
            </p:cNvPr>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6" name="Google Shape;42322;p18">
              <a:extLst>
                <a:ext uri="{FF2B5EF4-FFF2-40B4-BE49-F238E27FC236}">
                  <a16:creationId xmlns:a16="http://schemas.microsoft.com/office/drawing/2014/main" id="{D72B8F57-D7A2-4120-AFA0-6646334BAD4B}"/>
                </a:ext>
              </a:extLst>
            </p:cNvPr>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7" name="Google Shape;42323;p18">
              <a:extLst>
                <a:ext uri="{FF2B5EF4-FFF2-40B4-BE49-F238E27FC236}">
                  <a16:creationId xmlns:a16="http://schemas.microsoft.com/office/drawing/2014/main" id="{8AE5405E-C00F-4604-9F1F-C7D3FB3B37EC}"/>
                </a:ext>
              </a:extLst>
            </p:cNvPr>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8" name="Google Shape;42324;p18">
              <a:extLst>
                <a:ext uri="{FF2B5EF4-FFF2-40B4-BE49-F238E27FC236}">
                  <a16:creationId xmlns:a16="http://schemas.microsoft.com/office/drawing/2014/main" id="{D72677F8-5EAE-4BC1-96B7-D3C50506C15A}"/>
                </a:ext>
              </a:extLst>
            </p:cNvPr>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9" name="Google Shape;42325;p18">
              <a:extLst>
                <a:ext uri="{FF2B5EF4-FFF2-40B4-BE49-F238E27FC236}">
                  <a16:creationId xmlns:a16="http://schemas.microsoft.com/office/drawing/2014/main" id="{B7012F75-6F5D-4D03-9320-B7A93AE5C245}"/>
                </a:ext>
              </a:extLst>
            </p:cNvPr>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0" name="Google Shape;42326;p18">
              <a:extLst>
                <a:ext uri="{FF2B5EF4-FFF2-40B4-BE49-F238E27FC236}">
                  <a16:creationId xmlns:a16="http://schemas.microsoft.com/office/drawing/2014/main" id="{A57B2699-7659-4CCE-8D53-9125258109AD}"/>
                </a:ext>
              </a:extLst>
            </p:cNvPr>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1" name="Google Shape;42327;p18">
              <a:extLst>
                <a:ext uri="{FF2B5EF4-FFF2-40B4-BE49-F238E27FC236}">
                  <a16:creationId xmlns:a16="http://schemas.microsoft.com/office/drawing/2014/main" id="{259A6715-A9F9-4ABF-853D-C9EAC65D2ED7}"/>
                </a:ext>
              </a:extLst>
            </p:cNvPr>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2" name="Google Shape;42328;p18">
              <a:extLst>
                <a:ext uri="{FF2B5EF4-FFF2-40B4-BE49-F238E27FC236}">
                  <a16:creationId xmlns:a16="http://schemas.microsoft.com/office/drawing/2014/main" id="{CA28B688-FEF4-4489-A0C6-3F60D78BE0EC}"/>
                </a:ext>
              </a:extLst>
            </p:cNvPr>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3" name="Google Shape;42329;p18">
              <a:extLst>
                <a:ext uri="{FF2B5EF4-FFF2-40B4-BE49-F238E27FC236}">
                  <a16:creationId xmlns:a16="http://schemas.microsoft.com/office/drawing/2014/main" id="{5B2E28EE-0040-44E4-B754-EDF62C418065}"/>
                </a:ext>
              </a:extLst>
            </p:cNvPr>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4" name="Google Shape;42330;p18">
              <a:extLst>
                <a:ext uri="{FF2B5EF4-FFF2-40B4-BE49-F238E27FC236}">
                  <a16:creationId xmlns:a16="http://schemas.microsoft.com/office/drawing/2014/main" id="{9D279DDB-0C67-438F-BE83-45BE08FB86D5}"/>
                </a:ext>
              </a:extLst>
            </p:cNvPr>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5" name="Google Shape;42331;p18">
              <a:extLst>
                <a:ext uri="{FF2B5EF4-FFF2-40B4-BE49-F238E27FC236}">
                  <a16:creationId xmlns:a16="http://schemas.microsoft.com/office/drawing/2014/main" id="{F7C0BC9C-0A4D-480E-8536-EB81CAD4B8B0}"/>
                </a:ext>
              </a:extLst>
            </p:cNvPr>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6" name="Google Shape;42332;p18">
              <a:extLst>
                <a:ext uri="{FF2B5EF4-FFF2-40B4-BE49-F238E27FC236}">
                  <a16:creationId xmlns:a16="http://schemas.microsoft.com/office/drawing/2014/main" id="{2A8A57D0-84DA-4940-9185-2AE14BDB7F5D}"/>
                </a:ext>
              </a:extLst>
            </p:cNvPr>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7" name="Google Shape;42333;p18">
              <a:extLst>
                <a:ext uri="{FF2B5EF4-FFF2-40B4-BE49-F238E27FC236}">
                  <a16:creationId xmlns:a16="http://schemas.microsoft.com/office/drawing/2014/main" id="{5ED32DB7-35C9-4526-9FDE-0F11036FCBAF}"/>
                </a:ext>
              </a:extLst>
            </p:cNvPr>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8" name="Google Shape;42334;p18">
              <a:extLst>
                <a:ext uri="{FF2B5EF4-FFF2-40B4-BE49-F238E27FC236}">
                  <a16:creationId xmlns:a16="http://schemas.microsoft.com/office/drawing/2014/main" id="{443D9613-53EC-41A5-A6D8-83901FBA9335}"/>
                </a:ext>
              </a:extLst>
            </p:cNvPr>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9" name="Google Shape;42335;p18">
              <a:extLst>
                <a:ext uri="{FF2B5EF4-FFF2-40B4-BE49-F238E27FC236}">
                  <a16:creationId xmlns:a16="http://schemas.microsoft.com/office/drawing/2014/main" id="{0263B2C5-431F-455A-97BF-2E2C922A5FBA}"/>
                </a:ext>
              </a:extLst>
            </p:cNvPr>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0" name="Google Shape;42336;p18">
              <a:extLst>
                <a:ext uri="{FF2B5EF4-FFF2-40B4-BE49-F238E27FC236}">
                  <a16:creationId xmlns:a16="http://schemas.microsoft.com/office/drawing/2014/main" id="{B831BE0F-8A2B-48A2-B53A-BD1188B0BC4F}"/>
                </a:ext>
              </a:extLst>
            </p:cNvPr>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1" name="Google Shape;42337;p18">
              <a:extLst>
                <a:ext uri="{FF2B5EF4-FFF2-40B4-BE49-F238E27FC236}">
                  <a16:creationId xmlns:a16="http://schemas.microsoft.com/office/drawing/2014/main" id="{B4F39C6E-0ADE-4DCF-AE9E-0E37A303D72A}"/>
                </a:ext>
              </a:extLst>
            </p:cNvPr>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2" name="Google Shape;42338;p18">
              <a:extLst>
                <a:ext uri="{FF2B5EF4-FFF2-40B4-BE49-F238E27FC236}">
                  <a16:creationId xmlns:a16="http://schemas.microsoft.com/office/drawing/2014/main" id="{28C4C8A4-21A1-453D-A957-2EF19CA4A904}"/>
                </a:ext>
              </a:extLst>
            </p:cNvPr>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3" name="Google Shape;42339;p18">
              <a:extLst>
                <a:ext uri="{FF2B5EF4-FFF2-40B4-BE49-F238E27FC236}">
                  <a16:creationId xmlns:a16="http://schemas.microsoft.com/office/drawing/2014/main" id="{2F468D76-250F-438E-BE45-34572C76EE3C}"/>
                </a:ext>
              </a:extLst>
            </p:cNvPr>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4" name="Google Shape;42340;p18">
              <a:extLst>
                <a:ext uri="{FF2B5EF4-FFF2-40B4-BE49-F238E27FC236}">
                  <a16:creationId xmlns:a16="http://schemas.microsoft.com/office/drawing/2014/main" id="{3C80056D-6FFC-4D14-A6A6-C60B79B13275}"/>
                </a:ext>
              </a:extLst>
            </p:cNvPr>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5" name="Google Shape;42341;p18">
              <a:extLst>
                <a:ext uri="{FF2B5EF4-FFF2-40B4-BE49-F238E27FC236}">
                  <a16:creationId xmlns:a16="http://schemas.microsoft.com/office/drawing/2014/main" id="{AA0FD3D6-1C0B-4FA5-BA22-AAA2B0EFBE1D}"/>
                </a:ext>
              </a:extLst>
            </p:cNvPr>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6" name="Google Shape;42342;p18">
              <a:extLst>
                <a:ext uri="{FF2B5EF4-FFF2-40B4-BE49-F238E27FC236}">
                  <a16:creationId xmlns:a16="http://schemas.microsoft.com/office/drawing/2014/main" id="{CCFA87D8-D307-47BF-894F-373E373F0D93}"/>
                </a:ext>
              </a:extLst>
            </p:cNvPr>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7" name="Google Shape;42343;p18">
              <a:extLst>
                <a:ext uri="{FF2B5EF4-FFF2-40B4-BE49-F238E27FC236}">
                  <a16:creationId xmlns:a16="http://schemas.microsoft.com/office/drawing/2014/main" id="{8B418A22-EB53-43F1-9707-449DF06210D8}"/>
                </a:ext>
              </a:extLst>
            </p:cNvPr>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8" name="Google Shape;42344;p18">
              <a:extLst>
                <a:ext uri="{FF2B5EF4-FFF2-40B4-BE49-F238E27FC236}">
                  <a16:creationId xmlns:a16="http://schemas.microsoft.com/office/drawing/2014/main" id="{847CF5CC-0FF7-446A-90F1-04608C6010B0}"/>
                </a:ext>
              </a:extLst>
            </p:cNvPr>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9" name="Google Shape;42345;p18">
              <a:extLst>
                <a:ext uri="{FF2B5EF4-FFF2-40B4-BE49-F238E27FC236}">
                  <a16:creationId xmlns:a16="http://schemas.microsoft.com/office/drawing/2014/main" id="{5D1B3652-9644-4A61-B979-C1AE533E3301}"/>
                </a:ext>
              </a:extLst>
            </p:cNvPr>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0" name="Google Shape;42346;p18">
              <a:extLst>
                <a:ext uri="{FF2B5EF4-FFF2-40B4-BE49-F238E27FC236}">
                  <a16:creationId xmlns:a16="http://schemas.microsoft.com/office/drawing/2014/main" id="{69619994-E6EB-4BF1-9D89-38A48557DDB7}"/>
                </a:ext>
              </a:extLst>
            </p:cNvPr>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1" name="Google Shape;42347;p18">
              <a:extLst>
                <a:ext uri="{FF2B5EF4-FFF2-40B4-BE49-F238E27FC236}">
                  <a16:creationId xmlns:a16="http://schemas.microsoft.com/office/drawing/2014/main" id="{E29B5450-F5BE-44E0-AA83-9806F956ACDD}"/>
                </a:ext>
              </a:extLst>
            </p:cNvPr>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2" name="Google Shape;42348;p18">
              <a:extLst>
                <a:ext uri="{FF2B5EF4-FFF2-40B4-BE49-F238E27FC236}">
                  <a16:creationId xmlns:a16="http://schemas.microsoft.com/office/drawing/2014/main" id="{2778E956-CD8A-4414-9D7D-810F9811A481}"/>
                </a:ext>
              </a:extLst>
            </p:cNvPr>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3" name="Google Shape;42349;p18">
              <a:extLst>
                <a:ext uri="{FF2B5EF4-FFF2-40B4-BE49-F238E27FC236}">
                  <a16:creationId xmlns:a16="http://schemas.microsoft.com/office/drawing/2014/main" id="{3D32CC06-3D8A-468A-B466-681F40DA8BC9}"/>
                </a:ext>
              </a:extLst>
            </p:cNvPr>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4" name="Google Shape;42350;p18">
              <a:extLst>
                <a:ext uri="{FF2B5EF4-FFF2-40B4-BE49-F238E27FC236}">
                  <a16:creationId xmlns:a16="http://schemas.microsoft.com/office/drawing/2014/main" id="{D3D2F8AC-9741-4FD4-99B4-1FFC799A6F9F}"/>
                </a:ext>
              </a:extLst>
            </p:cNvPr>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5" name="Google Shape;42351;p18">
              <a:extLst>
                <a:ext uri="{FF2B5EF4-FFF2-40B4-BE49-F238E27FC236}">
                  <a16:creationId xmlns:a16="http://schemas.microsoft.com/office/drawing/2014/main" id="{877488D7-0630-4ADE-9095-23D9E1C4543B}"/>
                </a:ext>
              </a:extLst>
            </p:cNvPr>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6" name="Google Shape;42352;p18">
              <a:extLst>
                <a:ext uri="{FF2B5EF4-FFF2-40B4-BE49-F238E27FC236}">
                  <a16:creationId xmlns:a16="http://schemas.microsoft.com/office/drawing/2014/main" id="{56D0406A-A28E-4784-AD93-3568EC6DDD06}"/>
                </a:ext>
              </a:extLst>
            </p:cNvPr>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7" name="Google Shape;42353;p18">
              <a:extLst>
                <a:ext uri="{FF2B5EF4-FFF2-40B4-BE49-F238E27FC236}">
                  <a16:creationId xmlns:a16="http://schemas.microsoft.com/office/drawing/2014/main" id="{8532670D-E8F9-4AAB-B343-FD12F5043AB7}"/>
                </a:ext>
              </a:extLst>
            </p:cNvPr>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8" name="Google Shape;42354;p18">
              <a:extLst>
                <a:ext uri="{FF2B5EF4-FFF2-40B4-BE49-F238E27FC236}">
                  <a16:creationId xmlns:a16="http://schemas.microsoft.com/office/drawing/2014/main" id="{F375E1B8-E313-4492-98E4-15C5A5AC5E8D}"/>
                </a:ext>
              </a:extLst>
            </p:cNvPr>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9" name="Google Shape;42355;p18">
              <a:extLst>
                <a:ext uri="{FF2B5EF4-FFF2-40B4-BE49-F238E27FC236}">
                  <a16:creationId xmlns:a16="http://schemas.microsoft.com/office/drawing/2014/main" id="{24E01BB9-1294-4E00-9B8D-8835E28E4140}"/>
                </a:ext>
              </a:extLst>
            </p:cNvPr>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0" name="Google Shape;42356;p18">
              <a:extLst>
                <a:ext uri="{FF2B5EF4-FFF2-40B4-BE49-F238E27FC236}">
                  <a16:creationId xmlns:a16="http://schemas.microsoft.com/office/drawing/2014/main" id="{234BD836-C8BB-4D89-B30A-A9B484D24DCA}"/>
                </a:ext>
              </a:extLst>
            </p:cNvPr>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1" name="Google Shape;42357;p18">
              <a:extLst>
                <a:ext uri="{FF2B5EF4-FFF2-40B4-BE49-F238E27FC236}">
                  <a16:creationId xmlns:a16="http://schemas.microsoft.com/office/drawing/2014/main" id="{4C190057-92A1-4ED6-AE92-9AE376C42762}"/>
                </a:ext>
              </a:extLst>
            </p:cNvPr>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2" name="Google Shape;42358;p18">
              <a:extLst>
                <a:ext uri="{FF2B5EF4-FFF2-40B4-BE49-F238E27FC236}">
                  <a16:creationId xmlns:a16="http://schemas.microsoft.com/office/drawing/2014/main" id="{5DFEA6C0-4C5C-4F3C-8426-C19C84108EC3}"/>
                </a:ext>
              </a:extLst>
            </p:cNvPr>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3" name="Google Shape;42359;p18">
              <a:extLst>
                <a:ext uri="{FF2B5EF4-FFF2-40B4-BE49-F238E27FC236}">
                  <a16:creationId xmlns:a16="http://schemas.microsoft.com/office/drawing/2014/main" id="{8CB735B6-DA5A-46DF-8495-60A6F6C0F640}"/>
                </a:ext>
              </a:extLst>
            </p:cNvPr>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4" name="Google Shape;42360;p18">
              <a:extLst>
                <a:ext uri="{FF2B5EF4-FFF2-40B4-BE49-F238E27FC236}">
                  <a16:creationId xmlns:a16="http://schemas.microsoft.com/office/drawing/2014/main" id="{4FD3909A-E0A9-4737-A3B6-9C478F5AD61F}"/>
                </a:ext>
              </a:extLst>
            </p:cNvPr>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5" name="Google Shape;42361;p18">
              <a:extLst>
                <a:ext uri="{FF2B5EF4-FFF2-40B4-BE49-F238E27FC236}">
                  <a16:creationId xmlns:a16="http://schemas.microsoft.com/office/drawing/2014/main" id="{029663F0-3336-4D6D-9DA6-6E93843CDE0A}"/>
                </a:ext>
              </a:extLst>
            </p:cNvPr>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6" name="Google Shape;42362;p18">
              <a:extLst>
                <a:ext uri="{FF2B5EF4-FFF2-40B4-BE49-F238E27FC236}">
                  <a16:creationId xmlns:a16="http://schemas.microsoft.com/office/drawing/2014/main" id="{B18DB3DE-2C80-4D9E-970E-6F6F67A97A0D}"/>
                </a:ext>
              </a:extLst>
            </p:cNvPr>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7" name="Google Shape;42363;p18">
              <a:extLst>
                <a:ext uri="{FF2B5EF4-FFF2-40B4-BE49-F238E27FC236}">
                  <a16:creationId xmlns:a16="http://schemas.microsoft.com/office/drawing/2014/main" id="{FBD6D702-7A3E-4059-9851-A4E7E2D1B864}"/>
                </a:ext>
              </a:extLst>
            </p:cNvPr>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8" name="Google Shape;42364;p18">
              <a:extLst>
                <a:ext uri="{FF2B5EF4-FFF2-40B4-BE49-F238E27FC236}">
                  <a16:creationId xmlns:a16="http://schemas.microsoft.com/office/drawing/2014/main" id="{A55E79A0-959D-422F-8FA0-3DC9254ACB10}"/>
                </a:ext>
              </a:extLst>
            </p:cNvPr>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9" name="Google Shape;42365;p18">
              <a:extLst>
                <a:ext uri="{FF2B5EF4-FFF2-40B4-BE49-F238E27FC236}">
                  <a16:creationId xmlns:a16="http://schemas.microsoft.com/office/drawing/2014/main" id="{56C07289-837E-46A6-BD9E-54430DC642A8}"/>
                </a:ext>
              </a:extLst>
            </p:cNvPr>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0" name="Google Shape;42366;p18">
              <a:extLst>
                <a:ext uri="{FF2B5EF4-FFF2-40B4-BE49-F238E27FC236}">
                  <a16:creationId xmlns:a16="http://schemas.microsoft.com/office/drawing/2014/main" id="{FA08934A-FD54-44A4-A730-25142A72123A}"/>
                </a:ext>
              </a:extLst>
            </p:cNvPr>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1" name="Google Shape;42367;p18">
              <a:extLst>
                <a:ext uri="{FF2B5EF4-FFF2-40B4-BE49-F238E27FC236}">
                  <a16:creationId xmlns:a16="http://schemas.microsoft.com/office/drawing/2014/main" id="{3D673735-8CAB-4DB0-970C-D90A7C98A9F7}"/>
                </a:ext>
              </a:extLst>
            </p:cNvPr>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2" name="Google Shape;42368;p18">
              <a:extLst>
                <a:ext uri="{FF2B5EF4-FFF2-40B4-BE49-F238E27FC236}">
                  <a16:creationId xmlns:a16="http://schemas.microsoft.com/office/drawing/2014/main" id="{60FFB5D8-6A50-464C-BF8B-3C8AE0046A6A}"/>
                </a:ext>
              </a:extLst>
            </p:cNvPr>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3" name="Google Shape;42369;p18">
              <a:extLst>
                <a:ext uri="{FF2B5EF4-FFF2-40B4-BE49-F238E27FC236}">
                  <a16:creationId xmlns:a16="http://schemas.microsoft.com/office/drawing/2014/main" id="{84AF3A80-4E49-4FB3-ABE8-7DA493A7811B}"/>
                </a:ext>
              </a:extLst>
            </p:cNvPr>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4" name="Google Shape;42370;p18">
              <a:extLst>
                <a:ext uri="{FF2B5EF4-FFF2-40B4-BE49-F238E27FC236}">
                  <a16:creationId xmlns:a16="http://schemas.microsoft.com/office/drawing/2014/main" id="{B74D9F02-3B7F-4678-B951-155812D35B29}"/>
                </a:ext>
              </a:extLst>
            </p:cNvPr>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5" name="Google Shape;42371;p18">
              <a:extLst>
                <a:ext uri="{FF2B5EF4-FFF2-40B4-BE49-F238E27FC236}">
                  <a16:creationId xmlns:a16="http://schemas.microsoft.com/office/drawing/2014/main" id="{5DA2C6BA-2468-4A47-8F9D-B541CE781ACE}"/>
                </a:ext>
              </a:extLst>
            </p:cNvPr>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6" name="Google Shape;42372;p18">
              <a:extLst>
                <a:ext uri="{FF2B5EF4-FFF2-40B4-BE49-F238E27FC236}">
                  <a16:creationId xmlns:a16="http://schemas.microsoft.com/office/drawing/2014/main" id="{3563AA80-97C5-4853-B743-1B4005EAFADB}"/>
                </a:ext>
              </a:extLst>
            </p:cNvPr>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7" name="Google Shape;42373;p18">
              <a:extLst>
                <a:ext uri="{FF2B5EF4-FFF2-40B4-BE49-F238E27FC236}">
                  <a16:creationId xmlns:a16="http://schemas.microsoft.com/office/drawing/2014/main" id="{D670559F-8CE9-4B7C-83BE-338D0B9A95D3}"/>
                </a:ext>
              </a:extLst>
            </p:cNvPr>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8" name="Google Shape;42374;p18">
              <a:extLst>
                <a:ext uri="{FF2B5EF4-FFF2-40B4-BE49-F238E27FC236}">
                  <a16:creationId xmlns:a16="http://schemas.microsoft.com/office/drawing/2014/main" id="{D263832C-5FA1-4187-AAB6-006A37ECC4BC}"/>
                </a:ext>
              </a:extLst>
            </p:cNvPr>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9" name="Google Shape;42375;p18">
              <a:extLst>
                <a:ext uri="{FF2B5EF4-FFF2-40B4-BE49-F238E27FC236}">
                  <a16:creationId xmlns:a16="http://schemas.microsoft.com/office/drawing/2014/main" id="{9ECE0436-1F6E-48D2-81B1-608335C67BE5}"/>
                </a:ext>
              </a:extLst>
            </p:cNvPr>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0" name="Google Shape;42376;p18">
              <a:extLst>
                <a:ext uri="{FF2B5EF4-FFF2-40B4-BE49-F238E27FC236}">
                  <a16:creationId xmlns:a16="http://schemas.microsoft.com/office/drawing/2014/main" id="{EBD86B3B-A7E6-4F46-979E-DA2CC70F2A58}"/>
                </a:ext>
              </a:extLst>
            </p:cNvPr>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1" name="Google Shape;42377;p18">
              <a:extLst>
                <a:ext uri="{FF2B5EF4-FFF2-40B4-BE49-F238E27FC236}">
                  <a16:creationId xmlns:a16="http://schemas.microsoft.com/office/drawing/2014/main" id="{008076D2-6177-4BA5-8728-4CB90CB83CBD}"/>
                </a:ext>
              </a:extLst>
            </p:cNvPr>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2" name="Google Shape;42378;p18">
              <a:extLst>
                <a:ext uri="{FF2B5EF4-FFF2-40B4-BE49-F238E27FC236}">
                  <a16:creationId xmlns:a16="http://schemas.microsoft.com/office/drawing/2014/main" id="{086F3B69-4FE7-46C9-A541-6E7167E8EA0B}"/>
                </a:ext>
              </a:extLst>
            </p:cNvPr>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3" name="Google Shape;42379;p18">
              <a:extLst>
                <a:ext uri="{FF2B5EF4-FFF2-40B4-BE49-F238E27FC236}">
                  <a16:creationId xmlns:a16="http://schemas.microsoft.com/office/drawing/2014/main" id="{A264A4BE-D521-45A6-B293-D8ECEF6D3946}"/>
                </a:ext>
              </a:extLst>
            </p:cNvPr>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4" name="Google Shape;42380;p18">
              <a:extLst>
                <a:ext uri="{FF2B5EF4-FFF2-40B4-BE49-F238E27FC236}">
                  <a16:creationId xmlns:a16="http://schemas.microsoft.com/office/drawing/2014/main" id="{0CABE16C-BB89-4878-BAD4-9EF611555128}"/>
                </a:ext>
              </a:extLst>
            </p:cNvPr>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5" name="Google Shape;42381;p18">
              <a:extLst>
                <a:ext uri="{FF2B5EF4-FFF2-40B4-BE49-F238E27FC236}">
                  <a16:creationId xmlns:a16="http://schemas.microsoft.com/office/drawing/2014/main" id="{F159AA07-4C95-40CD-A726-9EAF3F6E2168}"/>
                </a:ext>
              </a:extLst>
            </p:cNvPr>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6" name="Google Shape;42382;p18">
              <a:extLst>
                <a:ext uri="{FF2B5EF4-FFF2-40B4-BE49-F238E27FC236}">
                  <a16:creationId xmlns:a16="http://schemas.microsoft.com/office/drawing/2014/main" id="{50D5D775-45AA-4D1F-AC7F-158B4D4BD6CE}"/>
                </a:ext>
              </a:extLst>
            </p:cNvPr>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7" name="Google Shape;42383;p18">
              <a:extLst>
                <a:ext uri="{FF2B5EF4-FFF2-40B4-BE49-F238E27FC236}">
                  <a16:creationId xmlns:a16="http://schemas.microsoft.com/office/drawing/2014/main" id="{872A73DF-B71B-4DB1-A01F-443281837B4A}"/>
                </a:ext>
              </a:extLst>
            </p:cNvPr>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8" name="Google Shape;42384;p18">
              <a:extLst>
                <a:ext uri="{FF2B5EF4-FFF2-40B4-BE49-F238E27FC236}">
                  <a16:creationId xmlns:a16="http://schemas.microsoft.com/office/drawing/2014/main" id="{196A84DC-C6DE-4EF5-A159-1936D3BF5E37}"/>
                </a:ext>
              </a:extLst>
            </p:cNvPr>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9" name="Google Shape;42385;p18">
              <a:extLst>
                <a:ext uri="{FF2B5EF4-FFF2-40B4-BE49-F238E27FC236}">
                  <a16:creationId xmlns:a16="http://schemas.microsoft.com/office/drawing/2014/main" id="{B6C75F83-5044-4403-940B-FB48154DE812}"/>
                </a:ext>
              </a:extLst>
            </p:cNvPr>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0" name="Google Shape;42386;p18">
              <a:extLst>
                <a:ext uri="{FF2B5EF4-FFF2-40B4-BE49-F238E27FC236}">
                  <a16:creationId xmlns:a16="http://schemas.microsoft.com/office/drawing/2014/main" id="{F03B6316-8FBA-422C-A283-478B8019DAD1}"/>
                </a:ext>
              </a:extLst>
            </p:cNvPr>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1" name="Google Shape;42387;p18">
              <a:extLst>
                <a:ext uri="{FF2B5EF4-FFF2-40B4-BE49-F238E27FC236}">
                  <a16:creationId xmlns:a16="http://schemas.microsoft.com/office/drawing/2014/main" id="{98FC5B66-9C28-48D9-8F67-D21CF4C62CB5}"/>
                </a:ext>
              </a:extLst>
            </p:cNvPr>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2" name="Google Shape;42388;p18">
              <a:extLst>
                <a:ext uri="{FF2B5EF4-FFF2-40B4-BE49-F238E27FC236}">
                  <a16:creationId xmlns:a16="http://schemas.microsoft.com/office/drawing/2014/main" id="{673F9D5A-9F76-4A36-BFC8-5A23A8B000A2}"/>
                </a:ext>
              </a:extLst>
            </p:cNvPr>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3" name="Google Shape;42389;p18">
              <a:extLst>
                <a:ext uri="{FF2B5EF4-FFF2-40B4-BE49-F238E27FC236}">
                  <a16:creationId xmlns:a16="http://schemas.microsoft.com/office/drawing/2014/main" id="{3B03AAA7-CC93-4021-B34F-E5DB748A5BFD}"/>
                </a:ext>
              </a:extLst>
            </p:cNvPr>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4" name="Google Shape;42390;p18">
              <a:extLst>
                <a:ext uri="{FF2B5EF4-FFF2-40B4-BE49-F238E27FC236}">
                  <a16:creationId xmlns:a16="http://schemas.microsoft.com/office/drawing/2014/main" id="{42E55E7F-D75B-44AB-B94B-4062303BF7DA}"/>
                </a:ext>
              </a:extLst>
            </p:cNvPr>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5" name="Google Shape;42391;p18">
              <a:extLst>
                <a:ext uri="{FF2B5EF4-FFF2-40B4-BE49-F238E27FC236}">
                  <a16:creationId xmlns:a16="http://schemas.microsoft.com/office/drawing/2014/main" id="{5F93EF75-2C16-4A6F-84E1-72A55111527C}"/>
                </a:ext>
              </a:extLst>
            </p:cNvPr>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6" name="Google Shape;42392;p18">
              <a:extLst>
                <a:ext uri="{FF2B5EF4-FFF2-40B4-BE49-F238E27FC236}">
                  <a16:creationId xmlns:a16="http://schemas.microsoft.com/office/drawing/2014/main" id="{9F1299D7-CA40-40D8-A453-8C07AE83CC10}"/>
                </a:ext>
              </a:extLst>
            </p:cNvPr>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7" name="Google Shape;42393;p18">
              <a:extLst>
                <a:ext uri="{FF2B5EF4-FFF2-40B4-BE49-F238E27FC236}">
                  <a16:creationId xmlns:a16="http://schemas.microsoft.com/office/drawing/2014/main" id="{440258E5-3EF2-42E1-9CFC-0D0474B1638F}"/>
                </a:ext>
              </a:extLst>
            </p:cNvPr>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8" name="Google Shape;42394;p18">
              <a:extLst>
                <a:ext uri="{FF2B5EF4-FFF2-40B4-BE49-F238E27FC236}">
                  <a16:creationId xmlns:a16="http://schemas.microsoft.com/office/drawing/2014/main" id="{D3047238-FA2E-4CD0-8111-AB6F4928D636}"/>
                </a:ext>
              </a:extLst>
            </p:cNvPr>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9" name="Google Shape;42395;p18">
              <a:extLst>
                <a:ext uri="{FF2B5EF4-FFF2-40B4-BE49-F238E27FC236}">
                  <a16:creationId xmlns:a16="http://schemas.microsoft.com/office/drawing/2014/main" id="{E606A663-B1C0-4721-849D-F1DFFA9067B1}"/>
                </a:ext>
              </a:extLst>
            </p:cNvPr>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0" name="Google Shape;42396;p18">
              <a:extLst>
                <a:ext uri="{FF2B5EF4-FFF2-40B4-BE49-F238E27FC236}">
                  <a16:creationId xmlns:a16="http://schemas.microsoft.com/office/drawing/2014/main" id="{95B25A1E-6534-418C-A768-66E9677F07A9}"/>
                </a:ext>
              </a:extLst>
            </p:cNvPr>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1" name="Google Shape;42397;p18">
              <a:extLst>
                <a:ext uri="{FF2B5EF4-FFF2-40B4-BE49-F238E27FC236}">
                  <a16:creationId xmlns:a16="http://schemas.microsoft.com/office/drawing/2014/main" id="{82125A40-B622-4ABE-890B-3A1A76167357}"/>
                </a:ext>
              </a:extLst>
            </p:cNvPr>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2" name="Google Shape;42398;p18">
              <a:extLst>
                <a:ext uri="{FF2B5EF4-FFF2-40B4-BE49-F238E27FC236}">
                  <a16:creationId xmlns:a16="http://schemas.microsoft.com/office/drawing/2014/main" id="{3424D629-44C9-43B4-A458-121C0DACFE42}"/>
                </a:ext>
              </a:extLst>
            </p:cNvPr>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3" name="Google Shape;42399;p18">
              <a:extLst>
                <a:ext uri="{FF2B5EF4-FFF2-40B4-BE49-F238E27FC236}">
                  <a16:creationId xmlns:a16="http://schemas.microsoft.com/office/drawing/2014/main" id="{A791520E-3085-4C8F-8CB6-31A60FF935D7}"/>
                </a:ext>
              </a:extLst>
            </p:cNvPr>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4" name="Google Shape;42400;p18">
              <a:extLst>
                <a:ext uri="{FF2B5EF4-FFF2-40B4-BE49-F238E27FC236}">
                  <a16:creationId xmlns:a16="http://schemas.microsoft.com/office/drawing/2014/main" id="{CEA370A0-A533-4A06-80F6-AEF9F07D9B4A}"/>
                </a:ext>
              </a:extLst>
            </p:cNvPr>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5" name="Google Shape;42401;p18">
              <a:extLst>
                <a:ext uri="{FF2B5EF4-FFF2-40B4-BE49-F238E27FC236}">
                  <a16:creationId xmlns:a16="http://schemas.microsoft.com/office/drawing/2014/main" id="{0AB05FE2-9880-44BA-892D-A8F5DA88077D}"/>
                </a:ext>
              </a:extLst>
            </p:cNvPr>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6" name="Google Shape;42402;p18">
              <a:extLst>
                <a:ext uri="{FF2B5EF4-FFF2-40B4-BE49-F238E27FC236}">
                  <a16:creationId xmlns:a16="http://schemas.microsoft.com/office/drawing/2014/main" id="{4759C4D1-26AF-4D8C-AF40-EF1FA1737588}"/>
                </a:ext>
              </a:extLst>
            </p:cNvPr>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7" name="Google Shape;42403;p18">
              <a:extLst>
                <a:ext uri="{FF2B5EF4-FFF2-40B4-BE49-F238E27FC236}">
                  <a16:creationId xmlns:a16="http://schemas.microsoft.com/office/drawing/2014/main" id="{FB675691-5BD0-4ED8-A524-685E10C5BA94}"/>
                </a:ext>
              </a:extLst>
            </p:cNvPr>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8" name="Google Shape;42404;p18">
              <a:extLst>
                <a:ext uri="{FF2B5EF4-FFF2-40B4-BE49-F238E27FC236}">
                  <a16:creationId xmlns:a16="http://schemas.microsoft.com/office/drawing/2014/main" id="{240B0023-7D6F-45C1-8C5F-CC7DB6252491}"/>
                </a:ext>
              </a:extLst>
            </p:cNvPr>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9" name="Google Shape;42405;p18">
              <a:extLst>
                <a:ext uri="{FF2B5EF4-FFF2-40B4-BE49-F238E27FC236}">
                  <a16:creationId xmlns:a16="http://schemas.microsoft.com/office/drawing/2014/main" id="{549ED687-C1AA-4BDE-A4C6-86F8FFEDD001}"/>
                </a:ext>
              </a:extLst>
            </p:cNvPr>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0" name="Google Shape;42406;p18">
              <a:extLst>
                <a:ext uri="{FF2B5EF4-FFF2-40B4-BE49-F238E27FC236}">
                  <a16:creationId xmlns:a16="http://schemas.microsoft.com/office/drawing/2014/main" id="{C4F2B8FC-8DEE-4F1E-A73D-3EB6BE5E6773}"/>
                </a:ext>
              </a:extLst>
            </p:cNvPr>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1" name="Google Shape;42407;p18">
              <a:extLst>
                <a:ext uri="{FF2B5EF4-FFF2-40B4-BE49-F238E27FC236}">
                  <a16:creationId xmlns:a16="http://schemas.microsoft.com/office/drawing/2014/main" id="{F8EBD9B0-C758-49B3-8D3D-9EC4D8BF7F3E}"/>
                </a:ext>
              </a:extLst>
            </p:cNvPr>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2" name="Google Shape;42408;p18">
              <a:extLst>
                <a:ext uri="{FF2B5EF4-FFF2-40B4-BE49-F238E27FC236}">
                  <a16:creationId xmlns:a16="http://schemas.microsoft.com/office/drawing/2014/main" id="{507342FD-ADBE-455B-AFB2-D503FEFBC83E}"/>
                </a:ext>
              </a:extLst>
            </p:cNvPr>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3" name="Google Shape;42409;p18">
              <a:extLst>
                <a:ext uri="{FF2B5EF4-FFF2-40B4-BE49-F238E27FC236}">
                  <a16:creationId xmlns:a16="http://schemas.microsoft.com/office/drawing/2014/main" id="{276C5351-F28A-49EA-A042-CFA588A0BAE2}"/>
                </a:ext>
              </a:extLst>
            </p:cNvPr>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4" name="Google Shape;42410;p18">
              <a:extLst>
                <a:ext uri="{FF2B5EF4-FFF2-40B4-BE49-F238E27FC236}">
                  <a16:creationId xmlns:a16="http://schemas.microsoft.com/office/drawing/2014/main" id="{24306D3A-CEB9-46D3-9696-9CAADEE072A5}"/>
                </a:ext>
              </a:extLst>
            </p:cNvPr>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5" name="Google Shape;42411;p18">
              <a:extLst>
                <a:ext uri="{FF2B5EF4-FFF2-40B4-BE49-F238E27FC236}">
                  <a16:creationId xmlns:a16="http://schemas.microsoft.com/office/drawing/2014/main" id="{44512B8A-B298-495A-BE4D-EAAAC26CA9AC}"/>
                </a:ext>
              </a:extLst>
            </p:cNvPr>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6" name="Google Shape;42412;p18">
              <a:extLst>
                <a:ext uri="{FF2B5EF4-FFF2-40B4-BE49-F238E27FC236}">
                  <a16:creationId xmlns:a16="http://schemas.microsoft.com/office/drawing/2014/main" id="{BC282743-86AD-4F88-B19F-A3F7AF195192}"/>
                </a:ext>
              </a:extLst>
            </p:cNvPr>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7" name="Google Shape;42413;p18">
              <a:extLst>
                <a:ext uri="{FF2B5EF4-FFF2-40B4-BE49-F238E27FC236}">
                  <a16:creationId xmlns:a16="http://schemas.microsoft.com/office/drawing/2014/main" id="{899C2B07-A2B5-445D-83E5-9AD3006DFB2E}"/>
                </a:ext>
              </a:extLst>
            </p:cNvPr>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8" name="Google Shape;42414;p18">
              <a:extLst>
                <a:ext uri="{FF2B5EF4-FFF2-40B4-BE49-F238E27FC236}">
                  <a16:creationId xmlns:a16="http://schemas.microsoft.com/office/drawing/2014/main" id="{7439CB8C-C8EF-4588-ABBE-BA41B114D351}"/>
                </a:ext>
              </a:extLst>
            </p:cNvPr>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9" name="Google Shape;42415;p18">
              <a:extLst>
                <a:ext uri="{FF2B5EF4-FFF2-40B4-BE49-F238E27FC236}">
                  <a16:creationId xmlns:a16="http://schemas.microsoft.com/office/drawing/2014/main" id="{D6E2D683-038D-406C-9CCF-DD3201ABC96F}"/>
                </a:ext>
              </a:extLst>
            </p:cNvPr>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0" name="Google Shape;42416;p18">
              <a:extLst>
                <a:ext uri="{FF2B5EF4-FFF2-40B4-BE49-F238E27FC236}">
                  <a16:creationId xmlns:a16="http://schemas.microsoft.com/office/drawing/2014/main" id="{5DA0A1C8-C23C-43EC-9D4D-2BBDB942C5EE}"/>
                </a:ext>
              </a:extLst>
            </p:cNvPr>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1" name="Google Shape;42417;p18">
              <a:extLst>
                <a:ext uri="{FF2B5EF4-FFF2-40B4-BE49-F238E27FC236}">
                  <a16:creationId xmlns:a16="http://schemas.microsoft.com/office/drawing/2014/main" id="{33B6C096-4890-4318-9AE1-00076336E104}"/>
                </a:ext>
              </a:extLst>
            </p:cNvPr>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2" name="Google Shape;42418;p18">
              <a:extLst>
                <a:ext uri="{FF2B5EF4-FFF2-40B4-BE49-F238E27FC236}">
                  <a16:creationId xmlns:a16="http://schemas.microsoft.com/office/drawing/2014/main" id="{F4F04636-87F5-4509-B2F1-7EBF46E876F4}"/>
                </a:ext>
              </a:extLst>
            </p:cNvPr>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3" name="Google Shape;42419;p18">
              <a:extLst>
                <a:ext uri="{FF2B5EF4-FFF2-40B4-BE49-F238E27FC236}">
                  <a16:creationId xmlns:a16="http://schemas.microsoft.com/office/drawing/2014/main" id="{CF4CDCFF-364D-4891-9501-201AC5EFB34C}"/>
                </a:ext>
              </a:extLst>
            </p:cNvPr>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4" name="Google Shape;42420;p18">
              <a:extLst>
                <a:ext uri="{FF2B5EF4-FFF2-40B4-BE49-F238E27FC236}">
                  <a16:creationId xmlns:a16="http://schemas.microsoft.com/office/drawing/2014/main" id="{0062566E-66F4-42BA-A0E2-388B8765A602}"/>
                </a:ext>
              </a:extLst>
            </p:cNvPr>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5" name="Google Shape;42421;p18">
              <a:extLst>
                <a:ext uri="{FF2B5EF4-FFF2-40B4-BE49-F238E27FC236}">
                  <a16:creationId xmlns:a16="http://schemas.microsoft.com/office/drawing/2014/main" id="{C9DD2685-20A8-423C-99DD-366F962BDA74}"/>
                </a:ext>
              </a:extLst>
            </p:cNvPr>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6" name="Google Shape;42422;p18">
              <a:extLst>
                <a:ext uri="{FF2B5EF4-FFF2-40B4-BE49-F238E27FC236}">
                  <a16:creationId xmlns:a16="http://schemas.microsoft.com/office/drawing/2014/main" id="{924A39AC-834A-44A4-9536-B7DDC6898025}"/>
                </a:ext>
              </a:extLst>
            </p:cNvPr>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7" name="Google Shape;42423;p18">
              <a:extLst>
                <a:ext uri="{FF2B5EF4-FFF2-40B4-BE49-F238E27FC236}">
                  <a16:creationId xmlns:a16="http://schemas.microsoft.com/office/drawing/2014/main" id="{F048A328-661F-4D1E-9B40-1DB2519945BE}"/>
                </a:ext>
              </a:extLst>
            </p:cNvPr>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8" name="Google Shape;42424;p18">
              <a:extLst>
                <a:ext uri="{FF2B5EF4-FFF2-40B4-BE49-F238E27FC236}">
                  <a16:creationId xmlns:a16="http://schemas.microsoft.com/office/drawing/2014/main" id="{F8E37410-9003-4AD1-91AE-E65E40FC75F5}"/>
                </a:ext>
              </a:extLst>
            </p:cNvPr>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9" name="Google Shape;42425;p18">
              <a:extLst>
                <a:ext uri="{FF2B5EF4-FFF2-40B4-BE49-F238E27FC236}">
                  <a16:creationId xmlns:a16="http://schemas.microsoft.com/office/drawing/2014/main" id="{1D52ABA4-BB1A-4C4E-83B5-78AB15B972CF}"/>
                </a:ext>
              </a:extLst>
            </p:cNvPr>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0" name="Google Shape;42426;p18">
              <a:extLst>
                <a:ext uri="{FF2B5EF4-FFF2-40B4-BE49-F238E27FC236}">
                  <a16:creationId xmlns:a16="http://schemas.microsoft.com/office/drawing/2014/main" id="{BC9825FE-A8E6-44DE-A6A2-BC2729E8EDA2}"/>
                </a:ext>
              </a:extLst>
            </p:cNvPr>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1" name="Google Shape;42427;p18">
              <a:extLst>
                <a:ext uri="{FF2B5EF4-FFF2-40B4-BE49-F238E27FC236}">
                  <a16:creationId xmlns:a16="http://schemas.microsoft.com/office/drawing/2014/main" id="{D3591A46-F489-4E75-ABDE-3A07EFB8D623}"/>
                </a:ext>
              </a:extLst>
            </p:cNvPr>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2" name="Google Shape;42428;p18">
              <a:extLst>
                <a:ext uri="{FF2B5EF4-FFF2-40B4-BE49-F238E27FC236}">
                  <a16:creationId xmlns:a16="http://schemas.microsoft.com/office/drawing/2014/main" id="{2E66EBDE-A5DC-4192-9BB7-B337868EBF2E}"/>
                </a:ext>
              </a:extLst>
            </p:cNvPr>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3" name="Google Shape;42429;p18">
              <a:extLst>
                <a:ext uri="{FF2B5EF4-FFF2-40B4-BE49-F238E27FC236}">
                  <a16:creationId xmlns:a16="http://schemas.microsoft.com/office/drawing/2014/main" id="{8A6E6B5B-861B-467D-A893-A63FB28AB23B}"/>
                </a:ext>
              </a:extLst>
            </p:cNvPr>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4" name="Google Shape;42430;p18">
              <a:extLst>
                <a:ext uri="{FF2B5EF4-FFF2-40B4-BE49-F238E27FC236}">
                  <a16:creationId xmlns:a16="http://schemas.microsoft.com/office/drawing/2014/main" id="{21EBC5BC-F814-4A14-B820-88253B3A26A7}"/>
                </a:ext>
              </a:extLst>
            </p:cNvPr>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5" name="Google Shape;42431;p18">
              <a:extLst>
                <a:ext uri="{FF2B5EF4-FFF2-40B4-BE49-F238E27FC236}">
                  <a16:creationId xmlns:a16="http://schemas.microsoft.com/office/drawing/2014/main" id="{0F952D0C-0DBC-479D-8BFC-1230C1450831}"/>
                </a:ext>
              </a:extLst>
            </p:cNvPr>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6" name="Google Shape;42432;p18">
              <a:extLst>
                <a:ext uri="{FF2B5EF4-FFF2-40B4-BE49-F238E27FC236}">
                  <a16:creationId xmlns:a16="http://schemas.microsoft.com/office/drawing/2014/main" id="{CAE63206-0C9C-4987-B8DA-800261E1C04F}"/>
                </a:ext>
              </a:extLst>
            </p:cNvPr>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7" name="Google Shape;42433;p18">
              <a:extLst>
                <a:ext uri="{FF2B5EF4-FFF2-40B4-BE49-F238E27FC236}">
                  <a16:creationId xmlns:a16="http://schemas.microsoft.com/office/drawing/2014/main" id="{5B4A5DCA-FAF3-4CE7-B7B1-272DC33D3113}"/>
                </a:ext>
              </a:extLst>
            </p:cNvPr>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8" name="Google Shape;42434;p18">
              <a:extLst>
                <a:ext uri="{FF2B5EF4-FFF2-40B4-BE49-F238E27FC236}">
                  <a16:creationId xmlns:a16="http://schemas.microsoft.com/office/drawing/2014/main" id="{19475118-0CBC-4824-922A-9AB7884F9C4D}"/>
                </a:ext>
              </a:extLst>
            </p:cNvPr>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9" name="Google Shape;42435;p18">
              <a:extLst>
                <a:ext uri="{FF2B5EF4-FFF2-40B4-BE49-F238E27FC236}">
                  <a16:creationId xmlns:a16="http://schemas.microsoft.com/office/drawing/2014/main" id="{2FF356C6-6DC5-4C46-ADA8-54DF55B8CA49}"/>
                </a:ext>
              </a:extLst>
            </p:cNvPr>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0" name="Google Shape;42436;p18">
              <a:extLst>
                <a:ext uri="{FF2B5EF4-FFF2-40B4-BE49-F238E27FC236}">
                  <a16:creationId xmlns:a16="http://schemas.microsoft.com/office/drawing/2014/main" id="{C5DF51EC-2C20-47B3-B716-B5C481D83D89}"/>
                </a:ext>
              </a:extLst>
            </p:cNvPr>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1" name="Google Shape;42437;p18">
              <a:extLst>
                <a:ext uri="{FF2B5EF4-FFF2-40B4-BE49-F238E27FC236}">
                  <a16:creationId xmlns:a16="http://schemas.microsoft.com/office/drawing/2014/main" id="{3D6EA1A9-7D9A-4D80-823E-553DEB0196F7}"/>
                </a:ext>
              </a:extLst>
            </p:cNvPr>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2" name="Google Shape;42438;p18">
              <a:extLst>
                <a:ext uri="{FF2B5EF4-FFF2-40B4-BE49-F238E27FC236}">
                  <a16:creationId xmlns:a16="http://schemas.microsoft.com/office/drawing/2014/main" id="{AA04B11C-C3BD-4242-B18E-8C34DB8BF707}"/>
                </a:ext>
              </a:extLst>
            </p:cNvPr>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3" name="Google Shape;42439;p18">
              <a:extLst>
                <a:ext uri="{FF2B5EF4-FFF2-40B4-BE49-F238E27FC236}">
                  <a16:creationId xmlns:a16="http://schemas.microsoft.com/office/drawing/2014/main" id="{F4FDF283-2A21-403F-AF21-B76C5916103E}"/>
                </a:ext>
              </a:extLst>
            </p:cNvPr>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4" name="Google Shape;42440;p18">
              <a:extLst>
                <a:ext uri="{FF2B5EF4-FFF2-40B4-BE49-F238E27FC236}">
                  <a16:creationId xmlns:a16="http://schemas.microsoft.com/office/drawing/2014/main" id="{401CBE40-F9DB-4347-8D39-E2B1985502E2}"/>
                </a:ext>
              </a:extLst>
            </p:cNvPr>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5" name="Google Shape;42441;p18">
              <a:extLst>
                <a:ext uri="{FF2B5EF4-FFF2-40B4-BE49-F238E27FC236}">
                  <a16:creationId xmlns:a16="http://schemas.microsoft.com/office/drawing/2014/main" id="{369D89AB-03E6-489F-94F0-3974942F48CA}"/>
                </a:ext>
              </a:extLst>
            </p:cNvPr>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6" name="Google Shape;42442;p18">
              <a:extLst>
                <a:ext uri="{FF2B5EF4-FFF2-40B4-BE49-F238E27FC236}">
                  <a16:creationId xmlns:a16="http://schemas.microsoft.com/office/drawing/2014/main" id="{B31BA417-E03E-473D-B788-38FEBD2FD57F}"/>
                </a:ext>
              </a:extLst>
            </p:cNvPr>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7" name="Google Shape;42443;p18">
              <a:extLst>
                <a:ext uri="{FF2B5EF4-FFF2-40B4-BE49-F238E27FC236}">
                  <a16:creationId xmlns:a16="http://schemas.microsoft.com/office/drawing/2014/main" id="{45C77A5B-D936-4A11-B1EE-9ED9BC87F179}"/>
                </a:ext>
              </a:extLst>
            </p:cNvPr>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8" name="Google Shape;42444;p18">
              <a:extLst>
                <a:ext uri="{FF2B5EF4-FFF2-40B4-BE49-F238E27FC236}">
                  <a16:creationId xmlns:a16="http://schemas.microsoft.com/office/drawing/2014/main" id="{89D96DC7-560F-4B90-812C-D1B97C1C1C6B}"/>
                </a:ext>
              </a:extLst>
            </p:cNvPr>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9" name="Google Shape;42445;p18">
              <a:extLst>
                <a:ext uri="{FF2B5EF4-FFF2-40B4-BE49-F238E27FC236}">
                  <a16:creationId xmlns:a16="http://schemas.microsoft.com/office/drawing/2014/main" id="{837F1396-0EF0-40E1-90B5-024E351E39A5}"/>
                </a:ext>
              </a:extLst>
            </p:cNvPr>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0" name="Google Shape;42446;p18">
              <a:extLst>
                <a:ext uri="{FF2B5EF4-FFF2-40B4-BE49-F238E27FC236}">
                  <a16:creationId xmlns:a16="http://schemas.microsoft.com/office/drawing/2014/main" id="{E7E0E87D-B07E-44B7-9CDA-F42D1175E339}"/>
                </a:ext>
              </a:extLst>
            </p:cNvPr>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1" name="Google Shape;42447;p18">
              <a:extLst>
                <a:ext uri="{FF2B5EF4-FFF2-40B4-BE49-F238E27FC236}">
                  <a16:creationId xmlns:a16="http://schemas.microsoft.com/office/drawing/2014/main" id="{2A6712F8-5114-4611-8757-41D9F739AB63}"/>
                </a:ext>
              </a:extLst>
            </p:cNvPr>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2" name="Google Shape;42448;p18">
              <a:extLst>
                <a:ext uri="{FF2B5EF4-FFF2-40B4-BE49-F238E27FC236}">
                  <a16:creationId xmlns:a16="http://schemas.microsoft.com/office/drawing/2014/main" id="{1AACC382-BA5A-4F12-A02D-5911A7DEB1ED}"/>
                </a:ext>
              </a:extLst>
            </p:cNvPr>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3" name="Google Shape;42449;p18">
              <a:extLst>
                <a:ext uri="{FF2B5EF4-FFF2-40B4-BE49-F238E27FC236}">
                  <a16:creationId xmlns:a16="http://schemas.microsoft.com/office/drawing/2014/main" id="{DE08796C-473B-4A08-B841-3388EF712690}"/>
                </a:ext>
              </a:extLst>
            </p:cNvPr>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4" name="Google Shape;42450;p18">
              <a:extLst>
                <a:ext uri="{FF2B5EF4-FFF2-40B4-BE49-F238E27FC236}">
                  <a16:creationId xmlns:a16="http://schemas.microsoft.com/office/drawing/2014/main" id="{193E3A20-56E1-4C41-88C1-87910FC8B147}"/>
                </a:ext>
              </a:extLst>
            </p:cNvPr>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5" name="Google Shape;42451;p18">
              <a:extLst>
                <a:ext uri="{FF2B5EF4-FFF2-40B4-BE49-F238E27FC236}">
                  <a16:creationId xmlns:a16="http://schemas.microsoft.com/office/drawing/2014/main" id="{22976F6E-2D5F-4297-9E3D-5C6171F73341}"/>
                </a:ext>
              </a:extLst>
            </p:cNvPr>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6" name="Google Shape;42452;p18">
              <a:extLst>
                <a:ext uri="{FF2B5EF4-FFF2-40B4-BE49-F238E27FC236}">
                  <a16:creationId xmlns:a16="http://schemas.microsoft.com/office/drawing/2014/main" id="{3905F20A-689E-432F-881D-9DE9155E60E2}"/>
                </a:ext>
              </a:extLst>
            </p:cNvPr>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7" name="Google Shape;42453;p18">
              <a:extLst>
                <a:ext uri="{FF2B5EF4-FFF2-40B4-BE49-F238E27FC236}">
                  <a16:creationId xmlns:a16="http://schemas.microsoft.com/office/drawing/2014/main" id="{5E002741-E194-447C-B44C-A2BB20FC358A}"/>
                </a:ext>
              </a:extLst>
            </p:cNvPr>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8" name="Google Shape;42454;p18">
              <a:extLst>
                <a:ext uri="{FF2B5EF4-FFF2-40B4-BE49-F238E27FC236}">
                  <a16:creationId xmlns:a16="http://schemas.microsoft.com/office/drawing/2014/main" id="{D5C3C9EA-DA91-498E-87B9-918C7D9FB81E}"/>
                </a:ext>
              </a:extLst>
            </p:cNvPr>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9" name="Google Shape;42455;p18">
              <a:extLst>
                <a:ext uri="{FF2B5EF4-FFF2-40B4-BE49-F238E27FC236}">
                  <a16:creationId xmlns:a16="http://schemas.microsoft.com/office/drawing/2014/main" id="{466F3C54-C9A7-4C56-B8B9-F42DB988FDA0}"/>
                </a:ext>
              </a:extLst>
            </p:cNvPr>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0" name="Google Shape;42456;p18">
              <a:extLst>
                <a:ext uri="{FF2B5EF4-FFF2-40B4-BE49-F238E27FC236}">
                  <a16:creationId xmlns:a16="http://schemas.microsoft.com/office/drawing/2014/main" id="{D0BE5B9A-9CF6-4A6B-9E93-55AE1220AFD3}"/>
                </a:ext>
              </a:extLst>
            </p:cNvPr>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1" name="Google Shape;42457;p18">
              <a:extLst>
                <a:ext uri="{FF2B5EF4-FFF2-40B4-BE49-F238E27FC236}">
                  <a16:creationId xmlns:a16="http://schemas.microsoft.com/office/drawing/2014/main" id="{E938F2C9-39ED-400E-A198-2538727B37F0}"/>
                </a:ext>
              </a:extLst>
            </p:cNvPr>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2" name="Google Shape;42458;p18">
              <a:extLst>
                <a:ext uri="{FF2B5EF4-FFF2-40B4-BE49-F238E27FC236}">
                  <a16:creationId xmlns:a16="http://schemas.microsoft.com/office/drawing/2014/main" id="{F9D8F5DD-54C0-4D14-8AD9-1FA3FAB9DA6D}"/>
                </a:ext>
              </a:extLst>
            </p:cNvPr>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3" name="Google Shape;42459;p18">
              <a:extLst>
                <a:ext uri="{FF2B5EF4-FFF2-40B4-BE49-F238E27FC236}">
                  <a16:creationId xmlns:a16="http://schemas.microsoft.com/office/drawing/2014/main" id="{156F9317-3C99-47C6-9B13-BCE7B398F6F8}"/>
                </a:ext>
              </a:extLst>
            </p:cNvPr>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4" name="Google Shape;42460;p18">
              <a:extLst>
                <a:ext uri="{FF2B5EF4-FFF2-40B4-BE49-F238E27FC236}">
                  <a16:creationId xmlns:a16="http://schemas.microsoft.com/office/drawing/2014/main" id="{4081692B-5BC5-4BEE-8FBA-569F8556C7D3}"/>
                </a:ext>
              </a:extLst>
            </p:cNvPr>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5" name="Google Shape;42461;p18">
              <a:extLst>
                <a:ext uri="{FF2B5EF4-FFF2-40B4-BE49-F238E27FC236}">
                  <a16:creationId xmlns:a16="http://schemas.microsoft.com/office/drawing/2014/main" id="{67C04647-0940-4FCF-8723-E06AEB9B7C73}"/>
                </a:ext>
              </a:extLst>
            </p:cNvPr>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6" name="Google Shape;42462;p18">
              <a:extLst>
                <a:ext uri="{FF2B5EF4-FFF2-40B4-BE49-F238E27FC236}">
                  <a16:creationId xmlns:a16="http://schemas.microsoft.com/office/drawing/2014/main" id="{3BAFD7B5-4D88-4632-95AF-D8D788FD3FF2}"/>
                </a:ext>
              </a:extLst>
            </p:cNvPr>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7" name="Google Shape;42463;p18">
              <a:extLst>
                <a:ext uri="{FF2B5EF4-FFF2-40B4-BE49-F238E27FC236}">
                  <a16:creationId xmlns:a16="http://schemas.microsoft.com/office/drawing/2014/main" id="{EC6E3A19-DA39-400A-BF36-C555F1EA5962}"/>
                </a:ext>
              </a:extLst>
            </p:cNvPr>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8" name="Google Shape;42464;p18">
              <a:extLst>
                <a:ext uri="{FF2B5EF4-FFF2-40B4-BE49-F238E27FC236}">
                  <a16:creationId xmlns:a16="http://schemas.microsoft.com/office/drawing/2014/main" id="{E607ACCE-453D-45E6-AD83-8C33026D91CB}"/>
                </a:ext>
              </a:extLst>
            </p:cNvPr>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9" name="Google Shape;42465;p18">
              <a:extLst>
                <a:ext uri="{FF2B5EF4-FFF2-40B4-BE49-F238E27FC236}">
                  <a16:creationId xmlns:a16="http://schemas.microsoft.com/office/drawing/2014/main" id="{E0BD6F54-0264-4DDD-AEF6-6EDA6363BE5F}"/>
                </a:ext>
              </a:extLst>
            </p:cNvPr>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0" name="Google Shape;42466;p18">
              <a:extLst>
                <a:ext uri="{FF2B5EF4-FFF2-40B4-BE49-F238E27FC236}">
                  <a16:creationId xmlns:a16="http://schemas.microsoft.com/office/drawing/2014/main" id="{CC6352CD-999D-47C2-B722-563E8BB3C9C9}"/>
                </a:ext>
              </a:extLst>
            </p:cNvPr>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1" name="Google Shape;42467;p18">
              <a:extLst>
                <a:ext uri="{FF2B5EF4-FFF2-40B4-BE49-F238E27FC236}">
                  <a16:creationId xmlns:a16="http://schemas.microsoft.com/office/drawing/2014/main" id="{4C68D0B8-F454-4BB2-8FFD-7AC85851D48D}"/>
                </a:ext>
              </a:extLst>
            </p:cNvPr>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2" name="Google Shape;42468;p18">
              <a:extLst>
                <a:ext uri="{FF2B5EF4-FFF2-40B4-BE49-F238E27FC236}">
                  <a16:creationId xmlns:a16="http://schemas.microsoft.com/office/drawing/2014/main" id="{B64BE43F-4AE4-4AD8-A715-FF6634340E1D}"/>
                </a:ext>
              </a:extLst>
            </p:cNvPr>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3" name="Google Shape;42469;p18">
              <a:extLst>
                <a:ext uri="{FF2B5EF4-FFF2-40B4-BE49-F238E27FC236}">
                  <a16:creationId xmlns:a16="http://schemas.microsoft.com/office/drawing/2014/main" id="{E70701F2-688A-4C2F-9F05-AA30967A0492}"/>
                </a:ext>
              </a:extLst>
            </p:cNvPr>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4" name="Google Shape;42470;p18">
              <a:extLst>
                <a:ext uri="{FF2B5EF4-FFF2-40B4-BE49-F238E27FC236}">
                  <a16:creationId xmlns:a16="http://schemas.microsoft.com/office/drawing/2014/main" id="{D6EB7DAD-6FA3-4C12-BD69-EAA42CA5B683}"/>
                </a:ext>
              </a:extLst>
            </p:cNvPr>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5" name="Google Shape;42471;p18">
              <a:extLst>
                <a:ext uri="{FF2B5EF4-FFF2-40B4-BE49-F238E27FC236}">
                  <a16:creationId xmlns:a16="http://schemas.microsoft.com/office/drawing/2014/main" id="{DBA03B7B-E321-44BC-9A93-DEC6BB7A05D9}"/>
                </a:ext>
              </a:extLst>
            </p:cNvPr>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6" name="Google Shape;42472;p18">
              <a:extLst>
                <a:ext uri="{FF2B5EF4-FFF2-40B4-BE49-F238E27FC236}">
                  <a16:creationId xmlns:a16="http://schemas.microsoft.com/office/drawing/2014/main" id="{B3587A9B-1CBC-4273-841C-E4B2D147B365}"/>
                </a:ext>
              </a:extLst>
            </p:cNvPr>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7" name="Google Shape;42473;p18">
              <a:extLst>
                <a:ext uri="{FF2B5EF4-FFF2-40B4-BE49-F238E27FC236}">
                  <a16:creationId xmlns:a16="http://schemas.microsoft.com/office/drawing/2014/main" id="{26CA8300-058D-4740-A8B8-7F4B7ED3CEEF}"/>
                </a:ext>
              </a:extLst>
            </p:cNvPr>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8" name="Google Shape;42474;p18">
              <a:extLst>
                <a:ext uri="{FF2B5EF4-FFF2-40B4-BE49-F238E27FC236}">
                  <a16:creationId xmlns:a16="http://schemas.microsoft.com/office/drawing/2014/main" id="{3A3336DE-3557-4378-8F70-C68AF28D25FD}"/>
                </a:ext>
              </a:extLst>
            </p:cNvPr>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9" name="Google Shape;42475;p18">
              <a:extLst>
                <a:ext uri="{FF2B5EF4-FFF2-40B4-BE49-F238E27FC236}">
                  <a16:creationId xmlns:a16="http://schemas.microsoft.com/office/drawing/2014/main" id="{F6441D04-5F3D-432C-8890-475262D28083}"/>
                </a:ext>
              </a:extLst>
            </p:cNvPr>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0" name="Google Shape;42476;p18">
              <a:extLst>
                <a:ext uri="{FF2B5EF4-FFF2-40B4-BE49-F238E27FC236}">
                  <a16:creationId xmlns:a16="http://schemas.microsoft.com/office/drawing/2014/main" id="{75D6FC34-108A-477D-AF56-DC068CA22082}"/>
                </a:ext>
              </a:extLst>
            </p:cNvPr>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1" name="Google Shape;42477;p18">
              <a:extLst>
                <a:ext uri="{FF2B5EF4-FFF2-40B4-BE49-F238E27FC236}">
                  <a16:creationId xmlns:a16="http://schemas.microsoft.com/office/drawing/2014/main" id="{FAA50DF0-E45B-4E9E-97DC-6E366FEC1626}"/>
                </a:ext>
              </a:extLst>
            </p:cNvPr>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2" name="Google Shape;42478;p18">
              <a:extLst>
                <a:ext uri="{FF2B5EF4-FFF2-40B4-BE49-F238E27FC236}">
                  <a16:creationId xmlns:a16="http://schemas.microsoft.com/office/drawing/2014/main" id="{823B98C3-AB60-4771-855F-2BAE53BF84D4}"/>
                </a:ext>
              </a:extLst>
            </p:cNvPr>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3" name="Google Shape;42479;p18">
              <a:extLst>
                <a:ext uri="{FF2B5EF4-FFF2-40B4-BE49-F238E27FC236}">
                  <a16:creationId xmlns:a16="http://schemas.microsoft.com/office/drawing/2014/main" id="{B839A7AD-A1D6-4679-8884-F237C9B71F56}"/>
                </a:ext>
              </a:extLst>
            </p:cNvPr>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4" name="Google Shape;42480;p18">
              <a:extLst>
                <a:ext uri="{FF2B5EF4-FFF2-40B4-BE49-F238E27FC236}">
                  <a16:creationId xmlns:a16="http://schemas.microsoft.com/office/drawing/2014/main" id="{DC66233D-2417-42F3-9BAB-1C41E014CA5E}"/>
                </a:ext>
              </a:extLst>
            </p:cNvPr>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5" name="Google Shape;42481;p18">
              <a:extLst>
                <a:ext uri="{FF2B5EF4-FFF2-40B4-BE49-F238E27FC236}">
                  <a16:creationId xmlns:a16="http://schemas.microsoft.com/office/drawing/2014/main" id="{7ECB088A-C6FE-4952-8827-79E222181938}"/>
                </a:ext>
              </a:extLst>
            </p:cNvPr>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6" name="Google Shape;42482;p18">
              <a:extLst>
                <a:ext uri="{FF2B5EF4-FFF2-40B4-BE49-F238E27FC236}">
                  <a16:creationId xmlns:a16="http://schemas.microsoft.com/office/drawing/2014/main" id="{55592BB7-D667-4080-AE8F-47B4A24C0269}"/>
                </a:ext>
              </a:extLst>
            </p:cNvPr>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7" name="Google Shape;42483;p18">
              <a:extLst>
                <a:ext uri="{FF2B5EF4-FFF2-40B4-BE49-F238E27FC236}">
                  <a16:creationId xmlns:a16="http://schemas.microsoft.com/office/drawing/2014/main" id="{0D89E625-B42E-4E23-BA46-96E3EAE7BCA4}"/>
                </a:ext>
              </a:extLst>
            </p:cNvPr>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8" name="Google Shape;42484;p18">
              <a:extLst>
                <a:ext uri="{FF2B5EF4-FFF2-40B4-BE49-F238E27FC236}">
                  <a16:creationId xmlns:a16="http://schemas.microsoft.com/office/drawing/2014/main" id="{58269EB1-9A54-4EB2-9CA5-90098A60EEE7}"/>
                </a:ext>
              </a:extLst>
            </p:cNvPr>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9" name="Google Shape;42485;p18">
              <a:extLst>
                <a:ext uri="{FF2B5EF4-FFF2-40B4-BE49-F238E27FC236}">
                  <a16:creationId xmlns:a16="http://schemas.microsoft.com/office/drawing/2014/main" id="{E82A78FF-D772-4DDB-B328-893D84AB6FD3}"/>
                </a:ext>
              </a:extLst>
            </p:cNvPr>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0" name="Google Shape;42486;p18">
              <a:extLst>
                <a:ext uri="{FF2B5EF4-FFF2-40B4-BE49-F238E27FC236}">
                  <a16:creationId xmlns:a16="http://schemas.microsoft.com/office/drawing/2014/main" id="{60CA6725-3707-4993-A6A7-083096BC8483}"/>
                </a:ext>
              </a:extLst>
            </p:cNvPr>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1" name="Google Shape;42487;p18">
              <a:extLst>
                <a:ext uri="{FF2B5EF4-FFF2-40B4-BE49-F238E27FC236}">
                  <a16:creationId xmlns:a16="http://schemas.microsoft.com/office/drawing/2014/main" id="{A9DA28D6-CED4-4E31-9EC6-F1DFC14DC97A}"/>
                </a:ext>
              </a:extLst>
            </p:cNvPr>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2" name="Google Shape;42488;p18">
              <a:extLst>
                <a:ext uri="{FF2B5EF4-FFF2-40B4-BE49-F238E27FC236}">
                  <a16:creationId xmlns:a16="http://schemas.microsoft.com/office/drawing/2014/main" id="{B0CFB6BA-0796-4AE0-9A61-9EDBAD2BD766}"/>
                </a:ext>
              </a:extLst>
            </p:cNvPr>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3" name="Google Shape;42489;p18">
              <a:extLst>
                <a:ext uri="{FF2B5EF4-FFF2-40B4-BE49-F238E27FC236}">
                  <a16:creationId xmlns:a16="http://schemas.microsoft.com/office/drawing/2014/main" id="{11B23E37-70FC-44AD-B9D9-A32E09FE1705}"/>
                </a:ext>
              </a:extLst>
            </p:cNvPr>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4" name="Google Shape;42490;p18">
              <a:extLst>
                <a:ext uri="{FF2B5EF4-FFF2-40B4-BE49-F238E27FC236}">
                  <a16:creationId xmlns:a16="http://schemas.microsoft.com/office/drawing/2014/main" id="{E6D5A8E7-B650-4ED2-955E-BF52C8FD3B33}"/>
                </a:ext>
              </a:extLst>
            </p:cNvPr>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5" name="Google Shape;42491;p18">
              <a:extLst>
                <a:ext uri="{FF2B5EF4-FFF2-40B4-BE49-F238E27FC236}">
                  <a16:creationId xmlns:a16="http://schemas.microsoft.com/office/drawing/2014/main" id="{83029A01-3577-4C8D-A23E-5EC2A7A4C09D}"/>
                </a:ext>
              </a:extLst>
            </p:cNvPr>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6" name="Google Shape;42492;p18">
              <a:extLst>
                <a:ext uri="{FF2B5EF4-FFF2-40B4-BE49-F238E27FC236}">
                  <a16:creationId xmlns:a16="http://schemas.microsoft.com/office/drawing/2014/main" id="{E315A69B-2010-41CE-84F5-361F8C606C0B}"/>
                </a:ext>
              </a:extLst>
            </p:cNvPr>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7" name="Google Shape;42493;p18">
              <a:extLst>
                <a:ext uri="{FF2B5EF4-FFF2-40B4-BE49-F238E27FC236}">
                  <a16:creationId xmlns:a16="http://schemas.microsoft.com/office/drawing/2014/main" id="{5D3E5771-6AEE-48E5-AEC5-32733A89DFFE}"/>
                </a:ext>
              </a:extLst>
            </p:cNvPr>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8" name="Google Shape;42494;p18">
              <a:extLst>
                <a:ext uri="{FF2B5EF4-FFF2-40B4-BE49-F238E27FC236}">
                  <a16:creationId xmlns:a16="http://schemas.microsoft.com/office/drawing/2014/main" id="{0A5F2A1B-6B02-4BD4-9A75-A0F9FE6363E0}"/>
                </a:ext>
              </a:extLst>
            </p:cNvPr>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9" name="Google Shape;42495;p18">
              <a:extLst>
                <a:ext uri="{FF2B5EF4-FFF2-40B4-BE49-F238E27FC236}">
                  <a16:creationId xmlns:a16="http://schemas.microsoft.com/office/drawing/2014/main" id="{57C8B699-C262-466C-8531-7380C9557D5D}"/>
                </a:ext>
              </a:extLst>
            </p:cNvPr>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0" name="Google Shape;42496;p18">
              <a:extLst>
                <a:ext uri="{FF2B5EF4-FFF2-40B4-BE49-F238E27FC236}">
                  <a16:creationId xmlns:a16="http://schemas.microsoft.com/office/drawing/2014/main" id="{76D80E5C-8386-49EB-AE18-DDCDE035E8A7}"/>
                </a:ext>
              </a:extLst>
            </p:cNvPr>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1" name="Google Shape;42497;p18">
              <a:extLst>
                <a:ext uri="{FF2B5EF4-FFF2-40B4-BE49-F238E27FC236}">
                  <a16:creationId xmlns:a16="http://schemas.microsoft.com/office/drawing/2014/main" id="{D68C33E6-6442-47F6-B156-AA9B5F08ACB3}"/>
                </a:ext>
              </a:extLst>
            </p:cNvPr>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2" name="Google Shape;42498;p18">
              <a:extLst>
                <a:ext uri="{FF2B5EF4-FFF2-40B4-BE49-F238E27FC236}">
                  <a16:creationId xmlns:a16="http://schemas.microsoft.com/office/drawing/2014/main" id="{8D247664-8394-40EB-9BFD-D177B6871558}"/>
                </a:ext>
              </a:extLst>
            </p:cNvPr>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3" name="Google Shape;42499;p18">
              <a:extLst>
                <a:ext uri="{FF2B5EF4-FFF2-40B4-BE49-F238E27FC236}">
                  <a16:creationId xmlns:a16="http://schemas.microsoft.com/office/drawing/2014/main" id="{61CA0207-0F37-4507-8F50-6C686E322A3C}"/>
                </a:ext>
              </a:extLst>
            </p:cNvPr>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4" name="Google Shape;42500;p18">
              <a:extLst>
                <a:ext uri="{FF2B5EF4-FFF2-40B4-BE49-F238E27FC236}">
                  <a16:creationId xmlns:a16="http://schemas.microsoft.com/office/drawing/2014/main" id="{E829DE7D-B511-4352-AFAD-8F28B647E258}"/>
                </a:ext>
              </a:extLst>
            </p:cNvPr>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5" name="Google Shape;42501;p18">
              <a:extLst>
                <a:ext uri="{FF2B5EF4-FFF2-40B4-BE49-F238E27FC236}">
                  <a16:creationId xmlns:a16="http://schemas.microsoft.com/office/drawing/2014/main" id="{8CED415D-60C6-476E-9F73-0A3209095CD0}"/>
                </a:ext>
              </a:extLst>
            </p:cNvPr>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6" name="Google Shape;42502;p18">
              <a:extLst>
                <a:ext uri="{FF2B5EF4-FFF2-40B4-BE49-F238E27FC236}">
                  <a16:creationId xmlns:a16="http://schemas.microsoft.com/office/drawing/2014/main" id="{00BC882C-9492-4D48-BB6D-124AAB941A1C}"/>
                </a:ext>
              </a:extLst>
            </p:cNvPr>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7" name="Google Shape;42503;p18">
              <a:extLst>
                <a:ext uri="{FF2B5EF4-FFF2-40B4-BE49-F238E27FC236}">
                  <a16:creationId xmlns:a16="http://schemas.microsoft.com/office/drawing/2014/main" id="{1CFAFAE4-55E3-4394-B8FC-5B8B942C191A}"/>
                </a:ext>
              </a:extLst>
            </p:cNvPr>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8" name="Google Shape;42504;p18">
              <a:extLst>
                <a:ext uri="{FF2B5EF4-FFF2-40B4-BE49-F238E27FC236}">
                  <a16:creationId xmlns:a16="http://schemas.microsoft.com/office/drawing/2014/main" id="{48979873-6A14-479B-850C-563933B171DB}"/>
                </a:ext>
              </a:extLst>
            </p:cNvPr>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9" name="Google Shape;42505;p18">
              <a:extLst>
                <a:ext uri="{FF2B5EF4-FFF2-40B4-BE49-F238E27FC236}">
                  <a16:creationId xmlns:a16="http://schemas.microsoft.com/office/drawing/2014/main" id="{7AADEC15-E393-45C9-B76D-F1C599D2B6C1}"/>
                </a:ext>
              </a:extLst>
            </p:cNvPr>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0" name="Google Shape;42506;p18">
              <a:extLst>
                <a:ext uri="{FF2B5EF4-FFF2-40B4-BE49-F238E27FC236}">
                  <a16:creationId xmlns:a16="http://schemas.microsoft.com/office/drawing/2014/main" id="{5411C106-C10E-4157-9F6C-F091A407EEB6}"/>
                </a:ext>
              </a:extLst>
            </p:cNvPr>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1" name="Google Shape;42507;p18">
              <a:extLst>
                <a:ext uri="{FF2B5EF4-FFF2-40B4-BE49-F238E27FC236}">
                  <a16:creationId xmlns:a16="http://schemas.microsoft.com/office/drawing/2014/main" id="{2849DC83-26D6-4702-9FB1-F1B434AFFA77}"/>
                </a:ext>
              </a:extLst>
            </p:cNvPr>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2" name="Google Shape;42508;p18">
              <a:extLst>
                <a:ext uri="{FF2B5EF4-FFF2-40B4-BE49-F238E27FC236}">
                  <a16:creationId xmlns:a16="http://schemas.microsoft.com/office/drawing/2014/main" id="{5962AFA8-61B0-4D6F-9E85-8E129BF21F4D}"/>
                </a:ext>
              </a:extLst>
            </p:cNvPr>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3" name="Google Shape;42509;p18">
              <a:extLst>
                <a:ext uri="{FF2B5EF4-FFF2-40B4-BE49-F238E27FC236}">
                  <a16:creationId xmlns:a16="http://schemas.microsoft.com/office/drawing/2014/main" id="{9A40F6A2-BDDB-4D2C-A553-1DC8AA8C4235}"/>
                </a:ext>
              </a:extLst>
            </p:cNvPr>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4" name="Google Shape;42510;p18">
              <a:extLst>
                <a:ext uri="{FF2B5EF4-FFF2-40B4-BE49-F238E27FC236}">
                  <a16:creationId xmlns:a16="http://schemas.microsoft.com/office/drawing/2014/main" id="{8ED6E85F-4E63-4AFE-AECA-230F885E0DD8}"/>
                </a:ext>
              </a:extLst>
            </p:cNvPr>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5" name="Google Shape;42511;p18">
              <a:extLst>
                <a:ext uri="{FF2B5EF4-FFF2-40B4-BE49-F238E27FC236}">
                  <a16:creationId xmlns:a16="http://schemas.microsoft.com/office/drawing/2014/main" id="{4482305F-D621-480E-AF21-CB1914149B0D}"/>
                </a:ext>
              </a:extLst>
            </p:cNvPr>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6" name="Google Shape;42512;p18">
              <a:extLst>
                <a:ext uri="{FF2B5EF4-FFF2-40B4-BE49-F238E27FC236}">
                  <a16:creationId xmlns:a16="http://schemas.microsoft.com/office/drawing/2014/main" id="{E8F926FC-CCE7-4247-BB57-C0A0E4C3D0DE}"/>
                </a:ext>
              </a:extLst>
            </p:cNvPr>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7" name="Google Shape;42513;p18">
              <a:extLst>
                <a:ext uri="{FF2B5EF4-FFF2-40B4-BE49-F238E27FC236}">
                  <a16:creationId xmlns:a16="http://schemas.microsoft.com/office/drawing/2014/main" id="{40ED5463-4A49-4BF8-8792-A4041BE05BC3}"/>
                </a:ext>
              </a:extLst>
            </p:cNvPr>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8" name="Google Shape;42514;p18">
              <a:extLst>
                <a:ext uri="{FF2B5EF4-FFF2-40B4-BE49-F238E27FC236}">
                  <a16:creationId xmlns:a16="http://schemas.microsoft.com/office/drawing/2014/main" id="{FF021153-23D1-4805-9DA4-3C5E97A3D23A}"/>
                </a:ext>
              </a:extLst>
            </p:cNvPr>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9" name="Google Shape;42515;p18">
              <a:extLst>
                <a:ext uri="{FF2B5EF4-FFF2-40B4-BE49-F238E27FC236}">
                  <a16:creationId xmlns:a16="http://schemas.microsoft.com/office/drawing/2014/main" id="{5DF97A76-2CA4-4C07-9FAF-E3261723042F}"/>
                </a:ext>
              </a:extLst>
            </p:cNvPr>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0" name="Google Shape;42516;p18">
              <a:extLst>
                <a:ext uri="{FF2B5EF4-FFF2-40B4-BE49-F238E27FC236}">
                  <a16:creationId xmlns:a16="http://schemas.microsoft.com/office/drawing/2014/main" id="{CFECBA58-FFF1-495A-A48C-F0AB921CB811}"/>
                </a:ext>
              </a:extLst>
            </p:cNvPr>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1" name="Google Shape;42517;p18">
              <a:extLst>
                <a:ext uri="{FF2B5EF4-FFF2-40B4-BE49-F238E27FC236}">
                  <a16:creationId xmlns:a16="http://schemas.microsoft.com/office/drawing/2014/main" id="{A471B6E8-6620-46A6-827D-80864CE8329E}"/>
                </a:ext>
              </a:extLst>
            </p:cNvPr>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2" name="Google Shape;42518;p18">
              <a:extLst>
                <a:ext uri="{FF2B5EF4-FFF2-40B4-BE49-F238E27FC236}">
                  <a16:creationId xmlns:a16="http://schemas.microsoft.com/office/drawing/2014/main" id="{F5E142A9-2A7C-465D-9135-E6FFED0A81CB}"/>
                </a:ext>
              </a:extLst>
            </p:cNvPr>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3" name="Google Shape;42519;p18">
              <a:extLst>
                <a:ext uri="{FF2B5EF4-FFF2-40B4-BE49-F238E27FC236}">
                  <a16:creationId xmlns:a16="http://schemas.microsoft.com/office/drawing/2014/main" id="{A8C45C44-F20A-49DE-A41D-5F4A4FC20B1F}"/>
                </a:ext>
              </a:extLst>
            </p:cNvPr>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4" name="Google Shape;42520;p18">
              <a:extLst>
                <a:ext uri="{FF2B5EF4-FFF2-40B4-BE49-F238E27FC236}">
                  <a16:creationId xmlns:a16="http://schemas.microsoft.com/office/drawing/2014/main" id="{7F189FDD-899D-40D1-B52E-2E2B5DCC4ECE}"/>
                </a:ext>
              </a:extLst>
            </p:cNvPr>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5" name="Google Shape;42521;p18">
              <a:extLst>
                <a:ext uri="{FF2B5EF4-FFF2-40B4-BE49-F238E27FC236}">
                  <a16:creationId xmlns:a16="http://schemas.microsoft.com/office/drawing/2014/main" id="{C86872BA-5237-47D9-8E7F-24D7DB72B66E}"/>
                </a:ext>
              </a:extLst>
            </p:cNvPr>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6" name="Google Shape;42522;p18">
              <a:extLst>
                <a:ext uri="{FF2B5EF4-FFF2-40B4-BE49-F238E27FC236}">
                  <a16:creationId xmlns:a16="http://schemas.microsoft.com/office/drawing/2014/main" id="{A16D55DE-2654-4306-BDB0-9B1909A96D64}"/>
                </a:ext>
              </a:extLst>
            </p:cNvPr>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7" name="Google Shape;42523;p18">
              <a:extLst>
                <a:ext uri="{FF2B5EF4-FFF2-40B4-BE49-F238E27FC236}">
                  <a16:creationId xmlns:a16="http://schemas.microsoft.com/office/drawing/2014/main" id="{9A091F65-877F-4C94-8D0B-16126B9F5549}"/>
                </a:ext>
              </a:extLst>
            </p:cNvPr>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8" name="Google Shape;42524;p18">
              <a:extLst>
                <a:ext uri="{FF2B5EF4-FFF2-40B4-BE49-F238E27FC236}">
                  <a16:creationId xmlns:a16="http://schemas.microsoft.com/office/drawing/2014/main" id="{98C21CF2-3A48-4463-9A1A-B2525A5B080D}"/>
                </a:ext>
              </a:extLst>
            </p:cNvPr>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9" name="Google Shape;42525;p18">
              <a:extLst>
                <a:ext uri="{FF2B5EF4-FFF2-40B4-BE49-F238E27FC236}">
                  <a16:creationId xmlns:a16="http://schemas.microsoft.com/office/drawing/2014/main" id="{03CD8557-5C4E-4FC9-AF72-23A0A7998B0E}"/>
                </a:ext>
              </a:extLst>
            </p:cNvPr>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0" name="Google Shape;42526;p18">
              <a:extLst>
                <a:ext uri="{FF2B5EF4-FFF2-40B4-BE49-F238E27FC236}">
                  <a16:creationId xmlns:a16="http://schemas.microsoft.com/office/drawing/2014/main" id="{04844F82-D644-42A9-BEE9-BB83CAD16C7A}"/>
                </a:ext>
              </a:extLst>
            </p:cNvPr>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1" name="Google Shape;42527;p18">
              <a:extLst>
                <a:ext uri="{FF2B5EF4-FFF2-40B4-BE49-F238E27FC236}">
                  <a16:creationId xmlns:a16="http://schemas.microsoft.com/office/drawing/2014/main" id="{9952F1CF-C412-46E5-8084-62754ADE773A}"/>
                </a:ext>
              </a:extLst>
            </p:cNvPr>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2" name="Google Shape;42528;p18">
              <a:extLst>
                <a:ext uri="{FF2B5EF4-FFF2-40B4-BE49-F238E27FC236}">
                  <a16:creationId xmlns:a16="http://schemas.microsoft.com/office/drawing/2014/main" id="{7DAACA87-9E76-4E1F-9992-3DBC53DF197F}"/>
                </a:ext>
              </a:extLst>
            </p:cNvPr>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3" name="Google Shape;42529;p18">
              <a:extLst>
                <a:ext uri="{FF2B5EF4-FFF2-40B4-BE49-F238E27FC236}">
                  <a16:creationId xmlns:a16="http://schemas.microsoft.com/office/drawing/2014/main" id="{B596EC31-ACD9-40D0-B34B-36F36C838CC8}"/>
                </a:ext>
              </a:extLst>
            </p:cNvPr>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4" name="Google Shape;42530;p18">
              <a:extLst>
                <a:ext uri="{FF2B5EF4-FFF2-40B4-BE49-F238E27FC236}">
                  <a16:creationId xmlns:a16="http://schemas.microsoft.com/office/drawing/2014/main" id="{AF6720D3-1D6F-4435-8115-D472BBDF4886}"/>
                </a:ext>
              </a:extLst>
            </p:cNvPr>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5" name="Google Shape;42531;p18">
              <a:extLst>
                <a:ext uri="{FF2B5EF4-FFF2-40B4-BE49-F238E27FC236}">
                  <a16:creationId xmlns:a16="http://schemas.microsoft.com/office/drawing/2014/main" id="{C1176C4D-DB1A-48E4-9755-E83435A4FEEF}"/>
                </a:ext>
              </a:extLst>
            </p:cNvPr>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6" name="Google Shape;42532;p18">
              <a:extLst>
                <a:ext uri="{FF2B5EF4-FFF2-40B4-BE49-F238E27FC236}">
                  <a16:creationId xmlns:a16="http://schemas.microsoft.com/office/drawing/2014/main" id="{82942C06-A52C-4140-933C-E7350789C381}"/>
                </a:ext>
              </a:extLst>
            </p:cNvPr>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7" name="Google Shape;42533;p18">
              <a:extLst>
                <a:ext uri="{FF2B5EF4-FFF2-40B4-BE49-F238E27FC236}">
                  <a16:creationId xmlns:a16="http://schemas.microsoft.com/office/drawing/2014/main" id="{3EB03689-6C9E-4604-9CE7-5FE253D39154}"/>
                </a:ext>
              </a:extLst>
            </p:cNvPr>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8" name="Google Shape;42534;p18">
              <a:extLst>
                <a:ext uri="{FF2B5EF4-FFF2-40B4-BE49-F238E27FC236}">
                  <a16:creationId xmlns:a16="http://schemas.microsoft.com/office/drawing/2014/main" id="{6040F699-2EB2-4186-8492-2AD5AC5E4139}"/>
                </a:ext>
              </a:extLst>
            </p:cNvPr>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9" name="Google Shape;42535;p18">
              <a:extLst>
                <a:ext uri="{FF2B5EF4-FFF2-40B4-BE49-F238E27FC236}">
                  <a16:creationId xmlns:a16="http://schemas.microsoft.com/office/drawing/2014/main" id="{34FFACA2-88C8-4D38-B9F7-794E8713E700}"/>
                </a:ext>
              </a:extLst>
            </p:cNvPr>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0" name="Google Shape;42536;p18">
              <a:extLst>
                <a:ext uri="{FF2B5EF4-FFF2-40B4-BE49-F238E27FC236}">
                  <a16:creationId xmlns:a16="http://schemas.microsoft.com/office/drawing/2014/main" id="{88EF7737-F2F2-4382-9B60-FBF69ECE4AAC}"/>
                </a:ext>
              </a:extLst>
            </p:cNvPr>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1" name="Google Shape;42537;p18">
              <a:extLst>
                <a:ext uri="{FF2B5EF4-FFF2-40B4-BE49-F238E27FC236}">
                  <a16:creationId xmlns:a16="http://schemas.microsoft.com/office/drawing/2014/main" id="{67BFAE3A-0676-417F-BCB1-9B5A28419630}"/>
                </a:ext>
              </a:extLst>
            </p:cNvPr>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2" name="Google Shape;42538;p18">
              <a:extLst>
                <a:ext uri="{FF2B5EF4-FFF2-40B4-BE49-F238E27FC236}">
                  <a16:creationId xmlns:a16="http://schemas.microsoft.com/office/drawing/2014/main" id="{15B4B758-D8BB-4ADB-8D3D-3803C8A52F66}"/>
                </a:ext>
              </a:extLst>
            </p:cNvPr>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3" name="Google Shape;42539;p18">
              <a:extLst>
                <a:ext uri="{FF2B5EF4-FFF2-40B4-BE49-F238E27FC236}">
                  <a16:creationId xmlns:a16="http://schemas.microsoft.com/office/drawing/2014/main" id="{8B2D199F-7482-4793-8FA9-28F47D51388C}"/>
                </a:ext>
              </a:extLst>
            </p:cNvPr>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4" name="Google Shape;42540;p18">
              <a:extLst>
                <a:ext uri="{FF2B5EF4-FFF2-40B4-BE49-F238E27FC236}">
                  <a16:creationId xmlns:a16="http://schemas.microsoft.com/office/drawing/2014/main" id="{E8EC843F-94D1-4174-AE72-0A412F751086}"/>
                </a:ext>
              </a:extLst>
            </p:cNvPr>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5" name="Google Shape;42541;p18">
              <a:extLst>
                <a:ext uri="{FF2B5EF4-FFF2-40B4-BE49-F238E27FC236}">
                  <a16:creationId xmlns:a16="http://schemas.microsoft.com/office/drawing/2014/main" id="{61CA92A1-1098-4800-A8CE-44AAE4395C87}"/>
                </a:ext>
              </a:extLst>
            </p:cNvPr>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6" name="Google Shape;42542;p18">
              <a:extLst>
                <a:ext uri="{FF2B5EF4-FFF2-40B4-BE49-F238E27FC236}">
                  <a16:creationId xmlns:a16="http://schemas.microsoft.com/office/drawing/2014/main" id="{E74A73F4-4561-4276-8F26-3E85565483D1}"/>
                </a:ext>
              </a:extLst>
            </p:cNvPr>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7" name="Google Shape;42543;p18">
              <a:extLst>
                <a:ext uri="{FF2B5EF4-FFF2-40B4-BE49-F238E27FC236}">
                  <a16:creationId xmlns:a16="http://schemas.microsoft.com/office/drawing/2014/main" id="{E8C5657B-29AD-4ACB-AF7A-4CC70DFDFBB7}"/>
                </a:ext>
              </a:extLst>
            </p:cNvPr>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8" name="Google Shape;42544;p18">
              <a:extLst>
                <a:ext uri="{FF2B5EF4-FFF2-40B4-BE49-F238E27FC236}">
                  <a16:creationId xmlns:a16="http://schemas.microsoft.com/office/drawing/2014/main" id="{5E2576B6-F8AD-423D-92A4-D5EE67682B82}"/>
                </a:ext>
              </a:extLst>
            </p:cNvPr>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9" name="Google Shape;42545;p18">
              <a:extLst>
                <a:ext uri="{FF2B5EF4-FFF2-40B4-BE49-F238E27FC236}">
                  <a16:creationId xmlns:a16="http://schemas.microsoft.com/office/drawing/2014/main" id="{FE9C7A0B-7A47-4DB6-85E4-EC3E05A31D1A}"/>
                </a:ext>
              </a:extLst>
            </p:cNvPr>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0" name="Google Shape;42546;p18">
              <a:extLst>
                <a:ext uri="{FF2B5EF4-FFF2-40B4-BE49-F238E27FC236}">
                  <a16:creationId xmlns:a16="http://schemas.microsoft.com/office/drawing/2014/main" id="{8A7594CB-9252-4EE2-A533-4ED858D747A6}"/>
                </a:ext>
              </a:extLst>
            </p:cNvPr>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1" name="Google Shape;42547;p18">
              <a:extLst>
                <a:ext uri="{FF2B5EF4-FFF2-40B4-BE49-F238E27FC236}">
                  <a16:creationId xmlns:a16="http://schemas.microsoft.com/office/drawing/2014/main" id="{94F2B7A7-F7F6-49DE-92EC-BDEAD0FA9018}"/>
                </a:ext>
              </a:extLst>
            </p:cNvPr>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2" name="Google Shape;42548;p18">
              <a:extLst>
                <a:ext uri="{FF2B5EF4-FFF2-40B4-BE49-F238E27FC236}">
                  <a16:creationId xmlns:a16="http://schemas.microsoft.com/office/drawing/2014/main" id="{3E2297B6-14EA-42EC-BB02-12AB9851A2C5}"/>
                </a:ext>
              </a:extLst>
            </p:cNvPr>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3" name="Google Shape;42549;p18">
              <a:extLst>
                <a:ext uri="{FF2B5EF4-FFF2-40B4-BE49-F238E27FC236}">
                  <a16:creationId xmlns:a16="http://schemas.microsoft.com/office/drawing/2014/main" id="{DAAF12FD-F3AB-4EA1-AA0A-FFDA68FD1E52}"/>
                </a:ext>
              </a:extLst>
            </p:cNvPr>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4" name="Google Shape;42550;p18">
              <a:extLst>
                <a:ext uri="{FF2B5EF4-FFF2-40B4-BE49-F238E27FC236}">
                  <a16:creationId xmlns:a16="http://schemas.microsoft.com/office/drawing/2014/main" id="{4EC700AC-51E0-4276-AA2B-90752888A224}"/>
                </a:ext>
              </a:extLst>
            </p:cNvPr>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5" name="Google Shape;42551;p18">
              <a:extLst>
                <a:ext uri="{FF2B5EF4-FFF2-40B4-BE49-F238E27FC236}">
                  <a16:creationId xmlns:a16="http://schemas.microsoft.com/office/drawing/2014/main" id="{4D3F52EF-1404-42F0-9DB9-3EAC616862BA}"/>
                </a:ext>
              </a:extLst>
            </p:cNvPr>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6" name="Google Shape;42552;p18">
              <a:extLst>
                <a:ext uri="{FF2B5EF4-FFF2-40B4-BE49-F238E27FC236}">
                  <a16:creationId xmlns:a16="http://schemas.microsoft.com/office/drawing/2014/main" id="{45C418F1-F12E-42DA-B5DF-9DDC509A53E5}"/>
                </a:ext>
              </a:extLst>
            </p:cNvPr>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7" name="Google Shape;42553;p18">
              <a:extLst>
                <a:ext uri="{FF2B5EF4-FFF2-40B4-BE49-F238E27FC236}">
                  <a16:creationId xmlns:a16="http://schemas.microsoft.com/office/drawing/2014/main" id="{837E2D19-94B1-4A1A-988C-F6AC43192203}"/>
                </a:ext>
              </a:extLst>
            </p:cNvPr>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8" name="Google Shape;42554;p18">
              <a:extLst>
                <a:ext uri="{FF2B5EF4-FFF2-40B4-BE49-F238E27FC236}">
                  <a16:creationId xmlns:a16="http://schemas.microsoft.com/office/drawing/2014/main" id="{692349FE-A389-460C-A494-9E5DF9B58FDB}"/>
                </a:ext>
              </a:extLst>
            </p:cNvPr>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9" name="Google Shape;42555;p18">
              <a:extLst>
                <a:ext uri="{FF2B5EF4-FFF2-40B4-BE49-F238E27FC236}">
                  <a16:creationId xmlns:a16="http://schemas.microsoft.com/office/drawing/2014/main" id="{8B690C31-CB91-428F-B345-DE5CFF265C88}"/>
                </a:ext>
              </a:extLst>
            </p:cNvPr>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0" name="Google Shape;42556;p18">
              <a:extLst>
                <a:ext uri="{FF2B5EF4-FFF2-40B4-BE49-F238E27FC236}">
                  <a16:creationId xmlns:a16="http://schemas.microsoft.com/office/drawing/2014/main" id="{F91C5DAE-5676-4A32-86B2-154E8BB69272}"/>
                </a:ext>
              </a:extLst>
            </p:cNvPr>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1" name="Google Shape;42557;p18">
              <a:extLst>
                <a:ext uri="{FF2B5EF4-FFF2-40B4-BE49-F238E27FC236}">
                  <a16:creationId xmlns:a16="http://schemas.microsoft.com/office/drawing/2014/main" id="{FBA56101-AFB6-426C-A55D-FB9D03DA13BC}"/>
                </a:ext>
              </a:extLst>
            </p:cNvPr>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2" name="Google Shape;42558;p18">
              <a:extLst>
                <a:ext uri="{FF2B5EF4-FFF2-40B4-BE49-F238E27FC236}">
                  <a16:creationId xmlns:a16="http://schemas.microsoft.com/office/drawing/2014/main" id="{EEC2BF93-9CBB-4D42-ADFB-7725008E39F5}"/>
                </a:ext>
              </a:extLst>
            </p:cNvPr>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3" name="Google Shape;42559;p18">
              <a:extLst>
                <a:ext uri="{FF2B5EF4-FFF2-40B4-BE49-F238E27FC236}">
                  <a16:creationId xmlns:a16="http://schemas.microsoft.com/office/drawing/2014/main" id="{8B42819B-02AA-4184-BD65-A5FC897D7A4F}"/>
                </a:ext>
              </a:extLst>
            </p:cNvPr>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4" name="Google Shape;42560;p18">
              <a:extLst>
                <a:ext uri="{FF2B5EF4-FFF2-40B4-BE49-F238E27FC236}">
                  <a16:creationId xmlns:a16="http://schemas.microsoft.com/office/drawing/2014/main" id="{ABE93A02-E42D-49A6-8E42-E7A6E52EFE05}"/>
                </a:ext>
              </a:extLst>
            </p:cNvPr>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5" name="Google Shape;42561;p18">
              <a:extLst>
                <a:ext uri="{FF2B5EF4-FFF2-40B4-BE49-F238E27FC236}">
                  <a16:creationId xmlns:a16="http://schemas.microsoft.com/office/drawing/2014/main" id="{33E73436-97A2-4B48-9BE3-8ABF168D02EA}"/>
                </a:ext>
              </a:extLst>
            </p:cNvPr>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6" name="Google Shape;42562;p18">
              <a:extLst>
                <a:ext uri="{FF2B5EF4-FFF2-40B4-BE49-F238E27FC236}">
                  <a16:creationId xmlns:a16="http://schemas.microsoft.com/office/drawing/2014/main" id="{D52ACE7D-E3A4-4AFD-A614-FE1200CD9D8B}"/>
                </a:ext>
              </a:extLst>
            </p:cNvPr>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7" name="Google Shape;42563;p18">
              <a:extLst>
                <a:ext uri="{FF2B5EF4-FFF2-40B4-BE49-F238E27FC236}">
                  <a16:creationId xmlns:a16="http://schemas.microsoft.com/office/drawing/2014/main" id="{B5D43764-D5D5-4574-97B9-9A4D29BE54DA}"/>
                </a:ext>
              </a:extLst>
            </p:cNvPr>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8" name="Google Shape;42564;p18">
              <a:extLst>
                <a:ext uri="{FF2B5EF4-FFF2-40B4-BE49-F238E27FC236}">
                  <a16:creationId xmlns:a16="http://schemas.microsoft.com/office/drawing/2014/main" id="{87A99E1F-3341-4B01-8977-C89960544935}"/>
                </a:ext>
              </a:extLst>
            </p:cNvPr>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9" name="Google Shape;42565;p18">
              <a:extLst>
                <a:ext uri="{FF2B5EF4-FFF2-40B4-BE49-F238E27FC236}">
                  <a16:creationId xmlns:a16="http://schemas.microsoft.com/office/drawing/2014/main" id="{719AB4DF-42DD-4726-A9C3-1FF1F2EACF64}"/>
                </a:ext>
              </a:extLst>
            </p:cNvPr>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0" name="Google Shape;42566;p18">
              <a:extLst>
                <a:ext uri="{FF2B5EF4-FFF2-40B4-BE49-F238E27FC236}">
                  <a16:creationId xmlns:a16="http://schemas.microsoft.com/office/drawing/2014/main" id="{6074AECD-6C36-4CB4-800E-65F06B8405D3}"/>
                </a:ext>
              </a:extLst>
            </p:cNvPr>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1" name="Google Shape;42567;p18">
              <a:extLst>
                <a:ext uri="{FF2B5EF4-FFF2-40B4-BE49-F238E27FC236}">
                  <a16:creationId xmlns:a16="http://schemas.microsoft.com/office/drawing/2014/main" id="{B22E5837-3AA9-4780-8805-0B8C3DE5A11F}"/>
                </a:ext>
              </a:extLst>
            </p:cNvPr>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2" name="Google Shape;42568;p18">
              <a:extLst>
                <a:ext uri="{FF2B5EF4-FFF2-40B4-BE49-F238E27FC236}">
                  <a16:creationId xmlns:a16="http://schemas.microsoft.com/office/drawing/2014/main" id="{DCEEA4F1-1CE5-489F-9BCD-9795E88D869F}"/>
                </a:ext>
              </a:extLst>
            </p:cNvPr>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3" name="Google Shape;42569;p18">
              <a:extLst>
                <a:ext uri="{FF2B5EF4-FFF2-40B4-BE49-F238E27FC236}">
                  <a16:creationId xmlns:a16="http://schemas.microsoft.com/office/drawing/2014/main" id="{E1C70EE7-13B7-4897-B464-C4575CC5A87C}"/>
                </a:ext>
              </a:extLst>
            </p:cNvPr>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4" name="Google Shape;42570;p18">
              <a:extLst>
                <a:ext uri="{FF2B5EF4-FFF2-40B4-BE49-F238E27FC236}">
                  <a16:creationId xmlns:a16="http://schemas.microsoft.com/office/drawing/2014/main" id="{6154BEB3-DF11-4F07-B800-F93A189D2072}"/>
                </a:ext>
              </a:extLst>
            </p:cNvPr>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5" name="Google Shape;42571;p18">
              <a:extLst>
                <a:ext uri="{FF2B5EF4-FFF2-40B4-BE49-F238E27FC236}">
                  <a16:creationId xmlns:a16="http://schemas.microsoft.com/office/drawing/2014/main" id="{9CBBF729-3157-483D-9629-346C5006BEF3}"/>
                </a:ext>
              </a:extLst>
            </p:cNvPr>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6" name="Google Shape;42572;p18">
              <a:extLst>
                <a:ext uri="{FF2B5EF4-FFF2-40B4-BE49-F238E27FC236}">
                  <a16:creationId xmlns:a16="http://schemas.microsoft.com/office/drawing/2014/main" id="{A8377186-6394-4527-8A32-F041F994712C}"/>
                </a:ext>
              </a:extLst>
            </p:cNvPr>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7" name="Google Shape;42573;p18">
              <a:extLst>
                <a:ext uri="{FF2B5EF4-FFF2-40B4-BE49-F238E27FC236}">
                  <a16:creationId xmlns:a16="http://schemas.microsoft.com/office/drawing/2014/main" id="{D637D1FB-C1EB-4895-A8DB-B881E2AE075E}"/>
                </a:ext>
              </a:extLst>
            </p:cNvPr>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8" name="Google Shape;42574;p18">
              <a:extLst>
                <a:ext uri="{FF2B5EF4-FFF2-40B4-BE49-F238E27FC236}">
                  <a16:creationId xmlns:a16="http://schemas.microsoft.com/office/drawing/2014/main" id="{4546BBFC-86C3-4B50-AC2C-FF38C4B1D534}"/>
                </a:ext>
              </a:extLst>
            </p:cNvPr>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9" name="Google Shape;42575;p18">
              <a:extLst>
                <a:ext uri="{FF2B5EF4-FFF2-40B4-BE49-F238E27FC236}">
                  <a16:creationId xmlns:a16="http://schemas.microsoft.com/office/drawing/2014/main" id="{1F0A71F2-33AD-40D1-A8CC-0F0C4CAF3298}"/>
                </a:ext>
              </a:extLst>
            </p:cNvPr>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0" name="Google Shape;42576;p18">
              <a:extLst>
                <a:ext uri="{FF2B5EF4-FFF2-40B4-BE49-F238E27FC236}">
                  <a16:creationId xmlns:a16="http://schemas.microsoft.com/office/drawing/2014/main" id="{1DAE59EA-F107-4143-9FC7-F6BCA052A9E3}"/>
                </a:ext>
              </a:extLst>
            </p:cNvPr>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1" name="Google Shape;42577;p18">
              <a:extLst>
                <a:ext uri="{FF2B5EF4-FFF2-40B4-BE49-F238E27FC236}">
                  <a16:creationId xmlns:a16="http://schemas.microsoft.com/office/drawing/2014/main" id="{3C58EA47-0443-4807-A47D-8830D987DD98}"/>
                </a:ext>
              </a:extLst>
            </p:cNvPr>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2" name="Google Shape;42578;p18">
              <a:extLst>
                <a:ext uri="{FF2B5EF4-FFF2-40B4-BE49-F238E27FC236}">
                  <a16:creationId xmlns:a16="http://schemas.microsoft.com/office/drawing/2014/main" id="{D3C3EE27-2367-49EF-8726-FA5D3B9BC783}"/>
                </a:ext>
              </a:extLst>
            </p:cNvPr>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3" name="Google Shape;42579;p18">
              <a:extLst>
                <a:ext uri="{FF2B5EF4-FFF2-40B4-BE49-F238E27FC236}">
                  <a16:creationId xmlns:a16="http://schemas.microsoft.com/office/drawing/2014/main" id="{1D310DC5-247E-42E0-8761-7632BF956201}"/>
                </a:ext>
              </a:extLst>
            </p:cNvPr>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4" name="Google Shape;42580;p18">
              <a:extLst>
                <a:ext uri="{FF2B5EF4-FFF2-40B4-BE49-F238E27FC236}">
                  <a16:creationId xmlns:a16="http://schemas.microsoft.com/office/drawing/2014/main" id="{ECC4AE7A-8DA0-4E2A-8C93-E931D5D20CBF}"/>
                </a:ext>
              </a:extLst>
            </p:cNvPr>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5" name="Google Shape;42581;p18">
              <a:extLst>
                <a:ext uri="{FF2B5EF4-FFF2-40B4-BE49-F238E27FC236}">
                  <a16:creationId xmlns:a16="http://schemas.microsoft.com/office/drawing/2014/main" id="{447F0BC2-FC4D-4030-BD02-2D7A337A6BB0}"/>
                </a:ext>
              </a:extLst>
            </p:cNvPr>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6" name="Google Shape;42582;p18">
              <a:extLst>
                <a:ext uri="{FF2B5EF4-FFF2-40B4-BE49-F238E27FC236}">
                  <a16:creationId xmlns:a16="http://schemas.microsoft.com/office/drawing/2014/main" id="{F1E790D7-6213-4CDE-880B-F2221FB3A6E9}"/>
                </a:ext>
              </a:extLst>
            </p:cNvPr>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7" name="Google Shape;42583;p18">
              <a:extLst>
                <a:ext uri="{FF2B5EF4-FFF2-40B4-BE49-F238E27FC236}">
                  <a16:creationId xmlns:a16="http://schemas.microsoft.com/office/drawing/2014/main" id="{5B1B7850-E5C0-4739-AF45-B64AE5111BB3}"/>
                </a:ext>
              </a:extLst>
            </p:cNvPr>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8" name="Google Shape;42584;p18">
              <a:extLst>
                <a:ext uri="{FF2B5EF4-FFF2-40B4-BE49-F238E27FC236}">
                  <a16:creationId xmlns:a16="http://schemas.microsoft.com/office/drawing/2014/main" id="{0459B075-C71D-4030-99E6-964AF8DAB716}"/>
                </a:ext>
              </a:extLst>
            </p:cNvPr>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9" name="Google Shape;42585;p18">
              <a:extLst>
                <a:ext uri="{FF2B5EF4-FFF2-40B4-BE49-F238E27FC236}">
                  <a16:creationId xmlns:a16="http://schemas.microsoft.com/office/drawing/2014/main" id="{5E20970E-2A62-433A-A97F-D021F7E51AE6}"/>
                </a:ext>
              </a:extLst>
            </p:cNvPr>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0" name="Google Shape;42586;p18">
              <a:extLst>
                <a:ext uri="{FF2B5EF4-FFF2-40B4-BE49-F238E27FC236}">
                  <a16:creationId xmlns:a16="http://schemas.microsoft.com/office/drawing/2014/main" id="{02162333-6C04-4AE0-B703-814DCCAFFDBB}"/>
                </a:ext>
              </a:extLst>
            </p:cNvPr>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1" name="Google Shape;42587;p18">
              <a:extLst>
                <a:ext uri="{FF2B5EF4-FFF2-40B4-BE49-F238E27FC236}">
                  <a16:creationId xmlns:a16="http://schemas.microsoft.com/office/drawing/2014/main" id="{4BD4A0E2-A8C4-4248-82E9-C74232C37C13}"/>
                </a:ext>
              </a:extLst>
            </p:cNvPr>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2" name="Google Shape;42588;p18">
              <a:extLst>
                <a:ext uri="{FF2B5EF4-FFF2-40B4-BE49-F238E27FC236}">
                  <a16:creationId xmlns:a16="http://schemas.microsoft.com/office/drawing/2014/main" id="{97B9D8D3-6333-4029-B853-D556B4D7AA9A}"/>
                </a:ext>
              </a:extLst>
            </p:cNvPr>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3" name="Google Shape;42589;p18">
              <a:extLst>
                <a:ext uri="{FF2B5EF4-FFF2-40B4-BE49-F238E27FC236}">
                  <a16:creationId xmlns:a16="http://schemas.microsoft.com/office/drawing/2014/main" id="{3DB7436D-0FD7-406C-908F-E2D78224651F}"/>
                </a:ext>
              </a:extLst>
            </p:cNvPr>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4" name="Google Shape;42590;p18">
              <a:extLst>
                <a:ext uri="{FF2B5EF4-FFF2-40B4-BE49-F238E27FC236}">
                  <a16:creationId xmlns:a16="http://schemas.microsoft.com/office/drawing/2014/main" id="{BC46A567-BFBA-4635-AE3D-7EB069A3A21A}"/>
                </a:ext>
              </a:extLst>
            </p:cNvPr>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5" name="Google Shape;42591;p18">
              <a:extLst>
                <a:ext uri="{FF2B5EF4-FFF2-40B4-BE49-F238E27FC236}">
                  <a16:creationId xmlns:a16="http://schemas.microsoft.com/office/drawing/2014/main" id="{B6C45823-4A01-425B-92F6-49D36C9EC796}"/>
                </a:ext>
              </a:extLst>
            </p:cNvPr>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6" name="Google Shape;42592;p18">
              <a:extLst>
                <a:ext uri="{FF2B5EF4-FFF2-40B4-BE49-F238E27FC236}">
                  <a16:creationId xmlns:a16="http://schemas.microsoft.com/office/drawing/2014/main" id="{C92320CE-BA9E-41E2-B916-DEB1A73CAE35}"/>
                </a:ext>
              </a:extLst>
            </p:cNvPr>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7" name="Google Shape;42593;p18">
              <a:extLst>
                <a:ext uri="{FF2B5EF4-FFF2-40B4-BE49-F238E27FC236}">
                  <a16:creationId xmlns:a16="http://schemas.microsoft.com/office/drawing/2014/main" id="{7365E880-B33B-4433-9D61-75D1A5CE0C2E}"/>
                </a:ext>
              </a:extLst>
            </p:cNvPr>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8" name="Google Shape;42594;p18">
              <a:extLst>
                <a:ext uri="{FF2B5EF4-FFF2-40B4-BE49-F238E27FC236}">
                  <a16:creationId xmlns:a16="http://schemas.microsoft.com/office/drawing/2014/main" id="{BFCDD8BF-2A33-4D39-9D90-7BB427E84B41}"/>
                </a:ext>
              </a:extLst>
            </p:cNvPr>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9" name="Google Shape;42595;p18">
              <a:extLst>
                <a:ext uri="{FF2B5EF4-FFF2-40B4-BE49-F238E27FC236}">
                  <a16:creationId xmlns:a16="http://schemas.microsoft.com/office/drawing/2014/main" id="{90804230-348C-4B1B-B1EE-1AD962479E05}"/>
                </a:ext>
              </a:extLst>
            </p:cNvPr>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0" name="Google Shape;42596;p18">
              <a:extLst>
                <a:ext uri="{FF2B5EF4-FFF2-40B4-BE49-F238E27FC236}">
                  <a16:creationId xmlns:a16="http://schemas.microsoft.com/office/drawing/2014/main" id="{49E86240-82F2-4411-AEC1-F4CAC50A29FC}"/>
                </a:ext>
              </a:extLst>
            </p:cNvPr>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1" name="Google Shape;42597;p18">
              <a:extLst>
                <a:ext uri="{FF2B5EF4-FFF2-40B4-BE49-F238E27FC236}">
                  <a16:creationId xmlns:a16="http://schemas.microsoft.com/office/drawing/2014/main" id="{16B48DB0-28A6-4C27-A1B0-94C8475C7D0C}"/>
                </a:ext>
              </a:extLst>
            </p:cNvPr>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2" name="Google Shape;42598;p18">
              <a:extLst>
                <a:ext uri="{FF2B5EF4-FFF2-40B4-BE49-F238E27FC236}">
                  <a16:creationId xmlns:a16="http://schemas.microsoft.com/office/drawing/2014/main" id="{7A0DA458-3D47-4F76-BE7F-492AB5EEEA2C}"/>
                </a:ext>
              </a:extLst>
            </p:cNvPr>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3" name="Google Shape;42599;p18">
              <a:extLst>
                <a:ext uri="{FF2B5EF4-FFF2-40B4-BE49-F238E27FC236}">
                  <a16:creationId xmlns:a16="http://schemas.microsoft.com/office/drawing/2014/main" id="{C80C0FF5-DDC1-408A-A7CE-B52439412041}"/>
                </a:ext>
              </a:extLst>
            </p:cNvPr>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4" name="Google Shape;42600;p18">
              <a:extLst>
                <a:ext uri="{FF2B5EF4-FFF2-40B4-BE49-F238E27FC236}">
                  <a16:creationId xmlns:a16="http://schemas.microsoft.com/office/drawing/2014/main" id="{99784439-045B-47F1-AE31-ACBCB3EF20BF}"/>
                </a:ext>
              </a:extLst>
            </p:cNvPr>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5" name="Google Shape;42601;p18">
              <a:extLst>
                <a:ext uri="{FF2B5EF4-FFF2-40B4-BE49-F238E27FC236}">
                  <a16:creationId xmlns:a16="http://schemas.microsoft.com/office/drawing/2014/main" id="{A518BDB7-EB06-4249-8B32-1E50E5DFDF4F}"/>
                </a:ext>
              </a:extLst>
            </p:cNvPr>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6" name="Google Shape;42602;p18">
              <a:extLst>
                <a:ext uri="{FF2B5EF4-FFF2-40B4-BE49-F238E27FC236}">
                  <a16:creationId xmlns:a16="http://schemas.microsoft.com/office/drawing/2014/main" id="{B887DA1B-6076-4926-80DB-11CAB1C6EBFE}"/>
                </a:ext>
              </a:extLst>
            </p:cNvPr>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7" name="Google Shape;42603;p18">
              <a:extLst>
                <a:ext uri="{FF2B5EF4-FFF2-40B4-BE49-F238E27FC236}">
                  <a16:creationId xmlns:a16="http://schemas.microsoft.com/office/drawing/2014/main" id="{D81B1158-4AA6-40EF-9B19-7674F6F43E15}"/>
                </a:ext>
              </a:extLst>
            </p:cNvPr>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8" name="Google Shape;42604;p18">
              <a:extLst>
                <a:ext uri="{FF2B5EF4-FFF2-40B4-BE49-F238E27FC236}">
                  <a16:creationId xmlns:a16="http://schemas.microsoft.com/office/drawing/2014/main" id="{4EA6A0D8-EDDF-4DA0-93AA-787CE93FA977}"/>
                </a:ext>
              </a:extLst>
            </p:cNvPr>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9" name="Google Shape;42605;p18">
              <a:extLst>
                <a:ext uri="{FF2B5EF4-FFF2-40B4-BE49-F238E27FC236}">
                  <a16:creationId xmlns:a16="http://schemas.microsoft.com/office/drawing/2014/main" id="{4B9BFD3A-4EEA-41AD-A965-82D88EFEE268}"/>
                </a:ext>
              </a:extLst>
            </p:cNvPr>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0" name="Google Shape;42606;p18">
              <a:extLst>
                <a:ext uri="{FF2B5EF4-FFF2-40B4-BE49-F238E27FC236}">
                  <a16:creationId xmlns:a16="http://schemas.microsoft.com/office/drawing/2014/main" id="{3C54C988-739E-4416-A183-070947D433FE}"/>
                </a:ext>
              </a:extLst>
            </p:cNvPr>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1" name="Google Shape;42607;p18">
              <a:extLst>
                <a:ext uri="{FF2B5EF4-FFF2-40B4-BE49-F238E27FC236}">
                  <a16:creationId xmlns:a16="http://schemas.microsoft.com/office/drawing/2014/main" id="{B8A4F7B4-2E7E-48EA-A631-E2269E2905E0}"/>
                </a:ext>
              </a:extLst>
            </p:cNvPr>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2" name="Google Shape;42608;p18">
              <a:extLst>
                <a:ext uri="{FF2B5EF4-FFF2-40B4-BE49-F238E27FC236}">
                  <a16:creationId xmlns:a16="http://schemas.microsoft.com/office/drawing/2014/main" id="{C82EDED9-D395-4C1B-B2C3-39D30234B817}"/>
                </a:ext>
              </a:extLst>
            </p:cNvPr>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3" name="Google Shape;42609;p18">
              <a:extLst>
                <a:ext uri="{FF2B5EF4-FFF2-40B4-BE49-F238E27FC236}">
                  <a16:creationId xmlns:a16="http://schemas.microsoft.com/office/drawing/2014/main" id="{A0E76E50-B357-4110-ACC8-2F654323088D}"/>
                </a:ext>
              </a:extLst>
            </p:cNvPr>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4" name="Google Shape;42610;p18">
              <a:extLst>
                <a:ext uri="{FF2B5EF4-FFF2-40B4-BE49-F238E27FC236}">
                  <a16:creationId xmlns:a16="http://schemas.microsoft.com/office/drawing/2014/main" id="{C8CE2234-F92A-40E5-981B-FDD340D020A9}"/>
                </a:ext>
              </a:extLst>
            </p:cNvPr>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5" name="Google Shape;42611;p18">
              <a:extLst>
                <a:ext uri="{FF2B5EF4-FFF2-40B4-BE49-F238E27FC236}">
                  <a16:creationId xmlns:a16="http://schemas.microsoft.com/office/drawing/2014/main" id="{D2A20A90-0F75-4CC4-B0D0-489747842B4D}"/>
                </a:ext>
              </a:extLst>
            </p:cNvPr>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6" name="Google Shape;42612;p18">
              <a:extLst>
                <a:ext uri="{FF2B5EF4-FFF2-40B4-BE49-F238E27FC236}">
                  <a16:creationId xmlns:a16="http://schemas.microsoft.com/office/drawing/2014/main" id="{1AC22E61-E0D3-4AC5-AC0C-9B81B076F89C}"/>
                </a:ext>
              </a:extLst>
            </p:cNvPr>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7" name="Google Shape;42613;p18">
              <a:extLst>
                <a:ext uri="{FF2B5EF4-FFF2-40B4-BE49-F238E27FC236}">
                  <a16:creationId xmlns:a16="http://schemas.microsoft.com/office/drawing/2014/main" id="{5A343C4F-2CB0-4445-A2BB-FD3F6BE217F5}"/>
                </a:ext>
              </a:extLst>
            </p:cNvPr>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8" name="Google Shape;42614;p18">
              <a:extLst>
                <a:ext uri="{FF2B5EF4-FFF2-40B4-BE49-F238E27FC236}">
                  <a16:creationId xmlns:a16="http://schemas.microsoft.com/office/drawing/2014/main" id="{117DACCA-6651-447E-8BB3-7425052B4F9A}"/>
                </a:ext>
              </a:extLst>
            </p:cNvPr>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9" name="Google Shape;42615;p18">
              <a:extLst>
                <a:ext uri="{FF2B5EF4-FFF2-40B4-BE49-F238E27FC236}">
                  <a16:creationId xmlns:a16="http://schemas.microsoft.com/office/drawing/2014/main" id="{C1906C8C-EA91-4318-8B87-F32A492AC524}"/>
                </a:ext>
              </a:extLst>
            </p:cNvPr>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0" name="Google Shape;42616;p18">
              <a:extLst>
                <a:ext uri="{FF2B5EF4-FFF2-40B4-BE49-F238E27FC236}">
                  <a16:creationId xmlns:a16="http://schemas.microsoft.com/office/drawing/2014/main" id="{28DAC617-E1A4-40E9-95C3-465AE71D5D5B}"/>
                </a:ext>
              </a:extLst>
            </p:cNvPr>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1" name="Google Shape;42617;p18">
              <a:extLst>
                <a:ext uri="{FF2B5EF4-FFF2-40B4-BE49-F238E27FC236}">
                  <a16:creationId xmlns:a16="http://schemas.microsoft.com/office/drawing/2014/main" id="{1F9645F7-53B0-490D-8D07-2B7A24B2E3B4}"/>
                </a:ext>
              </a:extLst>
            </p:cNvPr>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2" name="Google Shape;42618;p18">
              <a:extLst>
                <a:ext uri="{FF2B5EF4-FFF2-40B4-BE49-F238E27FC236}">
                  <a16:creationId xmlns:a16="http://schemas.microsoft.com/office/drawing/2014/main" id="{C84DDFA7-5BD0-47F7-856E-2428F60E9209}"/>
                </a:ext>
              </a:extLst>
            </p:cNvPr>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3" name="Google Shape;42619;p18">
              <a:extLst>
                <a:ext uri="{FF2B5EF4-FFF2-40B4-BE49-F238E27FC236}">
                  <a16:creationId xmlns:a16="http://schemas.microsoft.com/office/drawing/2014/main" id="{8F76B6A2-1C0B-4DA3-9A16-647F9C60B518}"/>
                </a:ext>
              </a:extLst>
            </p:cNvPr>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4" name="Google Shape;42620;p18">
              <a:extLst>
                <a:ext uri="{FF2B5EF4-FFF2-40B4-BE49-F238E27FC236}">
                  <a16:creationId xmlns:a16="http://schemas.microsoft.com/office/drawing/2014/main" id="{4DB4BA3F-8979-4F57-9C4C-B9E8B2E8508D}"/>
                </a:ext>
              </a:extLst>
            </p:cNvPr>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5" name="Google Shape;42621;p18">
              <a:extLst>
                <a:ext uri="{FF2B5EF4-FFF2-40B4-BE49-F238E27FC236}">
                  <a16:creationId xmlns:a16="http://schemas.microsoft.com/office/drawing/2014/main" id="{91C486BF-3669-47E6-9DA2-8076B77281FF}"/>
                </a:ext>
              </a:extLst>
            </p:cNvPr>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6" name="Google Shape;42622;p18">
              <a:extLst>
                <a:ext uri="{FF2B5EF4-FFF2-40B4-BE49-F238E27FC236}">
                  <a16:creationId xmlns:a16="http://schemas.microsoft.com/office/drawing/2014/main" id="{E81271D9-7DA1-414E-BE94-936258309E3A}"/>
                </a:ext>
              </a:extLst>
            </p:cNvPr>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7" name="Google Shape;42623;p18">
              <a:extLst>
                <a:ext uri="{FF2B5EF4-FFF2-40B4-BE49-F238E27FC236}">
                  <a16:creationId xmlns:a16="http://schemas.microsoft.com/office/drawing/2014/main" id="{388B9E82-C328-4814-8A69-D203B744C6A5}"/>
                </a:ext>
              </a:extLst>
            </p:cNvPr>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8" name="Google Shape;42624;p18">
              <a:extLst>
                <a:ext uri="{FF2B5EF4-FFF2-40B4-BE49-F238E27FC236}">
                  <a16:creationId xmlns:a16="http://schemas.microsoft.com/office/drawing/2014/main" id="{DAB93B1F-857D-4941-9B01-F0494A38A478}"/>
                </a:ext>
              </a:extLst>
            </p:cNvPr>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9" name="Google Shape;42625;p18">
              <a:extLst>
                <a:ext uri="{FF2B5EF4-FFF2-40B4-BE49-F238E27FC236}">
                  <a16:creationId xmlns:a16="http://schemas.microsoft.com/office/drawing/2014/main" id="{AD92B813-8A59-4858-9F3B-105DA31D1D92}"/>
                </a:ext>
              </a:extLst>
            </p:cNvPr>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0" name="Google Shape;42626;p18">
              <a:extLst>
                <a:ext uri="{FF2B5EF4-FFF2-40B4-BE49-F238E27FC236}">
                  <a16:creationId xmlns:a16="http://schemas.microsoft.com/office/drawing/2014/main" id="{BF5FB253-EEBC-450B-8BDC-B129D380F41E}"/>
                </a:ext>
              </a:extLst>
            </p:cNvPr>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1" name="Google Shape;42627;p18">
              <a:extLst>
                <a:ext uri="{FF2B5EF4-FFF2-40B4-BE49-F238E27FC236}">
                  <a16:creationId xmlns:a16="http://schemas.microsoft.com/office/drawing/2014/main" id="{813DA2C6-5EB4-4668-A7A9-86C054929CE2}"/>
                </a:ext>
              </a:extLst>
            </p:cNvPr>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2" name="Google Shape;42628;p18">
              <a:extLst>
                <a:ext uri="{FF2B5EF4-FFF2-40B4-BE49-F238E27FC236}">
                  <a16:creationId xmlns:a16="http://schemas.microsoft.com/office/drawing/2014/main" id="{F84515EB-A1CB-4CB5-B2AE-B3C2C02DE722}"/>
                </a:ext>
              </a:extLst>
            </p:cNvPr>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3" name="Google Shape;42629;p18">
              <a:extLst>
                <a:ext uri="{FF2B5EF4-FFF2-40B4-BE49-F238E27FC236}">
                  <a16:creationId xmlns:a16="http://schemas.microsoft.com/office/drawing/2014/main" id="{2619DD71-B82E-4E98-8838-5D2B5458B136}"/>
                </a:ext>
              </a:extLst>
            </p:cNvPr>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4" name="Google Shape;42630;p18">
              <a:extLst>
                <a:ext uri="{FF2B5EF4-FFF2-40B4-BE49-F238E27FC236}">
                  <a16:creationId xmlns:a16="http://schemas.microsoft.com/office/drawing/2014/main" id="{AFE3AB57-71F4-4614-B213-A63EFA4C2061}"/>
                </a:ext>
              </a:extLst>
            </p:cNvPr>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5" name="Google Shape;42631;p18">
              <a:extLst>
                <a:ext uri="{FF2B5EF4-FFF2-40B4-BE49-F238E27FC236}">
                  <a16:creationId xmlns:a16="http://schemas.microsoft.com/office/drawing/2014/main" id="{745000EB-C5CF-443C-B321-E4263077CB6C}"/>
                </a:ext>
              </a:extLst>
            </p:cNvPr>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6" name="Google Shape;42632;p18">
              <a:extLst>
                <a:ext uri="{FF2B5EF4-FFF2-40B4-BE49-F238E27FC236}">
                  <a16:creationId xmlns:a16="http://schemas.microsoft.com/office/drawing/2014/main" id="{AD101A34-C8F0-4EBE-9F6C-3CEADC01C466}"/>
                </a:ext>
              </a:extLst>
            </p:cNvPr>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7" name="Google Shape;42633;p18">
              <a:extLst>
                <a:ext uri="{FF2B5EF4-FFF2-40B4-BE49-F238E27FC236}">
                  <a16:creationId xmlns:a16="http://schemas.microsoft.com/office/drawing/2014/main" id="{C22E9EBB-BB8C-43A1-8F48-8AC86FF5CE46}"/>
                </a:ext>
              </a:extLst>
            </p:cNvPr>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8" name="Google Shape;42634;p18">
              <a:extLst>
                <a:ext uri="{FF2B5EF4-FFF2-40B4-BE49-F238E27FC236}">
                  <a16:creationId xmlns:a16="http://schemas.microsoft.com/office/drawing/2014/main" id="{9CB9D971-2005-4A31-8FD0-E80D454C7506}"/>
                </a:ext>
              </a:extLst>
            </p:cNvPr>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9" name="Google Shape;42635;p18">
              <a:extLst>
                <a:ext uri="{FF2B5EF4-FFF2-40B4-BE49-F238E27FC236}">
                  <a16:creationId xmlns:a16="http://schemas.microsoft.com/office/drawing/2014/main" id="{89CBC226-86C9-44AC-B578-5D23FF59371D}"/>
                </a:ext>
              </a:extLst>
            </p:cNvPr>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0" name="Google Shape;42636;p18">
              <a:extLst>
                <a:ext uri="{FF2B5EF4-FFF2-40B4-BE49-F238E27FC236}">
                  <a16:creationId xmlns:a16="http://schemas.microsoft.com/office/drawing/2014/main" id="{3B09FAC8-C66B-4F13-BD1B-1B1867206F94}"/>
                </a:ext>
              </a:extLst>
            </p:cNvPr>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1" name="Google Shape;42637;p18">
              <a:extLst>
                <a:ext uri="{FF2B5EF4-FFF2-40B4-BE49-F238E27FC236}">
                  <a16:creationId xmlns:a16="http://schemas.microsoft.com/office/drawing/2014/main" id="{9EF52BDD-B092-4920-BD70-B1D44AD22B15}"/>
                </a:ext>
              </a:extLst>
            </p:cNvPr>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2" name="Google Shape;42638;p18">
              <a:extLst>
                <a:ext uri="{FF2B5EF4-FFF2-40B4-BE49-F238E27FC236}">
                  <a16:creationId xmlns:a16="http://schemas.microsoft.com/office/drawing/2014/main" id="{0426E8A5-4517-4488-9553-E4C76FAB28C6}"/>
                </a:ext>
              </a:extLst>
            </p:cNvPr>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3" name="Google Shape;42639;p18">
              <a:extLst>
                <a:ext uri="{FF2B5EF4-FFF2-40B4-BE49-F238E27FC236}">
                  <a16:creationId xmlns:a16="http://schemas.microsoft.com/office/drawing/2014/main" id="{0D24DED7-46C4-4D13-9C26-49EE8496496D}"/>
                </a:ext>
              </a:extLst>
            </p:cNvPr>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4" name="Google Shape;42640;p18">
              <a:extLst>
                <a:ext uri="{FF2B5EF4-FFF2-40B4-BE49-F238E27FC236}">
                  <a16:creationId xmlns:a16="http://schemas.microsoft.com/office/drawing/2014/main" id="{5505C6D9-2526-43F7-B7EC-C323D29AFC25}"/>
                </a:ext>
              </a:extLst>
            </p:cNvPr>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5" name="Google Shape;42641;p18">
              <a:extLst>
                <a:ext uri="{FF2B5EF4-FFF2-40B4-BE49-F238E27FC236}">
                  <a16:creationId xmlns:a16="http://schemas.microsoft.com/office/drawing/2014/main" id="{92A21D81-DE24-4A49-964F-77BD5FE7379D}"/>
                </a:ext>
              </a:extLst>
            </p:cNvPr>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6" name="Google Shape;42642;p18">
              <a:extLst>
                <a:ext uri="{FF2B5EF4-FFF2-40B4-BE49-F238E27FC236}">
                  <a16:creationId xmlns:a16="http://schemas.microsoft.com/office/drawing/2014/main" id="{0D1C8B36-53E9-451A-BC67-182317618DD8}"/>
                </a:ext>
              </a:extLst>
            </p:cNvPr>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7" name="Google Shape;42643;p18">
              <a:extLst>
                <a:ext uri="{FF2B5EF4-FFF2-40B4-BE49-F238E27FC236}">
                  <a16:creationId xmlns:a16="http://schemas.microsoft.com/office/drawing/2014/main" id="{01959720-CF55-49CD-B827-B0AA976999D1}"/>
                </a:ext>
              </a:extLst>
            </p:cNvPr>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8" name="Google Shape;42644;p18">
              <a:extLst>
                <a:ext uri="{FF2B5EF4-FFF2-40B4-BE49-F238E27FC236}">
                  <a16:creationId xmlns:a16="http://schemas.microsoft.com/office/drawing/2014/main" id="{0352B844-7D30-41AB-8E9E-F45E4110FB12}"/>
                </a:ext>
              </a:extLst>
            </p:cNvPr>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9" name="Google Shape;42645;p18">
              <a:extLst>
                <a:ext uri="{FF2B5EF4-FFF2-40B4-BE49-F238E27FC236}">
                  <a16:creationId xmlns:a16="http://schemas.microsoft.com/office/drawing/2014/main" id="{2092A914-4017-4EDF-9A75-4F34E703D186}"/>
                </a:ext>
              </a:extLst>
            </p:cNvPr>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0" name="Google Shape;42646;p18">
              <a:extLst>
                <a:ext uri="{FF2B5EF4-FFF2-40B4-BE49-F238E27FC236}">
                  <a16:creationId xmlns:a16="http://schemas.microsoft.com/office/drawing/2014/main" id="{5DDC2167-743E-4669-ACEA-4FCB9E2AF04C}"/>
                </a:ext>
              </a:extLst>
            </p:cNvPr>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1" name="Google Shape;42647;p18">
              <a:extLst>
                <a:ext uri="{FF2B5EF4-FFF2-40B4-BE49-F238E27FC236}">
                  <a16:creationId xmlns:a16="http://schemas.microsoft.com/office/drawing/2014/main" id="{DA46B291-F7F1-4C34-AE88-82514B252AD7}"/>
                </a:ext>
              </a:extLst>
            </p:cNvPr>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2" name="Google Shape;42648;p18">
              <a:extLst>
                <a:ext uri="{FF2B5EF4-FFF2-40B4-BE49-F238E27FC236}">
                  <a16:creationId xmlns:a16="http://schemas.microsoft.com/office/drawing/2014/main" id="{BBB448DA-F1AD-4F60-81FB-24C49E2F314F}"/>
                </a:ext>
              </a:extLst>
            </p:cNvPr>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3" name="Google Shape;42649;p18">
              <a:extLst>
                <a:ext uri="{FF2B5EF4-FFF2-40B4-BE49-F238E27FC236}">
                  <a16:creationId xmlns:a16="http://schemas.microsoft.com/office/drawing/2014/main" id="{89353C77-4DCD-4245-992E-AF659BD8E444}"/>
                </a:ext>
              </a:extLst>
            </p:cNvPr>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4" name="Google Shape;42650;p18">
              <a:extLst>
                <a:ext uri="{FF2B5EF4-FFF2-40B4-BE49-F238E27FC236}">
                  <a16:creationId xmlns:a16="http://schemas.microsoft.com/office/drawing/2014/main" id="{52D3F0E4-748E-4672-BA75-40B5196BA8C4}"/>
                </a:ext>
              </a:extLst>
            </p:cNvPr>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5" name="Google Shape;42651;p18">
              <a:extLst>
                <a:ext uri="{FF2B5EF4-FFF2-40B4-BE49-F238E27FC236}">
                  <a16:creationId xmlns:a16="http://schemas.microsoft.com/office/drawing/2014/main" id="{86DDF2C0-841F-410D-9F0F-6B041830E2D3}"/>
                </a:ext>
              </a:extLst>
            </p:cNvPr>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6" name="Google Shape;42652;p18">
              <a:extLst>
                <a:ext uri="{FF2B5EF4-FFF2-40B4-BE49-F238E27FC236}">
                  <a16:creationId xmlns:a16="http://schemas.microsoft.com/office/drawing/2014/main" id="{DC1EA5B0-FCCF-4E2F-A63D-04DFE96C6FD7}"/>
                </a:ext>
              </a:extLst>
            </p:cNvPr>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7" name="Google Shape;42653;p18">
              <a:extLst>
                <a:ext uri="{FF2B5EF4-FFF2-40B4-BE49-F238E27FC236}">
                  <a16:creationId xmlns:a16="http://schemas.microsoft.com/office/drawing/2014/main" id="{1805E48E-7358-4DA0-9254-59C2E228446B}"/>
                </a:ext>
              </a:extLst>
            </p:cNvPr>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8" name="Google Shape;42654;p18">
              <a:extLst>
                <a:ext uri="{FF2B5EF4-FFF2-40B4-BE49-F238E27FC236}">
                  <a16:creationId xmlns:a16="http://schemas.microsoft.com/office/drawing/2014/main" id="{DC13912E-C88A-4827-9428-7CF9F83C690F}"/>
                </a:ext>
              </a:extLst>
            </p:cNvPr>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9" name="Google Shape;42655;p18">
              <a:extLst>
                <a:ext uri="{FF2B5EF4-FFF2-40B4-BE49-F238E27FC236}">
                  <a16:creationId xmlns:a16="http://schemas.microsoft.com/office/drawing/2014/main" id="{22D362E7-8ED7-4DE8-8CF5-4CBE888058C4}"/>
                </a:ext>
              </a:extLst>
            </p:cNvPr>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0" name="Google Shape;42656;p18">
              <a:extLst>
                <a:ext uri="{FF2B5EF4-FFF2-40B4-BE49-F238E27FC236}">
                  <a16:creationId xmlns:a16="http://schemas.microsoft.com/office/drawing/2014/main" id="{F126DAA4-29F9-4D86-B554-ECF8F6625DB0}"/>
                </a:ext>
              </a:extLst>
            </p:cNvPr>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1" name="Google Shape;42657;p18">
              <a:extLst>
                <a:ext uri="{FF2B5EF4-FFF2-40B4-BE49-F238E27FC236}">
                  <a16:creationId xmlns:a16="http://schemas.microsoft.com/office/drawing/2014/main" id="{57289245-CBAE-4A4E-9D4B-4AD342E56CF6}"/>
                </a:ext>
              </a:extLst>
            </p:cNvPr>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2" name="Google Shape;42658;p18">
              <a:extLst>
                <a:ext uri="{FF2B5EF4-FFF2-40B4-BE49-F238E27FC236}">
                  <a16:creationId xmlns:a16="http://schemas.microsoft.com/office/drawing/2014/main" id="{9BC2ECD6-A2B9-4598-9862-182F18E424C3}"/>
                </a:ext>
              </a:extLst>
            </p:cNvPr>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3" name="Google Shape;42659;p18">
              <a:extLst>
                <a:ext uri="{FF2B5EF4-FFF2-40B4-BE49-F238E27FC236}">
                  <a16:creationId xmlns:a16="http://schemas.microsoft.com/office/drawing/2014/main" id="{84A681D0-6AC2-4318-8579-BFA39EE176F0}"/>
                </a:ext>
              </a:extLst>
            </p:cNvPr>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4" name="Google Shape;42660;p18">
              <a:extLst>
                <a:ext uri="{FF2B5EF4-FFF2-40B4-BE49-F238E27FC236}">
                  <a16:creationId xmlns:a16="http://schemas.microsoft.com/office/drawing/2014/main" id="{049052E8-AC3E-4760-97C6-B10D4F000678}"/>
                </a:ext>
              </a:extLst>
            </p:cNvPr>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5" name="Google Shape;42661;p18">
              <a:extLst>
                <a:ext uri="{FF2B5EF4-FFF2-40B4-BE49-F238E27FC236}">
                  <a16:creationId xmlns:a16="http://schemas.microsoft.com/office/drawing/2014/main" id="{475A3E36-17B1-4DE6-9EB1-2AA330EF7A0D}"/>
                </a:ext>
              </a:extLst>
            </p:cNvPr>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6" name="Google Shape;42662;p18">
              <a:extLst>
                <a:ext uri="{FF2B5EF4-FFF2-40B4-BE49-F238E27FC236}">
                  <a16:creationId xmlns:a16="http://schemas.microsoft.com/office/drawing/2014/main" id="{2F38571C-6879-4B1F-9B86-25440D3151C9}"/>
                </a:ext>
              </a:extLst>
            </p:cNvPr>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7" name="Google Shape;42663;p18">
              <a:extLst>
                <a:ext uri="{FF2B5EF4-FFF2-40B4-BE49-F238E27FC236}">
                  <a16:creationId xmlns:a16="http://schemas.microsoft.com/office/drawing/2014/main" id="{E586E6EB-A617-40FE-80AB-573320D20FDA}"/>
                </a:ext>
              </a:extLst>
            </p:cNvPr>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8" name="Google Shape;42664;p18">
              <a:extLst>
                <a:ext uri="{FF2B5EF4-FFF2-40B4-BE49-F238E27FC236}">
                  <a16:creationId xmlns:a16="http://schemas.microsoft.com/office/drawing/2014/main" id="{148537FD-7D39-4391-9F83-00E122058624}"/>
                </a:ext>
              </a:extLst>
            </p:cNvPr>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9" name="Google Shape;42665;p18">
              <a:extLst>
                <a:ext uri="{FF2B5EF4-FFF2-40B4-BE49-F238E27FC236}">
                  <a16:creationId xmlns:a16="http://schemas.microsoft.com/office/drawing/2014/main" id="{845449FF-C6C6-44D3-B08E-388D3A080512}"/>
                </a:ext>
              </a:extLst>
            </p:cNvPr>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0" name="Google Shape;42666;p18">
              <a:extLst>
                <a:ext uri="{FF2B5EF4-FFF2-40B4-BE49-F238E27FC236}">
                  <a16:creationId xmlns:a16="http://schemas.microsoft.com/office/drawing/2014/main" id="{460A9D2D-26F7-4171-83C5-AA87AC2D9686}"/>
                </a:ext>
              </a:extLst>
            </p:cNvPr>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1" name="Google Shape;42667;p18">
              <a:extLst>
                <a:ext uri="{FF2B5EF4-FFF2-40B4-BE49-F238E27FC236}">
                  <a16:creationId xmlns:a16="http://schemas.microsoft.com/office/drawing/2014/main" id="{CFEB7162-023F-4556-AE2D-3B535CBF616B}"/>
                </a:ext>
              </a:extLst>
            </p:cNvPr>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2" name="Google Shape;42668;p18">
              <a:extLst>
                <a:ext uri="{FF2B5EF4-FFF2-40B4-BE49-F238E27FC236}">
                  <a16:creationId xmlns:a16="http://schemas.microsoft.com/office/drawing/2014/main" id="{4F1758A5-515B-4C88-A4EF-212F4D7267EA}"/>
                </a:ext>
              </a:extLst>
            </p:cNvPr>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3" name="Google Shape;42669;p18">
              <a:extLst>
                <a:ext uri="{FF2B5EF4-FFF2-40B4-BE49-F238E27FC236}">
                  <a16:creationId xmlns:a16="http://schemas.microsoft.com/office/drawing/2014/main" id="{72B0B1D1-56D8-442C-95EC-2D98B073773D}"/>
                </a:ext>
              </a:extLst>
            </p:cNvPr>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4" name="Google Shape;42670;p18">
              <a:extLst>
                <a:ext uri="{FF2B5EF4-FFF2-40B4-BE49-F238E27FC236}">
                  <a16:creationId xmlns:a16="http://schemas.microsoft.com/office/drawing/2014/main" id="{B34A9229-569B-4BD5-BA02-AF7B4A720C7E}"/>
                </a:ext>
              </a:extLst>
            </p:cNvPr>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5" name="Google Shape;42671;p18">
              <a:extLst>
                <a:ext uri="{FF2B5EF4-FFF2-40B4-BE49-F238E27FC236}">
                  <a16:creationId xmlns:a16="http://schemas.microsoft.com/office/drawing/2014/main" id="{4BAB4B8E-1189-402F-99EB-210782EF01DA}"/>
                </a:ext>
              </a:extLst>
            </p:cNvPr>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6" name="Google Shape;42672;p18">
              <a:extLst>
                <a:ext uri="{FF2B5EF4-FFF2-40B4-BE49-F238E27FC236}">
                  <a16:creationId xmlns:a16="http://schemas.microsoft.com/office/drawing/2014/main" id="{B91A18A2-A444-4461-95CC-A5F7B2F1D7F8}"/>
                </a:ext>
              </a:extLst>
            </p:cNvPr>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7" name="Google Shape;42673;p18">
              <a:extLst>
                <a:ext uri="{FF2B5EF4-FFF2-40B4-BE49-F238E27FC236}">
                  <a16:creationId xmlns:a16="http://schemas.microsoft.com/office/drawing/2014/main" id="{0B2003FB-E6F3-4B84-A91B-FB4E9927E782}"/>
                </a:ext>
              </a:extLst>
            </p:cNvPr>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8" name="Google Shape;42674;p18">
              <a:extLst>
                <a:ext uri="{FF2B5EF4-FFF2-40B4-BE49-F238E27FC236}">
                  <a16:creationId xmlns:a16="http://schemas.microsoft.com/office/drawing/2014/main" id="{6CF3BB75-3A37-4E1B-9989-E70AC560436E}"/>
                </a:ext>
              </a:extLst>
            </p:cNvPr>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9" name="Google Shape;42675;p18">
              <a:extLst>
                <a:ext uri="{FF2B5EF4-FFF2-40B4-BE49-F238E27FC236}">
                  <a16:creationId xmlns:a16="http://schemas.microsoft.com/office/drawing/2014/main" id="{CCB0B2F3-BBB1-4F27-B021-B5AFF18B12D0}"/>
                </a:ext>
              </a:extLst>
            </p:cNvPr>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0" name="Google Shape;42676;p18">
              <a:extLst>
                <a:ext uri="{FF2B5EF4-FFF2-40B4-BE49-F238E27FC236}">
                  <a16:creationId xmlns:a16="http://schemas.microsoft.com/office/drawing/2014/main" id="{821B52EC-5BE3-45F0-A8E7-E627E17482FD}"/>
                </a:ext>
              </a:extLst>
            </p:cNvPr>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1" name="Google Shape;42677;p18">
              <a:extLst>
                <a:ext uri="{FF2B5EF4-FFF2-40B4-BE49-F238E27FC236}">
                  <a16:creationId xmlns:a16="http://schemas.microsoft.com/office/drawing/2014/main" id="{40C53F9B-67B2-48C7-ACF4-6F0DD41A69FD}"/>
                </a:ext>
              </a:extLst>
            </p:cNvPr>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2" name="Google Shape;42678;p18">
              <a:extLst>
                <a:ext uri="{FF2B5EF4-FFF2-40B4-BE49-F238E27FC236}">
                  <a16:creationId xmlns:a16="http://schemas.microsoft.com/office/drawing/2014/main" id="{D6616AC2-9BCB-4DE6-BC9B-7F99C554F3FF}"/>
                </a:ext>
              </a:extLst>
            </p:cNvPr>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3" name="Google Shape;42679;p18">
              <a:extLst>
                <a:ext uri="{FF2B5EF4-FFF2-40B4-BE49-F238E27FC236}">
                  <a16:creationId xmlns:a16="http://schemas.microsoft.com/office/drawing/2014/main" id="{AAC471F0-D58E-4500-8C5A-1DE6C0F4746C}"/>
                </a:ext>
              </a:extLst>
            </p:cNvPr>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4" name="Google Shape;42680;p18">
              <a:extLst>
                <a:ext uri="{FF2B5EF4-FFF2-40B4-BE49-F238E27FC236}">
                  <a16:creationId xmlns:a16="http://schemas.microsoft.com/office/drawing/2014/main" id="{B0533EFA-AA22-4147-8CAD-D5BEE0CF0B9B}"/>
                </a:ext>
              </a:extLst>
            </p:cNvPr>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5" name="Google Shape;42681;p18">
              <a:extLst>
                <a:ext uri="{FF2B5EF4-FFF2-40B4-BE49-F238E27FC236}">
                  <a16:creationId xmlns:a16="http://schemas.microsoft.com/office/drawing/2014/main" id="{9C0FF22A-99C3-4EF1-8D45-96C2003C30B0}"/>
                </a:ext>
              </a:extLst>
            </p:cNvPr>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6" name="Google Shape;42682;p18">
              <a:extLst>
                <a:ext uri="{FF2B5EF4-FFF2-40B4-BE49-F238E27FC236}">
                  <a16:creationId xmlns:a16="http://schemas.microsoft.com/office/drawing/2014/main" id="{37E82693-A5FF-494A-8418-B86C57C05431}"/>
                </a:ext>
              </a:extLst>
            </p:cNvPr>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7" name="Google Shape;42683;p18">
              <a:extLst>
                <a:ext uri="{FF2B5EF4-FFF2-40B4-BE49-F238E27FC236}">
                  <a16:creationId xmlns:a16="http://schemas.microsoft.com/office/drawing/2014/main" id="{C26246B2-5CC5-400E-A023-C8B37296F8EC}"/>
                </a:ext>
              </a:extLst>
            </p:cNvPr>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8" name="Google Shape;42684;p18">
              <a:extLst>
                <a:ext uri="{FF2B5EF4-FFF2-40B4-BE49-F238E27FC236}">
                  <a16:creationId xmlns:a16="http://schemas.microsoft.com/office/drawing/2014/main" id="{D0DAB362-F2B4-4D9B-9528-0BC104E497A6}"/>
                </a:ext>
              </a:extLst>
            </p:cNvPr>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9" name="Google Shape;42685;p18">
              <a:extLst>
                <a:ext uri="{FF2B5EF4-FFF2-40B4-BE49-F238E27FC236}">
                  <a16:creationId xmlns:a16="http://schemas.microsoft.com/office/drawing/2014/main" id="{5125C329-A278-4A51-B0DF-589E3510CDBE}"/>
                </a:ext>
              </a:extLst>
            </p:cNvPr>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0" name="Google Shape;42686;p18">
              <a:extLst>
                <a:ext uri="{FF2B5EF4-FFF2-40B4-BE49-F238E27FC236}">
                  <a16:creationId xmlns:a16="http://schemas.microsoft.com/office/drawing/2014/main" id="{1059F3FA-CC46-418C-A8B0-ED88ACA22808}"/>
                </a:ext>
              </a:extLst>
            </p:cNvPr>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1" name="Google Shape;42687;p18">
              <a:extLst>
                <a:ext uri="{FF2B5EF4-FFF2-40B4-BE49-F238E27FC236}">
                  <a16:creationId xmlns:a16="http://schemas.microsoft.com/office/drawing/2014/main" id="{3B9B7BB3-372D-48DF-971D-CC8810AB4948}"/>
                </a:ext>
              </a:extLst>
            </p:cNvPr>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2" name="Google Shape;42688;p18">
              <a:extLst>
                <a:ext uri="{FF2B5EF4-FFF2-40B4-BE49-F238E27FC236}">
                  <a16:creationId xmlns:a16="http://schemas.microsoft.com/office/drawing/2014/main" id="{E44E048E-83CE-4B7C-B5E1-7C7FCA54E2C3}"/>
                </a:ext>
              </a:extLst>
            </p:cNvPr>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3" name="Google Shape;42689;p18">
              <a:extLst>
                <a:ext uri="{FF2B5EF4-FFF2-40B4-BE49-F238E27FC236}">
                  <a16:creationId xmlns:a16="http://schemas.microsoft.com/office/drawing/2014/main" id="{E77A1207-5435-4E62-9152-E2101FF25B0C}"/>
                </a:ext>
              </a:extLst>
            </p:cNvPr>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4" name="Google Shape;42690;p18">
              <a:extLst>
                <a:ext uri="{FF2B5EF4-FFF2-40B4-BE49-F238E27FC236}">
                  <a16:creationId xmlns:a16="http://schemas.microsoft.com/office/drawing/2014/main" id="{C834D607-F9B2-4072-9D6A-E341C6B847FB}"/>
                </a:ext>
              </a:extLst>
            </p:cNvPr>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5" name="Google Shape;42691;p18">
              <a:extLst>
                <a:ext uri="{FF2B5EF4-FFF2-40B4-BE49-F238E27FC236}">
                  <a16:creationId xmlns:a16="http://schemas.microsoft.com/office/drawing/2014/main" id="{3B36D914-1EFE-4F9F-8969-F0D1763F4415}"/>
                </a:ext>
              </a:extLst>
            </p:cNvPr>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6" name="Google Shape;42692;p18">
              <a:extLst>
                <a:ext uri="{FF2B5EF4-FFF2-40B4-BE49-F238E27FC236}">
                  <a16:creationId xmlns:a16="http://schemas.microsoft.com/office/drawing/2014/main" id="{6EF531C8-E43A-49D6-8887-1BBC87932AED}"/>
                </a:ext>
              </a:extLst>
            </p:cNvPr>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7" name="Google Shape;42693;p18">
              <a:extLst>
                <a:ext uri="{FF2B5EF4-FFF2-40B4-BE49-F238E27FC236}">
                  <a16:creationId xmlns:a16="http://schemas.microsoft.com/office/drawing/2014/main" id="{45978B94-74F1-4830-8F21-E42776B3004B}"/>
                </a:ext>
              </a:extLst>
            </p:cNvPr>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8" name="Google Shape;42694;p18">
              <a:extLst>
                <a:ext uri="{FF2B5EF4-FFF2-40B4-BE49-F238E27FC236}">
                  <a16:creationId xmlns:a16="http://schemas.microsoft.com/office/drawing/2014/main" id="{3697B22A-6EAC-4D81-9A7E-80EE2D5E933A}"/>
                </a:ext>
              </a:extLst>
            </p:cNvPr>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9" name="Google Shape;42695;p18">
              <a:extLst>
                <a:ext uri="{FF2B5EF4-FFF2-40B4-BE49-F238E27FC236}">
                  <a16:creationId xmlns:a16="http://schemas.microsoft.com/office/drawing/2014/main" id="{E728BCF0-77E9-40E9-8FCF-2CFE6F3F3065}"/>
                </a:ext>
              </a:extLst>
            </p:cNvPr>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0" name="Google Shape;42696;p18">
              <a:extLst>
                <a:ext uri="{FF2B5EF4-FFF2-40B4-BE49-F238E27FC236}">
                  <a16:creationId xmlns:a16="http://schemas.microsoft.com/office/drawing/2014/main" id="{EEEC05EB-C282-44CD-A954-D3416D92DD25}"/>
                </a:ext>
              </a:extLst>
            </p:cNvPr>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1" name="Google Shape;42697;p18">
              <a:extLst>
                <a:ext uri="{FF2B5EF4-FFF2-40B4-BE49-F238E27FC236}">
                  <a16:creationId xmlns:a16="http://schemas.microsoft.com/office/drawing/2014/main" id="{3603EFF4-6498-46A0-AD2F-076559644CEE}"/>
                </a:ext>
              </a:extLst>
            </p:cNvPr>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2" name="Google Shape;42698;p18">
              <a:extLst>
                <a:ext uri="{FF2B5EF4-FFF2-40B4-BE49-F238E27FC236}">
                  <a16:creationId xmlns:a16="http://schemas.microsoft.com/office/drawing/2014/main" id="{D1164F5C-5D7B-43E8-A917-E95F44CF1F4F}"/>
                </a:ext>
              </a:extLst>
            </p:cNvPr>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3" name="Google Shape;42699;p18">
              <a:extLst>
                <a:ext uri="{FF2B5EF4-FFF2-40B4-BE49-F238E27FC236}">
                  <a16:creationId xmlns:a16="http://schemas.microsoft.com/office/drawing/2014/main" id="{F91C6B2C-6684-42A6-9DD8-DD54CD49C0D9}"/>
                </a:ext>
              </a:extLst>
            </p:cNvPr>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4" name="Google Shape;42700;p18">
              <a:extLst>
                <a:ext uri="{FF2B5EF4-FFF2-40B4-BE49-F238E27FC236}">
                  <a16:creationId xmlns:a16="http://schemas.microsoft.com/office/drawing/2014/main" id="{B3B3B970-8288-43CC-9B81-E9B680F74298}"/>
                </a:ext>
              </a:extLst>
            </p:cNvPr>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5" name="Google Shape;42701;p18">
              <a:extLst>
                <a:ext uri="{FF2B5EF4-FFF2-40B4-BE49-F238E27FC236}">
                  <a16:creationId xmlns:a16="http://schemas.microsoft.com/office/drawing/2014/main" id="{62036115-B200-4873-8231-9EAEFAB519E6}"/>
                </a:ext>
              </a:extLst>
            </p:cNvPr>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6" name="Google Shape;42702;p18">
              <a:extLst>
                <a:ext uri="{FF2B5EF4-FFF2-40B4-BE49-F238E27FC236}">
                  <a16:creationId xmlns:a16="http://schemas.microsoft.com/office/drawing/2014/main" id="{7F63A4DC-98A0-449D-8BD7-D41B2560E01C}"/>
                </a:ext>
              </a:extLst>
            </p:cNvPr>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7" name="Google Shape;42703;p18">
              <a:extLst>
                <a:ext uri="{FF2B5EF4-FFF2-40B4-BE49-F238E27FC236}">
                  <a16:creationId xmlns:a16="http://schemas.microsoft.com/office/drawing/2014/main" id="{2C6E1369-D775-4B92-916B-B55493F59B77}"/>
                </a:ext>
              </a:extLst>
            </p:cNvPr>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8" name="Google Shape;42704;p18">
              <a:extLst>
                <a:ext uri="{FF2B5EF4-FFF2-40B4-BE49-F238E27FC236}">
                  <a16:creationId xmlns:a16="http://schemas.microsoft.com/office/drawing/2014/main" id="{6DD32071-FD57-4E03-97D7-DCFD4AEF5DB0}"/>
                </a:ext>
              </a:extLst>
            </p:cNvPr>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9" name="Google Shape;42705;p18">
              <a:extLst>
                <a:ext uri="{FF2B5EF4-FFF2-40B4-BE49-F238E27FC236}">
                  <a16:creationId xmlns:a16="http://schemas.microsoft.com/office/drawing/2014/main" id="{B3D1B844-D3D9-4CB1-B9BD-D4C0DA72B9BD}"/>
                </a:ext>
              </a:extLst>
            </p:cNvPr>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0" name="Google Shape;42706;p18">
              <a:extLst>
                <a:ext uri="{FF2B5EF4-FFF2-40B4-BE49-F238E27FC236}">
                  <a16:creationId xmlns:a16="http://schemas.microsoft.com/office/drawing/2014/main" id="{86673DA0-E1CD-4A1D-BCAB-C673BA7E4131}"/>
                </a:ext>
              </a:extLst>
            </p:cNvPr>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1" name="Google Shape;42707;p18">
              <a:extLst>
                <a:ext uri="{FF2B5EF4-FFF2-40B4-BE49-F238E27FC236}">
                  <a16:creationId xmlns:a16="http://schemas.microsoft.com/office/drawing/2014/main" id="{262B5B8F-B4D7-41CC-92A0-22CDA32CFB45}"/>
                </a:ext>
              </a:extLst>
            </p:cNvPr>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2" name="Google Shape;42708;p18">
              <a:extLst>
                <a:ext uri="{FF2B5EF4-FFF2-40B4-BE49-F238E27FC236}">
                  <a16:creationId xmlns:a16="http://schemas.microsoft.com/office/drawing/2014/main" id="{EF353F1F-F628-469E-9026-7FCF3051D220}"/>
                </a:ext>
              </a:extLst>
            </p:cNvPr>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3" name="Google Shape;42709;p18">
              <a:extLst>
                <a:ext uri="{FF2B5EF4-FFF2-40B4-BE49-F238E27FC236}">
                  <a16:creationId xmlns:a16="http://schemas.microsoft.com/office/drawing/2014/main" id="{639724E8-761B-4730-AF17-F779A5E90B90}"/>
                </a:ext>
              </a:extLst>
            </p:cNvPr>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4" name="Google Shape;42710;p18">
              <a:extLst>
                <a:ext uri="{FF2B5EF4-FFF2-40B4-BE49-F238E27FC236}">
                  <a16:creationId xmlns:a16="http://schemas.microsoft.com/office/drawing/2014/main" id="{3311EDCF-152E-4971-B707-7523B51EFDD2}"/>
                </a:ext>
              </a:extLst>
            </p:cNvPr>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5" name="Google Shape;42711;p18">
              <a:extLst>
                <a:ext uri="{FF2B5EF4-FFF2-40B4-BE49-F238E27FC236}">
                  <a16:creationId xmlns:a16="http://schemas.microsoft.com/office/drawing/2014/main" id="{ED21D1E6-9414-4B3B-9D17-6DD0289B90E9}"/>
                </a:ext>
              </a:extLst>
            </p:cNvPr>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6" name="Google Shape;42712;p18">
              <a:extLst>
                <a:ext uri="{FF2B5EF4-FFF2-40B4-BE49-F238E27FC236}">
                  <a16:creationId xmlns:a16="http://schemas.microsoft.com/office/drawing/2014/main" id="{612EC50C-7F61-4A4E-ACB6-04FF87A204A0}"/>
                </a:ext>
              </a:extLst>
            </p:cNvPr>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7" name="Google Shape;42713;p18">
              <a:extLst>
                <a:ext uri="{FF2B5EF4-FFF2-40B4-BE49-F238E27FC236}">
                  <a16:creationId xmlns:a16="http://schemas.microsoft.com/office/drawing/2014/main" id="{72474D1C-B1FE-47BB-A3CB-3AA757DE2F87}"/>
                </a:ext>
              </a:extLst>
            </p:cNvPr>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8" name="Google Shape;42714;p18">
              <a:extLst>
                <a:ext uri="{FF2B5EF4-FFF2-40B4-BE49-F238E27FC236}">
                  <a16:creationId xmlns:a16="http://schemas.microsoft.com/office/drawing/2014/main" id="{166DC72E-789E-4BA5-9BA9-B0CAE81497FA}"/>
                </a:ext>
              </a:extLst>
            </p:cNvPr>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9" name="Google Shape;42715;p18">
              <a:extLst>
                <a:ext uri="{FF2B5EF4-FFF2-40B4-BE49-F238E27FC236}">
                  <a16:creationId xmlns:a16="http://schemas.microsoft.com/office/drawing/2014/main" id="{81E47441-EF0D-4702-8983-C8F38D5F6199}"/>
                </a:ext>
              </a:extLst>
            </p:cNvPr>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0" name="Google Shape;42716;p18">
              <a:extLst>
                <a:ext uri="{FF2B5EF4-FFF2-40B4-BE49-F238E27FC236}">
                  <a16:creationId xmlns:a16="http://schemas.microsoft.com/office/drawing/2014/main" id="{55A52CC2-E954-486A-93AA-CC8FAE5340CA}"/>
                </a:ext>
              </a:extLst>
            </p:cNvPr>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1" name="Google Shape;42717;p18">
              <a:extLst>
                <a:ext uri="{FF2B5EF4-FFF2-40B4-BE49-F238E27FC236}">
                  <a16:creationId xmlns:a16="http://schemas.microsoft.com/office/drawing/2014/main" id="{9133D6EC-5A20-46D4-B7C7-371F200DC0DF}"/>
                </a:ext>
              </a:extLst>
            </p:cNvPr>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2" name="Google Shape;42718;p18">
              <a:extLst>
                <a:ext uri="{FF2B5EF4-FFF2-40B4-BE49-F238E27FC236}">
                  <a16:creationId xmlns:a16="http://schemas.microsoft.com/office/drawing/2014/main" id="{CAAF6510-FAB9-46F6-BD79-35EF5E694A43}"/>
                </a:ext>
              </a:extLst>
            </p:cNvPr>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3" name="Google Shape;42719;p18">
              <a:extLst>
                <a:ext uri="{FF2B5EF4-FFF2-40B4-BE49-F238E27FC236}">
                  <a16:creationId xmlns:a16="http://schemas.microsoft.com/office/drawing/2014/main" id="{2E75A116-D713-474F-B622-218A15B7A174}"/>
                </a:ext>
              </a:extLst>
            </p:cNvPr>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4" name="Google Shape;42720;p18">
              <a:extLst>
                <a:ext uri="{FF2B5EF4-FFF2-40B4-BE49-F238E27FC236}">
                  <a16:creationId xmlns:a16="http://schemas.microsoft.com/office/drawing/2014/main" id="{183F89AC-59F3-4C87-B552-CA6ED781A04F}"/>
                </a:ext>
              </a:extLst>
            </p:cNvPr>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5" name="Google Shape;42721;p18">
              <a:extLst>
                <a:ext uri="{FF2B5EF4-FFF2-40B4-BE49-F238E27FC236}">
                  <a16:creationId xmlns:a16="http://schemas.microsoft.com/office/drawing/2014/main" id="{2E78CBC3-A73F-42AC-8540-F9EDA47971F7}"/>
                </a:ext>
              </a:extLst>
            </p:cNvPr>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6" name="Google Shape;42722;p18">
              <a:extLst>
                <a:ext uri="{FF2B5EF4-FFF2-40B4-BE49-F238E27FC236}">
                  <a16:creationId xmlns:a16="http://schemas.microsoft.com/office/drawing/2014/main" id="{E01DC383-1FB5-4307-8F5A-969CA4D8BC11}"/>
                </a:ext>
              </a:extLst>
            </p:cNvPr>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7" name="Google Shape;42723;p18">
              <a:extLst>
                <a:ext uri="{FF2B5EF4-FFF2-40B4-BE49-F238E27FC236}">
                  <a16:creationId xmlns:a16="http://schemas.microsoft.com/office/drawing/2014/main" id="{6F2DF7B1-A883-468D-B9E6-12E8181EB054}"/>
                </a:ext>
              </a:extLst>
            </p:cNvPr>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8" name="Google Shape;42724;p18">
              <a:extLst>
                <a:ext uri="{FF2B5EF4-FFF2-40B4-BE49-F238E27FC236}">
                  <a16:creationId xmlns:a16="http://schemas.microsoft.com/office/drawing/2014/main" id="{CCB02266-0ECE-4313-8EE3-1EA42854BDEA}"/>
                </a:ext>
              </a:extLst>
            </p:cNvPr>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9" name="Google Shape;42725;p18">
              <a:extLst>
                <a:ext uri="{FF2B5EF4-FFF2-40B4-BE49-F238E27FC236}">
                  <a16:creationId xmlns:a16="http://schemas.microsoft.com/office/drawing/2014/main" id="{F2E88250-FFFB-4E72-9F22-9FB1D228B971}"/>
                </a:ext>
              </a:extLst>
            </p:cNvPr>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0" name="Google Shape;42726;p18">
              <a:extLst>
                <a:ext uri="{FF2B5EF4-FFF2-40B4-BE49-F238E27FC236}">
                  <a16:creationId xmlns:a16="http://schemas.microsoft.com/office/drawing/2014/main" id="{29AB007F-CEE8-48CC-A2A4-B22DDB5D8066}"/>
                </a:ext>
              </a:extLst>
            </p:cNvPr>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1" name="Google Shape;42727;p18">
              <a:extLst>
                <a:ext uri="{FF2B5EF4-FFF2-40B4-BE49-F238E27FC236}">
                  <a16:creationId xmlns:a16="http://schemas.microsoft.com/office/drawing/2014/main" id="{F209172F-DAF2-40D5-AD78-4087FA9AB276}"/>
                </a:ext>
              </a:extLst>
            </p:cNvPr>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2" name="Google Shape;42728;p18">
              <a:extLst>
                <a:ext uri="{FF2B5EF4-FFF2-40B4-BE49-F238E27FC236}">
                  <a16:creationId xmlns:a16="http://schemas.microsoft.com/office/drawing/2014/main" id="{0F0964F1-80BE-4A16-ABE1-B2D12DB622BD}"/>
                </a:ext>
              </a:extLst>
            </p:cNvPr>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3" name="Google Shape;42729;p18">
              <a:extLst>
                <a:ext uri="{FF2B5EF4-FFF2-40B4-BE49-F238E27FC236}">
                  <a16:creationId xmlns:a16="http://schemas.microsoft.com/office/drawing/2014/main" id="{55D42B69-072F-4DC4-AE93-EE2022ABDC7D}"/>
                </a:ext>
              </a:extLst>
            </p:cNvPr>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4" name="Google Shape;42730;p18">
              <a:extLst>
                <a:ext uri="{FF2B5EF4-FFF2-40B4-BE49-F238E27FC236}">
                  <a16:creationId xmlns:a16="http://schemas.microsoft.com/office/drawing/2014/main" id="{95E8FFF0-5103-4E99-9AF0-23C87C924143}"/>
                </a:ext>
              </a:extLst>
            </p:cNvPr>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5" name="Google Shape;42731;p18">
              <a:extLst>
                <a:ext uri="{FF2B5EF4-FFF2-40B4-BE49-F238E27FC236}">
                  <a16:creationId xmlns:a16="http://schemas.microsoft.com/office/drawing/2014/main" id="{E9CDD3C0-D751-4440-8069-2EBE9414C53B}"/>
                </a:ext>
              </a:extLst>
            </p:cNvPr>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6" name="Google Shape;42732;p18">
              <a:extLst>
                <a:ext uri="{FF2B5EF4-FFF2-40B4-BE49-F238E27FC236}">
                  <a16:creationId xmlns:a16="http://schemas.microsoft.com/office/drawing/2014/main" id="{3F0BCBDF-D7D9-455C-B414-9D98E774C930}"/>
                </a:ext>
              </a:extLst>
            </p:cNvPr>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7" name="Google Shape;42733;p18">
              <a:extLst>
                <a:ext uri="{FF2B5EF4-FFF2-40B4-BE49-F238E27FC236}">
                  <a16:creationId xmlns:a16="http://schemas.microsoft.com/office/drawing/2014/main" id="{1EF5D035-E9BE-468C-BEEC-91A2252D5152}"/>
                </a:ext>
              </a:extLst>
            </p:cNvPr>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8" name="Google Shape;42734;p18">
              <a:extLst>
                <a:ext uri="{FF2B5EF4-FFF2-40B4-BE49-F238E27FC236}">
                  <a16:creationId xmlns:a16="http://schemas.microsoft.com/office/drawing/2014/main" id="{83D321B1-E124-4EA2-A02E-FCC1C85C4837}"/>
                </a:ext>
              </a:extLst>
            </p:cNvPr>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9" name="Google Shape;42735;p18">
              <a:extLst>
                <a:ext uri="{FF2B5EF4-FFF2-40B4-BE49-F238E27FC236}">
                  <a16:creationId xmlns:a16="http://schemas.microsoft.com/office/drawing/2014/main" id="{51499A3D-5298-44A0-87AB-FC6ABDBD4CC6}"/>
                </a:ext>
              </a:extLst>
            </p:cNvPr>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0" name="Google Shape;42736;p18">
              <a:extLst>
                <a:ext uri="{FF2B5EF4-FFF2-40B4-BE49-F238E27FC236}">
                  <a16:creationId xmlns:a16="http://schemas.microsoft.com/office/drawing/2014/main" id="{63481EB6-941D-4AAB-B5A7-29EA57216A6C}"/>
                </a:ext>
              </a:extLst>
            </p:cNvPr>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1" name="Google Shape;42737;p18">
              <a:extLst>
                <a:ext uri="{FF2B5EF4-FFF2-40B4-BE49-F238E27FC236}">
                  <a16:creationId xmlns:a16="http://schemas.microsoft.com/office/drawing/2014/main" id="{77AD9238-5E19-4DAE-8D24-5AEFE1F6E393}"/>
                </a:ext>
              </a:extLst>
            </p:cNvPr>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2" name="Google Shape;42738;p18">
              <a:extLst>
                <a:ext uri="{FF2B5EF4-FFF2-40B4-BE49-F238E27FC236}">
                  <a16:creationId xmlns:a16="http://schemas.microsoft.com/office/drawing/2014/main" id="{B52421F2-F3B8-4268-BA43-6F39EB8FFDC0}"/>
                </a:ext>
              </a:extLst>
            </p:cNvPr>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3" name="Google Shape;42739;p18">
              <a:extLst>
                <a:ext uri="{FF2B5EF4-FFF2-40B4-BE49-F238E27FC236}">
                  <a16:creationId xmlns:a16="http://schemas.microsoft.com/office/drawing/2014/main" id="{7F80774A-FE98-4C0F-938E-53CAA3343A44}"/>
                </a:ext>
              </a:extLst>
            </p:cNvPr>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4" name="Google Shape;42740;p18">
              <a:extLst>
                <a:ext uri="{FF2B5EF4-FFF2-40B4-BE49-F238E27FC236}">
                  <a16:creationId xmlns:a16="http://schemas.microsoft.com/office/drawing/2014/main" id="{69B36E90-B117-4E7C-9553-AFFA0520FAAB}"/>
                </a:ext>
              </a:extLst>
            </p:cNvPr>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5" name="Google Shape;42741;p18">
              <a:extLst>
                <a:ext uri="{FF2B5EF4-FFF2-40B4-BE49-F238E27FC236}">
                  <a16:creationId xmlns:a16="http://schemas.microsoft.com/office/drawing/2014/main" id="{08036521-B8A7-4C4E-A02E-0640BECDFC2D}"/>
                </a:ext>
              </a:extLst>
            </p:cNvPr>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6" name="Google Shape;42742;p18">
              <a:extLst>
                <a:ext uri="{FF2B5EF4-FFF2-40B4-BE49-F238E27FC236}">
                  <a16:creationId xmlns:a16="http://schemas.microsoft.com/office/drawing/2014/main" id="{AD7E705C-8556-4D3A-A0FE-8791D45A0903}"/>
                </a:ext>
              </a:extLst>
            </p:cNvPr>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7" name="Google Shape;42743;p18">
              <a:extLst>
                <a:ext uri="{FF2B5EF4-FFF2-40B4-BE49-F238E27FC236}">
                  <a16:creationId xmlns:a16="http://schemas.microsoft.com/office/drawing/2014/main" id="{A3FA25DA-C78A-4745-AE54-39F7ACC8A734}"/>
                </a:ext>
              </a:extLst>
            </p:cNvPr>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8" name="Google Shape;42744;p18">
              <a:extLst>
                <a:ext uri="{FF2B5EF4-FFF2-40B4-BE49-F238E27FC236}">
                  <a16:creationId xmlns:a16="http://schemas.microsoft.com/office/drawing/2014/main" id="{0206EABC-2FDA-4000-BDF3-23BA4E3A6804}"/>
                </a:ext>
              </a:extLst>
            </p:cNvPr>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9" name="Google Shape;42745;p18">
              <a:extLst>
                <a:ext uri="{FF2B5EF4-FFF2-40B4-BE49-F238E27FC236}">
                  <a16:creationId xmlns:a16="http://schemas.microsoft.com/office/drawing/2014/main" id="{3235462B-5641-402A-BA47-20557971B83A}"/>
                </a:ext>
              </a:extLst>
            </p:cNvPr>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0" name="Google Shape;42746;p18">
              <a:extLst>
                <a:ext uri="{FF2B5EF4-FFF2-40B4-BE49-F238E27FC236}">
                  <a16:creationId xmlns:a16="http://schemas.microsoft.com/office/drawing/2014/main" id="{F4F68C2E-13B2-4C90-865B-9E9A2C984EC9}"/>
                </a:ext>
              </a:extLst>
            </p:cNvPr>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1" name="Google Shape;42747;p18">
              <a:extLst>
                <a:ext uri="{FF2B5EF4-FFF2-40B4-BE49-F238E27FC236}">
                  <a16:creationId xmlns:a16="http://schemas.microsoft.com/office/drawing/2014/main" id="{B48DA4DA-A992-496A-9799-8FAD2A55BA03}"/>
                </a:ext>
              </a:extLst>
            </p:cNvPr>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2" name="Google Shape;42748;p18">
              <a:extLst>
                <a:ext uri="{FF2B5EF4-FFF2-40B4-BE49-F238E27FC236}">
                  <a16:creationId xmlns:a16="http://schemas.microsoft.com/office/drawing/2014/main" id="{B3B84013-93A3-4978-A236-EFA55134F672}"/>
                </a:ext>
              </a:extLst>
            </p:cNvPr>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3" name="Google Shape;42749;p18">
              <a:extLst>
                <a:ext uri="{FF2B5EF4-FFF2-40B4-BE49-F238E27FC236}">
                  <a16:creationId xmlns:a16="http://schemas.microsoft.com/office/drawing/2014/main" id="{478CACF0-50A1-4FDA-98E4-4EE4BBC77B65}"/>
                </a:ext>
              </a:extLst>
            </p:cNvPr>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4" name="Google Shape;42750;p18">
              <a:extLst>
                <a:ext uri="{FF2B5EF4-FFF2-40B4-BE49-F238E27FC236}">
                  <a16:creationId xmlns:a16="http://schemas.microsoft.com/office/drawing/2014/main" id="{8AE06E59-9950-4A6F-B659-F0F52D484278}"/>
                </a:ext>
              </a:extLst>
            </p:cNvPr>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5" name="Google Shape;42751;p18">
              <a:extLst>
                <a:ext uri="{FF2B5EF4-FFF2-40B4-BE49-F238E27FC236}">
                  <a16:creationId xmlns:a16="http://schemas.microsoft.com/office/drawing/2014/main" id="{076CF5CB-DD02-431C-A646-537EEF75B2CB}"/>
                </a:ext>
              </a:extLst>
            </p:cNvPr>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6" name="Google Shape;42752;p18">
              <a:extLst>
                <a:ext uri="{FF2B5EF4-FFF2-40B4-BE49-F238E27FC236}">
                  <a16:creationId xmlns:a16="http://schemas.microsoft.com/office/drawing/2014/main" id="{2573368A-21FE-4E9C-979D-477E3752FA31}"/>
                </a:ext>
              </a:extLst>
            </p:cNvPr>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7" name="Google Shape;42753;p18">
              <a:extLst>
                <a:ext uri="{FF2B5EF4-FFF2-40B4-BE49-F238E27FC236}">
                  <a16:creationId xmlns:a16="http://schemas.microsoft.com/office/drawing/2014/main" id="{77637D71-C838-4798-9C2B-432AAAF2A6EF}"/>
                </a:ext>
              </a:extLst>
            </p:cNvPr>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8" name="Google Shape;42754;p18">
              <a:extLst>
                <a:ext uri="{FF2B5EF4-FFF2-40B4-BE49-F238E27FC236}">
                  <a16:creationId xmlns:a16="http://schemas.microsoft.com/office/drawing/2014/main" id="{5E77F4C8-AAEB-4C1A-B67E-49BD178271B3}"/>
                </a:ext>
              </a:extLst>
            </p:cNvPr>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9" name="Google Shape;42755;p18">
              <a:extLst>
                <a:ext uri="{FF2B5EF4-FFF2-40B4-BE49-F238E27FC236}">
                  <a16:creationId xmlns:a16="http://schemas.microsoft.com/office/drawing/2014/main" id="{6D2DBA74-9638-4690-93CF-B02D139F6FB9}"/>
                </a:ext>
              </a:extLst>
            </p:cNvPr>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0" name="Google Shape;42756;p18">
              <a:extLst>
                <a:ext uri="{FF2B5EF4-FFF2-40B4-BE49-F238E27FC236}">
                  <a16:creationId xmlns:a16="http://schemas.microsoft.com/office/drawing/2014/main" id="{F383BB88-CC03-445D-9BC9-F6D12E5BF41A}"/>
                </a:ext>
              </a:extLst>
            </p:cNvPr>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1" name="Google Shape;42757;p18">
              <a:extLst>
                <a:ext uri="{FF2B5EF4-FFF2-40B4-BE49-F238E27FC236}">
                  <a16:creationId xmlns:a16="http://schemas.microsoft.com/office/drawing/2014/main" id="{82425E47-B0C9-4DBE-9F38-F558185D32B5}"/>
                </a:ext>
              </a:extLst>
            </p:cNvPr>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2" name="Google Shape;42758;p18">
              <a:extLst>
                <a:ext uri="{FF2B5EF4-FFF2-40B4-BE49-F238E27FC236}">
                  <a16:creationId xmlns:a16="http://schemas.microsoft.com/office/drawing/2014/main" id="{D8D0CBF0-F465-4150-A659-525496542484}"/>
                </a:ext>
              </a:extLst>
            </p:cNvPr>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3" name="Google Shape;42759;p18">
              <a:extLst>
                <a:ext uri="{FF2B5EF4-FFF2-40B4-BE49-F238E27FC236}">
                  <a16:creationId xmlns:a16="http://schemas.microsoft.com/office/drawing/2014/main" id="{6D329C62-4F62-46AC-8B12-BA649010F18D}"/>
                </a:ext>
              </a:extLst>
            </p:cNvPr>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4" name="Google Shape;42760;p18">
              <a:extLst>
                <a:ext uri="{FF2B5EF4-FFF2-40B4-BE49-F238E27FC236}">
                  <a16:creationId xmlns:a16="http://schemas.microsoft.com/office/drawing/2014/main" id="{4B10EED9-223F-4530-87B2-E27E3223AF88}"/>
                </a:ext>
              </a:extLst>
            </p:cNvPr>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5" name="Google Shape;42761;p18">
              <a:extLst>
                <a:ext uri="{FF2B5EF4-FFF2-40B4-BE49-F238E27FC236}">
                  <a16:creationId xmlns:a16="http://schemas.microsoft.com/office/drawing/2014/main" id="{A2691A8D-9231-4ECD-837C-8F1E90DF4019}"/>
                </a:ext>
              </a:extLst>
            </p:cNvPr>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6" name="Google Shape;42762;p18">
              <a:extLst>
                <a:ext uri="{FF2B5EF4-FFF2-40B4-BE49-F238E27FC236}">
                  <a16:creationId xmlns:a16="http://schemas.microsoft.com/office/drawing/2014/main" id="{AC0C321F-4E1F-4E83-A3A5-31E97316A505}"/>
                </a:ext>
              </a:extLst>
            </p:cNvPr>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7" name="Google Shape;42763;p18">
              <a:extLst>
                <a:ext uri="{FF2B5EF4-FFF2-40B4-BE49-F238E27FC236}">
                  <a16:creationId xmlns:a16="http://schemas.microsoft.com/office/drawing/2014/main" id="{34824724-52AA-478D-B8E9-CCEBB77C35B2}"/>
                </a:ext>
              </a:extLst>
            </p:cNvPr>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8" name="Google Shape;42764;p18">
              <a:extLst>
                <a:ext uri="{FF2B5EF4-FFF2-40B4-BE49-F238E27FC236}">
                  <a16:creationId xmlns:a16="http://schemas.microsoft.com/office/drawing/2014/main" id="{26DC8037-C805-42A0-A8D1-0E0412929334}"/>
                </a:ext>
              </a:extLst>
            </p:cNvPr>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9" name="Google Shape;42765;p18">
              <a:extLst>
                <a:ext uri="{FF2B5EF4-FFF2-40B4-BE49-F238E27FC236}">
                  <a16:creationId xmlns:a16="http://schemas.microsoft.com/office/drawing/2014/main" id="{88530D22-9A34-4E9D-9701-ACA187B0B68C}"/>
                </a:ext>
              </a:extLst>
            </p:cNvPr>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0" name="Google Shape;42766;p18">
              <a:extLst>
                <a:ext uri="{FF2B5EF4-FFF2-40B4-BE49-F238E27FC236}">
                  <a16:creationId xmlns:a16="http://schemas.microsoft.com/office/drawing/2014/main" id="{9B96E5CD-B24C-4D70-B413-CCD9FD1B1E30}"/>
                </a:ext>
              </a:extLst>
            </p:cNvPr>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1" name="Google Shape;42767;p18">
              <a:extLst>
                <a:ext uri="{FF2B5EF4-FFF2-40B4-BE49-F238E27FC236}">
                  <a16:creationId xmlns:a16="http://schemas.microsoft.com/office/drawing/2014/main" id="{D3E4F9F7-0982-439D-B9AE-BCD6937979C3}"/>
                </a:ext>
              </a:extLst>
            </p:cNvPr>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2" name="Google Shape;42768;p18">
              <a:extLst>
                <a:ext uri="{FF2B5EF4-FFF2-40B4-BE49-F238E27FC236}">
                  <a16:creationId xmlns:a16="http://schemas.microsoft.com/office/drawing/2014/main" id="{7FE86BEB-518F-4CEA-875D-807BA8360E82}"/>
                </a:ext>
              </a:extLst>
            </p:cNvPr>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3" name="Google Shape;42769;p18">
              <a:extLst>
                <a:ext uri="{FF2B5EF4-FFF2-40B4-BE49-F238E27FC236}">
                  <a16:creationId xmlns:a16="http://schemas.microsoft.com/office/drawing/2014/main" id="{7B77C2DF-46AE-4894-9CC9-D7572B927A90}"/>
                </a:ext>
              </a:extLst>
            </p:cNvPr>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4" name="Google Shape;42770;p18">
              <a:extLst>
                <a:ext uri="{FF2B5EF4-FFF2-40B4-BE49-F238E27FC236}">
                  <a16:creationId xmlns:a16="http://schemas.microsoft.com/office/drawing/2014/main" id="{AF60DC18-ED61-4935-9F08-5EE060B1CAE5}"/>
                </a:ext>
              </a:extLst>
            </p:cNvPr>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5" name="Google Shape;42771;p18">
              <a:extLst>
                <a:ext uri="{FF2B5EF4-FFF2-40B4-BE49-F238E27FC236}">
                  <a16:creationId xmlns:a16="http://schemas.microsoft.com/office/drawing/2014/main" id="{C5DFA667-2048-409B-9E14-2DE72DCB22AB}"/>
                </a:ext>
              </a:extLst>
            </p:cNvPr>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6" name="Google Shape;42772;p18">
              <a:extLst>
                <a:ext uri="{FF2B5EF4-FFF2-40B4-BE49-F238E27FC236}">
                  <a16:creationId xmlns:a16="http://schemas.microsoft.com/office/drawing/2014/main" id="{C21FB2A2-4114-434E-9FCA-EC7D928723AA}"/>
                </a:ext>
              </a:extLst>
            </p:cNvPr>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7" name="Google Shape;42773;p18">
              <a:extLst>
                <a:ext uri="{FF2B5EF4-FFF2-40B4-BE49-F238E27FC236}">
                  <a16:creationId xmlns:a16="http://schemas.microsoft.com/office/drawing/2014/main" id="{1AE142FB-FC70-450A-ADB9-3CE60BDC58F6}"/>
                </a:ext>
              </a:extLst>
            </p:cNvPr>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8" name="Google Shape;42774;p18">
              <a:extLst>
                <a:ext uri="{FF2B5EF4-FFF2-40B4-BE49-F238E27FC236}">
                  <a16:creationId xmlns:a16="http://schemas.microsoft.com/office/drawing/2014/main" id="{2EFAB0D7-1CDB-4CA8-B6A8-497D8D05A199}"/>
                </a:ext>
              </a:extLst>
            </p:cNvPr>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9" name="Google Shape;42775;p18">
              <a:extLst>
                <a:ext uri="{FF2B5EF4-FFF2-40B4-BE49-F238E27FC236}">
                  <a16:creationId xmlns:a16="http://schemas.microsoft.com/office/drawing/2014/main" id="{9E9C0607-DCFD-4216-9685-8A812C39D8B0}"/>
                </a:ext>
              </a:extLst>
            </p:cNvPr>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0" name="Google Shape;42776;p18">
              <a:extLst>
                <a:ext uri="{FF2B5EF4-FFF2-40B4-BE49-F238E27FC236}">
                  <a16:creationId xmlns:a16="http://schemas.microsoft.com/office/drawing/2014/main" id="{93E4B3A9-2BA3-4E62-9408-60B6CAD85C45}"/>
                </a:ext>
              </a:extLst>
            </p:cNvPr>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1" name="Google Shape;42777;p18">
              <a:extLst>
                <a:ext uri="{FF2B5EF4-FFF2-40B4-BE49-F238E27FC236}">
                  <a16:creationId xmlns:a16="http://schemas.microsoft.com/office/drawing/2014/main" id="{29C98234-EA12-4D01-B5FC-CE98D619DEBF}"/>
                </a:ext>
              </a:extLst>
            </p:cNvPr>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2" name="Google Shape;42778;p18">
              <a:extLst>
                <a:ext uri="{FF2B5EF4-FFF2-40B4-BE49-F238E27FC236}">
                  <a16:creationId xmlns:a16="http://schemas.microsoft.com/office/drawing/2014/main" id="{8C9E3A34-1EE4-406D-81CF-2457197E19BC}"/>
                </a:ext>
              </a:extLst>
            </p:cNvPr>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3" name="Google Shape;42779;p18">
              <a:extLst>
                <a:ext uri="{FF2B5EF4-FFF2-40B4-BE49-F238E27FC236}">
                  <a16:creationId xmlns:a16="http://schemas.microsoft.com/office/drawing/2014/main" id="{C08C764C-1F8C-4411-928D-66C8363EC600}"/>
                </a:ext>
              </a:extLst>
            </p:cNvPr>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4" name="Google Shape;42780;p18">
              <a:extLst>
                <a:ext uri="{FF2B5EF4-FFF2-40B4-BE49-F238E27FC236}">
                  <a16:creationId xmlns:a16="http://schemas.microsoft.com/office/drawing/2014/main" id="{98C17EED-AAA0-46B3-99FE-B2B26F15344E}"/>
                </a:ext>
              </a:extLst>
            </p:cNvPr>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5" name="Google Shape;42781;p18">
              <a:extLst>
                <a:ext uri="{FF2B5EF4-FFF2-40B4-BE49-F238E27FC236}">
                  <a16:creationId xmlns:a16="http://schemas.microsoft.com/office/drawing/2014/main" id="{390A15B8-85A2-4F86-988C-7B8709EDCDB5}"/>
                </a:ext>
              </a:extLst>
            </p:cNvPr>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6" name="Google Shape;42782;p18">
              <a:extLst>
                <a:ext uri="{FF2B5EF4-FFF2-40B4-BE49-F238E27FC236}">
                  <a16:creationId xmlns:a16="http://schemas.microsoft.com/office/drawing/2014/main" id="{6695AD69-F320-4FFD-AB15-7F2572EBF694}"/>
                </a:ext>
              </a:extLst>
            </p:cNvPr>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7" name="Google Shape;42783;p18">
              <a:extLst>
                <a:ext uri="{FF2B5EF4-FFF2-40B4-BE49-F238E27FC236}">
                  <a16:creationId xmlns:a16="http://schemas.microsoft.com/office/drawing/2014/main" id="{C495E5A6-3690-4726-A057-A09811FE899C}"/>
                </a:ext>
              </a:extLst>
            </p:cNvPr>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8" name="Google Shape;42784;p18">
              <a:extLst>
                <a:ext uri="{FF2B5EF4-FFF2-40B4-BE49-F238E27FC236}">
                  <a16:creationId xmlns:a16="http://schemas.microsoft.com/office/drawing/2014/main" id="{FC548257-558D-4D6F-BDCD-78B5F05AD81E}"/>
                </a:ext>
              </a:extLst>
            </p:cNvPr>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9" name="Google Shape;42785;p18">
              <a:extLst>
                <a:ext uri="{FF2B5EF4-FFF2-40B4-BE49-F238E27FC236}">
                  <a16:creationId xmlns:a16="http://schemas.microsoft.com/office/drawing/2014/main" id="{1B257ECB-C6FD-48B3-A632-65EE5FA5AB98}"/>
                </a:ext>
              </a:extLst>
            </p:cNvPr>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0" name="Google Shape;42786;p18">
              <a:extLst>
                <a:ext uri="{FF2B5EF4-FFF2-40B4-BE49-F238E27FC236}">
                  <a16:creationId xmlns:a16="http://schemas.microsoft.com/office/drawing/2014/main" id="{99926CE5-68D3-4757-A51A-9F14B366B665}"/>
                </a:ext>
              </a:extLst>
            </p:cNvPr>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1" name="Google Shape;42787;p18">
              <a:extLst>
                <a:ext uri="{FF2B5EF4-FFF2-40B4-BE49-F238E27FC236}">
                  <a16:creationId xmlns:a16="http://schemas.microsoft.com/office/drawing/2014/main" id="{7E34AA07-B371-4F2A-89E6-EE05757350A3}"/>
                </a:ext>
              </a:extLst>
            </p:cNvPr>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2" name="Google Shape;42788;p18">
              <a:extLst>
                <a:ext uri="{FF2B5EF4-FFF2-40B4-BE49-F238E27FC236}">
                  <a16:creationId xmlns:a16="http://schemas.microsoft.com/office/drawing/2014/main" id="{0CF75566-EBF4-4028-87C9-F3C03490619B}"/>
                </a:ext>
              </a:extLst>
            </p:cNvPr>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3" name="Google Shape;42789;p18">
              <a:extLst>
                <a:ext uri="{FF2B5EF4-FFF2-40B4-BE49-F238E27FC236}">
                  <a16:creationId xmlns:a16="http://schemas.microsoft.com/office/drawing/2014/main" id="{C62D09B1-5E64-42AC-824E-FC7B998C2102}"/>
                </a:ext>
              </a:extLst>
            </p:cNvPr>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4" name="Google Shape;42790;p18">
              <a:extLst>
                <a:ext uri="{FF2B5EF4-FFF2-40B4-BE49-F238E27FC236}">
                  <a16:creationId xmlns:a16="http://schemas.microsoft.com/office/drawing/2014/main" id="{C0EC996B-B739-45E3-9236-7CA6C8B83416}"/>
                </a:ext>
              </a:extLst>
            </p:cNvPr>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5" name="Google Shape;42791;p18">
              <a:extLst>
                <a:ext uri="{FF2B5EF4-FFF2-40B4-BE49-F238E27FC236}">
                  <a16:creationId xmlns:a16="http://schemas.microsoft.com/office/drawing/2014/main" id="{4018032B-FEC6-4F8C-ABB8-A0A4BDABBD93}"/>
                </a:ext>
              </a:extLst>
            </p:cNvPr>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6" name="Google Shape;42792;p18">
              <a:extLst>
                <a:ext uri="{FF2B5EF4-FFF2-40B4-BE49-F238E27FC236}">
                  <a16:creationId xmlns:a16="http://schemas.microsoft.com/office/drawing/2014/main" id="{0DAED1D5-4EAE-4759-8628-46E9D514C0BA}"/>
                </a:ext>
              </a:extLst>
            </p:cNvPr>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7" name="Google Shape;42793;p18">
              <a:extLst>
                <a:ext uri="{FF2B5EF4-FFF2-40B4-BE49-F238E27FC236}">
                  <a16:creationId xmlns:a16="http://schemas.microsoft.com/office/drawing/2014/main" id="{501761F7-59E9-43C5-9170-2AC4CE37E066}"/>
                </a:ext>
              </a:extLst>
            </p:cNvPr>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8" name="Google Shape;42794;p18">
              <a:extLst>
                <a:ext uri="{FF2B5EF4-FFF2-40B4-BE49-F238E27FC236}">
                  <a16:creationId xmlns:a16="http://schemas.microsoft.com/office/drawing/2014/main" id="{EAC56159-D390-4219-8244-A2A9C71FF04E}"/>
                </a:ext>
              </a:extLst>
            </p:cNvPr>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9" name="Google Shape;42795;p18">
              <a:extLst>
                <a:ext uri="{FF2B5EF4-FFF2-40B4-BE49-F238E27FC236}">
                  <a16:creationId xmlns:a16="http://schemas.microsoft.com/office/drawing/2014/main" id="{C2C6666E-850E-4A3C-B5A9-89C3590804B8}"/>
                </a:ext>
              </a:extLst>
            </p:cNvPr>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0" name="Google Shape;42796;p18">
              <a:extLst>
                <a:ext uri="{FF2B5EF4-FFF2-40B4-BE49-F238E27FC236}">
                  <a16:creationId xmlns:a16="http://schemas.microsoft.com/office/drawing/2014/main" id="{1AEA57F0-E130-4ABE-98E4-639D0BAC1EB0}"/>
                </a:ext>
              </a:extLst>
            </p:cNvPr>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1" name="Google Shape;42797;p18">
              <a:extLst>
                <a:ext uri="{FF2B5EF4-FFF2-40B4-BE49-F238E27FC236}">
                  <a16:creationId xmlns:a16="http://schemas.microsoft.com/office/drawing/2014/main" id="{27B0CFE7-CA19-40E2-960C-228DCC8A2A68}"/>
                </a:ext>
              </a:extLst>
            </p:cNvPr>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2" name="Google Shape;42798;p18">
              <a:extLst>
                <a:ext uri="{FF2B5EF4-FFF2-40B4-BE49-F238E27FC236}">
                  <a16:creationId xmlns:a16="http://schemas.microsoft.com/office/drawing/2014/main" id="{8AA6DB17-7299-4A0C-9AF0-38AE09293DC8}"/>
                </a:ext>
              </a:extLst>
            </p:cNvPr>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3" name="Google Shape;42799;p18">
              <a:extLst>
                <a:ext uri="{FF2B5EF4-FFF2-40B4-BE49-F238E27FC236}">
                  <a16:creationId xmlns:a16="http://schemas.microsoft.com/office/drawing/2014/main" id="{115D2D3E-B3D0-4411-A479-CFDFCC83BFFF}"/>
                </a:ext>
              </a:extLst>
            </p:cNvPr>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4" name="Google Shape;42800;p18">
              <a:extLst>
                <a:ext uri="{FF2B5EF4-FFF2-40B4-BE49-F238E27FC236}">
                  <a16:creationId xmlns:a16="http://schemas.microsoft.com/office/drawing/2014/main" id="{4315E340-ADC0-4D09-B872-80B4A7A28074}"/>
                </a:ext>
              </a:extLst>
            </p:cNvPr>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5" name="Google Shape;42801;p18">
              <a:extLst>
                <a:ext uri="{FF2B5EF4-FFF2-40B4-BE49-F238E27FC236}">
                  <a16:creationId xmlns:a16="http://schemas.microsoft.com/office/drawing/2014/main" id="{ECD30150-78E1-4297-ABAF-AC5A99D7E6BE}"/>
                </a:ext>
              </a:extLst>
            </p:cNvPr>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6" name="Google Shape;42802;p18">
              <a:extLst>
                <a:ext uri="{FF2B5EF4-FFF2-40B4-BE49-F238E27FC236}">
                  <a16:creationId xmlns:a16="http://schemas.microsoft.com/office/drawing/2014/main" id="{910908AE-B42B-4D79-A9FD-AA789BC8A64B}"/>
                </a:ext>
              </a:extLst>
            </p:cNvPr>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7" name="Google Shape;42803;p18">
              <a:extLst>
                <a:ext uri="{FF2B5EF4-FFF2-40B4-BE49-F238E27FC236}">
                  <a16:creationId xmlns:a16="http://schemas.microsoft.com/office/drawing/2014/main" id="{43DA4A92-166A-4921-81E2-2D33100D154B}"/>
                </a:ext>
              </a:extLst>
            </p:cNvPr>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8" name="Google Shape;42804;p18">
              <a:extLst>
                <a:ext uri="{FF2B5EF4-FFF2-40B4-BE49-F238E27FC236}">
                  <a16:creationId xmlns:a16="http://schemas.microsoft.com/office/drawing/2014/main" id="{62B86C03-D081-4306-B58E-F90238D537B2}"/>
                </a:ext>
              </a:extLst>
            </p:cNvPr>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9" name="Google Shape;42805;p18">
              <a:extLst>
                <a:ext uri="{FF2B5EF4-FFF2-40B4-BE49-F238E27FC236}">
                  <a16:creationId xmlns:a16="http://schemas.microsoft.com/office/drawing/2014/main" id="{2EC884A2-A1C2-4753-94CA-232BBC19DA51}"/>
                </a:ext>
              </a:extLst>
            </p:cNvPr>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0" name="Google Shape;42806;p18">
              <a:extLst>
                <a:ext uri="{FF2B5EF4-FFF2-40B4-BE49-F238E27FC236}">
                  <a16:creationId xmlns:a16="http://schemas.microsoft.com/office/drawing/2014/main" id="{8F279348-1167-4027-96D6-0951A250C82D}"/>
                </a:ext>
              </a:extLst>
            </p:cNvPr>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1" name="Google Shape;42807;p18">
              <a:extLst>
                <a:ext uri="{FF2B5EF4-FFF2-40B4-BE49-F238E27FC236}">
                  <a16:creationId xmlns:a16="http://schemas.microsoft.com/office/drawing/2014/main" id="{6618E588-6F79-48AF-94CE-970A513CB606}"/>
                </a:ext>
              </a:extLst>
            </p:cNvPr>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2" name="Google Shape;42808;p18">
              <a:extLst>
                <a:ext uri="{FF2B5EF4-FFF2-40B4-BE49-F238E27FC236}">
                  <a16:creationId xmlns:a16="http://schemas.microsoft.com/office/drawing/2014/main" id="{DE57513B-0426-49C7-9311-5ED366CE40E0}"/>
                </a:ext>
              </a:extLst>
            </p:cNvPr>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3" name="Google Shape;42809;p18">
              <a:extLst>
                <a:ext uri="{FF2B5EF4-FFF2-40B4-BE49-F238E27FC236}">
                  <a16:creationId xmlns:a16="http://schemas.microsoft.com/office/drawing/2014/main" id="{7692AF7B-0DA9-41E0-9FB2-CBC7D5988023}"/>
                </a:ext>
              </a:extLst>
            </p:cNvPr>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4" name="Google Shape;42810;p18">
              <a:extLst>
                <a:ext uri="{FF2B5EF4-FFF2-40B4-BE49-F238E27FC236}">
                  <a16:creationId xmlns:a16="http://schemas.microsoft.com/office/drawing/2014/main" id="{86BF51FB-F2BD-48FE-8F2C-F3730AE1C8C6}"/>
                </a:ext>
              </a:extLst>
            </p:cNvPr>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5" name="Google Shape;42811;p18">
              <a:extLst>
                <a:ext uri="{FF2B5EF4-FFF2-40B4-BE49-F238E27FC236}">
                  <a16:creationId xmlns:a16="http://schemas.microsoft.com/office/drawing/2014/main" id="{80C48218-0493-4C2E-9321-225EA71672E1}"/>
                </a:ext>
              </a:extLst>
            </p:cNvPr>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6" name="Google Shape;42812;p18">
              <a:extLst>
                <a:ext uri="{FF2B5EF4-FFF2-40B4-BE49-F238E27FC236}">
                  <a16:creationId xmlns:a16="http://schemas.microsoft.com/office/drawing/2014/main" id="{BBC9D781-BD9A-4F68-9B08-E2601547E075}"/>
                </a:ext>
              </a:extLst>
            </p:cNvPr>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7" name="Google Shape;42813;p18">
              <a:extLst>
                <a:ext uri="{FF2B5EF4-FFF2-40B4-BE49-F238E27FC236}">
                  <a16:creationId xmlns:a16="http://schemas.microsoft.com/office/drawing/2014/main" id="{85351CAD-6DA8-48EA-96B7-B18CCBE5AE9C}"/>
                </a:ext>
              </a:extLst>
            </p:cNvPr>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8" name="Google Shape;42814;p18">
              <a:extLst>
                <a:ext uri="{FF2B5EF4-FFF2-40B4-BE49-F238E27FC236}">
                  <a16:creationId xmlns:a16="http://schemas.microsoft.com/office/drawing/2014/main" id="{E929CADE-B225-42C7-8CB0-DD675CA93CAF}"/>
                </a:ext>
              </a:extLst>
            </p:cNvPr>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9" name="Google Shape;42815;p18">
              <a:extLst>
                <a:ext uri="{FF2B5EF4-FFF2-40B4-BE49-F238E27FC236}">
                  <a16:creationId xmlns:a16="http://schemas.microsoft.com/office/drawing/2014/main" id="{ECC12DAB-87CC-41E2-918C-71CB651FD114}"/>
                </a:ext>
              </a:extLst>
            </p:cNvPr>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0" name="Google Shape;42816;p18">
              <a:extLst>
                <a:ext uri="{FF2B5EF4-FFF2-40B4-BE49-F238E27FC236}">
                  <a16:creationId xmlns:a16="http://schemas.microsoft.com/office/drawing/2014/main" id="{236A1D8A-CE33-4320-9F4E-3DAA7E735B26}"/>
                </a:ext>
              </a:extLst>
            </p:cNvPr>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1" name="Google Shape;42817;p18">
              <a:extLst>
                <a:ext uri="{FF2B5EF4-FFF2-40B4-BE49-F238E27FC236}">
                  <a16:creationId xmlns:a16="http://schemas.microsoft.com/office/drawing/2014/main" id="{F619B209-D3E0-4B33-B8FC-C93BF92D3D98}"/>
                </a:ext>
              </a:extLst>
            </p:cNvPr>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2" name="Google Shape;42818;p18">
              <a:extLst>
                <a:ext uri="{FF2B5EF4-FFF2-40B4-BE49-F238E27FC236}">
                  <a16:creationId xmlns:a16="http://schemas.microsoft.com/office/drawing/2014/main" id="{DC397495-BDD2-4BAC-A14D-DD3D9BE82389}"/>
                </a:ext>
              </a:extLst>
            </p:cNvPr>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3" name="Google Shape;42819;p18">
              <a:extLst>
                <a:ext uri="{FF2B5EF4-FFF2-40B4-BE49-F238E27FC236}">
                  <a16:creationId xmlns:a16="http://schemas.microsoft.com/office/drawing/2014/main" id="{21719C9E-3B06-41B5-9BA4-A00F2BB737B2}"/>
                </a:ext>
              </a:extLst>
            </p:cNvPr>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4" name="Google Shape;42820;p18">
              <a:extLst>
                <a:ext uri="{FF2B5EF4-FFF2-40B4-BE49-F238E27FC236}">
                  <a16:creationId xmlns:a16="http://schemas.microsoft.com/office/drawing/2014/main" id="{939717D9-57E0-472C-976B-937E2F94E66F}"/>
                </a:ext>
              </a:extLst>
            </p:cNvPr>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5" name="Google Shape;42821;p18">
              <a:extLst>
                <a:ext uri="{FF2B5EF4-FFF2-40B4-BE49-F238E27FC236}">
                  <a16:creationId xmlns:a16="http://schemas.microsoft.com/office/drawing/2014/main" id="{15C93C31-8ED4-4B0A-9071-ED0756C4C56A}"/>
                </a:ext>
              </a:extLst>
            </p:cNvPr>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6" name="Google Shape;42822;p18">
              <a:extLst>
                <a:ext uri="{FF2B5EF4-FFF2-40B4-BE49-F238E27FC236}">
                  <a16:creationId xmlns:a16="http://schemas.microsoft.com/office/drawing/2014/main" id="{D05E7FCD-A69F-410A-825A-55C7D3379650}"/>
                </a:ext>
              </a:extLst>
            </p:cNvPr>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7" name="Google Shape;42823;p18">
              <a:extLst>
                <a:ext uri="{FF2B5EF4-FFF2-40B4-BE49-F238E27FC236}">
                  <a16:creationId xmlns:a16="http://schemas.microsoft.com/office/drawing/2014/main" id="{1194C259-7D3D-404B-BBF8-84BC5AB15205}"/>
                </a:ext>
              </a:extLst>
            </p:cNvPr>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8" name="Google Shape;42824;p18">
              <a:extLst>
                <a:ext uri="{FF2B5EF4-FFF2-40B4-BE49-F238E27FC236}">
                  <a16:creationId xmlns:a16="http://schemas.microsoft.com/office/drawing/2014/main" id="{1C170235-CBD0-4C80-BAA2-64DD1B7838E2}"/>
                </a:ext>
              </a:extLst>
            </p:cNvPr>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9" name="Google Shape;42825;p18">
              <a:extLst>
                <a:ext uri="{FF2B5EF4-FFF2-40B4-BE49-F238E27FC236}">
                  <a16:creationId xmlns:a16="http://schemas.microsoft.com/office/drawing/2014/main" id="{03CD7EB9-ECEC-46E6-96FD-CA68A7BAE1F7}"/>
                </a:ext>
              </a:extLst>
            </p:cNvPr>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0" name="Google Shape;42826;p18">
              <a:extLst>
                <a:ext uri="{FF2B5EF4-FFF2-40B4-BE49-F238E27FC236}">
                  <a16:creationId xmlns:a16="http://schemas.microsoft.com/office/drawing/2014/main" id="{7788F6EE-BAAD-43A9-AB1D-1D9FB4DEB3C6}"/>
                </a:ext>
              </a:extLst>
            </p:cNvPr>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1" name="Google Shape;42827;p18">
              <a:extLst>
                <a:ext uri="{FF2B5EF4-FFF2-40B4-BE49-F238E27FC236}">
                  <a16:creationId xmlns:a16="http://schemas.microsoft.com/office/drawing/2014/main" id="{962D756C-3087-40A1-BAF6-83BA1BB89579}"/>
                </a:ext>
              </a:extLst>
            </p:cNvPr>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2" name="Google Shape;42828;p18">
              <a:extLst>
                <a:ext uri="{FF2B5EF4-FFF2-40B4-BE49-F238E27FC236}">
                  <a16:creationId xmlns:a16="http://schemas.microsoft.com/office/drawing/2014/main" id="{2252A123-F0CA-4139-9DC2-652CF1A54CF8}"/>
                </a:ext>
              </a:extLst>
            </p:cNvPr>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3" name="Google Shape;42829;p18">
              <a:extLst>
                <a:ext uri="{FF2B5EF4-FFF2-40B4-BE49-F238E27FC236}">
                  <a16:creationId xmlns:a16="http://schemas.microsoft.com/office/drawing/2014/main" id="{09BB500A-9CAE-497B-8278-1D3493F2853A}"/>
                </a:ext>
              </a:extLst>
            </p:cNvPr>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4" name="Google Shape;42830;p18">
              <a:extLst>
                <a:ext uri="{FF2B5EF4-FFF2-40B4-BE49-F238E27FC236}">
                  <a16:creationId xmlns:a16="http://schemas.microsoft.com/office/drawing/2014/main" id="{9827C7D4-EF26-4B56-B91F-1B593AE355F6}"/>
                </a:ext>
              </a:extLst>
            </p:cNvPr>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5" name="Google Shape;42831;p18">
              <a:extLst>
                <a:ext uri="{FF2B5EF4-FFF2-40B4-BE49-F238E27FC236}">
                  <a16:creationId xmlns:a16="http://schemas.microsoft.com/office/drawing/2014/main" id="{8DF24D72-9FEE-45BC-8911-CFCD13CC46EE}"/>
                </a:ext>
              </a:extLst>
            </p:cNvPr>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6" name="Google Shape;42832;p18">
              <a:extLst>
                <a:ext uri="{FF2B5EF4-FFF2-40B4-BE49-F238E27FC236}">
                  <a16:creationId xmlns:a16="http://schemas.microsoft.com/office/drawing/2014/main" id="{588E0148-8D7F-4993-BE5C-69C96D7202B2}"/>
                </a:ext>
              </a:extLst>
            </p:cNvPr>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7" name="Google Shape;42833;p18">
              <a:extLst>
                <a:ext uri="{FF2B5EF4-FFF2-40B4-BE49-F238E27FC236}">
                  <a16:creationId xmlns:a16="http://schemas.microsoft.com/office/drawing/2014/main" id="{CDCC5320-682E-4FAD-B8D4-C97867348F68}"/>
                </a:ext>
              </a:extLst>
            </p:cNvPr>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8" name="Google Shape;42834;p18">
              <a:extLst>
                <a:ext uri="{FF2B5EF4-FFF2-40B4-BE49-F238E27FC236}">
                  <a16:creationId xmlns:a16="http://schemas.microsoft.com/office/drawing/2014/main" id="{818BBEDE-E669-4BDB-B330-7350B88FE5CC}"/>
                </a:ext>
              </a:extLst>
            </p:cNvPr>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9" name="Google Shape;42835;p18">
              <a:extLst>
                <a:ext uri="{FF2B5EF4-FFF2-40B4-BE49-F238E27FC236}">
                  <a16:creationId xmlns:a16="http://schemas.microsoft.com/office/drawing/2014/main" id="{BEE9C154-BDDE-4B1F-83ED-58E2B15FAE41}"/>
                </a:ext>
              </a:extLst>
            </p:cNvPr>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0" name="Google Shape;42836;p18">
              <a:extLst>
                <a:ext uri="{FF2B5EF4-FFF2-40B4-BE49-F238E27FC236}">
                  <a16:creationId xmlns:a16="http://schemas.microsoft.com/office/drawing/2014/main" id="{AA71319F-298F-4D5C-AAEB-1CDDC228630C}"/>
                </a:ext>
              </a:extLst>
            </p:cNvPr>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1" name="Google Shape;42837;p18">
              <a:extLst>
                <a:ext uri="{FF2B5EF4-FFF2-40B4-BE49-F238E27FC236}">
                  <a16:creationId xmlns:a16="http://schemas.microsoft.com/office/drawing/2014/main" id="{91DAE307-B97D-407A-902A-B0F8A6E9F6AF}"/>
                </a:ext>
              </a:extLst>
            </p:cNvPr>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2" name="Google Shape;42838;p18">
              <a:extLst>
                <a:ext uri="{FF2B5EF4-FFF2-40B4-BE49-F238E27FC236}">
                  <a16:creationId xmlns:a16="http://schemas.microsoft.com/office/drawing/2014/main" id="{E91078C5-D5D8-4DEB-995E-A435579FB354}"/>
                </a:ext>
              </a:extLst>
            </p:cNvPr>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3" name="Google Shape;42839;p18">
              <a:extLst>
                <a:ext uri="{FF2B5EF4-FFF2-40B4-BE49-F238E27FC236}">
                  <a16:creationId xmlns:a16="http://schemas.microsoft.com/office/drawing/2014/main" id="{B0DD0B88-A6D8-44B4-9508-479B358C27CC}"/>
                </a:ext>
              </a:extLst>
            </p:cNvPr>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4" name="Google Shape;42840;p18">
              <a:extLst>
                <a:ext uri="{FF2B5EF4-FFF2-40B4-BE49-F238E27FC236}">
                  <a16:creationId xmlns:a16="http://schemas.microsoft.com/office/drawing/2014/main" id="{D6C20F51-84DD-40E9-926F-20337A42093C}"/>
                </a:ext>
              </a:extLst>
            </p:cNvPr>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5" name="Google Shape;42841;p18">
              <a:extLst>
                <a:ext uri="{FF2B5EF4-FFF2-40B4-BE49-F238E27FC236}">
                  <a16:creationId xmlns:a16="http://schemas.microsoft.com/office/drawing/2014/main" id="{3DED5FF2-6FF8-4C44-A35B-387B0E88862B}"/>
                </a:ext>
              </a:extLst>
            </p:cNvPr>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6" name="Google Shape;42842;p18">
              <a:extLst>
                <a:ext uri="{FF2B5EF4-FFF2-40B4-BE49-F238E27FC236}">
                  <a16:creationId xmlns:a16="http://schemas.microsoft.com/office/drawing/2014/main" id="{46379EA0-2696-4246-AB79-FA8B15603518}"/>
                </a:ext>
              </a:extLst>
            </p:cNvPr>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7" name="Google Shape;42843;p18">
              <a:extLst>
                <a:ext uri="{FF2B5EF4-FFF2-40B4-BE49-F238E27FC236}">
                  <a16:creationId xmlns:a16="http://schemas.microsoft.com/office/drawing/2014/main" id="{E5434F69-552E-4514-956D-B6B689CA90D0}"/>
                </a:ext>
              </a:extLst>
            </p:cNvPr>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8" name="Google Shape;42844;p18">
              <a:extLst>
                <a:ext uri="{FF2B5EF4-FFF2-40B4-BE49-F238E27FC236}">
                  <a16:creationId xmlns:a16="http://schemas.microsoft.com/office/drawing/2014/main" id="{FA08B0C5-3DC0-4BEF-A6C1-66E70B19DAB9}"/>
                </a:ext>
              </a:extLst>
            </p:cNvPr>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9" name="Google Shape;42845;p18">
              <a:extLst>
                <a:ext uri="{FF2B5EF4-FFF2-40B4-BE49-F238E27FC236}">
                  <a16:creationId xmlns:a16="http://schemas.microsoft.com/office/drawing/2014/main" id="{227F43E5-D329-45F7-8AA1-B078D3B0E46B}"/>
                </a:ext>
              </a:extLst>
            </p:cNvPr>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0" name="Google Shape;42846;p18">
              <a:extLst>
                <a:ext uri="{FF2B5EF4-FFF2-40B4-BE49-F238E27FC236}">
                  <a16:creationId xmlns:a16="http://schemas.microsoft.com/office/drawing/2014/main" id="{F219C79B-F12F-491E-A6DA-840EC3C286B2}"/>
                </a:ext>
              </a:extLst>
            </p:cNvPr>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1" name="Google Shape;42847;p18">
              <a:extLst>
                <a:ext uri="{FF2B5EF4-FFF2-40B4-BE49-F238E27FC236}">
                  <a16:creationId xmlns:a16="http://schemas.microsoft.com/office/drawing/2014/main" id="{CC6C08EC-6270-4E9B-94EF-1B8DDB8BC506}"/>
                </a:ext>
              </a:extLst>
            </p:cNvPr>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2" name="Google Shape;42848;p18">
              <a:extLst>
                <a:ext uri="{FF2B5EF4-FFF2-40B4-BE49-F238E27FC236}">
                  <a16:creationId xmlns:a16="http://schemas.microsoft.com/office/drawing/2014/main" id="{90FC8B3A-1526-44A9-BE0E-C889547A1580}"/>
                </a:ext>
              </a:extLst>
            </p:cNvPr>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3" name="Google Shape;42849;p18">
              <a:extLst>
                <a:ext uri="{FF2B5EF4-FFF2-40B4-BE49-F238E27FC236}">
                  <a16:creationId xmlns:a16="http://schemas.microsoft.com/office/drawing/2014/main" id="{763E8E13-8D82-4204-AF6D-C783D43C08BB}"/>
                </a:ext>
              </a:extLst>
            </p:cNvPr>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4" name="Google Shape;42850;p18">
              <a:extLst>
                <a:ext uri="{FF2B5EF4-FFF2-40B4-BE49-F238E27FC236}">
                  <a16:creationId xmlns:a16="http://schemas.microsoft.com/office/drawing/2014/main" id="{D5241F6B-A955-4D12-B2F8-E5A1828312FF}"/>
                </a:ext>
              </a:extLst>
            </p:cNvPr>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5" name="Google Shape;42851;p18">
              <a:extLst>
                <a:ext uri="{FF2B5EF4-FFF2-40B4-BE49-F238E27FC236}">
                  <a16:creationId xmlns:a16="http://schemas.microsoft.com/office/drawing/2014/main" id="{26BCEC80-0E89-4B2A-853E-C8B986EEECF7}"/>
                </a:ext>
              </a:extLst>
            </p:cNvPr>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6" name="Google Shape;42852;p18">
              <a:extLst>
                <a:ext uri="{FF2B5EF4-FFF2-40B4-BE49-F238E27FC236}">
                  <a16:creationId xmlns:a16="http://schemas.microsoft.com/office/drawing/2014/main" id="{1FF15332-C1F8-4C64-A7A3-EDD8E0C72686}"/>
                </a:ext>
              </a:extLst>
            </p:cNvPr>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7" name="Google Shape;42853;p18">
              <a:extLst>
                <a:ext uri="{FF2B5EF4-FFF2-40B4-BE49-F238E27FC236}">
                  <a16:creationId xmlns:a16="http://schemas.microsoft.com/office/drawing/2014/main" id="{82859055-77C3-4EEC-9414-E74E82183560}"/>
                </a:ext>
              </a:extLst>
            </p:cNvPr>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8" name="Google Shape;42854;p18">
              <a:extLst>
                <a:ext uri="{FF2B5EF4-FFF2-40B4-BE49-F238E27FC236}">
                  <a16:creationId xmlns:a16="http://schemas.microsoft.com/office/drawing/2014/main" id="{179D6F6B-1209-48EF-BCB5-D8EB1E661969}"/>
                </a:ext>
              </a:extLst>
            </p:cNvPr>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9" name="Google Shape;42855;p18">
              <a:extLst>
                <a:ext uri="{FF2B5EF4-FFF2-40B4-BE49-F238E27FC236}">
                  <a16:creationId xmlns:a16="http://schemas.microsoft.com/office/drawing/2014/main" id="{41F50FDD-C4B2-456B-BF6C-35B8769932A6}"/>
                </a:ext>
              </a:extLst>
            </p:cNvPr>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0" name="Google Shape;42856;p18">
              <a:extLst>
                <a:ext uri="{FF2B5EF4-FFF2-40B4-BE49-F238E27FC236}">
                  <a16:creationId xmlns:a16="http://schemas.microsoft.com/office/drawing/2014/main" id="{D0FED805-C399-4C35-AC36-67400DB88B86}"/>
                </a:ext>
              </a:extLst>
            </p:cNvPr>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1" name="Google Shape;42857;p18">
              <a:extLst>
                <a:ext uri="{FF2B5EF4-FFF2-40B4-BE49-F238E27FC236}">
                  <a16:creationId xmlns:a16="http://schemas.microsoft.com/office/drawing/2014/main" id="{B7E012F2-F01C-4FBC-AD9C-B601BF02ED84}"/>
                </a:ext>
              </a:extLst>
            </p:cNvPr>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2" name="Google Shape;42858;p18">
              <a:extLst>
                <a:ext uri="{FF2B5EF4-FFF2-40B4-BE49-F238E27FC236}">
                  <a16:creationId xmlns:a16="http://schemas.microsoft.com/office/drawing/2014/main" id="{349D289B-4254-4A4C-953F-DA4173DFB5A6}"/>
                </a:ext>
              </a:extLst>
            </p:cNvPr>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3" name="Google Shape;42859;p18">
              <a:extLst>
                <a:ext uri="{FF2B5EF4-FFF2-40B4-BE49-F238E27FC236}">
                  <a16:creationId xmlns:a16="http://schemas.microsoft.com/office/drawing/2014/main" id="{6FD35047-0F14-40FA-BAA9-E8B4E8F2EE24}"/>
                </a:ext>
              </a:extLst>
            </p:cNvPr>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4" name="Google Shape;42860;p18">
              <a:extLst>
                <a:ext uri="{FF2B5EF4-FFF2-40B4-BE49-F238E27FC236}">
                  <a16:creationId xmlns:a16="http://schemas.microsoft.com/office/drawing/2014/main" id="{5BFCEC9E-BD29-4F8B-BA6B-FA718BB69FCD}"/>
                </a:ext>
              </a:extLst>
            </p:cNvPr>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5" name="Google Shape;42861;p18">
              <a:extLst>
                <a:ext uri="{FF2B5EF4-FFF2-40B4-BE49-F238E27FC236}">
                  <a16:creationId xmlns:a16="http://schemas.microsoft.com/office/drawing/2014/main" id="{B677AC36-3F68-4034-81CE-0F11E749FEB6}"/>
                </a:ext>
              </a:extLst>
            </p:cNvPr>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6" name="Google Shape;42862;p18">
              <a:extLst>
                <a:ext uri="{FF2B5EF4-FFF2-40B4-BE49-F238E27FC236}">
                  <a16:creationId xmlns:a16="http://schemas.microsoft.com/office/drawing/2014/main" id="{DCC0AAEF-D8B7-412B-9374-9AA75BCB0614}"/>
                </a:ext>
              </a:extLst>
            </p:cNvPr>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7" name="Google Shape;42863;p18">
              <a:extLst>
                <a:ext uri="{FF2B5EF4-FFF2-40B4-BE49-F238E27FC236}">
                  <a16:creationId xmlns:a16="http://schemas.microsoft.com/office/drawing/2014/main" id="{DC3D066C-6BDD-44F9-BE57-B82F8FCB44E3}"/>
                </a:ext>
              </a:extLst>
            </p:cNvPr>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8" name="Google Shape;42864;p18">
              <a:extLst>
                <a:ext uri="{FF2B5EF4-FFF2-40B4-BE49-F238E27FC236}">
                  <a16:creationId xmlns:a16="http://schemas.microsoft.com/office/drawing/2014/main" id="{7CC6B990-29FB-4962-8D6E-A5686F9F1CB6}"/>
                </a:ext>
              </a:extLst>
            </p:cNvPr>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9" name="Google Shape;42865;p18">
              <a:extLst>
                <a:ext uri="{FF2B5EF4-FFF2-40B4-BE49-F238E27FC236}">
                  <a16:creationId xmlns:a16="http://schemas.microsoft.com/office/drawing/2014/main" id="{1BA0C79B-4087-44D6-AECA-955BFD0A9AC6}"/>
                </a:ext>
              </a:extLst>
            </p:cNvPr>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0" name="Google Shape;42866;p18">
              <a:extLst>
                <a:ext uri="{FF2B5EF4-FFF2-40B4-BE49-F238E27FC236}">
                  <a16:creationId xmlns:a16="http://schemas.microsoft.com/office/drawing/2014/main" id="{48FD1498-B3CE-42A9-9D79-A8C9FA0C2ED5}"/>
                </a:ext>
              </a:extLst>
            </p:cNvPr>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1" name="Google Shape;42867;p18">
              <a:extLst>
                <a:ext uri="{FF2B5EF4-FFF2-40B4-BE49-F238E27FC236}">
                  <a16:creationId xmlns:a16="http://schemas.microsoft.com/office/drawing/2014/main" id="{0EF51BFC-036D-47B0-80EA-E76C255AFE65}"/>
                </a:ext>
              </a:extLst>
            </p:cNvPr>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2" name="Google Shape;42868;p18">
              <a:extLst>
                <a:ext uri="{FF2B5EF4-FFF2-40B4-BE49-F238E27FC236}">
                  <a16:creationId xmlns:a16="http://schemas.microsoft.com/office/drawing/2014/main" id="{3B4392C4-8639-4B37-8C9C-1A68979C6BCC}"/>
                </a:ext>
              </a:extLst>
            </p:cNvPr>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3" name="Google Shape;42869;p18">
              <a:extLst>
                <a:ext uri="{FF2B5EF4-FFF2-40B4-BE49-F238E27FC236}">
                  <a16:creationId xmlns:a16="http://schemas.microsoft.com/office/drawing/2014/main" id="{9F668DB6-62B4-486B-B5C7-02719DA4AE98}"/>
                </a:ext>
              </a:extLst>
            </p:cNvPr>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4" name="Google Shape;42870;p18">
              <a:extLst>
                <a:ext uri="{FF2B5EF4-FFF2-40B4-BE49-F238E27FC236}">
                  <a16:creationId xmlns:a16="http://schemas.microsoft.com/office/drawing/2014/main" id="{2D3490EB-DCF9-4242-99F9-F8FD2F4CF2DD}"/>
                </a:ext>
              </a:extLst>
            </p:cNvPr>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5" name="Google Shape;42871;p18">
              <a:extLst>
                <a:ext uri="{FF2B5EF4-FFF2-40B4-BE49-F238E27FC236}">
                  <a16:creationId xmlns:a16="http://schemas.microsoft.com/office/drawing/2014/main" id="{93DBEC6F-A59A-476E-B88C-A5E960E3ACA4}"/>
                </a:ext>
              </a:extLst>
            </p:cNvPr>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6" name="Google Shape;42872;p18">
              <a:extLst>
                <a:ext uri="{FF2B5EF4-FFF2-40B4-BE49-F238E27FC236}">
                  <a16:creationId xmlns:a16="http://schemas.microsoft.com/office/drawing/2014/main" id="{39950460-DC4B-4602-BD45-1EF018F929F5}"/>
                </a:ext>
              </a:extLst>
            </p:cNvPr>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7" name="Google Shape;42873;p18">
              <a:extLst>
                <a:ext uri="{FF2B5EF4-FFF2-40B4-BE49-F238E27FC236}">
                  <a16:creationId xmlns:a16="http://schemas.microsoft.com/office/drawing/2014/main" id="{81BB4827-0FCD-4EE7-8AD6-1E1E79F2CE3B}"/>
                </a:ext>
              </a:extLst>
            </p:cNvPr>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8" name="Google Shape;42874;p18">
              <a:extLst>
                <a:ext uri="{FF2B5EF4-FFF2-40B4-BE49-F238E27FC236}">
                  <a16:creationId xmlns:a16="http://schemas.microsoft.com/office/drawing/2014/main" id="{7BBF57FE-98CD-44FB-8C02-1A50278E0D68}"/>
                </a:ext>
              </a:extLst>
            </p:cNvPr>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9" name="Google Shape;42875;p18">
              <a:extLst>
                <a:ext uri="{FF2B5EF4-FFF2-40B4-BE49-F238E27FC236}">
                  <a16:creationId xmlns:a16="http://schemas.microsoft.com/office/drawing/2014/main" id="{199D2AD7-1BF4-4674-9172-2AA51C3526A5}"/>
                </a:ext>
              </a:extLst>
            </p:cNvPr>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0" name="Google Shape;42876;p18">
              <a:extLst>
                <a:ext uri="{FF2B5EF4-FFF2-40B4-BE49-F238E27FC236}">
                  <a16:creationId xmlns:a16="http://schemas.microsoft.com/office/drawing/2014/main" id="{CB24867E-A90C-4788-ABA6-B12D8173E1E6}"/>
                </a:ext>
              </a:extLst>
            </p:cNvPr>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1" name="Google Shape;42877;p18">
              <a:extLst>
                <a:ext uri="{FF2B5EF4-FFF2-40B4-BE49-F238E27FC236}">
                  <a16:creationId xmlns:a16="http://schemas.microsoft.com/office/drawing/2014/main" id="{0A6672AD-A2F9-45CF-9F26-760AE58F5495}"/>
                </a:ext>
              </a:extLst>
            </p:cNvPr>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2" name="Google Shape;42878;p18">
              <a:extLst>
                <a:ext uri="{FF2B5EF4-FFF2-40B4-BE49-F238E27FC236}">
                  <a16:creationId xmlns:a16="http://schemas.microsoft.com/office/drawing/2014/main" id="{BFDFCCFF-1F3F-43AE-9A5E-0A6F7DDE2AEA}"/>
                </a:ext>
              </a:extLst>
            </p:cNvPr>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3" name="Google Shape;42879;p18">
              <a:extLst>
                <a:ext uri="{FF2B5EF4-FFF2-40B4-BE49-F238E27FC236}">
                  <a16:creationId xmlns:a16="http://schemas.microsoft.com/office/drawing/2014/main" id="{478CE1DE-C185-414E-BA58-AC38773EA335}"/>
                </a:ext>
              </a:extLst>
            </p:cNvPr>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4" name="Google Shape;42880;p18">
              <a:extLst>
                <a:ext uri="{FF2B5EF4-FFF2-40B4-BE49-F238E27FC236}">
                  <a16:creationId xmlns:a16="http://schemas.microsoft.com/office/drawing/2014/main" id="{76DBEBDB-3CF1-4D2C-B9BD-037320B7D3E5}"/>
                </a:ext>
              </a:extLst>
            </p:cNvPr>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5" name="Google Shape;42881;p18">
              <a:extLst>
                <a:ext uri="{FF2B5EF4-FFF2-40B4-BE49-F238E27FC236}">
                  <a16:creationId xmlns:a16="http://schemas.microsoft.com/office/drawing/2014/main" id="{31B60844-2211-493A-944C-96CD45535A0D}"/>
                </a:ext>
              </a:extLst>
            </p:cNvPr>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6" name="Google Shape;42882;p18">
              <a:extLst>
                <a:ext uri="{FF2B5EF4-FFF2-40B4-BE49-F238E27FC236}">
                  <a16:creationId xmlns:a16="http://schemas.microsoft.com/office/drawing/2014/main" id="{39E9C801-090A-4D8E-88FB-C98CCD5DBF47}"/>
                </a:ext>
              </a:extLst>
            </p:cNvPr>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7" name="Google Shape;42883;p18">
              <a:extLst>
                <a:ext uri="{FF2B5EF4-FFF2-40B4-BE49-F238E27FC236}">
                  <a16:creationId xmlns:a16="http://schemas.microsoft.com/office/drawing/2014/main" id="{7F62088E-4608-4DED-8587-4D15E9AFA0D0}"/>
                </a:ext>
              </a:extLst>
            </p:cNvPr>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8" name="Google Shape;42884;p18">
              <a:extLst>
                <a:ext uri="{FF2B5EF4-FFF2-40B4-BE49-F238E27FC236}">
                  <a16:creationId xmlns:a16="http://schemas.microsoft.com/office/drawing/2014/main" id="{3728D4B2-4293-4F1F-A222-8B798D7693CD}"/>
                </a:ext>
              </a:extLst>
            </p:cNvPr>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9" name="Google Shape;42885;p18">
              <a:extLst>
                <a:ext uri="{FF2B5EF4-FFF2-40B4-BE49-F238E27FC236}">
                  <a16:creationId xmlns:a16="http://schemas.microsoft.com/office/drawing/2014/main" id="{F54B57E4-F877-400E-B1E6-89407BCFE0AF}"/>
                </a:ext>
              </a:extLst>
            </p:cNvPr>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0" name="Google Shape;42886;p18">
              <a:extLst>
                <a:ext uri="{FF2B5EF4-FFF2-40B4-BE49-F238E27FC236}">
                  <a16:creationId xmlns:a16="http://schemas.microsoft.com/office/drawing/2014/main" id="{C1B09315-679B-4F1A-935A-2C028E42BFB3}"/>
                </a:ext>
              </a:extLst>
            </p:cNvPr>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1" name="Google Shape;42887;p18">
              <a:extLst>
                <a:ext uri="{FF2B5EF4-FFF2-40B4-BE49-F238E27FC236}">
                  <a16:creationId xmlns:a16="http://schemas.microsoft.com/office/drawing/2014/main" id="{E94201C5-2D6B-48B0-90C5-1DD94E8B014E}"/>
                </a:ext>
              </a:extLst>
            </p:cNvPr>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2" name="Google Shape;42888;p18">
              <a:extLst>
                <a:ext uri="{FF2B5EF4-FFF2-40B4-BE49-F238E27FC236}">
                  <a16:creationId xmlns:a16="http://schemas.microsoft.com/office/drawing/2014/main" id="{B68AF0A2-7FA6-4175-B681-ADA65AC13D7C}"/>
                </a:ext>
              </a:extLst>
            </p:cNvPr>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3" name="Google Shape;42889;p18">
              <a:extLst>
                <a:ext uri="{FF2B5EF4-FFF2-40B4-BE49-F238E27FC236}">
                  <a16:creationId xmlns:a16="http://schemas.microsoft.com/office/drawing/2014/main" id="{C58599C3-0F0E-4B9E-BC23-4D8A58D0FD7C}"/>
                </a:ext>
              </a:extLst>
            </p:cNvPr>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4" name="Google Shape;42890;p18">
              <a:extLst>
                <a:ext uri="{FF2B5EF4-FFF2-40B4-BE49-F238E27FC236}">
                  <a16:creationId xmlns:a16="http://schemas.microsoft.com/office/drawing/2014/main" id="{2C152A78-5B3F-44AD-B0E9-1481DD4A151A}"/>
                </a:ext>
              </a:extLst>
            </p:cNvPr>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5" name="Google Shape;42891;p18">
              <a:extLst>
                <a:ext uri="{FF2B5EF4-FFF2-40B4-BE49-F238E27FC236}">
                  <a16:creationId xmlns:a16="http://schemas.microsoft.com/office/drawing/2014/main" id="{0EF8AADA-CDB2-4F15-81AC-5A61EE77390A}"/>
                </a:ext>
              </a:extLst>
            </p:cNvPr>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6" name="Google Shape;42892;p18">
              <a:extLst>
                <a:ext uri="{FF2B5EF4-FFF2-40B4-BE49-F238E27FC236}">
                  <a16:creationId xmlns:a16="http://schemas.microsoft.com/office/drawing/2014/main" id="{4606AD25-BE3C-4D77-A38B-EFB3B495DFF1}"/>
                </a:ext>
              </a:extLst>
            </p:cNvPr>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7" name="Google Shape;42893;p18">
              <a:extLst>
                <a:ext uri="{FF2B5EF4-FFF2-40B4-BE49-F238E27FC236}">
                  <a16:creationId xmlns:a16="http://schemas.microsoft.com/office/drawing/2014/main" id="{D53757B3-5962-405F-BD6D-6B6A6C0ABC4E}"/>
                </a:ext>
              </a:extLst>
            </p:cNvPr>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8" name="Google Shape;42894;p18">
              <a:extLst>
                <a:ext uri="{FF2B5EF4-FFF2-40B4-BE49-F238E27FC236}">
                  <a16:creationId xmlns:a16="http://schemas.microsoft.com/office/drawing/2014/main" id="{192565D8-156A-4A33-AF06-6C3EF978DF2D}"/>
                </a:ext>
              </a:extLst>
            </p:cNvPr>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9" name="Google Shape;42895;p18">
              <a:extLst>
                <a:ext uri="{FF2B5EF4-FFF2-40B4-BE49-F238E27FC236}">
                  <a16:creationId xmlns:a16="http://schemas.microsoft.com/office/drawing/2014/main" id="{73AB2358-1930-49A5-9029-57E5C7345E9F}"/>
                </a:ext>
              </a:extLst>
            </p:cNvPr>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0" name="Google Shape;42896;p18">
              <a:extLst>
                <a:ext uri="{FF2B5EF4-FFF2-40B4-BE49-F238E27FC236}">
                  <a16:creationId xmlns:a16="http://schemas.microsoft.com/office/drawing/2014/main" id="{E7D0EB43-DC31-479A-B5BD-0EA74989C3F8}"/>
                </a:ext>
              </a:extLst>
            </p:cNvPr>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1" name="Google Shape;42897;p18">
              <a:extLst>
                <a:ext uri="{FF2B5EF4-FFF2-40B4-BE49-F238E27FC236}">
                  <a16:creationId xmlns:a16="http://schemas.microsoft.com/office/drawing/2014/main" id="{F7FF233F-0453-465C-B4F1-8C933BE4C218}"/>
                </a:ext>
              </a:extLst>
            </p:cNvPr>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2" name="Google Shape;42898;p18">
              <a:extLst>
                <a:ext uri="{FF2B5EF4-FFF2-40B4-BE49-F238E27FC236}">
                  <a16:creationId xmlns:a16="http://schemas.microsoft.com/office/drawing/2014/main" id="{0E6F555C-FFB1-4EB1-BB0F-0E048B667F14}"/>
                </a:ext>
              </a:extLst>
            </p:cNvPr>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3" name="Google Shape;42899;p18">
              <a:extLst>
                <a:ext uri="{FF2B5EF4-FFF2-40B4-BE49-F238E27FC236}">
                  <a16:creationId xmlns:a16="http://schemas.microsoft.com/office/drawing/2014/main" id="{B74E4C72-270E-4479-A2AF-2648FF5B313B}"/>
                </a:ext>
              </a:extLst>
            </p:cNvPr>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4" name="Google Shape;42900;p18">
              <a:extLst>
                <a:ext uri="{FF2B5EF4-FFF2-40B4-BE49-F238E27FC236}">
                  <a16:creationId xmlns:a16="http://schemas.microsoft.com/office/drawing/2014/main" id="{DBFCC2B3-EB98-4266-9B2F-A52703529F7A}"/>
                </a:ext>
              </a:extLst>
            </p:cNvPr>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5" name="Google Shape;42901;p18">
              <a:extLst>
                <a:ext uri="{FF2B5EF4-FFF2-40B4-BE49-F238E27FC236}">
                  <a16:creationId xmlns:a16="http://schemas.microsoft.com/office/drawing/2014/main" id="{EC73FD9C-2F1B-45CF-9413-E9C528192D49}"/>
                </a:ext>
              </a:extLst>
            </p:cNvPr>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6" name="Google Shape;42902;p18">
              <a:extLst>
                <a:ext uri="{FF2B5EF4-FFF2-40B4-BE49-F238E27FC236}">
                  <a16:creationId xmlns:a16="http://schemas.microsoft.com/office/drawing/2014/main" id="{AAFA0488-A76F-46EF-9FA1-64A85695A8FA}"/>
                </a:ext>
              </a:extLst>
            </p:cNvPr>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7" name="Google Shape;42903;p18">
              <a:extLst>
                <a:ext uri="{FF2B5EF4-FFF2-40B4-BE49-F238E27FC236}">
                  <a16:creationId xmlns:a16="http://schemas.microsoft.com/office/drawing/2014/main" id="{1C37786E-AD7D-45C4-B18A-10EC68FA88D1}"/>
                </a:ext>
              </a:extLst>
            </p:cNvPr>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8" name="Google Shape;42904;p18">
              <a:extLst>
                <a:ext uri="{FF2B5EF4-FFF2-40B4-BE49-F238E27FC236}">
                  <a16:creationId xmlns:a16="http://schemas.microsoft.com/office/drawing/2014/main" id="{AF1A324F-380E-45BD-A741-87349DCF7E86}"/>
                </a:ext>
              </a:extLst>
            </p:cNvPr>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9" name="Google Shape;42905;p18">
              <a:extLst>
                <a:ext uri="{FF2B5EF4-FFF2-40B4-BE49-F238E27FC236}">
                  <a16:creationId xmlns:a16="http://schemas.microsoft.com/office/drawing/2014/main" id="{1285C7F0-A61D-494A-B1BE-F8670981D1C1}"/>
                </a:ext>
              </a:extLst>
            </p:cNvPr>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0" name="Google Shape;42906;p18">
              <a:extLst>
                <a:ext uri="{FF2B5EF4-FFF2-40B4-BE49-F238E27FC236}">
                  <a16:creationId xmlns:a16="http://schemas.microsoft.com/office/drawing/2014/main" id="{DB8D2375-E939-477F-BF26-732412E0A0DB}"/>
                </a:ext>
              </a:extLst>
            </p:cNvPr>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1" name="Google Shape;42907;p18">
              <a:extLst>
                <a:ext uri="{FF2B5EF4-FFF2-40B4-BE49-F238E27FC236}">
                  <a16:creationId xmlns:a16="http://schemas.microsoft.com/office/drawing/2014/main" id="{B36F04F7-9727-4F70-809E-B209CCCEB29B}"/>
                </a:ext>
              </a:extLst>
            </p:cNvPr>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2" name="Google Shape;42908;p18">
              <a:extLst>
                <a:ext uri="{FF2B5EF4-FFF2-40B4-BE49-F238E27FC236}">
                  <a16:creationId xmlns:a16="http://schemas.microsoft.com/office/drawing/2014/main" id="{6CAB0723-F7A3-4C6A-AE71-507B8AD51B74}"/>
                </a:ext>
              </a:extLst>
            </p:cNvPr>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3" name="Google Shape;42909;p18">
              <a:extLst>
                <a:ext uri="{FF2B5EF4-FFF2-40B4-BE49-F238E27FC236}">
                  <a16:creationId xmlns:a16="http://schemas.microsoft.com/office/drawing/2014/main" id="{60E80D9A-6477-468B-836D-0435B597E6CA}"/>
                </a:ext>
              </a:extLst>
            </p:cNvPr>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4" name="Google Shape;42910;p18">
              <a:extLst>
                <a:ext uri="{FF2B5EF4-FFF2-40B4-BE49-F238E27FC236}">
                  <a16:creationId xmlns:a16="http://schemas.microsoft.com/office/drawing/2014/main" id="{989B5272-75B8-49A7-9334-DAB63D0E6D33}"/>
                </a:ext>
              </a:extLst>
            </p:cNvPr>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5" name="Google Shape;42911;p18">
              <a:extLst>
                <a:ext uri="{FF2B5EF4-FFF2-40B4-BE49-F238E27FC236}">
                  <a16:creationId xmlns:a16="http://schemas.microsoft.com/office/drawing/2014/main" id="{D0D09E44-1F0C-4FDE-B211-51973E3295EA}"/>
                </a:ext>
              </a:extLst>
            </p:cNvPr>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6" name="Google Shape;42912;p18">
              <a:extLst>
                <a:ext uri="{FF2B5EF4-FFF2-40B4-BE49-F238E27FC236}">
                  <a16:creationId xmlns:a16="http://schemas.microsoft.com/office/drawing/2014/main" id="{E5916FBA-994F-47B6-A0F1-7DA162D25C24}"/>
                </a:ext>
              </a:extLst>
            </p:cNvPr>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7" name="Google Shape;42913;p18">
              <a:extLst>
                <a:ext uri="{FF2B5EF4-FFF2-40B4-BE49-F238E27FC236}">
                  <a16:creationId xmlns:a16="http://schemas.microsoft.com/office/drawing/2014/main" id="{C062AE30-200A-49D0-A526-D4BD7F2EDB4E}"/>
                </a:ext>
              </a:extLst>
            </p:cNvPr>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8" name="Google Shape;42914;p18">
              <a:extLst>
                <a:ext uri="{FF2B5EF4-FFF2-40B4-BE49-F238E27FC236}">
                  <a16:creationId xmlns:a16="http://schemas.microsoft.com/office/drawing/2014/main" id="{C3C86D18-A6F2-48CD-B3BD-D809B02B6A38}"/>
                </a:ext>
              </a:extLst>
            </p:cNvPr>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9" name="Google Shape;42915;p18">
              <a:extLst>
                <a:ext uri="{FF2B5EF4-FFF2-40B4-BE49-F238E27FC236}">
                  <a16:creationId xmlns:a16="http://schemas.microsoft.com/office/drawing/2014/main" id="{07BB6748-1C5A-45AE-B08E-DB091BA05B15}"/>
                </a:ext>
              </a:extLst>
            </p:cNvPr>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0" name="Google Shape;42916;p18">
              <a:extLst>
                <a:ext uri="{FF2B5EF4-FFF2-40B4-BE49-F238E27FC236}">
                  <a16:creationId xmlns:a16="http://schemas.microsoft.com/office/drawing/2014/main" id="{B3D88CE2-4FCA-47DA-A499-24A0F2DFFBC9}"/>
                </a:ext>
              </a:extLst>
            </p:cNvPr>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1" name="Google Shape;42917;p18">
              <a:extLst>
                <a:ext uri="{FF2B5EF4-FFF2-40B4-BE49-F238E27FC236}">
                  <a16:creationId xmlns:a16="http://schemas.microsoft.com/office/drawing/2014/main" id="{7635FA8F-9602-4637-B75E-327D7821B29F}"/>
                </a:ext>
              </a:extLst>
            </p:cNvPr>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2" name="Google Shape;42918;p18">
              <a:extLst>
                <a:ext uri="{FF2B5EF4-FFF2-40B4-BE49-F238E27FC236}">
                  <a16:creationId xmlns:a16="http://schemas.microsoft.com/office/drawing/2014/main" id="{B1E36B33-0BDB-49D3-95FD-49FC2FF44C5B}"/>
                </a:ext>
              </a:extLst>
            </p:cNvPr>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3" name="Google Shape;42919;p18">
              <a:extLst>
                <a:ext uri="{FF2B5EF4-FFF2-40B4-BE49-F238E27FC236}">
                  <a16:creationId xmlns:a16="http://schemas.microsoft.com/office/drawing/2014/main" id="{70F38DA6-F7F6-4825-9BD9-EAB709A8B57D}"/>
                </a:ext>
              </a:extLst>
            </p:cNvPr>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4" name="Google Shape;42920;p18">
              <a:extLst>
                <a:ext uri="{FF2B5EF4-FFF2-40B4-BE49-F238E27FC236}">
                  <a16:creationId xmlns:a16="http://schemas.microsoft.com/office/drawing/2014/main" id="{A1753972-764F-4542-AB15-DF7E2253E544}"/>
                </a:ext>
              </a:extLst>
            </p:cNvPr>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5" name="Google Shape;42921;p18">
              <a:extLst>
                <a:ext uri="{FF2B5EF4-FFF2-40B4-BE49-F238E27FC236}">
                  <a16:creationId xmlns:a16="http://schemas.microsoft.com/office/drawing/2014/main" id="{1E2CCB5B-E013-4D63-BC55-06242B28204B}"/>
                </a:ext>
              </a:extLst>
            </p:cNvPr>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6" name="Google Shape;42922;p18">
              <a:extLst>
                <a:ext uri="{FF2B5EF4-FFF2-40B4-BE49-F238E27FC236}">
                  <a16:creationId xmlns:a16="http://schemas.microsoft.com/office/drawing/2014/main" id="{ACCA97E1-700C-411B-9795-4F60BA363ABE}"/>
                </a:ext>
              </a:extLst>
            </p:cNvPr>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7" name="Google Shape;42923;p18">
              <a:extLst>
                <a:ext uri="{FF2B5EF4-FFF2-40B4-BE49-F238E27FC236}">
                  <a16:creationId xmlns:a16="http://schemas.microsoft.com/office/drawing/2014/main" id="{816ED638-A99B-4FE8-8139-9B3D5EDB16BD}"/>
                </a:ext>
              </a:extLst>
            </p:cNvPr>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8" name="Google Shape;42924;p18">
              <a:extLst>
                <a:ext uri="{FF2B5EF4-FFF2-40B4-BE49-F238E27FC236}">
                  <a16:creationId xmlns:a16="http://schemas.microsoft.com/office/drawing/2014/main" id="{82B2D7D6-E0A3-417F-B55C-D12FAED4CB89}"/>
                </a:ext>
              </a:extLst>
            </p:cNvPr>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9" name="Google Shape;42925;p18">
              <a:extLst>
                <a:ext uri="{FF2B5EF4-FFF2-40B4-BE49-F238E27FC236}">
                  <a16:creationId xmlns:a16="http://schemas.microsoft.com/office/drawing/2014/main" id="{517051F0-F3D0-4503-B96E-99EB06D09826}"/>
                </a:ext>
              </a:extLst>
            </p:cNvPr>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0" name="Google Shape;42926;p18">
              <a:extLst>
                <a:ext uri="{FF2B5EF4-FFF2-40B4-BE49-F238E27FC236}">
                  <a16:creationId xmlns:a16="http://schemas.microsoft.com/office/drawing/2014/main" id="{5E34DD96-FDF6-4A4D-8F4C-112AB38B0059}"/>
                </a:ext>
              </a:extLst>
            </p:cNvPr>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1" name="Google Shape;42927;p18">
              <a:extLst>
                <a:ext uri="{FF2B5EF4-FFF2-40B4-BE49-F238E27FC236}">
                  <a16:creationId xmlns:a16="http://schemas.microsoft.com/office/drawing/2014/main" id="{6881F14C-5B30-4172-BFCF-4CAF68973151}"/>
                </a:ext>
              </a:extLst>
            </p:cNvPr>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2" name="Google Shape;42928;p18">
              <a:extLst>
                <a:ext uri="{FF2B5EF4-FFF2-40B4-BE49-F238E27FC236}">
                  <a16:creationId xmlns:a16="http://schemas.microsoft.com/office/drawing/2014/main" id="{D150E97D-FC21-43DA-8F35-E1BF47233C90}"/>
                </a:ext>
              </a:extLst>
            </p:cNvPr>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3" name="Google Shape;42929;p18">
              <a:extLst>
                <a:ext uri="{FF2B5EF4-FFF2-40B4-BE49-F238E27FC236}">
                  <a16:creationId xmlns:a16="http://schemas.microsoft.com/office/drawing/2014/main" id="{CB041461-BA08-4B38-86A5-09BEC8E5E542}"/>
                </a:ext>
              </a:extLst>
            </p:cNvPr>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4" name="Google Shape;42930;p18">
              <a:extLst>
                <a:ext uri="{FF2B5EF4-FFF2-40B4-BE49-F238E27FC236}">
                  <a16:creationId xmlns:a16="http://schemas.microsoft.com/office/drawing/2014/main" id="{7B465CE7-9DD7-4A56-AACB-6AC3B5CE36F7}"/>
                </a:ext>
              </a:extLst>
            </p:cNvPr>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5" name="Google Shape;42931;p18">
              <a:extLst>
                <a:ext uri="{FF2B5EF4-FFF2-40B4-BE49-F238E27FC236}">
                  <a16:creationId xmlns:a16="http://schemas.microsoft.com/office/drawing/2014/main" id="{A9A77015-4694-4569-B722-DC8BD4837EC9}"/>
                </a:ext>
              </a:extLst>
            </p:cNvPr>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6" name="Google Shape;42932;p18">
              <a:extLst>
                <a:ext uri="{FF2B5EF4-FFF2-40B4-BE49-F238E27FC236}">
                  <a16:creationId xmlns:a16="http://schemas.microsoft.com/office/drawing/2014/main" id="{4807A3BA-0A46-4027-AB00-821AC810F58E}"/>
                </a:ext>
              </a:extLst>
            </p:cNvPr>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7" name="Google Shape;42933;p18">
              <a:extLst>
                <a:ext uri="{FF2B5EF4-FFF2-40B4-BE49-F238E27FC236}">
                  <a16:creationId xmlns:a16="http://schemas.microsoft.com/office/drawing/2014/main" id="{D53BA6AA-2DEE-4913-833F-BDCEEF5AED7E}"/>
                </a:ext>
              </a:extLst>
            </p:cNvPr>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8" name="Google Shape;42934;p18">
              <a:extLst>
                <a:ext uri="{FF2B5EF4-FFF2-40B4-BE49-F238E27FC236}">
                  <a16:creationId xmlns:a16="http://schemas.microsoft.com/office/drawing/2014/main" id="{E16EB5E1-18B3-4793-94E9-1117F6F2572C}"/>
                </a:ext>
              </a:extLst>
            </p:cNvPr>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9" name="Google Shape;42935;p18">
              <a:extLst>
                <a:ext uri="{FF2B5EF4-FFF2-40B4-BE49-F238E27FC236}">
                  <a16:creationId xmlns:a16="http://schemas.microsoft.com/office/drawing/2014/main" id="{0577ECD3-677F-492A-9050-A2CDAAB56134}"/>
                </a:ext>
              </a:extLst>
            </p:cNvPr>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0" name="Google Shape;42936;p18">
              <a:extLst>
                <a:ext uri="{FF2B5EF4-FFF2-40B4-BE49-F238E27FC236}">
                  <a16:creationId xmlns:a16="http://schemas.microsoft.com/office/drawing/2014/main" id="{EB8A7138-DBC6-4119-8788-70AE3CE8655C}"/>
                </a:ext>
              </a:extLst>
            </p:cNvPr>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1" name="Google Shape;42937;p18">
              <a:extLst>
                <a:ext uri="{FF2B5EF4-FFF2-40B4-BE49-F238E27FC236}">
                  <a16:creationId xmlns:a16="http://schemas.microsoft.com/office/drawing/2014/main" id="{0DC4735B-4619-4166-A69C-2DD134E050D5}"/>
                </a:ext>
              </a:extLst>
            </p:cNvPr>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2" name="Google Shape;42938;p18">
              <a:extLst>
                <a:ext uri="{FF2B5EF4-FFF2-40B4-BE49-F238E27FC236}">
                  <a16:creationId xmlns:a16="http://schemas.microsoft.com/office/drawing/2014/main" id="{910ACEFE-1BD5-48FB-82E3-3280AC7A51D6}"/>
                </a:ext>
              </a:extLst>
            </p:cNvPr>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3" name="Google Shape;42939;p18">
              <a:extLst>
                <a:ext uri="{FF2B5EF4-FFF2-40B4-BE49-F238E27FC236}">
                  <a16:creationId xmlns:a16="http://schemas.microsoft.com/office/drawing/2014/main" id="{471C0914-5DF7-4EC4-815A-4C936C3117FD}"/>
                </a:ext>
              </a:extLst>
            </p:cNvPr>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4" name="Google Shape;42940;p18">
              <a:extLst>
                <a:ext uri="{FF2B5EF4-FFF2-40B4-BE49-F238E27FC236}">
                  <a16:creationId xmlns:a16="http://schemas.microsoft.com/office/drawing/2014/main" id="{E0A2EF6E-1852-4776-AC65-DCDE834AD725}"/>
                </a:ext>
              </a:extLst>
            </p:cNvPr>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5" name="Google Shape;42941;p18">
              <a:extLst>
                <a:ext uri="{FF2B5EF4-FFF2-40B4-BE49-F238E27FC236}">
                  <a16:creationId xmlns:a16="http://schemas.microsoft.com/office/drawing/2014/main" id="{47E56FD0-838C-45DF-9FB5-F75EFFB9AF16}"/>
                </a:ext>
              </a:extLst>
            </p:cNvPr>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6" name="Google Shape;42942;p18">
              <a:extLst>
                <a:ext uri="{FF2B5EF4-FFF2-40B4-BE49-F238E27FC236}">
                  <a16:creationId xmlns:a16="http://schemas.microsoft.com/office/drawing/2014/main" id="{448E39E5-D8DA-4457-9815-CB176A9F7C48}"/>
                </a:ext>
              </a:extLst>
            </p:cNvPr>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7" name="Google Shape;42943;p18">
              <a:extLst>
                <a:ext uri="{FF2B5EF4-FFF2-40B4-BE49-F238E27FC236}">
                  <a16:creationId xmlns:a16="http://schemas.microsoft.com/office/drawing/2014/main" id="{DF434A72-22BD-4800-8D3A-470900F2F244}"/>
                </a:ext>
              </a:extLst>
            </p:cNvPr>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8" name="Google Shape;42944;p18">
              <a:extLst>
                <a:ext uri="{FF2B5EF4-FFF2-40B4-BE49-F238E27FC236}">
                  <a16:creationId xmlns:a16="http://schemas.microsoft.com/office/drawing/2014/main" id="{1EFC3E35-8A12-440E-945A-0B018D71DAF0}"/>
                </a:ext>
              </a:extLst>
            </p:cNvPr>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9" name="Google Shape;42945;p18">
              <a:extLst>
                <a:ext uri="{FF2B5EF4-FFF2-40B4-BE49-F238E27FC236}">
                  <a16:creationId xmlns:a16="http://schemas.microsoft.com/office/drawing/2014/main" id="{54978CAB-692E-4337-A5DA-D6422FA47A49}"/>
                </a:ext>
              </a:extLst>
            </p:cNvPr>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0" name="Google Shape;42946;p18">
              <a:extLst>
                <a:ext uri="{FF2B5EF4-FFF2-40B4-BE49-F238E27FC236}">
                  <a16:creationId xmlns:a16="http://schemas.microsoft.com/office/drawing/2014/main" id="{6F8696EC-D0BF-419A-9D82-F8BD6100297B}"/>
                </a:ext>
              </a:extLst>
            </p:cNvPr>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1" name="Google Shape;42947;p18">
              <a:extLst>
                <a:ext uri="{FF2B5EF4-FFF2-40B4-BE49-F238E27FC236}">
                  <a16:creationId xmlns:a16="http://schemas.microsoft.com/office/drawing/2014/main" id="{F2341DC7-07F8-4AAC-943C-0692AA3A0B69}"/>
                </a:ext>
              </a:extLst>
            </p:cNvPr>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2" name="Google Shape;42948;p18">
              <a:extLst>
                <a:ext uri="{FF2B5EF4-FFF2-40B4-BE49-F238E27FC236}">
                  <a16:creationId xmlns:a16="http://schemas.microsoft.com/office/drawing/2014/main" id="{27F9AAE7-11BA-433D-8226-BD9542B17F20}"/>
                </a:ext>
              </a:extLst>
            </p:cNvPr>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3" name="Google Shape;42949;p18">
              <a:extLst>
                <a:ext uri="{FF2B5EF4-FFF2-40B4-BE49-F238E27FC236}">
                  <a16:creationId xmlns:a16="http://schemas.microsoft.com/office/drawing/2014/main" id="{06D01E1B-0FFB-471C-A4AC-FBFD7F577AC9}"/>
                </a:ext>
              </a:extLst>
            </p:cNvPr>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4" name="Google Shape;42950;p18">
              <a:extLst>
                <a:ext uri="{FF2B5EF4-FFF2-40B4-BE49-F238E27FC236}">
                  <a16:creationId xmlns:a16="http://schemas.microsoft.com/office/drawing/2014/main" id="{DA49D428-9AEF-46FF-AB95-1A2BECC348C6}"/>
                </a:ext>
              </a:extLst>
            </p:cNvPr>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5" name="Google Shape;42951;p18">
              <a:extLst>
                <a:ext uri="{FF2B5EF4-FFF2-40B4-BE49-F238E27FC236}">
                  <a16:creationId xmlns:a16="http://schemas.microsoft.com/office/drawing/2014/main" id="{D3C69421-0178-4E15-8756-387B099FE7BA}"/>
                </a:ext>
              </a:extLst>
            </p:cNvPr>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6" name="Google Shape;42952;p18">
              <a:extLst>
                <a:ext uri="{FF2B5EF4-FFF2-40B4-BE49-F238E27FC236}">
                  <a16:creationId xmlns:a16="http://schemas.microsoft.com/office/drawing/2014/main" id="{BB599BFA-C395-48C2-9E0D-92366D255609}"/>
                </a:ext>
              </a:extLst>
            </p:cNvPr>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7" name="Google Shape;42953;p18">
              <a:extLst>
                <a:ext uri="{FF2B5EF4-FFF2-40B4-BE49-F238E27FC236}">
                  <a16:creationId xmlns:a16="http://schemas.microsoft.com/office/drawing/2014/main" id="{F997E07C-9419-4BE5-9480-04179C41D9C0}"/>
                </a:ext>
              </a:extLst>
            </p:cNvPr>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8" name="Google Shape;42954;p18">
              <a:extLst>
                <a:ext uri="{FF2B5EF4-FFF2-40B4-BE49-F238E27FC236}">
                  <a16:creationId xmlns:a16="http://schemas.microsoft.com/office/drawing/2014/main" id="{46485224-0CFC-4474-A5F3-0461151B72DE}"/>
                </a:ext>
              </a:extLst>
            </p:cNvPr>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9" name="Google Shape;42955;p18">
              <a:extLst>
                <a:ext uri="{FF2B5EF4-FFF2-40B4-BE49-F238E27FC236}">
                  <a16:creationId xmlns:a16="http://schemas.microsoft.com/office/drawing/2014/main" id="{CFB90CD0-9924-4BD9-9149-1131B52C24DE}"/>
                </a:ext>
              </a:extLst>
            </p:cNvPr>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0" name="Google Shape;42956;p18">
              <a:extLst>
                <a:ext uri="{FF2B5EF4-FFF2-40B4-BE49-F238E27FC236}">
                  <a16:creationId xmlns:a16="http://schemas.microsoft.com/office/drawing/2014/main" id="{0058A4A4-85D2-4945-B927-65D70431F299}"/>
                </a:ext>
              </a:extLst>
            </p:cNvPr>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1" name="Google Shape;42957;p18">
              <a:extLst>
                <a:ext uri="{FF2B5EF4-FFF2-40B4-BE49-F238E27FC236}">
                  <a16:creationId xmlns:a16="http://schemas.microsoft.com/office/drawing/2014/main" id="{6DE88EA6-F937-4605-AE3F-1C858E499539}"/>
                </a:ext>
              </a:extLst>
            </p:cNvPr>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2" name="Google Shape;42958;p18">
              <a:extLst>
                <a:ext uri="{FF2B5EF4-FFF2-40B4-BE49-F238E27FC236}">
                  <a16:creationId xmlns:a16="http://schemas.microsoft.com/office/drawing/2014/main" id="{73F4108A-B1DC-4831-8C29-B0CE0BB10C8F}"/>
                </a:ext>
              </a:extLst>
            </p:cNvPr>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3" name="Google Shape;42959;p18">
              <a:extLst>
                <a:ext uri="{FF2B5EF4-FFF2-40B4-BE49-F238E27FC236}">
                  <a16:creationId xmlns:a16="http://schemas.microsoft.com/office/drawing/2014/main" id="{EB0CF299-28A6-41C0-9235-D4644D410EA2}"/>
                </a:ext>
              </a:extLst>
            </p:cNvPr>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4" name="Google Shape;42960;p18">
              <a:extLst>
                <a:ext uri="{FF2B5EF4-FFF2-40B4-BE49-F238E27FC236}">
                  <a16:creationId xmlns:a16="http://schemas.microsoft.com/office/drawing/2014/main" id="{53C2FFDA-D467-47ED-9217-2024F47DFDAD}"/>
                </a:ext>
              </a:extLst>
            </p:cNvPr>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5" name="Google Shape;42961;p18">
              <a:extLst>
                <a:ext uri="{FF2B5EF4-FFF2-40B4-BE49-F238E27FC236}">
                  <a16:creationId xmlns:a16="http://schemas.microsoft.com/office/drawing/2014/main" id="{9164A1B0-2D87-412C-84FD-8E8617070A1F}"/>
                </a:ext>
              </a:extLst>
            </p:cNvPr>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6" name="Google Shape;42962;p18">
              <a:extLst>
                <a:ext uri="{FF2B5EF4-FFF2-40B4-BE49-F238E27FC236}">
                  <a16:creationId xmlns:a16="http://schemas.microsoft.com/office/drawing/2014/main" id="{05C44E94-3F56-4304-B9A7-9EC27766FDC2}"/>
                </a:ext>
              </a:extLst>
            </p:cNvPr>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7" name="Google Shape;42963;p18">
              <a:extLst>
                <a:ext uri="{FF2B5EF4-FFF2-40B4-BE49-F238E27FC236}">
                  <a16:creationId xmlns:a16="http://schemas.microsoft.com/office/drawing/2014/main" id="{85A468C6-525B-4C75-A941-83B9A782F3CB}"/>
                </a:ext>
              </a:extLst>
            </p:cNvPr>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8" name="Google Shape;42964;p18">
              <a:extLst>
                <a:ext uri="{FF2B5EF4-FFF2-40B4-BE49-F238E27FC236}">
                  <a16:creationId xmlns:a16="http://schemas.microsoft.com/office/drawing/2014/main" id="{55B34454-C1AF-4CA2-BD18-E3C4ACA859F0}"/>
                </a:ext>
              </a:extLst>
            </p:cNvPr>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9" name="Google Shape;42965;p18">
              <a:extLst>
                <a:ext uri="{FF2B5EF4-FFF2-40B4-BE49-F238E27FC236}">
                  <a16:creationId xmlns:a16="http://schemas.microsoft.com/office/drawing/2014/main" id="{9B87BBC9-1EBD-4FB9-A94D-AB62362D0121}"/>
                </a:ext>
              </a:extLst>
            </p:cNvPr>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0" name="Google Shape;42966;p18">
              <a:extLst>
                <a:ext uri="{FF2B5EF4-FFF2-40B4-BE49-F238E27FC236}">
                  <a16:creationId xmlns:a16="http://schemas.microsoft.com/office/drawing/2014/main" id="{F4CA5155-8941-4341-A0C3-F2F2037AA7AD}"/>
                </a:ext>
              </a:extLst>
            </p:cNvPr>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1" name="Google Shape;42967;p18">
              <a:extLst>
                <a:ext uri="{FF2B5EF4-FFF2-40B4-BE49-F238E27FC236}">
                  <a16:creationId xmlns:a16="http://schemas.microsoft.com/office/drawing/2014/main" id="{408CA8B1-94D8-41D6-924B-548BDD348564}"/>
                </a:ext>
              </a:extLst>
            </p:cNvPr>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2" name="Google Shape;42968;p18">
              <a:extLst>
                <a:ext uri="{FF2B5EF4-FFF2-40B4-BE49-F238E27FC236}">
                  <a16:creationId xmlns:a16="http://schemas.microsoft.com/office/drawing/2014/main" id="{A04A5ECD-A25D-4420-8C1C-D30EAFF5DDBD}"/>
                </a:ext>
              </a:extLst>
            </p:cNvPr>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3" name="Google Shape;42969;p18">
              <a:extLst>
                <a:ext uri="{FF2B5EF4-FFF2-40B4-BE49-F238E27FC236}">
                  <a16:creationId xmlns:a16="http://schemas.microsoft.com/office/drawing/2014/main" id="{C1F56C53-D1DE-4CFB-8816-5D3860BF7EF4}"/>
                </a:ext>
              </a:extLst>
            </p:cNvPr>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4" name="Google Shape;42970;p18">
              <a:extLst>
                <a:ext uri="{FF2B5EF4-FFF2-40B4-BE49-F238E27FC236}">
                  <a16:creationId xmlns:a16="http://schemas.microsoft.com/office/drawing/2014/main" id="{F5B473BA-7BE2-4E6D-A25B-7EB0DBDA4BB4}"/>
                </a:ext>
              </a:extLst>
            </p:cNvPr>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5" name="Google Shape;42971;p18">
              <a:extLst>
                <a:ext uri="{FF2B5EF4-FFF2-40B4-BE49-F238E27FC236}">
                  <a16:creationId xmlns:a16="http://schemas.microsoft.com/office/drawing/2014/main" id="{AE4BAA10-EC02-4A43-A7D8-15F8D8BBCC65}"/>
                </a:ext>
              </a:extLst>
            </p:cNvPr>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6" name="Google Shape;42972;p18">
              <a:extLst>
                <a:ext uri="{FF2B5EF4-FFF2-40B4-BE49-F238E27FC236}">
                  <a16:creationId xmlns:a16="http://schemas.microsoft.com/office/drawing/2014/main" id="{3733A24F-5231-49B2-BCE0-A1004F0C0B81}"/>
                </a:ext>
              </a:extLst>
            </p:cNvPr>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7" name="Google Shape;42973;p18">
              <a:extLst>
                <a:ext uri="{FF2B5EF4-FFF2-40B4-BE49-F238E27FC236}">
                  <a16:creationId xmlns:a16="http://schemas.microsoft.com/office/drawing/2014/main" id="{7DF94F91-072C-4EE3-9E0E-6365676F3DFE}"/>
                </a:ext>
              </a:extLst>
            </p:cNvPr>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8" name="Google Shape;42974;p18">
              <a:extLst>
                <a:ext uri="{FF2B5EF4-FFF2-40B4-BE49-F238E27FC236}">
                  <a16:creationId xmlns:a16="http://schemas.microsoft.com/office/drawing/2014/main" id="{81B81D6A-B99B-4733-AEC3-16C1A97D5F0A}"/>
                </a:ext>
              </a:extLst>
            </p:cNvPr>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9" name="Google Shape;42975;p18">
              <a:extLst>
                <a:ext uri="{FF2B5EF4-FFF2-40B4-BE49-F238E27FC236}">
                  <a16:creationId xmlns:a16="http://schemas.microsoft.com/office/drawing/2014/main" id="{3966445F-3919-4718-BFB4-AF402812175B}"/>
                </a:ext>
              </a:extLst>
            </p:cNvPr>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0" name="Google Shape;42976;p18">
              <a:extLst>
                <a:ext uri="{FF2B5EF4-FFF2-40B4-BE49-F238E27FC236}">
                  <a16:creationId xmlns:a16="http://schemas.microsoft.com/office/drawing/2014/main" id="{70656F6E-6D07-433E-B177-3E81AC61A741}"/>
                </a:ext>
              </a:extLst>
            </p:cNvPr>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1" name="Google Shape;42977;p18">
              <a:extLst>
                <a:ext uri="{FF2B5EF4-FFF2-40B4-BE49-F238E27FC236}">
                  <a16:creationId xmlns:a16="http://schemas.microsoft.com/office/drawing/2014/main" id="{F06BB5D7-7DEE-43A2-B2B7-8AE89C2A065A}"/>
                </a:ext>
              </a:extLst>
            </p:cNvPr>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2" name="Google Shape;42978;p18">
              <a:extLst>
                <a:ext uri="{FF2B5EF4-FFF2-40B4-BE49-F238E27FC236}">
                  <a16:creationId xmlns:a16="http://schemas.microsoft.com/office/drawing/2014/main" id="{67557AED-E964-4C8E-A81B-775D9A488959}"/>
                </a:ext>
              </a:extLst>
            </p:cNvPr>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3" name="Google Shape;42979;p18">
              <a:extLst>
                <a:ext uri="{FF2B5EF4-FFF2-40B4-BE49-F238E27FC236}">
                  <a16:creationId xmlns:a16="http://schemas.microsoft.com/office/drawing/2014/main" id="{73ADEB88-6B27-4841-9A1B-350B69463CAD}"/>
                </a:ext>
              </a:extLst>
            </p:cNvPr>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4" name="Google Shape;42980;p18">
              <a:extLst>
                <a:ext uri="{FF2B5EF4-FFF2-40B4-BE49-F238E27FC236}">
                  <a16:creationId xmlns:a16="http://schemas.microsoft.com/office/drawing/2014/main" id="{CA81911E-3411-4510-928D-23CE6B6A962D}"/>
                </a:ext>
              </a:extLst>
            </p:cNvPr>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5" name="Google Shape;42981;p18">
              <a:extLst>
                <a:ext uri="{FF2B5EF4-FFF2-40B4-BE49-F238E27FC236}">
                  <a16:creationId xmlns:a16="http://schemas.microsoft.com/office/drawing/2014/main" id="{9066DD72-7A9B-47CE-8128-5C629003FFDC}"/>
                </a:ext>
              </a:extLst>
            </p:cNvPr>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6" name="Google Shape;42982;p18">
              <a:extLst>
                <a:ext uri="{FF2B5EF4-FFF2-40B4-BE49-F238E27FC236}">
                  <a16:creationId xmlns:a16="http://schemas.microsoft.com/office/drawing/2014/main" id="{D55248FA-7851-41AC-AC93-C591A98207D3}"/>
                </a:ext>
              </a:extLst>
            </p:cNvPr>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7" name="Google Shape;42983;p18">
              <a:extLst>
                <a:ext uri="{FF2B5EF4-FFF2-40B4-BE49-F238E27FC236}">
                  <a16:creationId xmlns:a16="http://schemas.microsoft.com/office/drawing/2014/main" id="{980607BF-F765-42F4-8128-5E14FD3E7327}"/>
                </a:ext>
              </a:extLst>
            </p:cNvPr>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8" name="Google Shape;42984;p18">
              <a:extLst>
                <a:ext uri="{FF2B5EF4-FFF2-40B4-BE49-F238E27FC236}">
                  <a16:creationId xmlns:a16="http://schemas.microsoft.com/office/drawing/2014/main" id="{D6A6721B-4605-4321-B71D-9F6A4C1F5151}"/>
                </a:ext>
              </a:extLst>
            </p:cNvPr>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9" name="Google Shape;42985;p18">
              <a:extLst>
                <a:ext uri="{FF2B5EF4-FFF2-40B4-BE49-F238E27FC236}">
                  <a16:creationId xmlns:a16="http://schemas.microsoft.com/office/drawing/2014/main" id="{A626B417-6B3F-4266-AB6C-591CAD19E413}"/>
                </a:ext>
              </a:extLst>
            </p:cNvPr>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0" name="Google Shape;42986;p18">
              <a:extLst>
                <a:ext uri="{FF2B5EF4-FFF2-40B4-BE49-F238E27FC236}">
                  <a16:creationId xmlns:a16="http://schemas.microsoft.com/office/drawing/2014/main" id="{43888E1C-D869-47A7-9560-834839D4EB07}"/>
                </a:ext>
              </a:extLst>
            </p:cNvPr>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1" name="Google Shape;42987;p18">
              <a:extLst>
                <a:ext uri="{FF2B5EF4-FFF2-40B4-BE49-F238E27FC236}">
                  <a16:creationId xmlns:a16="http://schemas.microsoft.com/office/drawing/2014/main" id="{80D10116-C4DD-4C7D-80A5-72305D82C775}"/>
                </a:ext>
              </a:extLst>
            </p:cNvPr>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2" name="Google Shape;42988;p18">
              <a:extLst>
                <a:ext uri="{FF2B5EF4-FFF2-40B4-BE49-F238E27FC236}">
                  <a16:creationId xmlns:a16="http://schemas.microsoft.com/office/drawing/2014/main" id="{ECA7A18B-4F14-47CA-81B0-4EBCF68AF5DE}"/>
                </a:ext>
              </a:extLst>
            </p:cNvPr>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3" name="Google Shape;42989;p18">
              <a:extLst>
                <a:ext uri="{FF2B5EF4-FFF2-40B4-BE49-F238E27FC236}">
                  <a16:creationId xmlns:a16="http://schemas.microsoft.com/office/drawing/2014/main" id="{D583FF61-CDE3-44F2-A609-42F946C14F19}"/>
                </a:ext>
              </a:extLst>
            </p:cNvPr>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4" name="Google Shape;42990;p18">
              <a:extLst>
                <a:ext uri="{FF2B5EF4-FFF2-40B4-BE49-F238E27FC236}">
                  <a16:creationId xmlns:a16="http://schemas.microsoft.com/office/drawing/2014/main" id="{99A91131-015B-4A13-8478-1B7C1464F80B}"/>
                </a:ext>
              </a:extLst>
            </p:cNvPr>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5" name="Google Shape;42991;p18">
              <a:extLst>
                <a:ext uri="{FF2B5EF4-FFF2-40B4-BE49-F238E27FC236}">
                  <a16:creationId xmlns:a16="http://schemas.microsoft.com/office/drawing/2014/main" id="{6FF5AC98-9830-4AFE-BD6F-72B505D4D6C5}"/>
                </a:ext>
              </a:extLst>
            </p:cNvPr>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6" name="Google Shape;42992;p18">
              <a:extLst>
                <a:ext uri="{FF2B5EF4-FFF2-40B4-BE49-F238E27FC236}">
                  <a16:creationId xmlns:a16="http://schemas.microsoft.com/office/drawing/2014/main" id="{C8AC1437-3FCF-4876-A48A-116CFA9F0363}"/>
                </a:ext>
              </a:extLst>
            </p:cNvPr>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7" name="Google Shape;42993;p18">
              <a:extLst>
                <a:ext uri="{FF2B5EF4-FFF2-40B4-BE49-F238E27FC236}">
                  <a16:creationId xmlns:a16="http://schemas.microsoft.com/office/drawing/2014/main" id="{216BC57D-E213-4F54-90F0-D4CFC3A849F2}"/>
                </a:ext>
              </a:extLst>
            </p:cNvPr>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8" name="Google Shape;42994;p18">
              <a:extLst>
                <a:ext uri="{FF2B5EF4-FFF2-40B4-BE49-F238E27FC236}">
                  <a16:creationId xmlns:a16="http://schemas.microsoft.com/office/drawing/2014/main" id="{BDFF06F8-B848-4122-8BFC-1655833AD9D6}"/>
                </a:ext>
              </a:extLst>
            </p:cNvPr>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9" name="Google Shape;42995;p18">
              <a:extLst>
                <a:ext uri="{FF2B5EF4-FFF2-40B4-BE49-F238E27FC236}">
                  <a16:creationId xmlns:a16="http://schemas.microsoft.com/office/drawing/2014/main" id="{C9E76EDA-DD38-45E6-930A-B2CE3A2CFAA5}"/>
                </a:ext>
              </a:extLst>
            </p:cNvPr>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0" name="Google Shape;42996;p18">
              <a:extLst>
                <a:ext uri="{FF2B5EF4-FFF2-40B4-BE49-F238E27FC236}">
                  <a16:creationId xmlns:a16="http://schemas.microsoft.com/office/drawing/2014/main" id="{696F1443-B93E-494A-B407-DB3E0F657E3E}"/>
                </a:ext>
              </a:extLst>
            </p:cNvPr>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1" name="Google Shape;42997;p18">
              <a:extLst>
                <a:ext uri="{FF2B5EF4-FFF2-40B4-BE49-F238E27FC236}">
                  <a16:creationId xmlns:a16="http://schemas.microsoft.com/office/drawing/2014/main" id="{CE83E212-38B6-42EA-8979-724202EBE73E}"/>
                </a:ext>
              </a:extLst>
            </p:cNvPr>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2" name="Google Shape;42998;p18">
              <a:extLst>
                <a:ext uri="{FF2B5EF4-FFF2-40B4-BE49-F238E27FC236}">
                  <a16:creationId xmlns:a16="http://schemas.microsoft.com/office/drawing/2014/main" id="{D3B0CE02-2E69-4D22-B04C-5A2672042C1B}"/>
                </a:ext>
              </a:extLst>
            </p:cNvPr>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3" name="Google Shape;42999;p18">
              <a:extLst>
                <a:ext uri="{FF2B5EF4-FFF2-40B4-BE49-F238E27FC236}">
                  <a16:creationId xmlns:a16="http://schemas.microsoft.com/office/drawing/2014/main" id="{7E86FA47-BA84-4A00-A5A0-565847650179}"/>
                </a:ext>
              </a:extLst>
            </p:cNvPr>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4" name="Google Shape;43000;p18">
              <a:extLst>
                <a:ext uri="{FF2B5EF4-FFF2-40B4-BE49-F238E27FC236}">
                  <a16:creationId xmlns:a16="http://schemas.microsoft.com/office/drawing/2014/main" id="{8F898E00-E796-4B9E-8CCD-E6249531CA9A}"/>
                </a:ext>
              </a:extLst>
            </p:cNvPr>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5" name="Google Shape;43001;p18">
              <a:extLst>
                <a:ext uri="{FF2B5EF4-FFF2-40B4-BE49-F238E27FC236}">
                  <a16:creationId xmlns:a16="http://schemas.microsoft.com/office/drawing/2014/main" id="{C6BB7DB0-42B3-49D7-BAD2-2E980B894A9D}"/>
                </a:ext>
              </a:extLst>
            </p:cNvPr>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6" name="Google Shape;43002;p18">
              <a:extLst>
                <a:ext uri="{FF2B5EF4-FFF2-40B4-BE49-F238E27FC236}">
                  <a16:creationId xmlns:a16="http://schemas.microsoft.com/office/drawing/2014/main" id="{49EF60B6-2E88-4B91-B845-1D061DACFD74}"/>
                </a:ext>
              </a:extLst>
            </p:cNvPr>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7" name="Google Shape;43003;p18">
              <a:extLst>
                <a:ext uri="{FF2B5EF4-FFF2-40B4-BE49-F238E27FC236}">
                  <a16:creationId xmlns:a16="http://schemas.microsoft.com/office/drawing/2014/main" id="{76442834-4721-485D-8FED-E56C41598E80}"/>
                </a:ext>
              </a:extLst>
            </p:cNvPr>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8" name="Google Shape;43004;p18">
              <a:extLst>
                <a:ext uri="{FF2B5EF4-FFF2-40B4-BE49-F238E27FC236}">
                  <a16:creationId xmlns:a16="http://schemas.microsoft.com/office/drawing/2014/main" id="{0E905DD1-3526-4C22-B1BE-F1F671E7B263}"/>
                </a:ext>
              </a:extLst>
            </p:cNvPr>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9" name="Google Shape;43005;p18">
              <a:extLst>
                <a:ext uri="{FF2B5EF4-FFF2-40B4-BE49-F238E27FC236}">
                  <a16:creationId xmlns:a16="http://schemas.microsoft.com/office/drawing/2014/main" id="{72AA9030-3416-40E3-B6E9-02F8670121A0}"/>
                </a:ext>
              </a:extLst>
            </p:cNvPr>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0" name="Google Shape;43006;p18">
              <a:extLst>
                <a:ext uri="{FF2B5EF4-FFF2-40B4-BE49-F238E27FC236}">
                  <a16:creationId xmlns:a16="http://schemas.microsoft.com/office/drawing/2014/main" id="{972E53DB-2F68-45A9-AA11-43B3A9951888}"/>
                </a:ext>
              </a:extLst>
            </p:cNvPr>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1" name="Google Shape;43007;p18">
              <a:extLst>
                <a:ext uri="{FF2B5EF4-FFF2-40B4-BE49-F238E27FC236}">
                  <a16:creationId xmlns:a16="http://schemas.microsoft.com/office/drawing/2014/main" id="{DFCD69BC-6861-4539-A22F-126508709FC0}"/>
                </a:ext>
              </a:extLst>
            </p:cNvPr>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2" name="Google Shape;43008;p18">
              <a:extLst>
                <a:ext uri="{FF2B5EF4-FFF2-40B4-BE49-F238E27FC236}">
                  <a16:creationId xmlns:a16="http://schemas.microsoft.com/office/drawing/2014/main" id="{A0B4F21E-F124-44E7-9440-BD38650D504E}"/>
                </a:ext>
              </a:extLst>
            </p:cNvPr>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3" name="Google Shape;43009;p18">
              <a:extLst>
                <a:ext uri="{FF2B5EF4-FFF2-40B4-BE49-F238E27FC236}">
                  <a16:creationId xmlns:a16="http://schemas.microsoft.com/office/drawing/2014/main" id="{8F0F2B6C-E781-4895-B843-6683A766427B}"/>
                </a:ext>
              </a:extLst>
            </p:cNvPr>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4" name="Google Shape;43010;p18">
              <a:extLst>
                <a:ext uri="{FF2B5EF4-FFF2-40B4-BE49-F238E27FC236}">
                  <a16:creationId xmlns:a16="http://schemas.microsoft.com/office/drawing/2014/main" id="{499BD012-220B-410C-8CF0-0842F0F02A4F}"/>
                </a:ext>
              </a:extLst>
            </p:cNvPr>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5" name="Google Shape;43011;p18">
              <a:extLst>
                <a:ext uri="{FF2B5EF4-FFF2-40B4-BE49-F238E27FC236}">
                  <a16:creationId xmlns:a16="http://schemas.microsoft.com/office/drawing/2014/main" id="{6840448D-2B09-48D8-8E48-DB1DFEBF8A17}"/>
                </a:ext>
              </a:extLst>
            </p:cNvPr>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6" name="Google Shape;43012;p18">
              <a:extLst>
                <a:ext uri="{FF2B5EF4-FFF2-40B4-BE49-F238E27FC236}">
                  <a16:creationId xmlns:a16="http://schemas.microsoft.com/office/drawing/2014/main" id="{312A791B-334D-45AE-B33D-AA1889647AAB}"/>
                </a:ext>
              </a:extLst>
            </p:cNvPr>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7" name="Google Shape;43013;p18">
              <a:extLst>
                <a:ext uri="{FF2B5EF4-FFF2-40B4-BE49-F238E27FC236}">
                  <a16:creationId xmlns:a16="http://schemas.microsoft.com/office/drawing/2014/main" id="{8415472C-FE9D-4CB4-A96D-B8A003F7B29F}"/>
                </a:ext>
              </a:extLst>
            </p:cNvPr>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8" name="Google Shape;43014;p18">
              <a:extLst>
                <a:ext uri="{FF2B5EF4-FFF2-40B4-BE49-F238E27FC236}">
                  <a16:creationId xmlns:a16="http://schemas.microsoft.com/office/drawing/2014/main" id="{80270CD7-D922-4473-98CC-EA568291C50A}"/>
                </a:ext>
              </a:extLst>
            </p:cNvPr>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9" name="Google Shape;43015;p18">
              <a:extLst>
                <a:ext uri="{FF2B5EF4-FFF2-40B4-BE49-F238E27FC236}">
                  <a16:creationId xmlns:a16="http://schemas.microsoft.com/office/drawing/2014/main" id="{9C6059E7-B2B3-4407-AA26-F3715F1D62ED}"/>
                </a:ext>
              </a:extLst>
            </p:cNvPr>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0" name="Google Shape;43016;p18">
              <a:extLst>
                <a:ext uri="{FF2B5EF4-FFF2-40B4-BE49-F238E27FC236}">
                  <a16:creationId xmlns:a16="http://schemas.microsoft.com/office/drawing/2014/main" id="{FD8D2882-3982-4932-BD88-4BA109A29298}"/>
                </a:ext>
              </a:extLst>
            </p:cNvPr>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1" name="Google Shape;43017;p18">
              <a:extLst>
                <a:ext uri="{FF2B5EF4-FFF2-40B4-BE49-F238E27FC236}">
                  <a16:creationId xmlns:a16="http://schemas.microsoft.com/office/drawing/2014/main" id="{108CE960-4F6E-42CD-BB1F-D4491D1DF4D4}"/>
                </a:ext>
              </a:extLst>
            </p:cNvPr>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2" name="Google Shape;43018;p18">
              <a:extLst>
                <a:ext uri="{FF2B5EF4-FFF2-40B4-BE49-F238E27FC236}">
                  <a16:creationId xmlns:a16="http://schemas.microsoft.com/office/drawing/2014/main" id="{AF5B6234-91BF-4F2F-842D-69CBB207C486}"/>
                </a:ext>
              </a:extLst>
            </p:cNvPr>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3" name="Google Shape;43019;p18">
              <a:extLst>
                <a:ext uri="{FF2B5EF4-FFF2-40B4-BE49-F238E27FC236}">
                  <a16:creationId xmlns:a16="http://schemas.microsoft.com/office/drawing/2014/main" id="{96173404-DE7E-4563-BD6A-86EB286468FB}"/>
                </a:ext>
              </a:extLst>
            </p:cNvPr>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4" name="Google Shape;43020;p18">
              <a:extLst>
                <a:ext uri="{FF2B5EF4-FFF2-40B4-BE49-F238E27FC236}">
                  <a16:creationId xmlns:a16="http://schemas.microsoft.com/office/drawing/2014/main" id="{062C7283-6FE3-40AA-930E-FE3AC61D57EB}"/>
                </a:ext>
              </a:extLst>
            </p:cNvPr>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5" name="Google Shape;43021;p18">
              <a:extLst>
                <a:ext uri="{FF2B5EF4-FFF2-40B4-BE49-F238E27FC236}">
                  <a16:creationId xmlns:a16="http://schemas.microsoft.com/office/drawing/2014/main" id="{2603C484-81F5-4D33-95BA-7079ED91E4FA}"/>
                </a:ext>
              </a:extLst>
            </p:cNvPr>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6" name="Google Shape;43022;p18">
              <a:extLst>
                <a:ext uri="{FF2B5EF4-FFF2-40B4-BE49-F238E27FC236}">
                  <a16:creationId xmlns:a16="http://schemas.microsoft.com/office/drawing/2014/main" id="{11F0B1BE-C7FF-4AF3-AB49-E173D5B80DF4}"/>
                </a:ext>
              </a:extLst>
            </p:cNvPr>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7" name="Google Shape;43023;p18">
              <a:extLst>
                <a:ext uri="{FF2B5EF4-FFF2-40B4-BE49-F238E27FC236}">
                  <a16:creationId xmlns:a16="http://schemas.microsoft.com/office/drawing/2014/main" id="{48A1821C-628A-473B-B425-B5703C7B37F1}"/>
                </a:ext>
              </a:extLst>
            </p:cNvPr>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8" name="Google Shape;43024;p18">
              <a:extLst>
                <a:ext uri="{FF2B5EF4-FFF2-40B4-BE49-F238E27FC236}">
                  <a16:creationId xmlns:a16="http://schemas.microsoft.com/office/drawing/2014/main" id="{89977E38-BE01-4DB2-AD3B-2B3B7C484EA8}"/>
                </a:ext>
              </a:extLst>
            </p:cNvPr>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9" name="Google Shape;43025;p18">
              <a:extLst>
                <a:ext uri="{FF2B5EF4-FFF2-40B4-BE49-F238E27FC236}">
                  <a16:creationId xmlns:a16="http://schemas.microsoft.com/office/drawing/2014/main" id="{4A306AD1-5F4D-4578-82C9-83FCFAF63DD3}"/>
                </a:ext>
              </a:extLst>
            </p:cNvPr>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0" name="Google Shape;43026;p18">
              <a:extLst>
                <a:ext uri="{FF2B5EF4-FFF2-40B4-BE49-F238E27FC236}">
                  <a16:creationId xmlns:a16="http://schemas.microsoft.com/office/drawing/2014/main" id="{ECF823AC-80C5-4F09-A4E3-79EB3B338805}"/>
                </a:ext>
              </a:extLst>
            </p:cNvPr>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1" name="Google Shape;43027;p18">
              <a:extLst>
                <a:ext uri="{FF2B5EF4-FFF2-40B4-BE49-F238E27FC236}">
                  <a16:creationId xmlns:a16="http://schemas.microsoft.com/office/drawing/2014/main" id="{985F8186-2925-4D94-8E74-F34EE9C98229}"/>
                </a:ext>
              </a:extLst>
            </p:cNvPr>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2" name="Google Shape;43028;p18">
              <a:extLst>
                <a:ext uri="{FF2B5EF4-FFF2-40B4-BE49-F238E27FC236}">
                  <a16:creationId xmlns:a16="http://schemas.microsoft.com/office/drawing/2014/main" id="{CE4398B8-F1DA-42BB-B545-9CD2BF37CD3E}"/>
                </a:ext>
              </a:extLst>
            </p:cNvPr>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3" name="Google Shape;43029;p18">
              <a:extLst>
                <a:ext uri="{FF2B5EF4-FFF2-40B4-BE49-F238E27FC236}">
                  <a16:creationId xmlns:a16="http://schemas.microsoft.com/office/drawing/2014/main" id="{732A5998-BC45-4AB3-BBF7-306AF7A6F21F}"/>
                </a:ext>
              </a:extLst>
            </p:cNvPr>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4" name="Google Shape;43030;p18">
              <a:extLst>
                <a:ext uri="{FF2B5EF4-FFF2-40B4-BE49-F238E27FC236}">
                  <a16:creationId xmlns:a16="http://schemas.microsoft.com/office/drawing/2014/main" id="{D58A9E32-F097-4A3B-8FCD-3AC0348FCBBA}"/>
                </a:ext>
              </a:extLst>
            </p:cNvPr>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5" name="Google Shape;43031;p18">
              <a:extLst>
                <a:ext uri="{FF2B5EF4-FFF2-40B4-BE49-F238E27FC236}">
                  <a16:creationId xmlns:a16="http://schemas.microsoft.com/office/drawing/2014/main" id="{DD68305C-4262-4027-9E1A-6AE747FBC520}"/>
                </a:ext>
              </a:extLst>
            </p:cNvPr>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6" name="Google Shape;43032;p18">
              <a:extLst>
                <a:ext uri="{FF2B5EF4-FFF2-40B4-BE49-F238E27FC236}">
                  <a16:creationId xmlns:a16="http://schemas.microsoft.com/office/drawing/2014/main" id="{9E6852C1-5210-4E0C-AC47-64B934230255}"/>
                </a:ext>
              </a:extLst>
            </p:cNvPr>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7" name="Google Shape;43033;p18">
              <a:extLst>
                <a:ext uri="{FF2B5EF4-FFF2-40B4-BE49-F238E27FC236}">
                  <a16:creationId xmlns:a16="http://schemas.microsoft.com/office/drawing/2014/main" id="{8F7B15B9-EE84-4103-8202-76E1229FCB2D}"/>
                </a:ext>
              </a:extLst>
            </p:cNvPr>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8" name="Google Shape;43034;p18">
              <a:extLst>
                <a:ext uri="{FF2B5EF4-FFF2-40B4-BE49-F238E27FC236}">
                  <a16:creationId xmlns:a16="http://schemas.microsoft.com/office/drawing/2014/main" id="{57E8B76C-5304-4E8E-8A94-99181625F5E5}"/>
                </a:ext>
              </a:extLst>
            </p:cNvPr>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9" name="Google Shape;43035;p18">
              <a:extLst>
                <a:ext uri="{FF2B5EF4-FFF2-40B4-BE49-F238E27FC236}">
                  <a16:creationId xmlns:a16="http://schemas.microsoft.com/office/drawing/2014/main" id="{75F39CC0-DB03-4109-B4C7-79C4AD0D5182}"/>
                </a:ext>
              </a:extLst>
            </p:cNvPr>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0" name="Google Shape;43036;p18">
              <a:extLst>
                <a:ext uri="{FF2B5EF4-FFF2-40B4-BE49-F238E27FC236}">
                  <a16:creationId xmlns:a16="http://schemas.microsoft.com/office/drawing/2014/main" id="{6EF348DD-CE90-46D5-9553-4D5148462513}"/>
                </a:ext>
              </a:extLst>
            </p:cNvPr>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1" name="Google Shape;43037;p18">
              <a:extLst>
                <a:ext uri="{FF2B5EF4-FFF2-40B4-BE49-F238E27FC236}">
                  <a16:creationId xmlns:a16="http://schemas.microsoft.com/office/drawing/2014/main" id="{CB6D9629-F289-4547-958B-D6A02F33C673}"/>
                </a:ext>
              </a:extLst>
            </p:cNvPr>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2" name="Google Shape;43038;p18">
              <a:extLst>
                <a:ext uri="{FF2B5EF4-FFF2-40B4-BE49-F238E27FC236}">
                  <a16:creationId xmlns:a16="http://schemas.microsoft.com/office/drawing/2014/main" id="{74FE4F85-F650-48D4-90FD-6B12DB5A922F}"/>
                </a:ext>
              </a:extLst>
            </p:cNvPr>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3" name="Google Shape;43039;p18">
              <a:extLst>
                <a:ext uri="{FF2B5EF4-FFF2-40B4-BE49-F238E27FC236}">
                  <a16:creationId xmlns:a16="http://schemas.microsoft.com/office/drawing/2014/main" id="{8FA2FEBE-AF13-4356-ABFC-37FF2AAB6928}"/>
                </a:ext>
              </a:extLst>
            </p:cNvPr>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4" name="Google Shape;43040;p18">
              <a:extLst>
                <a:ext uri="{FF2B5EF4-FFF2-40B4-BE49-F238E27FC236}">
                  <a16:creationId xmlns:a16="http://schemas.microsoft.com/office/drawing/2014/main" id="{9E1CC8D6-2A2A-4046-8B8B-DEB690F0CF35}"/>
                </a:ext>
              </a:extLst>
            </p:cNvPr>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5" name="Google Shape;43041;p18">
              <a:extLst>
                <a:ext uri="{FF2B5EF4-FFF2-40B4-BE49-F238E27FC236}">
                  <a16:creationId xmlns:a16="http://schemas.microsoft.com/office/drawing/2014/main" id="{CB2D02EE-A530-4A2D-95E6-59969641AF0F}"/>
                </a:ext>
              </a:extLst>
            </p:cNvPr>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6" name="Google Shape;43042;p18">
              <a:extLst>
                <a:ext uri="{FF2B5EF4-FFF2-40B4-BE49-F238E27FC236}">
                  <a16:creationId xmlns:a16="http://schemas.microsoft.com/office/drawing/2014/main" id="{18B730CC-B1B5-43D4-B711-39B0C8F232FE}"/>
                </a:ext>
              </a:extLst>
            </p:cNvPr>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7" name="Google Shape;43043;p18">
              <a:extLst>
                <a:ext uri="{FF2B5EF4-FFF2-40B4-BE49-F238E27FC236}">
                  <a16:creationId xmlns:a16="http://schemas.microsoft.com/office/drawing/2014/main" id="{386C3AB9-FF5B-4BF0-8F22-C856BE1EB8F5}"/>
                </a:ext>
              </a:extLst>
            </p:cNvPr>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8" name="Google Shape;43044;p18">
              <a:extLst>
                <a:ext uri="{FF2B5EF4-FFF2-40B4-BE49-F238E27FC236}">
                  <a16:creationId xmlns:a16="http://schemas.microsoft.com/office/drawing/2014/main" id="{20022EB0-D7C1-4B08-B90C-B15329AF1E81}"/>
                </a:ext>
              </a:extLst>
            </p:cNvPr>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9" name="Google Shape;43045;p18">
              <a:extLst>
                <a:ext uri="{FF2B5EF4-FFF2-40B4-BE49-F238E27FC236}">
                  <a16:creationId xmlns:a16="http://schemas.microsoft.com/office/drawing/2014/main" id="{7E40F635-BBAD-4787-A6CF-8AEC9F39AB03}"/>
                </a:ext>
              </a:extLst>
            </p:cNvPr>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0" name="Google Shape;43046;p18">
              <a:extLst>
                <a:ext uri="{FF2B5EF4-FFF2-40B4-BE49-F238E27FC236}">
                  <a16:creationId xmlns:a16="http://schemas.microsoft.com/office/drawing/2014/main" id="{4F09F560-F41A-4164-B590-7D2EFADEEB75}"/>
                </a:ext>
              </a:extLst>
            </p:cNvPr>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1" name="Google Shape;43047;p18">
              <a:extLst>
                <a:ext uri="{FF2B5EF4-FFF2-40B4-BE49-F238E27FC236}">
                  <a16:creationId xmlns:a16="http://schemas.microsoft.com/office/drawing/2014/main" id="{7BB1082B-DFDB-47C8-8705-0F6CECC30C34}"/>
                </a:ext>
              </a:extLst>
            </p:cNvPr>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2" name="Google Shape;43048;p18">
              <a:extLst>
                <a:ext uri="{FF2B5EF4-FFF2-40B4-BE49-F238E27FC236}">
                  <a16:creationId xmlns:a16="http://schemas.microsoft.com/office/drawing/2014/main" id="{3ADC19EB-3BCF-4083-801F-08B2B16B0A8C}"/>
                </a:ext>
              </a:extLst>
            </p:cNvPr>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3" name="Google Shape;43049;p18">
              <a:extLst>
                <a:ext uri="{FF2B5EF4-FFF2-40B4-BE49-F238E27FC236}">
                  <a16:creationId xmlns:a16="http://schemas.microsoft.com/office/drawing/2014/main" id="{6C010102-A78A-4910-BAA7-115D5131C0DB}"/>
                </a:ext>
              </a:extLst>
            </p:cNvPr>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4" name="Google Shape;43050;p18">
              <a:extLst>
                <a:ext uri="{FF2B5EF4-FFF2-40B4-BE49-F238E27FC236}">
                  <a16:creationId xmlns:a16="http://schemas.microsoft.com/office/drawing/2014/main" id="{CBC94B72-1B41-4EA9-9F7E-B3F3927E5940}"/>
                </a:ext>
              </a:extLst>
            </p:cNvPr>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5" name="Google Shape;43051;p18">
              <a:extLst>
                <a:ext uri="{FF2B5EF4-FFF2-40B4-BE49-F238E27FC236}">
                  <a16:creationId xmlns:a16="http://schemas.microsoft.com/office/drawing/2014/main" id="{83445523-684A-42A4-95BA-866C12F9B092}"/>
                </a:ext>
              </a:extLst>
            </p:cNvPr>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6" name="Google Shape;43052;p18">
              <a:extLst>
                <a:ext uri="{FF2B5EF4-FFF2-40B4-BE49-F238E27FC236}">
                  <a16:creationId xmlns:a16="http://schemas.microsoft.com/office/drawing/2014/main" id="{C14A12FC-1605-4109-8618-2DF26928D74F}"/>
                </a:ext>
              </a:extLst>
            </p:cNvPr>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7" name="Google Shape;43053;p18">
              <a:extLst>
                <a:ext uri="{FF2B5EF4-FFF2-40B4-BE49-F238E27FC236}">
                  <a16:creationId xmlns:a16="http://schemas.microsoft.com/office/drawing/2014/main" id="{B0FCE699-3F0E-4CF0-9DC4-13B8E130FA12}"/>
                </a:ext>
              </a:extLst>
            </p:cNvPr>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8" name="Google Shape;43054;p18">
              <a:extLst>
                <a:ext uri="{FF2B5EF4-FFF2-40B4-BE49-F238E27FC236}">
                  <a16:creationId xmlns:a16="http://schemas.microsoft.com/office/drawing/2014/main" id="{A6870C7B-FECC-4498-8C8F-51F376C518F9}"/>
                </a:ext>
              </a:extLst>
            </p:cNvPr>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9" name="Google Shape;43055;p18">
              <a:extLst>
                <a:ext uri="{FF2B5EF4-FFF2-40B4-BE49-F238E27FC236}">
                  <a16:creationId xmlns:a16="http://schemas.microsoft.com/office/drawing/2014/main" id="{DFF5D2BA-244F-4666-9C34-74284A81A481}"/>
                </a:ext>
              </a:extLst>
            </p:cNvPr>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0" name="Google Shape;43056;p18">
              <a:extLst>
                <a:ext uri="{FF2B5EF4-FFF2-40B4-BE49-F238E27FC236}">
                  <a16:creationId xmlns:a16="http://schemas.microsoft.com/office/drawing/2014/main" id="{F76CF8B2-696E-4740-AFC2-DA5DD68E52B5}"/>
                </a:ext>
              </a:extLst>
            </p:cNvPr>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1" name="Google Shape;43057;p18">
              <a:extLst>
                <a:ext uri="{FF2B5EF4-FFF2-40B4-BE49-F238E27FC236}">
                  <a16:creationId xmlns:a16="http://schemas.microsoft.com/office/drawing/2014/main" id="{FDA78B3D-E32D-413D-AB10-0655939DA3ED}"/>
                </a:ext>
              </a:extLst>
            </p:cNvPr>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2" name="Google Shape;43058;p18">
              <a:extLst>
                <a:ext uri="{FF2B5EF4-FFF2-40B4-BE49-F238E27FC236}">
                  <a16:creationId xmlns:a16="http://schemas.microsoft.com/office/drawing/2014/main" id="{CBED0D6C-E90E-4B9C-B660-CE99946414A3}"/>
                </a:ext>
              </a:extLst>
            </p:cNvPr>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3" name="Google Shape;43059;p18">
              <a:extLst>
                <a:ext uri="{FF2B5EF4-FFF2-40B4-BE49-F238E27FC236}">
                  <a16:creationId xmlns:a16="http://schemas.microsoft.com/office/drawing/2014/main" id="{4D7EE77A-694C-4BE7-A47A-AC62CDE24010}"/>
                </a:ext>
              </a:extLst>
            </p:cNvPr>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4" name="Google Shape;43060;p18">
              <a:extLst>
                <a:ext uri="{FF2B5EF4-FFF2-40B4-BE49-F238E27FC236}">
                  <a16:creationId xmlns:a16="http://schemas.microsoft.com/office/drawing/2014/main" id="{1418CBC3-B24B-4C3F-AAAC-8B76672BEEDE}"/>
                </a:ext>
              </a:extLst>
            </p:cNvPr>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5" name="Google Shape;43061;p18">
              <a:extLst>
                <a:ext uri="{FF2B5EF4-FFF2-40B4-BE49-F238E27FC236}">
                  <a16:creationId xmlns:a16="http://schemas.microsoft.com/office/drawing/2014/main" id="{C2C6EBEC-D347-4C5C-A4AB-B9BC4C31B2AC}"/>
                </a:ext>
              </a:extLst>
            </p:cNvPr>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6" name="Google Shape;43062;p18">
              <a:extLst>
                <a:ext uri="{FF2B5EF4-FFF2-40B4-BE49-F238E27FC236}">
                  <a16:creationId xmlns:a16="http://schemas.microsoft.com/office/drawing/2014/main" id="{D1B60215-E7BD-4D0E-8001-85CFFF6E5AFB}"/>
                </a:ext>
              </a:extLst>
            </p:cNvPr>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7" name="Google Shape;43063;p18">
              <a:extLst>
                <a:ext uri="{FF2B5EF4-FFF2-40B4-BE49-F238E27FC236}">
                  <a16:creationId xmlns:a16="http://schemas.microsoft.com/office/drawing/2014/main" id="{B2C764A3-C239-4FEE-BC03-203EB677F56A}"/>
                </a:ext>
              </a:extLst>
            </p:cNvPr>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8" name="Google Shape;43064;p18">
              <a:extLst>
                <a:ext uri="{FF2B5EF4-FFF2-40B4-BE49-F238E27FC236}">
                  <a16:creationId xmlns:a16="http://schemas.microsoft.com/office/drawing/2014/main" id="{A8EF9AC2-720E-4875-8ACD-31848581746C}"/>
                </a:ext>
              </a:extLst>
            </p:cNvPr>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9" name="Google Shape;43065;p18">
              <a:extLst>
                <a:ext uri="{FF2B5EF4-FFF2-40B4-BE49-F238E27FC236}">
                  <a16:creationId xmlns:a16="http://schemas.microsoft.com/office/drawing/2014/main" id="{0C6B4F56-6764-4BB3-BE04-7CA1C228407B}"/>
                </a:ext>
              </a:extLst>
            </p:cNvPr>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0" name="Google Shape;43066;p18">
              <a:extLst>
                <a:ext uri="{FF2B5EF4-FFF2-40B4-BE49-F238E27FC236}">
                  <a16:creationId xmlns:a16="http://schemas.microsoft.com/office/drawing/2014/main" id="{F065EE5E-864A-46AA-A053-2BF9D1DDAF56}"/>
                </a:ext>
              </a:extLst>
            </p:cNvPr>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1" name="Google Shape;43067;p18">
              <a:extLst>
                <a:ext uri="{FF2B5EF4-FFF2-40B4-BE49-F238E27FC236}">
                  <a16:creationId xmlns:a16="http://schemas.microsoft.com/office/drawing/2014/main" id="{8239E806-D06D-4594-A988-E8C6AF40ECC4}"/>
                </a:ext>
              </a:extLst>
            </p:cNvPr>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2" name="Google Shape;43068;p18">
              <a:extLst>
                <a:ext uri="{FF2B5EF4-FFF2-40B4-BE49-F238E27FC236}">
                  <a16:creationId xmlns:a16="http://schemas.microsoft.com/office/drawing/2014/main" id="{8A8E945D-67FA-43DF-83AB-72F5E0B8A032}"/>
                </a:ext>
              </a:extLst>
            </p:cNvPr>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3" name="Google Shape;43069;p18">
              <a:extLst>
                <a:ext uri="{FF2B5EF4-FFF2-40B4-BE49-F238E27FC236}">
                  <a16:creationId xmlns:a16="http://schemas.microsoft.com/office/drawing/2014/main" id="{4DA3620C-D449-47BB-AF2A-F0D51D36EBBD}"/>
                </a:ext>
              </a:extLst>
            </p:cNvPr>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4" name="Google Shape;43070;p18">
              <a:extLst>
                <a:ext uri="{FF2B5EF4-FFF2-40B4-BE49-F238E27FC236}">
                  <a16:creationId xmlns:a16="http://schemas.microsoft.com/office/drawing/2014/main" id="{6B9B9FEE-588A-45FE-ABF3-9D7A76BD20F3}"/>
                </a:ext>
              </a:extLst>
            </p:cNvPr>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5" name="Google Shape;43071;p18">
              <a:extLst>
                <a:ext uri="{FF2B5EF4-FFF2-40B4-BE49-F238E27FC236}">
                  <a16:creationId xmlns:a16="http://schemas.microsoft.com/office/drawing/2014/main" id="{E06A00A3-B704-4295-A403-B459DD36CB4C}"/>
                </a:ext>
              </a:extLst>
            </p:cNvPr>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6" name="Google Shape;43072;p18">
              <a:extLst>
                <a:ext uri="{FF2B5EF4-FFF2-40B4-BE49-F238E27FC236}">
                  <a16:creationId xmlns:a16="http://schemas.microsoft.com/office/drawing/2014/main" id="{23AA35F7-D980-4235-8B97-691B75642BA3}"/>
                </a:ext>
              </a:extLst>
            </p:cNvPr>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7" name="Google Shape;43073;p18">
              <a:extLst>
                <a:ext uri="{FF2B5EF4-FFF2-40B4-BE49-F238E27FC236}">
                  <a16:creationId xmlns:a16="http://schemas.microsoft.com/office/drawing/2014/main" id="{7F7B37C4-7759-4627-B52B-0D116202FF3D}"/>
                </a:ext>
              </a:extLst>
            </p:cNvPr>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8" name="Google Shape;43074;p18">
              <a:extLst>
                <a:ext uri="{FF2B5EF4-FFF2-40B4-BE49-F238E27FC236}">
                  <a16:creationId xmlns:a16="http://schemas.microsoft.com/office/drawing/2014/main" id="{00810775-0F68-4851-90C2-0DBF20B981FE}"/>
                </a:ext>
              </a:extLst>
            </p:cNvPr>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9" name="Google Shape;43075;p18">
              <a:extLst>
                <a:ext uri="{FF2B5EF4-FFF2-40B4-BE49-F238E27FC236}">
                  <a16:creationId xmlns:a16="http://schemas.microsoft.com/office/drawing/2014/main" id="{11FCC7F0-47FC-40A1-A9E5-9E59F59F3482}"/>
                </a:ext>
              </a:extLst>
            </p:cNvPr>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0" name="Google Shape;43076;p18">
              <a:extLst>
                <a:ext uri="{FF2B5EF4-FFF2-40B4-BE49-F238E27FC236}">
                  <a16:creationId xmlns:a16="http://schemas.microsoft.com/office/drawing/2014/main" id="{77ED8BA9-5904-428B-A011-F555B2C153CB}"/>
                </a:ext>
              </a:extLst>
            </p:cNvPr>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1" name="Google Shape;43077;p18">
              <a:extLst>
                <a:ext uri="{FF2B5EF4-FFF2-40B4-BE49-F238E27FC236}">
                  <a16:creationId xmlns:a16="http://schemas.microsoft.com/office/drawing/2014/main" id="{40926FB5-A59B-4034-93EE-260AB2DDB5D2}"/>
                </a:ext>
              </a:extLst>
            </p:cNvPr>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2" name="Google Shape;43078;p18">
              <a:extLst>
                <a:ext uri="{FF2B5EF4-FFF2-40B4-BE49-F238E27FC236}">
                  <a16:creationId xmlns:a16="http://schemas.microsoft.com/office/drawing/2014/main" id="{8FD5ADC1-E534-4EF6-9659-02162917F734}"/>
                </a:ext>
              </a:extLst>
            </p:cNvPr>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3" name="Google Shape;43079;p18">
              <a:extLst>
                <a:ext uri="{FF2B5EF4-FFF2-40B4-BE49-F238E27FC236}">
                  <a16:creationId xmlns:a16="http://schemas.microsoft.com/office/drawing/2014/main" id="{CA746FCD-68BF-4FCD-BA83-00013D6CDA9E}"/>
                </a:ext>
              </a:extLst>
            </p:cNvPr>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4" name="Google Shape;43080;p18">
              <a:extLst>
                <a:ext uri="{FF2B5EF4-FFF2-40B4-BE49-F238E27FC236}">
                  <a16:creationId xmlns:a16="http://schemas.microsoft.com/office/drawing/2014/main" id="{16240F36-3B55-4CF7-BE34-4BD33197D9DE}"/>
                </a:ext>
              </a:extLst>
            </p:cNvPr>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5" name="Google Shape;43081;p18">
              <a:extLst>
                <a:ext uri="{FF2B5EF4-FFF2-40B4-BE49-F238E27FC236}">
                  <a16:creationId xmlns:a16="http://schemas.microsoft.com/office/drawing/2014/main" id="{B35CFC59-52D3-434E-BB42-CA506D13EA7C}"/>
                </a:ext>
              </a:extLst>
            </p:cNvPr>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6" name="Google Shape;43082;p18">
              <a:extLst>
                <a:ext uri="{FF2B5EF4-FFF2-40B4-BE49-F238E27FC236}">
                  <a16:creationId xmlns:a16="http://schemas.microsoft.com/office/drawing/2014/main" id="{118042E3-85EE-463F-A33B-509E3889DCAD}"/>
                </a:ext>
              </a:extLst>
            </p:cNvPr>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7" name="Google Shape;43083;p18">
              <a:extLst>
                <a:ext uri="{FF2B5EF4-FFF2-40B4-BE49-F238E27FC236}">
                  <a16:creationId xmlns:a16="http://schemas.microsoft.com/office/drawing/2014/main" id="{1FCD9B0F-8292-4631-87FA-6AED5FE7093B}"/>
                </a:ext>
              </a:extLst>
            </p:cNvPr>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8" name="Google Shape;43084;p18">
              <a:extLst>
                <a:ext uri="{FF2B5EF4-FFF2-40B4-BE49-F238E27FC236}">
                  <a16:creationId xmlns:a16="http://schemas.microsoft.com/office/drawing/2014/main" id="{07166CB0-F61F-4AE8-9068-79D6FBD453D7}"/>
                </a:ext>
              </a:extLst>
            </p:cNvPr>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9" name="Google Shape;43085;p18">
              <a:extLst>
                <a:ext uri="{FF2B5EF4-FFF2-40B4-BE49-F238E27FC236}">
                  <a16:creationId xmlns:a16="http://schemas.microsoft.com/office/drawing/2014/main" id="{D72B008B-3AE5-491B-8457-5321040186B6}"/>
                </a:ext>
              </a:extLst>
            </p:cNvPr>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0" name="Google Shape;43086;p18">
              <a:extLst>
                <a:ext uri="{FF2B5EF4-FFF2-40B4-BE49-F238E27FC236}">
                  <a16:creationId xmlns:a16="http://schemas.microsoft.com/office/drawing/2014/main" id="{F4BE4907-6C3C-40CE-A651-CBC205C0FA04}"/>
                </a:ext>
              </a:extLst>
            </p:cNvPr>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1" name="Google Shape;43087;p18">
              <a:extLst>
                <a:ext uri="{FF2B5EF4-FFF2-40B4-BE49-F238E27FC236}">
                  <a16:creationId xmlns:a16="http://schemas.microsoft.com/office/drawing/2014/main" id="{7D122A38-A691-4610-BBAA-32A14B7A967E}"/>
                </a:ext>
              </a:extLst>
            </p:cNvPr>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2" name="Google Shape;43088;p18">
              <a:extLst>
                <a:ext uri="{FF2B5EF4-FFF2-40B4-BE49-F238E27FC236}">
                  <a16:creationId xmlns:a16="http://schemas.microsoft.com/office/drawing/2014/main" id="{3F0066CA-AC6B-4847-B41B-3455E875060E}"/>
                </a:ext>
              </a:extLst>
            </p:cNvPr>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3" name="Google Shape;43089;p18">
              <a:extLst>
                <a:ext uri="{FF2B5EF4-FFF2-40B4-BE49-F238E27FC236}">
                  <a16:creationId xmlns:a16="http://schemas.microsoft.com/office/drawing/2014/main" id="{F7BDC7CE-A72D-4F2E-BB04-C5DB7E1BEAE7}"/>
                </a:ext>
              </a:extLst>
            </p:cNvPr>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4" name="Google Shape;43090;p18">
              <a:extLst>
                <a:ext uri="{FF2B5EF4-FFF2-40B4-BE49-F238E27FC236}">
                  <a16:creationId xmlns:a16="http://schemas.microsoft.com/office/drawing/2014/main" id="{3778EDF6-EF09-48CB-97BD-6AEA05A28487}"/>
                </a:ext>
              </a:extLst>
            </p:cNvPr>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5" name="Google Shape;43091;p18">
              <a:extLst>
                <a:ext uri="{FF2B5EF4-FFF2-40B4-BE49-F238E27FC236}">
                  <a16:creationId xmlns:a16="http://schemas.microsoft.com/office/drawing/2014/main" id="{57D02458-A41B-4DB7-A0E4-42D671B847EB}"/>
                </a:ext>
              </a:extLst>
            </p:cNvPr>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6" name="Google Shape;43092;p18">
              <a:extLst>
                <a:ext uri="{FF2B5EF4-FFF2-40B4-BE49-F238E27FC236}">
                  <a16:creationId xmlns:a16="http://schemas.microsoft.com/office/drawing/2014/main" id="{FA72F192-4896-4A69-974D-B4C445AF2C06}"/>
                </a:ext>
              </a:extLst>
            </p:cNvPr>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7" name="Google Shape;43093;p18">
              <a:extLst>
                <a:ext uri="{FF2B5EF4-FFF2-40B4-BE49-F238E27FC236}">
                  <a16:creationId xmlns:a16="http://schemas.microsoft.com/office/drawing/2014/main" id="{F40D07B0-07DE-4014-8BCD-47C2ABBE9F24}"/>
                </a:ext>
              </a:extLst>
            </p:cNvPr>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8" name="Google Shape;43094;p18">
              <a:extLst>
                <a:ext uri="{FF2B5EF4-FFF2-40B4-BE49-F238E27FC236}">
                  <a16:creationId xmlns:a16="http://schemas.microsoft.com/office/drawing/2014/main" id="{833B41C0-4F7F-4DF3-816B-0A9E6A53FE5A}"/>
                </a:ext>
              </a:extLst>
            </p:cNvPr>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9" name="Google Shape;43095;p18">
              <a:extLst>
                <a:ext uri="{FF2B5EF4-FFF2-40B4-BE49-F238E27FC236}">
                  <a16:creationId xmlns:a16="http://schemas.microsoft.com/office/drawing/2014/main" id="{37AC20FB-7EAD-4C48-A4B1-5EBF6F6F1072}"/>
                </a:ext>
              </a:extLst>
            </p:cNvPr>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0" name="Google Shape;43096;p18">
              <a:extLst>
                <a:ext uri="{FF2B5EF4-FFF2-40B4-BE49-F238E27FC236}">
                  <a16:creationId xmlns:a16="http://schemas.microsoft.com/office/drawing/2014/main" id="{1611017E-A603-426E-BB4B-234FAFE7864B}"/>
                </a:ext>
              </a:extLst>
            </p:cNvPr>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 name="Google Shape;43097;p18">
              <a:extLst>
                <a:ext uri="{FF2B5EF4-FFF2-40B4-BE49-F238E27FC236}">
                  <a16:creationId xmlns:a16="http://schemas.microsoft.com/office/drawing/2014/main" id="{BC8D04AB-E4E9-4440-9E75-ABD3D6A1024D}"/>
                </a:ext>
              </a:extLst>
            </p:cNvPr>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 name="Google Shape;43098;p18">
              <a:extLst>
                <a:ext uri="{FF2B5EF4-FFF2-40B4-BE49-F238E27FC236}">
                  <a16:creationId xmlns:a16="http://schemas.microsoft.com/office/drawing/2014/main" id="{D2D3FFCE-9547-4713-BF8E-6BB3CBF6656B}"/>
                </a:ext>
              </a:extLst>
            </p:cNvPr>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 name="Google Shape;43099;p18">
              <a:extLst>
                <a:ext uri="{FF2B5EF4-FFF2-40B4-BE49-F238E27FC236}">
                  <a16:creationId xmlns:a16="http://schemas.microsoft.com/office/drawing/2014/main" id="{4AEE4E41-9980-4D27-A59B-6ECD35EF7EF9}"/>
                </a:ext>
              </a:extLst>
            </p:cNvPr>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363820656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3"/>
        </a:solidFill>
        <a:effectLst/>
      </p:bgPr>
    </p:bg>
    <p:spTree>
      <p:nvGrpSpPr>
        <p:cNvPr id="1" name="Shape 37718"/>
        <p:cNvGrpSpPr/>
        <p:nvPr/>
      </p:nvGrpSpPr>
      <p:grpSpPr>
        <a:xfrm>
          <a:off x="0" y="0"/>
          <a:ext cx="0" cy="0"/>
          <a:chOff x="0" y="0"/>
          <a:chExt cx="0" cy="0"/>
        </a:xfrm>
      </p:grpSpPr>
      <p:grpSp>
        <p:nvGrpSpPr>
          <p:cNvPr id="37719" name="Google Shape;37719;p17"/>
          <p:cNvGrpSpPr/>
          <p:nvPr/>
        </p:nvGrpSpPr>
        <p:grpSpPr>
          <a:xfrm>
            <a:off x="0" y="0"/>
            <a:ext cx="12192000" cy="6858000"/>
            <a:chOff x="0" y="0"/>
            <a:chExt cx="9144000" cy="5143500"/>
          </a:xfrm>
        </p:grpSpPr>
        <p:sp>
          <p:nvSpPr>
            <p:cNvPr id="37720" name="Google Shape;37720;p17"/>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1" name="Google Shape;37721;p17"/>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2" name="Google Shape;37722;p17"/>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3" name="Google Shape;37723;p17"/>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4" name="Google Shape;37724;p17"/>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5" name="Google Shape;37725;p17"/>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6" name="Google Shape;37726;p17"/>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7" name="Google Shape;37727;p17"/>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8" name="Google Shape;37728;p17"/>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9" name="Google Shape;37729;p17"/>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0" name="Google Shape;37730;p17"/>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1" name="Google Shape;37731;p17"/>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2" name="Google Shape;37732;p17"/>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3" name="Google Shape;37733;p17"/>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4" name="Google Shape;37734;p17"/>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5" name="Google Shape;37735;p17"/>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6" name="Google Shape;37736;p17"/>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7" name="Google Shape;37737;p17"/>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8" name="Google Shape;37738;p17"/>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9" name="Google Shape;37739;p17"/>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0" name="Google Shape;37740;p17"/>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1" name="Google Shape;37741;p17"/>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2" name="Google Shape;37742;p17"/>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3" name="Google Shape;37743;p17"/>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4" name="Google Shape;37744;p17"/>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5" name="Google Shape;37745;p17"/>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6" name="Google Shape;37746;p17"/>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7" name="Google Shape;37747;p17"/>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8" name="Google Shape;37748;p17"/>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9" name="Google Shape;37749;p17"/>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0" name="Google Shape;37750;p17"/>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1" name="Google Shape;37751;p17"/>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2" name="Google Shape;37752;p17"/>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3" name="Google Shape;37753;p17"/>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4" name="Google Shape;37754;p17"/>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5" name="Google Shape;37755;p17"/>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6" name="Google Shape;37756;p17"/>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7" name="Google Shape;37757;p17"/>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8" name="Google Shape;37758;p17"/>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9" name="Google Shape;37759;p17"/>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0" name="Google Shape;37760;p17"/>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1" name="Google Shape;37761;p17"/>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2" name="Google Shape;37762;p17"/>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3" name="Google Shape;37763;p17"/>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4" name="Google Shape;37764;p17"/>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5" name="Google Shape;37765;p17"/>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6" name="Google Shape;37766;p17"/>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7" name="Google Shape;37767;p17"/>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8" name="Google Shape;37768;p17"/>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9" name="Google Shape;37769;p17"/>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0" name="Google Shape;37770;p17"/>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1" name="Google Shape;37771;p17"/>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2" name="Google Shape;37772;p17"/>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3" name="Google Shape;37773;p17"/>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4" name="Google Shape;37774;p17"/>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5" name="Google Shape;37775;p17"/>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6" name="Google Shape;37776;p17"/>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7" name="Google Shape;37777;p17"/>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8" name="Google Shape;37778;p17"/>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9" name="Google Shape;37779;p17"/>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0" name="Google Shape;37780;p17"/>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1" name="Google Shape;37781;p17"/>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2" name="Google Shape;37782;p17"/>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3" name="Google Shape;37783;p17"/>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4" name="Google Shape;37784;p17"/>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5" name="Google Shape;37785;p17"/>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6" name="Google Shape;37786;p17"/>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7" name="Google Shape;37787;p17"/>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8" name="Google Shape;37788;p17"/>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9" name="Google Shape;37789;p17"/>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0" name="Google Shape;37790;p17"/>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1" name="Google Shape;37791;p17"/>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2" name="Google Shape;37792;p17"/>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3" name="Google Shape;37793;p17"/>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4" name="Google Shape;37794;p17"/>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5" name="Google Shape;37795;p17"/>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6" name="Google Shape;37796;p17"/>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7" name="Google Shape;37797;p17"/>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8" name="Google Shape;37798;p17"/>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9" name="Google Shape;37799;p17"/>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0" name="Google Shape;37800;p17"/>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1" name="Google Shape;37801;p17"/>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2" name="Google Shape;37802;p17"/>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3" name="Google Shape;37803;p17"/>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4" name="Google Shape;37804;p17"/>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5" name="Google Shape;37805;p17"/>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6" name="Google Shape;37806;p17"/>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7" name="Google Shape;37807;p17"/>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8" name="Google Shape;37808;p17"/>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9" name="Google Shape;37809;p17"/>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0" name="Google Shape;37810;p17"/>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1" name="Google Shape;37811;p17"/>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2" name="Google Shape;37812;p17"/>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3" name="Google Shape;37813;p17"/>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4" name="Google Shape;37814;p17"/>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5" name="Google Shape;37815;p17"/>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6" name="Google Shape;37816;p17"/>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7" name="Google Shape;37817;p17"/>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8" name="Google Shape;37818;p17"/>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9" name="Google Shape;37819;p17"/>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0" name="Google Shape;37820;p17"/>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1" name="Google Shape;37821;p17"/>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2" name="Google Shape;37822;p17"/>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3" name="Google Shape;37823;p17"/>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4" name="Google Shape;37824;p17"/>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5" name="Google Shape;37825;p17"/>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6" name="Google Shape;37826;p17"/>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7" name="Google Shape;37827;p17"/>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8" name="Google Shape;37828;p17"/>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9" name="Google Shape;37829;p17"/>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0" name="Google Shape;37830;p17"/>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1" name="Google Shape;37831;p17"/>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2" name="Google Shape;37832;p17"/>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3" name="Google Shape;37833;p17"/>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4" name="Google Shape;37834;p17"/>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5" name="Google Shape;37835;p17"/>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6" name="Google Shape;37836;p17"/>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7" name="Google Shape;37837;p17"/>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8" name="Google Shape;37838;p17"/>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9" name="Google Shape;37839;p17"/>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0" name="Google Shape;37840;p17"/>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1" name="Google Shape;37841;p17"/>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2" name="Google Shape;37842;p17"/>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3" name="Google Shape;37843;p17"/>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4" name="Google Shape;37844;p17"/>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5" name="Google Shape;37845;p17"/>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6" name="Google Shape;37846;p17"/>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7" name="Google Shape;37847;p17"/>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8" name="Google Shape;37848;p17"/>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9" name="Google Shape;37849;p17"/>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0" name="Google Shape;37850;p17"/>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1" name="Google Shape;37851;p17"/>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2" name="Google Shape;37852;p17"/>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3" name="Google Shape;37853;p17"/>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4" name="Google Shape;37854;p17"/>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5" name="Google Shape;37855;p17"/>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6" name="Google Shape;37856;p17"/>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7" name="Google Shape;37857;p17"/>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8" name="Google Shape;37858;p17"/>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9" name="Google Shape;37859;p17"/>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0" name="Google Shape;37860;p17"/>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1" name="Google Shape;37861;p17"/>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2" name="Google Shape;37862;p17"/>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3" name="Google Shape;37863;p17"/>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4" name="Google Shape;37864;p17"/>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5" name="Google Shape;37865;p17"/>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6" name="Google Shape;37866;p17"/>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7" name="Google Shape;37867;p17"/>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8" name="Google Shape;37868;p17"/>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9" name="Google Shape;37869;p17"/>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0" name="Google Shape;37870;p17"/>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1" name="Google Shape;37871;p17"/>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2" name="Google Shape;37872;p17"/>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3" name="Google Shape;37873;p17"/>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4" name="Google Shape;37874;p17"/>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5" name="Google Shape;37875;p17"/>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6" name="Google Shape;37876;p17"/>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7" name="Google Shape;37877;p17"/>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8" name="Google Shape;37878;p17"/>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9" name="Google Shape;37879;p17"/>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0" name="Google Shape;37880;p17"/>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1" name="Google Shape;37881;p17"/>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2" name="Google Shape;37882;p17"/>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3" name="Google Shape;37883;p17"/>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4" name="Google Shape;37884;p17"/>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5" name="Google Shape;37885;p17"/>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6" name="Google Shape;37886;p17"/>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7" name="Google Shape;37887;p17"/>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8" name="Google Shape;37888;p17"/>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9" name="Google Shape;37889;p17"/>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0" name="Google Shape;37890;p17"/>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1" name="Google Shape;37891;p17"/>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2" name="Google Shape;37892;p17"/>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3" name="Google Shape;37893;p17"/>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4" name="Google Shape;37894;p17"/>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5" name="Google Shape;37895;p17"/>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6" name="Google Shape;37896;p17"/>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7" name="Google Shape;37897;p17"/>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8" name="Google Shape;37898;p17"/>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9" name="Google Shape;37899;p17"/>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0" name="Google Shape;37900;p17"/>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1" name="Google Shape;37901;p17"/>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2" name="Google Shape;37902;p17"/>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3" name="Google Shape;37903;p17"/>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4" name="Google Shape;37904;p17"/>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5" name="Google Shape;37905;p17"/>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6" name="Google Shape;37906;p17"/>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7" name="Google Shape;37907;p17"/>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8" name="Google Shape;37908;p17"/>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9" name="Google Shape;37909;p17"/>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0" name="Google Shape;37910;p17"/>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1" name="Google Shape;37911;p17"/>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2" name="Google Shape;37912;p17"/>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3" name="Google Shape;37913;p17"/>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4" name="Google Shape;37914;p17"/>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5" name="Google Shape;37915;p17"/>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6" name="Google Shape;37916;p17"/>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7" name="Google Shape;37917;p17"/>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8" name="Google Shape;37918;p17"/>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9" name="Google Shape;37919;p17"/>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0" name="Google Shape;37920;p17"/>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1" name="Google Shape;37921;p17"/>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2" name="Google Shape;37922;p17"/>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3" name="Google Shape;37923;p17"/>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4" name="Google Shape;37924;p17"/>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5" name="Google Shape;37925;p17"/>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6" name="Google Shape;37926;p17"/>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7" name="Google Shape;37927;p17"/>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8" name="Google Shape;37928;p17"/>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9" name="Google Shape;37929;p17"/>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0" name="Google Shape;37930;p17"/>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1" name="Google Shape;37931;p17"/>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2" name="Google Shape;37932;p17"/>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3" name="Google Shape;37933;p17"/>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4" name="Google Shape;37934;p17"/>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5" name="Google Shape;37935;p17"/>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6" name="Google Shape;37936;p17"/>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7" name="Google Shape;37937;p17"/>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8" name="Google Shape;37938;p17"/>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9" name="Google Shape;37939;p17"/>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0" name="Google Shape;37940;p17"/>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1" name="Google Shape;37941;p17"/>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2" name="Google Shape;37942;p17"/>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3" name="Google Shape;37943;p17"/>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4" name="Google Shape;37944;p17"/>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5" name="Google Shape;37945;p17"/>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6" name="Google Shape;37946;p17"/>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7" name="Google Shape;37947;p17"/>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8" name="Google Shape;37948;p17"/>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9" name="Google Shape;37949;p17"/>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0" name="Google Shape;37950;p17"/>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1" name="Google Shape;37951;p17"/>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2" name="Google Shape;37952;p17"/>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3" name="Google Shape;37953;p17"/>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4" name="Google Shape;37954;p17"/>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5" name="Google Shape;37955;p17"/>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6" name="Google Shape;37956;p17"/>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7" name="Google Shape;37957;p17"/>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8" name="Google Shape;37958;p17"/>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9" name="Google Shape;37959;p17"/>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0" name="Google Shape;37960;p17"/>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1" name="Google Shape;37961;p17"/>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2" name="Google Shape;37962;p17"/>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3" name="Google Shape;37963;p17"/>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4" name="Google Shape;37964;p17"/>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5" name="Google Shape;37965;p17"/>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6" name="Google Shape;37966;p17"/>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7" name="Google Shape;37967;p17"/>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8" name="Google Shape;37968;p17"/>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9" name="Google Shape;37969;p17"/>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0" name="Google Shape;37970;p17"/>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1" name="Google Shape;37971;p17"/>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2" name="Google Shape;37972;p17"/>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3" name="Google Shape;37973;p17"/>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4" name="Google Shape;37974;p17"/>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5" name="Google Shape;37975;p17"/>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6" name="Google Shape;37976;p17"/>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7" name="Google Shape;37977;p17"/>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8" name="Google Shape;37978;p17"/>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9" name="Google Shape;37979;p17"/>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0" name="Google Shape;37980;p17"/>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1" name="Google Shape;37981;p17"/>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2" name="Google Shape;37982;p17"/>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3" name="Google Shape;37983;p17"/>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4" name="Google Shape;37984;p17"/>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5" name="Google Shape;37985;p17"/>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6" name="Google Shape;37986;p17"/>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7" name="Google Shape;37987;p17"/>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8" name="Google Shape;37988;p17"/>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9" name="Google Shape;37989;p17"/>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0" name="Google Shape;37990;p17"/>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1" name="Google Shape;37991;p17"/>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2" name="Google Shape;37992;p17"/>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3" name="Google Shape;37993;p17"/>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4" name="Google Shape;37994;p17"/>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5" name="Google Shape;37995;p17"/>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6" name="Google Shape;37996;p17"/>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7" name="Google Shape;37997;p17"/>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8" name="Google Shape;37998;p17"/>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9" name="Google Shape;37999;p17"/>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0" name="Google Shape;38000;p17"/>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1" name="Google Shape;38001;p17"/>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2" name="Google Shape;38002;p17"/>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3" name="Google Shape;38003;p17"/>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4" name="Google Shape;38004;p17"/>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5" name="Google Shape;38005;p17"/>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6" name="Google Shape;38006;p17"/>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7" name="Google Shape;38007;p17"/>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8" name="Google Shape;38008;p17"/>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9" name="Google Shape;38009;p17"/>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0" name="Google Shape;38010;p17"/>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1" name="Google Shape;38011;p17"/>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2" name="Google Shape;38012;p17"/>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3" name="Google Shape;38013;p17"/>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4" name="Google Shape;38014;p17"/>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5" name="Google Shape;38015;p17"/>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6" name="Google Shape;38016;p17"/>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7" name="Google Shape;38017;p17"/>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8" name="Google Shape;38018;p17"/>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9" name="Google Shape;38019;p17"/>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0" name="Google Shape;38020;p17"/>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1" name="Google Shape;38021;p17"/>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2" name="Google Shape;38022;p17"/>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3" name="Google Shape;38023;p17"/>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4" name="Google Shape;38024;p17"/>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5" name="Google Shape;38025;p17"/>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6" name="Google Shape;38026;p17"/>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7" name="Google Shape;38027;p17"/>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8" name="Google Shape;38028;p17"/>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9" name="Google Shape;38029;p17"/>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0" name="Google Shape;38030;p17"/>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1" name="Google Shape;38031;p17"/>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2" name="Google Shape;38032;p17"/>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3" name="Google Shape;38033;p17"/>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4" name="Google Shape;38034;p17"/>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5" name="Google Shape;38035;p17"/>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6" name="Google Shape;38036;p17"/>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7" name="Google Shape;38037;p17"/>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8" name="Google Shape;38038;p17"/>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9" name="Google Shape;38039;p17"/>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0" name="Google Shape;38040;p17"/>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1" name="Google Shape;38041;p17"/>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2" name="Google Shape;38042;p17"/>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3" name="Google Shape;38043;p17"/>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4" name="Google Shape;38044;p17"/>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5" name="Google Shape;38045;p17"/>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6" name="Google Shape;38046;p17"/>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7" name="Google Shape;38047;p17"/>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8" name="Google Shape;38048;p17"/>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9" name="Google Shape;38049;p17"/>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0" name="Google Shape;38050;p17"/>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1" name="Google Shape;38051;p17"/>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2" name="Google Shape;38052;p17"/>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3" name="Google Shape;38053;p17"/>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4" name="Google Shape;38054;p17"/>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5" name="Google Shape;38055;p17"/>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6" name="Google Shape;38056;p17"/>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7" name="Google Shape;38057;p17"/>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8" name="Google Shape;38058;p17"/>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9" name="Google Shape;38059;p17"/>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0" name="Google Shape;38060;p17"/>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1" name="Google Shape;38061;p17"/>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2" name="Google Shape;38062;p17"/>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3" name="Google Shape;38063;p17"/>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4" name="Google Shape;38064;p17"/>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5" name="Google Shape;38065;p17"/>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6" name="Google Shape;38066;p17"/>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7" name="Google Shape;38067;p17"/>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8" name="Google Shape;38068;p17"/>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9" name="Google Shape;38069;p17"/>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0" name="Google Shape;38070;p17"/>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1" name="Google Shape;38071;p17"/>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2" name="Google Shape;38072;p17"/>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3" name="Google Shape;38073;p17"/>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4" name="Google Shape;38074;p17"/>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5" name="Google Shape;38075;p17"/>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6" name="Google Shape;38076;p17"/>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7" name="Google Shape;38077;p17"/>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8" name="Google Shape;38078;p17"/>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9" name="Google Shape;38079;p17"/>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0" name="Google Shape;38080;p17"/>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1" name="Google Shape;38081;p17"/>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2" name="Google Shape;38082;p17"/>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3" name="Google Shape;38083;p17"/>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4" name="Google Shape;38084;p17"/>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5" name="Google Shape;38085;p17"/>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6" name="Google Shape;38086;p17"/>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7" name="Google Shape;38087;p17"/>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8" name="Google Shape;38088;p17"/>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9" name="Google Shape;38089;p17"/>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0" name="Google Shape;38090;p17"/>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1" name="Google Shape;38091;p17"/>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2" name="Google Shape;38092;p17"/>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3" name="Google Shape;38093;p17"/>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4" name="Google Shape;38094;p17"/>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5" name="Google Shape;38095;p17"/>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6" name="Google Shape;38096;p17"/>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7" name="Google Shape;38097;p17"/>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8" name="Google Shape;38098;p17"/>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9" name="Google Shape;38099;p17"/>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0" name="Google Shape;38100;p17"/>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1" name="Google Shape;38101;p17"/>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2" name="Google Shape;38102;p17"/>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3" name="Google Shape;38103;p17"/>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4" name="Google Shape;38104;p17"/>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5" name="Google Shape;38105;p17"/>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6" name="Google Shape;38106;p17"/>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7" name="Google Shape;38107;p17"/>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8" name="Google Shape;38108;p17"/>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9" name="Google Shape;38109;p17"/>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0" name="Google Shape;38110;p17"/>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1" name="Google Shape;38111;p17"/>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2" name="Google Shape;38112;p17"/>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3" name="Google Shape;38113;p17"/>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4" name="Google Shape;38114;p17"/>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5" name="Google Shape;38115;p17"/>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6" name="Google Shape;38116;p17"/>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7" name="Google Shape;38117;p17"/>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8" name="Google Shape;38118;p17"/>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9" name="Google Shape;38119;p17"/>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0" name="Google Shape;38120;p17"/>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1" name="Google Shape;38121;p17"/>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2" name="Google Shape;38122;p17"/>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3" name="Google Shape;38123;p17"/>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4" name="Google Shape;38124;p17"/>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5" name="Google Shape;38125;p17"/>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6" name="Google Shape;38126;p17"/>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7" name="Google Shape;38127;p17"/>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8" name="Google Shape;38128;p17"/>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9" name="Google Shape;38129;p17"/>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0" name="Google Shape;38130;p17"/>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1" name="Google Shape;38131;p17"/>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2" name="Google Shape;38132;p17"/>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3" name="Google Shape;38133;p17"/>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4" name="Google Shape;38134;p17"/>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5" name="Google Shape;38135;p17"/>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6" name="Google Shape;38136;p17"/>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7" name="Google Shape;38137;p17"/>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8" name="Google Shape;38138;p17"/>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9" name="Google Shape;38139;p17"/>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0" name="Google Shape;38140;p17"/>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1" name="Google Shape;38141;p17"/>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2" name="Google Shape;38142;p17"/>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3" name="Google Shape;38143;p17"/>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4" name="Google Shape;38144;p17"/>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5" name="Google Shape;38145;p17"/>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6" name="Google Shape;38146;p17"/>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7" name="Google Shape;38147;p17"/>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8" name="Google Shape;38148;p17"/>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9" name="Google Shape;38149;p17"/>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0" name="Google Shape;38150;p17"/>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1" name="Google Shape;38151;p17"/>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2" name="Google Shape;38152;p17"/>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3" name="Google Shape;38153;p17"/>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4" name="Google Shape;38154;p17"/>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5" name="Google Shape;38155;p17"/>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6" name="Google Shape;38156;p17"/>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7" name="Google Shape;38157;p17"/>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8" name="Google Shape;38158;p17"/>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9" name="Google Shape;38159;p17"/>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0" name="Google Shape;38160;p17"/>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1" name="Google Shape;38161;p17"/>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2" name="Google Shape;38162;p17"/>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3" name="Google Shape;38163;p17"/>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4" name="Google Shape;38164;p17"/>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5" name="Google Shape;38165;p17"/>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6" name="Google Shape;38166;p17"/>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7" name="Google Shape;38167;p17"/>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8" name="Google Shape;38168;p17"/>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9" name="Google Shape;38169;p17"/>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0" name="Google Shape;38170;p17"/>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1" name="Google Shape;38171;p17"/>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2" name="Google Shape;38172;p17"/>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3" name="Google Shape;38173;p17"/>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4" name="Google Shape;38174;p17"/>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5" name="Google Shape;38175;p17"/>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6" name="Google Shape;38176;p17"/>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7" name="Google Shape;38177;p17"/>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8" name="Google Shape;38178;p17"/>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9" name="Google Shape;38179;p17"/>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0" name="Google Shape;38180;p17"/>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1" name="Google Shape;38181;p17"/>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2" name="Google Shape;38182;p17"/>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3" name="Google Shape;38183;p17"/>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4" name="Google Shape;38184;p17"/>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5" name="Google Shape;38185;p17"/>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6" name="Google Shape;38186;p17"/>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7" name="Google Shape;38187;p17"/>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8" name="Google Shape;38188;p17"/>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9" name="Google Shape;38189;p17"/>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0" name="Google Shape;38190;p17"/>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1" name="Google Shape;38191;p17"/>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2" name="Google Shape;38192;p17"/>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3" name="Google Shape;38193;p17"/>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4" name="Google Shape;38194;p17"/>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5" name="Google Shape;38195;p17"/>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6" name="Google Shape;38196;p17"/>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7" name="Google Shape;38197;p17"/>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8" name="Google Shape;38198;p17"/>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9" name="Google Shape;38199;p17"/>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0" name="Google Shape;38200;p17"/>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1" name="Google Shape;38201;p17"/>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2" name="Google Shape;38202;p17"/>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3" name="Google Shape;38203;p17"/>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4" name="Google Shape;38204;p17"/>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5" name="Google Shape;38205;p17"/>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6" name="Google Shape;38206;p17"/>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7" name="Google Shape;38207;p17"/>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8" name="Google Shape;38208;p17"/>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9" name="Google Shape;38209;p17"/>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0" name="Google Shape;38210;p17"/>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1" name="Google Shape;38211;p17"/>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2" name="Google Shape;38212;p17"/>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3" name="Google Shape;38213;p17"/>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4" name="Google Shape;38214;p17"/>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5" name="Google Shape;38215;p17"/>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6" name="Google Shape;38216;p17"/>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7" name="Google Shape;38217;p17"/>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8" name="Google Shape;38218;p17"/>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9" name="Google Shape;38219;p17"/>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0" name="Google Shape;38220;p17"/>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1" name="Google Shape;38221;p17"/>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2" name="Google Shape;38222;p17"/>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3" name="Google Shape;38223;p17"/>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4" name="Google Shape;38224;p17"/>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5" name="Google Shape;38225;p17"/>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6" name="Google Shape;38226;p17"/>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7" name="Google Shape;38227;p17"/>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8" name="Google Shape;38228;p17"/>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9" name="Google Shape;38229;p17"/>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0" name="Google Shape;38230;p17"/>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1" name="Google Shape;38231;p17"/>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2" name="Google Shape;38232;p17"/>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3" name="Google Shape;38233;p17"/>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4" name="Google Shape;38234;p17"/>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5" name="Google Shape;38235;p17"/>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6" name="Google Shape;38236;p17"/>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7" name="Google Shape;38237;p17"/>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8" name="Google Shape;38238;p17"/>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9" name="Google Shape;38239;p17"/>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0" name="Google Shape;38240;p17"/>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1" name="Google Shape;38241;p17"/>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2" name="Google Shape;38242;p17"/>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3" name="Google Shape;38243;p17"/>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4" name="Google Shape;38244;p17"/>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5" name="Google Shape;38245;p17"/>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6" name="Google Shape;38246;p17"/>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7" name="Google Shape;38247;p17"/>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8" name="Google Shape;38248;p17"/>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9" name="Google Shape;38249;p17"/>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0" name="Google Shape;38250;p17"/>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1" name="Google Shape;38251;p17"/>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2" name="Google Shape;38252;p17"/>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3" name="Google Shape;38253;p17"/>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4" name="Google Shape;38254;p17"/>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5" name="Google Shape;38255;p17"/>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6" name="Google Shape;38256;p17"/>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7" name="Google Shape;38257;p17"/>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8" name="Google Shape;38258;p17"/>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9" name="Google Shape;38259;p17"/>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0" name="Google Shape;38260;p17"/>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1" name="Google Shape;38261;p17"/>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2" name="Google Shape;38262;p17"/>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3" name="Google Shape;38263;p17"/>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4" name="Google Shape;38264;p17"/>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5" name="Google Shape;38265;p17"/>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6" name="Google Shape;38266;p17"/>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7" name="Google Shape;38267;p17"/>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8" name="Google Shape;38268;p17"/>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9" name="Google Shape;38269;p17"/>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0" name="Google Shape;38270;p17"/>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1" name="Google Shape;38271;p17"/>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2" name="Google Shape;38272;p17"/>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3" name="Google Shape;38273;p17"/>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4" name="Google Shape;38274;p17"/>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5" name="Google Shape;38275;p17"/>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6" name="Google Shape;38276;p17"/>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7" name="Google Shape;38277;p17"/>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8" name="Google Shape;38278;p17"/>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9" name="Google Shape;38279;p17"/>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0" name="Google Shape;38280;p17"/>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1" name="Google Shape;38281;p17"/>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2" name="Google Shape;38282;p17"/>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3" name="Google Shape;38283;p17"/>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4" name="Google Shape;38284;p17"/>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5" name="Google Shape;38285;p17"/>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6" name="Google Shape;38286;p17"/>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7" name="Google Shape;38287;p17"/>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8" name="Google Shape;38288;p17"/>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9" name="Google Shape;38289;p17"/>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0" name="Google Shape;38290;p17"/>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1" name="Google Shape;38291;p17"/>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2" name="Google Shape;38292;p17"/>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3" name="Google Shape;38293;p17"/>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4" name="Google Shape;38294;p17"/>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5" name="Google Shape;38295;p17"/>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6" name="Google Shape;38296;p17"/>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7" name="Google Shape;38297;p17"/>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8" name="Google Shape;38298;p17"/>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9" name="Google Shape;38299;p17"/>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0" name="Google Shape;38300;p17"/>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1" name="Google Shape;38301;p17"/>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2" name="Google Shape;38302;p17"/>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3" name="Google Shape;38303;p17"/>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4" name="Google Shape;38304;p17"/>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5" name="Google Shape;38305;p17"/>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6" name="Google Shape;38306;p17"/>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7" name="Google Shape;38307;p17"/>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8" name="Google Shape;38308;p17"/>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9" name="Google Shape;38309;p17"/>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0" name="Google Shape;38310;p17"/>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1" name="Google Shape;38311;p17"/>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2" name="Google Shape;38312;p17"/>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3" name="Google Shape;38313;p17"/>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4" name="Google Shape;38314;p17"/>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5" name="Google Shape;38315;p17"/>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6" name="Google Shape;38316;p17"/>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7" name="Google Shape;38317;p17"/>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8" name="Google Shape;38318;p17"/>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9" name="Google Shape;38319;p17"/>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0" name="Google Shape;38320;p17"/>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1" name="Google Shape;38321;p17"/>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2" name="Google Shape;38322;p17"/>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3" name="Google Shape;38323;p17"/>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4" name="Google Shape;38324;p17"/>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5" name="Google Shape;38325;p17"/>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6" name="Google Shape;38326;p17"/>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7" name="Google Shape;38327;p17"/>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8" name="Google Shape;38328;p17"/>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9" name="Google Shape;38329;p17"/>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0" name="Google Shape;38330;p17"/>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1" name="Google Shape;38331;p17"/>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2" name="Google Shape;38332;p17"/>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3" name="Google Shape;38333;p17"/>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4" name="Google Shape;38334;p17"/>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5" name="Google Shape;38335;p17"/>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6" name="Google Shape;38336;p17"/>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7" name="Google Shape;38337;p17"/>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8" name="Google Shape;38338;p17"/>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9" name="Google Shape;38339;p17"/>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0" name="Google Shape;38340;p17"/>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1" name="Google Shape;38341;p17"/>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2" name="Google Shape;38342;p17"/>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3" name="Google Shape;38343;p17"/>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4" name="Google Shape;38344;p17"/>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5" name="Google Shape;38345;p17"/>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6" name="Google Shape;38346;p17"/>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7" name="Google Shape;38347;p17"/>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8" name="Google Shape;38348;p17"/>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9" name="Google Shape;38349;p17"/>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0" name="Google Shape;38350;p17"/>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1" name="Google Shape;38351;p17"/>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2" name="Google Shape;38352;p17"/>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3" name="Google Shape;38353;p17"/>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4" name="Google Shape;38354;p17"/>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5" name="Google Shape;38355;p17"/>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6" name="Google Shape;38356;p17"/>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7" name="Google Shape;38357;p17"/>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8" name="Google Shape;38358;p17"/>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9" name="Google Shape;38359;p17"/>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0" name="Google Shape;38360;p17"/>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1" name="Google Shape;38361;p17"/>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2" name="Google Shape;38362;p17"/>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3" name="Google Shape;38363;p17"/>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4" name="Google Shape;38364;p17"/>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5" name="Google Shape;38365;p17"/>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6" name="Google Shape;38366;p17"/>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7" name="Google Shape;38367;p17"/>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8" name="Google Shape;38368;p17"/>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9" name="Google Shape;38369;p17"/>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0" name="Google Shape;38370;p17"/>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1" name="Google Shape;38371;p17"/>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2" name="Google Shape;38372;p17"/>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3" name="Google Shape;38373;p17"/>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4" name="Google Shape;38374;p17"/>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5" name="Google Shape;38375;p17"/>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6" name="Google Shape;38376;p17"/>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7" name="Google Shape;38377;p17"/>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8" name="Google Shape;38378;p17"/>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9" name="Google Shape;38379;p17"/>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0" name="Google Shape;38380;p17"/>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1" name="Google Shape;38381;p17"/>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2" name="Google Shape;38382;p17"/>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3" name="Google Shape;38383;p17"/>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4" name="Google Shape;38384;p17"/>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5" name="Google Shape;38385;p17"/>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6" name="Google Shape;38386;p17"/>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7" name="Google Shape;38387;p17"/>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8" name="Google Shape;38388;p17"/>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9" name="Google Shape;38389;p17"/>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0" name="Google Shape;38390;p17"/>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1" name="Google Shape;38391;p17"/>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2" name="Google Shape;38392;p17"/>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3" name="Google Shape;38393;p17"/>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4" name="Google Shape;38394;p17"/>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5" name="Google Shape;38395;p17"/>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6" name="Google Shape;38396;p17"/>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7" name="Google Shape;38397;p17"/>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8" name="Google Shape;38398;p17"/>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9" name="Google Shape;38399;p17"/>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0" name="Google Shape;38400;p17"/>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1" name="Google Shape;38401;p17"/>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2" name="Google Shape;38402;p17"/>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3" name="Google Shape;38403;p17"/>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4" name="Google Shape;38404;p17"/>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5" name="Google Shape;38405;p17"/>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6" name="Google Shape;38406;p17"/>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7" name="Google Shape;38407;p17"/>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8" name="Google Shape;38408;p17"/>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9" name="Google Shape;38409;p17"/>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0" name="Google Shape;38410;p17"/>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1" name="Google Shape;38411;p17"/>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2" name="Google Shape;38412;p17"/>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3" name="Google Shape;38413;p17"/>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4" name="Google Shape;38414;p17"/>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5" name="Google Shape;38415;p17"/>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6" name="Google Shape;38416;p17"/>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7" name="Google Shape;38417;p17"/>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8" name="Google Shape;38418;p17"/>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9" name="Google Shape;38419;p17"/>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0" name="Google Shape;38420;p17"/>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1" name="Google Shape;38421;p17"/>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2" name="Google Shape;38422;p17"/>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3" name="Google Shape;38423;p17"/>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4" name="Google Shape;38424;p17"/>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5" name="Google Shape;38425;p17"/>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6" name="Google Shape;38426;p17"/>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7" name="Google Shape;38427;p17"/>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8" name="Google Shape;38428;p17"/>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9" name="Google Shape;38429;p17"/>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0" name="Google Shape;38430;p17"/>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1" name="Google Shape;38431;p17"/>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2" name="Google Shape;38432;p17"/>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3" name="Google Shape;38433;p17"/>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4" name="Google Shape;38434;p17"/>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5" name="Google Shape;38435;p17"/>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6" name="Google Shape;38436;p17"/>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7" name="Google Shape;38437;p17"/>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8" name="Google Shape;38438;p17"/>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9" name="Google Shape;38439;p17"/>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0" name="Google Shape;38440;p17"/>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1" name="Google Shape;38441;p17"/>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2" name="Google Shape;38442;p17"/>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3" name="Google Shape;38443;p17"/>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4" name="Google Shape;38444;p17"/>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5" name="Google Shape;38445;p17"/>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6" name="Google Shape;38446;p17"/>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7" name="Google Shape;38447;p17"/>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8" name="Google Shape;38448;p17"/>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9" name="Google Shape;38449;p17"/>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0" name="Google Shape;38450;p17"/>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1" name="Google Shape;38451;p17"/>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2" name="Google Shape;38452;p17"/>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3" name="Google Shape;38453;p17"/>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4" name="Google Shape;38454;p17"/>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5" name="Google Shape;38455;p17"/>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6" name="Google Shape;38456;p17"/>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7" name="Google Shape;38457;p17"/>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8" name="Google Shape;38458;p17"/>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9" name="Google Shape;38459;p17"/>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0" name="Google Shape;38460;p17"/>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1" name="Google Shape;38461;p17"/>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2" name="Google Shape;38462;p17"/>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3" name="Google Shape;38463;p17"/>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4" name="Google Shape;38464;p17"/>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5" name="Google Shape;38465;p17"/>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6" name="Google Shape;38466;p17"/>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7" name="Google Shape;38467;p17"/>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8" name="Google Shape;38468;p17"/>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9" name="Google Shape;38469;p17"/>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0" name="Google Shape;38470;p17"/>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1" name="Google Shape;38471;p17"/>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2" name="Google Shape;38472;p17"/>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3" name="Google Shape;38473;p17"/>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4" name="Google Shape;38474;p17"/>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5" name="Google Shape;38475;p17"/>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6" name="Google Shape;38476;p17"/>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7" name="Google Shape;38477;p17"/>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8" name="Google Shape;38478;p17"/>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9" name="Google Shape;38479;p17"/>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0" name="Google Shape;38480;p17"/>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1" name="Google Shape;38481;p17"/>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2" name="Google Shape;38482;p17"/>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3" name="Google Shape;38483;p17"/>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4" name="Google Shape;38484;p17"/>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5" name="Google Shape;38485;p17"/>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6" name="Google Shape;38486;p17"/>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7" name="Google Shape;38487;p17"/>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8" name="Google Shape;38488;p17"/>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9" name="Google Shape;38489;p17"/>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0" name="Google Shape;38490;p17"/>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1" name="Google Shape;38491;p17"/>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2" name="Google Shape;38492;p17"/>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3" name="Google Shape;38493;p17"/>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4" name="Google Shape;38494;p17"/>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5" name="Google Shape;38495;p17"/>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6" name="Google Shape;38496;p17"/>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7" name="Google Shape;38497;p17"/>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8" name="Google Shape;38498;p17"/>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9" name="Google Shape;38499;p17"/>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0" name="Google Shape;38500;p17"/>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1" name="Google Shape;38501;p17"/>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2" name="Google Shape;38502;p17"/>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3" name="Google Shape;38503;p17"/>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4" name="Google Shape;38504;p17"/>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5" name="Google Shape;38505;p17"/>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6" name="Google Shape;38506;p17"/>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7" name="Google Shape;38507;p17"/>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8" name="Google Shape;38508;p17"/>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9" name="Google Shape;38509;p17"/>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0" name="Google Shape;38510;p17"/>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1" name="Google Shape;38511;p17"/>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2" name="Google Shape;38512;p17"/>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3" name="Google Shape;38513;p17"/>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4" name="Google Shape;38514;p17"/>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5" name="Google Shape;38515;p17"/>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6" name="Google Shape;38516;p17"/>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7" name="Google Shape;38517;p17"/>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8" name="Google Shape;38518;p17"/>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9" name="Google Shape;38519;p17"/>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0" name="Google Shape;38520;p17"/>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1" name="Google Shape;38521;p17"/>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2" name="Google Shape;38522;p17"/>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3" name="Google Shape;38523;p17"/>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4" name="Google Shape;38524;p17"/>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5" name="Google Shape;38525;p17"/>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6" name="Google Shape;38526;p17"/>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7" name="Google Shape;38527;p17"/>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8" name="Google Shape;38528;p17"/>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9" name="Google Shape;38529;p17"/>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0" name="Google Shape;38530;p17"/>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1" name="Google Shape;38531;p17"/>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2" name="Google Shape;38532;p17"/>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3" name="Google Shape;38533;p17"/>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4" name="Google Shape;38534;p17"/>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5" name="Google Shape;38535;p17"/>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6" name="Google Shape;38536;p17"/>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7" name="Google Shape;38537;p17"/>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8" name="Google Shape;38538;p17"/>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9" name="Google Shape;38539;p17"/>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0" name="Google Shape;38540;p17"/>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1" name="Google Shape;38541;p17"/>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2" name="Google Shape;38542;p17"/>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3" name="Google Shape;38543;p17"/>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4" name="Google Shape;38544;p17"/>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5" name="Google Shape;38545;p17"/>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6" name="Google Shape;38546;p17"/>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7" name="Google Shape;38547;p17"/>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8" name="Google Shape;38548;p17"/>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9" name="Google Shape;38549;p17"/>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0" name="Google Shape;38550;p17"/>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1" name="Google Shape;38551;p17"/>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2" name="Google Shape;38552;p17"/>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3" name="Google Shape;38553;p17"/>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4" name="Google Shape;38554;p17"/>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5" name="Google Shape;38555;p17"/>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6" name="Google Shape;38556;p17"/>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7" name="Google Shape;38557;p17"/>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8" name="Google Shape;38558;p17"/>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9" name="Google Shape;38559;p17"/>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0" name="Google Shape;38560;p17"/>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1" name="Google Shape;38561;p17"/>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2" name="Google Shape;38562;p17"/>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3" name="Google Shape;38563;p17"/>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4" name="Google Shape;38564;p17"/>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5" name="Google Shape;38565;p17"/>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6" name="Google Shape;38566;p17"/>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7" name="Google Shape;38567;p17"/>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8" name="Google Shape;38568;p17"/>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9" name="Google Shape;38569;p17"/>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0" name="Google Shape;38570;p17"/>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1" name="Google Shape;38571;p17"/>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2" name="Google Shape;38572;p17"/>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3" name="Google Shape;38573;p17"/>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4" name="Google Shape;38574;p17"/>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5" name="Google Shape;38575;p17"/>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6" name="Google Shape;38576;p17"/>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7" name="Google Shape;38577;p17"/>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8" name="Google Shape;38578;p17"/>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9" name="Google Shape;38579;p17"/>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0" name="Google Shape;38580;p17"/>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1" name="Google Shape;38581;p17"/>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2" name="Google Shape;38582;p17"/>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3" name="Google Shape;38583;p17"/>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4" name="Google Shape;38584;p17"/>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5" name="Google Shape;38585;p17"/>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6" name="Google Shape;38586;p17"/>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7" name="Google Shape;38587;p17"/>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8" name="Google Shape;38588;p17"/>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9" name="Google Shape;38589;p17"/>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0" name="Google Shape;38590;p17"/>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1" name="Google Shape;38591;p17"/>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2" name="Google Shape;38592;p17"/>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3" name="Google Shape;38593;p17"/>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4" name="Google Shape;38594;p17"/>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5" name="Google Shape;38595;p17"/>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6" name="Google Shape;38596;p17"/>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7" name="Google Shape;38597;p17"/>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8" name="Google Shape;38598;p17"/>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9" name="Google Shape;38599;p17"/>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0" name="Google Shape;38600;p17"/>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1" name="Google Shape;38601;p17"/>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2" name="Google Shape;38602;p17"/>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3" name="Google Shape;38603;p17"/>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4" name="Google Shape;38604;p17"/>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5" name="Google Shape;38605;p17"/>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6" name="Google Shape;38606;p17"/>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7" name="Google Shape;38607;p17"/>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8" name="Google Shape;38608;p17"/>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9" name="Google Shape;38609;p17"/>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0" name="Google Shape;38610;p17"/>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1" name="Google Shape;38611;p17"/>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2" name="Google Shape;38612;p17"/>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3" name="Google Shape;38613;p17"/>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4" name="Google Shape;38614;p17"/>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5" name="Google Shape;38615;p17"/>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6" name="Google Shape;38616;p17"/>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7" name="Google Shape;38617;p17"/>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8" name="Google Shape;38618;p17"/>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9" name="Google Shape;38619;p17"/>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0" name="Google Shape;38620;p17"/>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1" name="Google Shape;38621;p17"/>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2" name="Google Shape;38622;p17"/>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3" name="Google Shape;38623;p17"/>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4" name="Google Shape;38624;p17"/>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5" name="Google Shape;38625;p17"/>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6" name="Google Shape;38626;p17"/>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7" name="Google Shape;38627;p17"/>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8" name="Google Shape;38628;p17"/>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9" name="Google Shape;38629;p17"/>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0" name="Google Shape;38630;p17"/>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1" name="Google Shape;38631;p17"/>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2" name="Google Shape;38632;p17"/>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3" name="Google Shape;38633;p17"/>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4" name="Google Shape;38634;p17"/>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5" name="Google Shape;38635;p17"/>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6" name="Google Shape;38636;p17"/>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7" name="Google Shape;38637;p17"/>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8" name="Google Shape;38638;p17"/>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9" name="Google Shape;38639;p17"/>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0" name="Google Shape;38640;p17"/>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1" name="Google Shape;38641;p17"/>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2" name="Google Shape;38642;p17"/>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3" name="Google Shape;38643;p17"/>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4" name="Google Shape;38644;p17"/>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5" name="Google Shape;38645;p17"/>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6" name="Google Shape;38646;p17"/>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7" name="Google Shape;38647;p17"/>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8" name="Google Shape;38648;p17"/>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9" name="Google Shape;38649;p17"/>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0" name="Google Shape;38650;p17"/>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1" name="Google Shape;38651;p17"/>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2" name="Google Shape;38652;p17"/>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3" name="Google Shape;38653;p17"/>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4" name="Google Shape;38654;p17"/>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5" name="Google Shape;38655;p17"/>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6" name="Google Shape;38656;p17"/>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7" name="Google Shape;38657;p17"/>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8" name="Google Shape;38658;p17"/>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9" name="Google Shape;38659;p17"/>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0" name="Google Shape;38660;p17"/>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1" name="Google Shape;38661;p17"/>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2" name="Google Shape;38662;p17"/>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3" name="Google Shape;38663;p17"/>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4" name="Google Shape;38664;p17"/>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5" name="Google Shape;38665;p17"/>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6" name="Google Shape;38666;p17"/>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7" name="Google Shape;38667;p17"/>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8" name="Google Shape;38668;p17"/>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9" name="Google Shape;38669;p17"/>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0" name="Google Shape;38670;p17"/>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1" name="Google Shape;38671;p17"/>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2" name="Google Shape;38672;p17"/>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3" name="Google Shape;38673;p17"/>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4" name="Google Shape;38674;p17"/>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5" name="Google Shape;38675;p17"/>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6" name="Google Shape;38676;p17"/>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7" name="Google Shape;38677;p17"/>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8" name="Google Shape;38678;p17"/>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9" name="Google Shape;38679;p17"/>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0" name="Google Shape;38680;p17"/>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1" name="Google Shape;38681;p17"/>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2" name="Google Shape;38682;p17"/>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3" name="Google Shape;38683;p17"/>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4" name="Google Shape;38684;p17"/>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5" name="Google Shape;38685;p17"/>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6" name="Google Shape;38686;p17"/>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7" name="Google Shape;38687;p17"/>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8" name="Google Shape;38688;p17"/>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9" name="Google Shape;38689;p17"/>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0" name="Google Shape;38690;p17"/>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1" name="Google Shape;38691;p17"/>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2" name="Google Shape;38692;p17"/>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3" name="Google Shape;38693;p17"/>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4" name="Google Shape;38694;p17"/>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5" name="Google Shape;38695;p17"/>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6" name="Google Shape;38696;p17"/>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7" name="Google Shape;38697;p17"/>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8" name="Google Shape;38698;p17"/>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9" name="Google Shape;38699;p17"/>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0" name="Google Shape;38700;p17"/>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1" name="Google Shape;38701;p17"/>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2" name="Google Shape;38702;p17"/>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3" name="Google Shape;38703;p17"/>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4" name="Google Shape;38704;p17"/>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5" name="Google Shape;38705;p17"/>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6" name="Google Shape;38706;p17"/>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7" name="Google Shape;38707;p17"/>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8" name="Google Shape;38708;p17"/>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9" name="Google Shape;38709;p17"/>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0" name="Google Shape;38710;p17"/>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1" name="Google Shape;38711;p17"/>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2" name="Google Shape;38712;p17"/>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3" name="Google Shape;38713;p17"/>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4" name="Google Shape;38714;p17"/>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5" name="Google Shape;38715;p17"/>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6" name="Google Shape;38716;p17"/>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7" name="Google Shape;38717;p17"/>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8" name="Google Shape;38718;p17"/>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9" name="Google Shape;38719;p17"/>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0" name="Google Shape;38720;p17"/>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1" name="Google Shape;38721;p17"/>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2" name="Google Shape;38722;p17"/>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3" name="Google Shape;38723;p17"/>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4" name="Google Shape;38724;p17"/>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5" name="Google Shape;38725;p17"/>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6" name="Google Shape;38726;p17"/>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7" name="Google Shape;38727;p17"/>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8" name="Google Shape;38728;p17"/>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9" name="Google Shape;38729;p17"/>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0" name="Google Shape;38730;p17"/>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1" name="Google Shape;38731;p17"/>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2" name="Google Shape;38732;p17"/>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3" name="Google Shape;38733;p17"/>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4" name="Google Shape;38734;p17"/>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5" name="Google Shape;38735;p17"/>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6" name="Google Shape;38736;p17"/>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7" name="Google Shape;38737;p17"/>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8" name="Google Shape;38738;p17"/>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9" name="Google Shape;38739;p17"/>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0" name="Google Shape;38740;p17"/>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1" name="Google Shape;38741;p17"/>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2" name="Google Shape;38742;p17"/>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3" name="Google Shape;38743;p17"/>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4" name="Google Shape;38744;p17"/>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5" name="Google Shape;38745;p17"/>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6" name="Google Shape;38746;p17"/>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7" name="Google Shape;38747;p17"/>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8" name="Google Shape;38748;p17"/>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9" name="Google Shape;38749;p17"/>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0" name="Google Shape;38750;p17"/>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1" name="Google Shape;38751;p17"/>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2" name="Google Shape;38752;p17"/>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3" name="Google Shape;38753;p17"/>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4" name="Google Shape;38754;p17"/>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5" name="Google Shape;38755;p17"/>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6" name="Google Shape;38756;p17"/>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7" name="Google Shape;38757;p17"/>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8" name="Google Shape;38758;p17"/>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9" name="Google Shape;38759;p17"/>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0" name="Google Shape;38760;p17"/>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1" name="Google Shape;38761;p17"/>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2" name="Google Shape;38762;p17"/>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3" name="Google Shape;38763;p17"/>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4" name="Google Shape;38764;p17"/>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5" name="Google Shape;38765;p17"/>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6" name="Google Shape;38766;p17"/>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7" name="Google Shape;38767;p17"/>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8" name="Google Shape;38768;p17"/>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9" name="Google Shape;38769;p17"/>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0" name="Google Shape;38770;p17"/>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1" name="Google Shape;38771;p17"/>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2" name="Google Shape;38772;p17"/>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3" name="Google Shape;38773;p17"/>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4" name="Google Shape;38774;p17"/>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5" name="Google Shape;38775;p17"/>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6" name="Google Shape;38776;p17"/>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7" name="Google Shape;38777;p17"/>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8" name="Google Shape;38778;p17"/>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9" name="Google Shape;38779;p17"/>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0" name="Google Shape;38780;p17"/>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1" name="Google Shape;38781;p17"/>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2" name="Google Shape;38782;p17"/>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3" name="Google Shape;38783;p17"/>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4" name="Google Shape;38784;p17"/>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5" name="Google Shape;38785;p17"/>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6" name="Google Shape;38786;p17"/>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7" name="Google Shape;38787;p17"/>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8" name="Google Shape;38788;p17"/>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9" name="Google Shape;38789;p17"/>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0" name="Google Shape;38790;p17"/>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1" name="Google Shape;38791;p17"/>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2" name="Google Shape;38792;p17"/>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3" name="Google Shape;38793;p17"/>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4" name="Google Shape;38794;p17"/>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5" name="Google Shape;38795;p17"/>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6" name="Google Shape;38796;p17"/>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7" name="Google Shape;38797;p17"/>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8" name="Google Shape;38798;p17"/>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9" name="Google Shape;38799;p17"/>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0" name="Google Shape;38800;p17"/>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1" name="Google Shape;38801;p17"/>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2" name="Google Shape;38802;p17"/>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3" name="Google Shape;38803;p17"/>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4" name="Google Shape;38804;p17"/>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5" name="Google Shape;38805;p17"/>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6" name="Google Shape;38806;p17"/>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7" name="Google Shape;38807;p17"/>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8" name="Google Shape;38808;p17"/>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9" name="Google Shape;38809;p17"/>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0" name="Google Shape;38810;p17"/>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1" name="Google Shape;38811;p17"/>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2" name="Google Shape;38812;p17"/>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3" name="Google Shape;38813;p17"/>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4" name="Google Shape;38814;p17"/>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5" name="Google Shape;38815;p17"/>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6" name="Google Shape;38816;p17"/>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7" name="Google Shape;38817;p17"/>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8" name="Google Shape;38818;p17"/>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9" name="Google Shape;38819;p17"/>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0" name="Google Shape;38820;p17"/>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1" name="Google Shape;38821;p17"/>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2" name="Google Shape;38822;p17"/>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3" name="Google Shape;38823;p17"/>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4" name="Google Shape;38824;p17"/>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5" name="Google Shape;38825;p17"/>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6" name="Google Shape;38826;p17"/>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7" name="Google Shape;38827;p17"/>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8" name="Google Shape;38828;p17"/>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9" name="Google Shape;38829;p17"/>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0" name="Google Shape;38830;p17"/>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1" name="Google Shape;38831;p17"/>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2" name="Google Shape;38832;p17"/>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3" name="Google Shape;38833;p17"/>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4" name="Google Shape;38834;p17"/>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5" name="Google Shape;38835;p17"/>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6" name="Google Shape;38836;p17"/>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7" name="Google Shape;38837;p17"/>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8" name="Google Shape;38838;p17"/>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9" name="Google Shape;38839;p17"/>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0" name="Google Shape;38840;p17"/>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1" name="Google Shape;38841;p17"/>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2" name="Google Shape;38842;p17"/>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3" name="Google Shape;38843;p17"/>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4" name="Google Shape;38844;p17"/>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5" name="Google Shape;38845;p17"/>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6" name="Google Shape;38846;p17"/>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7" name="Google Shape;38847;p17"/>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8" name="Google Shape;38848;p17"/>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9" name="Google Shape;38849;p17"/>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0" name="Google Shape;38850;p17"/>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1" name="Google Shape;38851;p17"/>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2" name="Google Shape;38852;p17"/>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3" name="Google Shape;38853;p17"/>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4" name="Google Shape;38854;p17"/>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5" name="Google Shape;38855;p17"/>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6" name="Google Shape;38856;p17"/>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7" name="Google Shape;38857;p17"/>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8" name="Google Shape;38858;p17"/>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9" name="Google Shape;38859;p17"/>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0" name="Google Shape;38860;p17"/>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1" name="Google Shape;38861;p17"/>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2" name="Google Shape;38862;p17"/>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3" name="Google Shape;38863;p17"/>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4" name="Google Shape;38864;p17"/>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5" name="Google Shape;38865;p17"/>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6" name="Google Shape;38866;p17"/>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7" name="Google Shape;38867;p17"/>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8" name="Google Shape;38868;p17"/>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9" name="Google Shape;38869;p17"/>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0" name="Google Shape;38870;p17"/>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1" name="Google Shape;38871;p17"/>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2" name="Google Shape;38872;p17"/>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3" name="Google Shape;38873;p17"/>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4" name="Google Shape;38874;p17"/>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5" name="Google Shape;38875;p17"/>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6" name="Google Shape;38876;p17"/>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7" name="Google Shape;38877;p17"/>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8" name="Google Shape;38878;p17"/>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9" name="Google Shape;38879;p17"/>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0" name="Google Shape;38880;p17"/>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1" name="Google Shape;38881;p17"/>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2" name="Google Shape;38882;p17"/>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3" name="Google Shape;38883;p17"/>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4" name="Google Shape;38884;p17"/>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5" name="Google Shape;38885;p17"/>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6" name="Google Shape;38886;p17"/>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7" name="Google Shape;38887;p17"/>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8" name="Google Shape;38888;p17"/>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9" name="Google Shape;38889;p17"/>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0" name="Google Shape;38890;p17"/>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1" name="Google Shape;38891;p17"/>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2" name="Google Shape;38892;p17"/>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3" name="Google Shape;38893;p17"/>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4" name="Google Shape;38894;p17"/>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5" name="Google Shape;38895;p17"/>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6" name="Google Shape;38896;p17"/>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7" name="Google Shape;38897;p17"/>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8" name="Google Shape;38898;p17"/>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9" name="Google Shape;38899;p17"/>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0" name="Google Shape;38900;p17"/>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1" name="Google Shape;38901;p17"/>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2" name="Google Shape;38902;p17"/>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3" name="Google Shape;38903;p17"/>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4" name="Google Shape;38904;p17"/>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5" name="Google Shape;38905;p17"/>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6" name="Google Shape;38906;p17"/>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7" name="Google Shape;38907;p17"/>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8" name="Google Shape;38908;p17"/>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9" name="Google Shape;38909;p17"/>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0" name="Google Shape;38910;p17"/>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1" name="Google Shape;38911;p17"/>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2" name="Google Shape;38912;p17"/>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3" name="Google Shape;38913;p17"/>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4" name="Google Shape;38914;p17"/>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5" name="Google Shape;38915;p17"/>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6" name="Google Shape;38916;p17"/>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7" name="Google Shape;38917;p17"/>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8" name="Google Shape;38918;p17"/>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9" name="Google Shape;38919;p17"/>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0" name="Google Shape;38920;p17"/>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1" name="Google Shape;38921;p17"/>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2" name="Google Shape;38922;p17"/>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3" name="Google Shape;38923;p17"/>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4" name="Google Shape;38924;p17"/>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5" name="Google Shape;38925;p17"/>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6" name="Google Shape;38926;p17"/>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7" name="Google Shape;38927;p17"/>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8" name="Google Shape;38928;p17"/>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9" name="Google Shape;38929;p17"/>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0" name="Google Shape;38930;p17"/>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1" name="Google Shape;38931;p17"/>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2" name="Google Shape;38932;p17"/>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3" name="Google Shape;38933;p17"/>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4" name="Google Shape;38934;p17"/>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5" name="Google Shape;38935;p17"/>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6" name="Google Shape;38936;p17"/>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7" name="Google Shape;38937;p17"/>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8" name="Google Shape;38938;p17"/>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9" name="Google Shape;38939;p17"/>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0" name="Google Shape;38940;p17"/>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1" name="Google Shape;38941;p17"/>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2" name="Google Shape;38942;p17"/>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3" name="Google Shape;38943;p17"/>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4" name="Google Shape;38944;p17"/>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5" name="Google Shape;38945;p17"/>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6" name="Google Shape;38946;p17"/>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7" name="Google Shape;38947;p17"/>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8" name="Google Shape;38948;p17"/>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9" name="Google Shape;38949;p17"/>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0" name="Google Shape;38950;p17"/>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1" name="Google Shape;38951;p17"/>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2" name="Google Shape;38952;p17"/>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3" name="Google Shape;38953;p17"/>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4" name="Google Shape;38954;p17"/>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5" name="Google Shape;38955;p17"/>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6" name="Google Shape;38956;p17"/>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7" name="Google Shape;38957;p17"/>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8" name="Google Shape;38958;p17"/>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9" name="Google Shape;38959;p17"/>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0" name="Google Shape;38960;p17"/>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1" name="Google Shape;38961;p17"/>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2" name="Google Shape;38962;p17"/>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3" name="Google Shape;38963;p17"/>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4" name="Google Shape;38964;p17"/>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5" name="Google Shape;38965;p17"/>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6" name="Google Shape;38966;p17"/>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7" name="Google Shape;38967;p17"/>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8" name="Google Shape;38968;p17"/>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9" name="Google Shape;38969;p17"/>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0" name="Google Shape;38970;p17"/>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1" name="Google Shape;38971;p17"/>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2" name="Google Shape;38972;p17"/>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3" name="Google Shape;38973;p17"/>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4" name="Google Shape;38974;p17"/>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5" name="Google Shape;38975;p17"/>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6" name="Google Shape;38976;p17"/>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7" name="Google Shape;38977;p17"/>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8" name="Google Shape;38978;p17"/>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9" name="Google Shape;38979;p17"/>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0" name="Google Shape;38980;p17"/>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1" name="Google Shape;38981;p17"/>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2" name="Google Shape;38982;p17"/>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3" name="Google Shape;38983;p17"/>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4" name="Google Shape;38984;p17"/>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5" name="Google Shape;38985;p17"/>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6" name="Google Shape;38986;p17"/>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7" name="Google Shape;38987;p17"/>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8" name="Google Shape;38988;p17"/>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9" name="Google Shape;38989;p17"/>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0" name="Google Shape;38990;p17"/>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1" name="Google Shape;38991;p17"/>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2" name="Google Shape;38992;p17"/>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3" name="Google Shape;38993;p17"/>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4" name="Google Shape;38994;p17"/>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5" name="Google Shape;38995;p17"/>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6" name="Google Shape;38996;p17"/>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7" name="Google Shape;38997;p17"/>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8" name="Google Shape;38998;p17"/>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9" name="Google Shape;38999;p17"/>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0" name="Google Shape;39000;p17"/>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1" name="Google Shape;39001;p17"/>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2" name="Google Shape;39002;p17"/>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3" name="Google Shape;39003;p17"/>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4" name="Google Shape;39004;p17"/>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5" name="Google Shape;39005;p17"/>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6" name="Google Shape;39006;p17"/>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7" name="Google Shape;39007;p17"/>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8" name="Google Shape;39008;p17"/>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9" name="Google Shape;39009;p17"/>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0" name="Google Shape;39010;p17"/>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1" name="Google Shape;39011;p17"/>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2" name="Google Shape;39012;p17"/>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3" name="Google Shape;39013;p17"/>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4" name="Google Shape;39014;p17"/>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5" name="Google Shape;39015;p17"/>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6" name="Google Shape;39016;p17"/>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7" name="Google Shape;39017;p17"/>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8" name="Google Shape;39018;p17"/>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9" name="Google Shape;39019;p17"/>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0" name="Google Shape;39020;p17"/>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1" name="Google Shape;39021;p17"/>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2" name="Google Shape;39022;p17"/>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3" name="Google Shape;39023;p17"/>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4" name="Google Shape;39024;p17"/>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5" name="Google Shape;39025;p17"/>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6" name="Google Shape;39026;p17"/>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7" name="Google Shape;39027;p17"/>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8" name="Google Shape;39028;p17"/>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9" name="Google Shape;39029;p17"/>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0" name="Google Shape;39030;p17"/>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1" name="Google Shape;39031;p17"/>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2" name="Google Shape;39032;p17"/>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3" name="Google Shape;39033;p17"/>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4" name="Google Shape;39034;p17"/>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5" name="Google Shape;39035;p17"/>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6" name="Google Shape;39036;p17"/>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7" name="Google Shape;39037;p17"/>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8" name="Google Shape;39038;p17"/>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9" name="Google Shape;39039;p17"/>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0" name="Google Shape;39040;p17"/>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1" name="Google Shape;39041;p17"/>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2" name="Google Shape;39042;p17"/>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3" name="Google Shape;39043;p17"/>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4" name="Google Shape;39044;p17"/>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5" name="Google Shape;39045;p17"/>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6" name="Google Shape;39046;p17"/>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7" name="Google Shape;39047;p17"/>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8" name="Google Shape;39048;p17"/>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9" name="Google Shape;39049;p17"/>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0" name="Google Shape;39050;p17"/>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1" name="Google Shape;39051;p17"/>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2" name="Google Shape;39052;p17"/>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3" name="Google Shape;39053;p17"/>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4" name="Google Shape;39054;p17"/>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5" name="Google Shape;39055;p17"/>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6" name="Google Shape;39056;p17"/>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7" name="Google Shape;39057;p17"/>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8" name="Google Shape;39058;p17"/>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9" name="Google Shape;39059;p17"/>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0" name="Google Shape;39060;p17"/>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1" name="Google Shape;39061;p17"/>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2" name="Google Shape;39062;p17"/>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3" name="Google Shape;39063;p17"/>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4" name="Google Shape;39064;p17"/>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5" name="Google Shape;39065;p17"/>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6" name="Google Shape;39066;p17"/>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7" name="Google Shape;39067;p17"/>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8" name="Google Shape;39068;p17"/>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9" name="Google Shape;39069;p17"/>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0" name="Google Shape;39070;p17"/>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1" name="Google Shape;39071;p17"/>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2" name="Google Shape;39072;p17"/>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3" name="Google Shape;39073;p17"/>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4" name="Google Shape;39074;p17"/>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5" name="Google Shape;39075;p17"/>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6" name="Google Shape;39076;p17"/>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7" name="Google Shape;39077;p17"/>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8" name="Google Shape;39078;p17"/>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9" name="Google Shape;39079;p17"/>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0" name="Google Shape;39080;p17"/>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1" name="Google Shape;39081;p17"/>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2" name="Google Shape;39082;p17"/>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3" name="Google Shape;39083;p17"/>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4" name="Google Shape;39084;p17"/>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5" name="Google Shape;39085;p17"/>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6" name="Google Shape;39086;p17"/>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7" name="Google Shape;39087;p17"/>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8" name="Google Shape;39088;p17"/>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9" name="Google Shape;39089;p17"/>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0" name="Google Shape;39090;p17"/>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1" name="Google Shape;39091;p17"/>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2" name="Google Shape;39092;p17"/>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3" name="Google Shape;39093;p17"/>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4" name="Google Shape;39094;p17"/>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5" name="Google Shape;39095;p17"/>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6" name="Google Shape;39096;p17"/>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7" name="Google Shape;39097;p17"/>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8" name="Google Shape;39098;p17"/>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9" name="Google Shape;39099;p17"/>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0" name="Google Shape;39100;p17"/>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1" name="Google Shape;39101;p17"/>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2" name="Google Shape;39102;p17"/>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3" name="Google Shape;39103;p17"/>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4" name="Google Shape;39104;p17"/>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5" name="Google Shape;39105;p17"/>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6" name="Google Shape;39106;p17"/>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7" name="Google Shape;39107;p17"/>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8" name="Google Shape;39108;p17"/>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9" name="Google Shape;39109;p17"/>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0" name="Google Shape;39110;p17"/>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1" name="Google Shape;39111;p17"/>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2" name="Google Shape;39112;p17"/>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3" name="Google Shape;39113;p17"/>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4" name="Google Shape;39114;p17"/>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5" name="Google Shape;39115;p17"/>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6" name="Google Shape;39116;p17"/>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7" name="Google Shape;39117;p17"/>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8" name="Google Shape;39118;p17"/>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9" name="Google Shape;39119;p17"/>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0" name="Google Shape;39120;p17"/>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1" name="Google Shape;39121;p17"/>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2" name="Google Shape;39122;p17"/>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3" name="Google Shape;39123;p17"/>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4" name="Google Shape;39124;p17"/>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5" name="Google Shape;39125;p17"/>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6" name="Google Shape;39126;p17"/>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7" name="Google Shape;39127;p17"/>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8" name="Google Shape;39128;p17"/>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9" name="Google Shape;39129;p17"/>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0" name="Google Shape;39130;p17"/>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1" name="Google Shape;39131;p17"/>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2" name="Google Shape;39132;p17"/>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3" name="Google Shape;39133;p17"/>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4" name="Google Shape;39134;p17"/>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5" name="Google Shape;39135;p17"/>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6" name="Google Shape;39136;p17"/>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7" name="Google Shape;39137;p17"/>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8" name="Google Shape;39138;p17"/>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9" name="Google Shape;39139;p17"/>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0" name="Google Shape;39140;p17"/>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1" name="Google Shape;39141;p17"/>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2" name="Google Shape;39142;p17"/>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3" name="Google Shape;39143;p17"/>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4" name="Google Shape;39144;p17"/>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5" name="Google Shape;39145;p17"/>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6" name="Google Shape;39146;p17"/>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7" name="Google Shape;39147;p17"/>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8" name="Google Shape;39148;p17"/>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9" name="Google Shape;39149;p17"/>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0" name="Google Shape;39150;p17"/>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1" name="Google Shape;39151;p17"/>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2" name="Google Shape;39152;p17"/>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3" name="Google Shape;39153;p17"/>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4" name="Google Shape;39154;p17"/>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5" name="Google Shape;39155;p17"/>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6" name="Google Shape;39156;p17"/>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7" name="Google Shape;39157;p17"/>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8" name="Google Shape;39158;p17"/>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9" name="Google Shape;39159;p17"/>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0" name="Google Shape;39160;p17"/>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1" name="Google Shape;39161;p17"/>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2" name="Google Shape;39162;p17"/>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3" name="Google Shape;39163;p17"/>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4" name="Google Shape;39164;p17"/>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5" name="Google Shape;39165;p17"/>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6" name="Google Shape;39166;p17"/>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7" name="Google Shape;39167;p17"/>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8" name="Google Shape;39168;p17"/>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9" name="Google Shape;39169;p17"/>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0" name="Google Shape;39170;p17"/>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1" name="Google Shape;39171;p17"/>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2" name="Google Shape;39172;p17"/>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3" name="Google Shape;39173;p17"/>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4" name="Google Shape;39174;p17"/>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5" name="Google Shape;39175;p17"/>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6" name="Google Shape;39176;p17"/>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7" name="Google Shape;39177;p17"/>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8" name="Google Shape;39178;p17"/>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9" name="Google Shape;39179;p17"/>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0" name="Google Shape;39180;p17"/>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1" name="Google Shape;39181;p17"/>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2" name="Google Shape;39182;p17"/>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3" name="Google Shape;39183;p17"/>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4" name="Google Shape;39184;p17"/>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5" name="Google Shape;39185;p17"/>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6" name="Google Shape;39186;p17"/>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7" name="Google Shape;39187;p17"/>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8" name="Google Shape;39188;p17"/>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9" name="Google Shape;39189;p17"/>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0" name="Google Shape;39190;p17"/>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1" name="Google Shape;39191;p17"/>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2" name="Google Shape;39192;p17"/>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3" name="Google Shape;39193;p17"/>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4" name="Google Shape;39194;p17"/>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5" name="Google Shape;39195;p17"/>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6" name="Google Shape;39196;p17"/>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7" name="Google Shape;39197;p17"/>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8" name="Google Shape;39198;p17"/>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9" name="Google Shape;39199;p17"/>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0" name="Google Shape;39200;p17"/>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1" name="Google Shape;39201;p17"/>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2" name="Google Shape;39202;p17"/>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3" name="Google Shape;39203;p17"/>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4" name="Google Shape;39204;p17"/>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5" name="Google Shape;39205;p17"/>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6" name="Google Shape;39206;p17"/>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7" name="Google Shape;39207;p17"/>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8" name="Google Shape;39208;p17"/>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9" name="Google Shape;39209;p17"/>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0" name="Google Shape;39210;p17"/>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1" name="Google Shape;39211;p17"/>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2" name="Google Shape;39212;p17"/>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3" name="Google Shape;39213;p17"/>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4" name="Google Shape;39214;p17"/>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5" name="Google Shape;39215;p17"/>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6" name="Google Shape;39216;p17"/>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7" name="Google Shape;39217;p17"/>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8" name="Google Shape;39218;p17"/>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9" name="Google Shape;39219;p17"/>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0" name="Google Shape;39220;p17"/>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1" name="Google Shape;39221;p17"/>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2" name="Google Shape;39222;p17"/>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3" name="Google Shape;39223;p17"/>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4" name="Google Shape;39224;p17"/>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5" name="Google Shape;39225;p17"/>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6" name="Google Shape;39226;p17"/>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7" name="Google Shape;39227;p17"/>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8" name="Google Shape;39228;p17"/>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9" name="Google Shape;39229;p17"/>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0" name="Google Shape;39230;p17"/>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1" name="Google Shape;39231;p17"/>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2" name="Google Shape;39232;p17"/>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3" name="Google Shape;39233;p17"/>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4" name="Google Shape;39234;p17"/>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5" name="Google Shape;39235;p17"/>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6" name="Google Shape;39236;p17"/>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7" name="Google Shape;39237;p17"/>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8" name="Google Shape;39238;p17"/>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9" name="Google Shape;39239;p17"/>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0" name="Google Shape;39240;p17"/>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1" name="Google Shape;39241;p17"/>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2" name="Google Shape;39242;p17"/>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3" name="Google Shape;39243;p17"/>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4" name="Google Shape;39244;p17"/>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5" name="Google Shape;39245;p17"/>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6" name="Google Shape;39246;p17"/>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7" name="Google Shape;39247;p17"/>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8" name="Google Shape;39248;p17"/>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9" name="Google Shape;39249;p17"/>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0" name="Google Shape;39250;p17"/>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1" name="Google Shape;39251;p17"/>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2" name="Google Shape;39252;p17"/>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3" name="Google Shape;39253;p17"/>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4" name="Google Shape;39254;p17"/>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5" name="Google Shape;39255;p17"/>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6" name="Google Shape;39256;p17"/>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7" name="Google Shape;39257;p17"/>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8" name="Google Shape;39258;p17"/>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9" name="Google Shape;39259;p17"/>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0" name="Google Shape;39260;p17"/>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1" name="Google Shape;39261;p17"/>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2" name="Google Shape;39262;p17"/>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3" name="Google Shape;39263;p17"/>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4" name="Google Shape;39264;p17"/>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5" name="Google Shape;39265;p17"/>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6" name="Google Shape;39266;p17"/>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7" name="Google Shape;39267;p17"/>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8" name="Google Shape;39268;p17"/>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9" name="Google Shape;39269;p17"/>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0" name="Google Shape;39270;p17"/>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1" name="Google Shape;39271;p17"/>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2" name="Google Shape;39272;p17"/>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3" name="Google Shape;39273;p17"/>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4" name="Google Shape;39274;p17"/>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5" name="Google Shape;39275;p17"/>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6" name="Google Shape;39276;p17"/>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7" name="Google Shape;39277;p17"/>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8" name="Google Shape;39278;p17"/>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9" name="Google Shape;39279;p17"/>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0" name="Google Shape;39280;p17"/>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1" name="Google Shape;39281;p17"/>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2" name="Google Shape;39282;p17"/>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3" name="Google Shape;39283;p17"/>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4" name="Google Shape;39284;p17"/>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5" name="Google Shape;39285;p17"/>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6" name="Google Shape;39286;p17"/>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7" name="Google Shape;39287;p17"/>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8" name="Google Shape;39288;p17"/>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9" name="Google Shape;39289;p17"/>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0" name="Google Shape;39290;p17"/>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1" name="Google Shape;39291;p17"/>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2" name="Google Shape;39292;p17"/>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3" name="Google Shape;39293;p17"/>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4" name="Google Shape;39294;p17"/>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5" name="Google Shape;39295;p17"/>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6" name="Google Shape;39296;p17"/>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7" name="Google Shape;39297;p17"/>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8" name="Google Shape;39298;p17"/>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9" name="Google Shape;39299;p17"/>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0" name="Google Shape;39300;p17"/>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1" name="Google Shape;39301;p17"/>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2" name="Google Shape;39302;p17"/>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3" name="Google Shape;39303;p17"/>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4" name="Google Shape;39304;p17"/>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5" name="Google Shape;39305;p17"/>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6" name="Google Shape;39306;p17"/>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7" name="Google Shape;39307;p17"/>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8" name="Google Shape;39308;p17"/>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9" name="Google Shape;39309;p17"/>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0" name="Google Shape;39310;p17"/>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1" name="Google Shape;39311;p17"/>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2" name="Google Shape;39312;p17"/>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3" name="Google Shape;39313;p17"/>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4" name="Google Shape;39314;p17"/>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5" name="Google Shape;39315;p17"/>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6" name="Google Shape;39316;p17"/>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7" name="Google Shape;39317;p17"/>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8" name="Google Shape;39318;p17"/>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9" name="Google Shape;39319;p17"/>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0" name="Google Shape;39320;p17"/>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1" name="Google Shape;39321;p17"/>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2" name="Google Shape;39322;p17"/>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3" name="Google Shape;39323;p17"/>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4" name="Google Shape;39324;p17"/>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5" name="Google Shape;39325;p17"/>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6" name="Google Shape;39326;p17"/>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7" name="Google Shape;39327;p17"/>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8" name="Google Shape;39328;p17"/>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9" name="Google Shape;39329;p17"/>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0" name="Google Shape;39330;p17"/>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1" name="Google Shape;39331;p17"/>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2" name="Google Shape;39332;p17"/>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3" name="Google Shape;39333;p17"/>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4" name="Google Shape;39334;p17"/>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5" name="Google Shape;39335;p17"/>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6" name="Google Shape;39336;p17"/>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7" name="Google Shape;39337;p17"/>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8" name="Google Shape;39338;p17"/>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9" name="Google Shape;39339;p17"/>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0" name="Google Shape;39340;p17"/>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1" name="Google Shape;39341;p17"/>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2" name="Google Shape;39342;p17"/>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3" name="Google Shape;39343;p17"/>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4" name="Google Shape;39344;p17"/>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5" name="Google Shape;39345;p17"/>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6" name="Google Shape;39346;p17"/>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7" name="Google Shape;39347;p17"/>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8" name="Google Shape;39348;p17"/>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9" name="Google Shape;39349;p17"/>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0" name="Google Shape;39350;p17"/>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1" name="Google Shape;39351;p17"/>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2" name="Google Shape;39352;p17"/>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3" name="Google Shape;39353;p17"/>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4" name="Google Shape;39354;p17"/>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5" name="Google Shape;39355;p17"/>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6" name="Google Shape;39356;p17"/>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7" name="Google Shape;39357;p17"/>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8" name="Google Shape;39358;p17"/>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9" name="Google Shape;39359;p17"/>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0" name="Google Shape;39360;p17"/>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1" name="Google Shape;39361;p17"/>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2" name="Google Shape;39362;p17"/>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3" name="Google Shape;39363;p17"/>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4" name="Google Shape;39364;p17"/>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5" name="Google Shape;39365;p17"/>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6" name="Google Shape;39366;p17"/>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7" name="Google Shape;39367;p17"/>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8" name="Google Shape;39368;p17"/>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9" name="Google Shape;39369;p17"/>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0" name="Google Shape;39370;p17"/>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1" name="Google Shape;39371;p17"/>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2" name="Google Shape;39372;p17"/>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3" name="Google Shape;39373;p17"/>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4" name="Google Shape;39374;p17"/>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5" name="Google Shape;39375;p17"/>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6" name="Google Shape;39376;p17"/>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7" name="Google Shape;39377;p17"/>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8" name="Google Shape;39378;p17"/>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9" name="Google Shape;39379;p17"/>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0" name="Google Shape;39380;p17"/>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1" name="Google Shape;39381;p17"/>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2" name="Google Shape;39382;p17"/>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3" name="Google Shape;39383;p17"/>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4" name="Google Shape;39384;p17"/>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5" name="Google Shape;39385;p17"/>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6" name="Google Shape;39386;p17"/>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7" name="Google Shape;39387;p17"/>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8" name="Google Shape;39388;p17"/>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9" name="Google Shape;39389;p17"/>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0" name="Google Shape;39390;p17"/>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1" name="Google Shape;39391;p17"/>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2" name="Google Shape;39392;p17"/>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3" name="Google Shape;39393;p17"/>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4" name="Google Shape;39394;p17"/>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5" name="Google Shape;39395;p17"/>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6" name="Google Shape;39396;p17"/>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7" name="Google Shape;39397;p17"/>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8" name="Google Shape;39398;p17"/>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9" name="Google Shape;39399;p17"/>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0" name="Google Shape;39400;p17"/>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1" name="Google Shape;39401;p17"/>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2" name="Google Shape;39402;p17"/>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3" name="Google Shape;39403;p17"/>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4" name="Google Shape;39404;p17"/>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5" name="Google Shape;39405;p17"/>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6" name="Google Shape;39406;p17"/>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7" name="Google Shape;39407;p17"/>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8" name="Google Shape;39408;p17"/>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9" name="Google Shape;39409;p17"/>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0" name="Google Shape;39410;p17"/>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1" name="Google Shape;39411;p17"/>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2" name="Google Shape;39412;p17"/>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3" name="Google Shape;39413;p17"/>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4" name="Google Shape;39414;p17"/>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5" name="Google Shape;39415;p17"/>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6" name="Google Shape;39416;p17"/>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7" name="Google Shape;39417;p17"/>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8" name="Google Shape;39418;p17"/>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9" name="Google Shape;39419;p17"/>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0" name="Google Shape;39420;p17"/>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1" name="Google Shape;39421;p17"/>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2" name="Google Shape;39422;p17"/>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3" name="Google Shape;39423;p17"/>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4" name="Google Shape;39424;p17"/>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5" name="Google Shape;39425;p17"/>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6" name="Google Shape;39426;p17"/>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7" name="Google Shape;39427;p17"/>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8" name="Google Shape;39428;p17"/>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9" name="Google Shape;39429;p17"/>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0" name="Google Shape;39430;p17"/>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1" name="Google Shape;39431;p17"/>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2" name="Google Shape;39432;p17"/>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3" name="Google Shape;39433;p17"/>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4" name="Google Shape;39434;p17"/>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5" name="Google Shape;39435;p17"/>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6" name="Google Shape;39436;p17"/>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7" name="Google Shape;39437;p17"/>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8" name="Google Shape;39438;p17"/>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9" name="Google Shape;39439;p17"/>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0" name="Google Shape;39440;p17"/>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1" name="Google Shape;39441;p17"/>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2" name="Google Shape;39442;p17"/>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3" name="Google Shape;39443;p17"/>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4" name="Google Shape;39444;p17"/>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5" name="Google Shape;39445;p17"/>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6" name="Google Shape;39446;p17"/>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7" name="Google Shape;39447;p17"/>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8" name="Google Shape;39448;p17"/>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9" name="Google Shape;39449;p17"/>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0" name="Google Shape;39450;p17"/>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1" name="Google Shape;39451;p17"/>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2" name="Google Shape;39452;p17"/>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3" name="Google Shape;39453;p17"/>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4" name="Google Shape;39454;p17"/>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5" name="Google Shape;39455;p17"/>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6" name="Google Shape;39456;p17"/>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7" name="Google Shape;39457;p17"/>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8" name="Google Shape;39458;p17"/>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9" name="Google Shape;39459;p17"/>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0" name="Google Shape;39460;p17"/>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1" name="Google Shape;39461;p17"/>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2" name="Google Shape;39462;p17"/>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3" name="Google Shape;39463;p17"/>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4" name="Google Shape;39464;p17"/>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5" name="Google Shape;39465;p17"/>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6" name="Google Shape;39466;p17"/>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7" name="Google Shape;39467;p17"/>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8" name="Google Shape;39468;p17"/>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9" name="Google Shape;39469;p17"/>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0" name="Google Shape;39470;p17"/>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1" name="Google Shape;39471;p17"/>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2" name="Google Shape;39472;p17"/>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3" name="Google Shape;39473;p17"/>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4" name="Google Shape;39474;p17"/>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5" name="Google Shape;39475;p17"/>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6" name="Google Shape;39476;p17"/>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7" name="Google Shape;39477;p17"/>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8" name="Google Shape;39478;p17"/>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9" name="Google Shape;39479;p17"/>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0" name="Google Shape;39480;p17"/>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1" name="Google Shape;39481;p17"/>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2" name="Google Shape;39482;p17"/>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3" name="Google Shape;39483;p17"/>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4" name="Google Shape;39484;p17"/>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5" name="Google Shape;39485;p17"/>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6" name="Google Shape;39486;p17"/>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7" name="Google Shape;39487;p17"/>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8" name="Google Shape;39488;p17"/>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9" name="Google Shape;39489;p17"/>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0" name="Google Shape;39490;p17"/>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1" name="Google Shape;39491;p17"/>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2" name="Google Shape;39492;p17"/>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3" name="Google Shape;39493;p17"/>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4" name="Google Shape;39494;p17"/>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5" name="Google Shape;39495;p17"/>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6" name="Google Shape;39496;p17"/>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7" name="Google Shape;39497;p17"/>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8" name="Google Shape;39498;p17"/>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9" name="Google Shape;39499;p17"/>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0" name="Google Shape;39500;p17"/>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1" name="Google Shape;39501;p17"/>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2" name="Google Shape;39502;p17"/>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3" name="Google Shape;39503;p17"/>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4" name="Google Shape;39504;p17"/>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5" name="Google Shape;39505;p17"/>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6" name="Google Shape;39506;p17"/>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7" name="Google Shape;39507;p17"/>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8" name="Google Shape;39508;p17"/>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9" name="Google Shape;39509;p17"/>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0" name="Google Shape;39510;p17"/>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1" name="Google Shape;39511;p17"/>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2" name="Google Shape;39512;p17"/>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3" name="Google Shape;39513;p17"/>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4" name="Google Shape;39514;p17"/>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5" name="Google Shape;39515;p17"/>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6" name="Google Shape;39516;p17"/>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7" name="Google Shape;39517;p17"/>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8" name="Google Shape;39518;p17"/>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9" name="Google Shape;39519;p17"/>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0" name="Google Shape;39520;p17"/>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1" name="Google Shape;39521;p17"/>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2" name="Google Shape;39522;p17"/>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3" name="Google Shape;39523;p17"/>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4" name="Google Shape;39524;p17"/>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5" name="Google Shape;39525;p17"/>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6" name="Google Shape;39526;p17"/>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7" name="Google Shape;39527;p17"/>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8" name="Google Shape;39528;p17"/>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9" name="Google Shape;39529;p17"/>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0" name="Google Shape;39530;p17"/>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1" name="Google Shape;39531;p17"/>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2" name="Google Shape;39532;p17"/>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3" name="Google Shape;39533;p17"/>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4" name="Google Shape;39534;p17"/>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5" name="Google Shape;39535;p17"/>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6" name="Google Shape;39536;p17"/>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7" name="Google Shape;39537;p17"/>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8" name="Google Shape;39538;p17"/>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9" name="Google Shape;39539;p17"/>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0" name="Google Shape;39540;p17"/>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1" name="Google Shape;39541;p17"/>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2" name="Google Shape;39542;p17"/>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3" name="Google Shape;39543;p17"/>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4" name="Google Shape;39544;p17"/>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5" name="Google Shape;39545;p17"/>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6" name="Google Shape;39546;p17"/>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7" name="Google Shape;39547;p17"/>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8" name="Google Shape;39548;p17"/>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9" name="Google Shape;39549;p17"/>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0" name="Google Shape;39550;p17"/>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1" name="Google Shape;39551;p17"/>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2" name="Google Shape;39552;p17"/>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3" name="Google Shape;39553;p17"/>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4" name="Google Shape;39554;p17"/>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5" name="Google Shape;39555;p17"/>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6" name="Google Shape;39556;p17"/>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7" name="Google Shape;39557;p17"/>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8" name="Google Shape;39558;p17"/>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9" name="Google Shape;39559;p17"/>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0" name="Google Shape;39560;p17"/>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1" name="Google Shape;39561;p17"/>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2" name="Google Shape;39562;p17"/>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3" name="Google Shape;39563;p17"/>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4" name="Google Shape;39564;p17"/>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5" name="Google Shape;39565;p17"/>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6" name="Google Shape;39566;p17"/>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7" name="Google Shape;39567;p17"/>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8" name="Google Shape;39568;p17"/>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9" name="Google Shape;39569;p17"/>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0" name="Google Shape;39570;p17"/>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1" name="Google Shape;39571;p17"/>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2" name="Google Shape;39572;p17"/>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3" name="Google Shape;39573;p17"/>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4" name="Google Shape;39574;p17"/>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5" name="Google Shape;39575;p17"/>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6" name="Google Shape;39576;p17"/>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7" name="Google Shape;39577;p17"/>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8" name="Google Shape;39578;p17"/>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9" name="Google Shape;39579;p17"/>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0" name="Google Shape;39580;p17"/>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1" name="Google Shape;39581;p17"/>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2" name="Google Shape;39582;p17"/>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3" name="Google Shape;39583;p17"/>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4" name="Google Shape;39584;p17"/>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5" name="Google Shape;39585;p17"/>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6" name="Google Shape;39586;p17"/>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7" name="Google Shape;39587;p17"/>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8" name="Google Shape;39588;p17"/>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9" name="Google Shape;39589;p17"/>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0" name="Google Shape;39590;p17"/>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1" name="Google Shape;39591;p17"/>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2" name="Google Shape;39592;p17"/>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3" name="Google Shape;39593;p17"/>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4" name="Google Shape;39594;p17"/>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5" name="Google Shape;39595;p17"/>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6" name="Google Shape;39596;p17"/>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7" name="Google Shape;39597;p17"/>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8" name="Google Shape;39598;p17"/>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9" name="Google Shape;39599;p17"/>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0" name="Google Shape;39600;p17"/>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1" name="Google Shape;39601;p17"/>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2" name="Google Shape;39602;p17"/>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3" name="Google Shape;39603;p17"/>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4" name="Google Shape;39604;p17"/>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5" name="Google Shape;39605;p17"/>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6" name="Google Shape;39606;p17"/>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7" name="Google Shape;39607;p17"/>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8" name="Google Shape;39608;p17"/>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9" name="Google Shape;39609;p17"/>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0" name="Google Shape;39610;p17"/>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1" name="Google Shape;39611;p17"/>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2" name="Google Shape;39612;p17"/>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3" name="Google Shape;39613;p17"/>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4" name="Google Shape;39614;p17"/>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5" name="Google Shape;39615;p17"/>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6" name="Google Shape;39616;p17"/>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7" name="Google Shape;39617;p17"/>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8" name="Google Shape;39618;p17"/>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9" name="Google Shape;39619;p17"/>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0" name="Google Shape;39620;p17"/>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1" name="Google Shape;39621;p17"/>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2" name="Google Shape;39622;p17"/>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3" name="Google Shape;39623;p17"/>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4" name="Google Shape;39624;p17"/>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5" name="Google Shape;39625;p17"/>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6" name="Google Shape;39626;p17"/>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7" name="Google Shape;39627;p17"/>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8" name="Google Shape;39628;p17"/>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9" name="Google Shape;39629;p17"/>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0" name="Google Shape;39630;p17"/>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1" name="Google Shape;39631;p17"/>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2" name="Google Shape;39632;p17"/>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3" name="Google Shape;39633;p17"/>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4" name="Google Shape;39634;p17"/>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5" name="Google Shape;39635;p17"/>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6" name="Google Shape;39636;p17"/>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7" name="Google Shape;39637;p17"/>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8" name="Google Shape;39638;p17"/>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9" name="Google Shape;39639;p17"/>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0" name="Google Shape;39640;p17"/>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1" name="Google Shape;39641;p17"/>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2" name="Google Shape;39642;p17"/>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3" name="Google Shape;39643;p17"/>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4" name="Google Shape;39644;p17"/>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5" name="Google Shape;39645;p17"/>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6" name="Google Shape;39646;p17"/>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7" name="Google Shape;39647;p17"/>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8" name="Google Shape;39648;p17"/>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9" name="Google Shape;39649;p17"/>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0" name="Google Shape;39650;p17"/>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1" name="Google Shape;39651;p17"/>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2" name="Google Shape;39652;p17"/>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3" name="Google Shape;39653;p17"/>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4" name="Google Shape;39654;p17"/>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5" name="Google Shape;39655;p17"/>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6" name="Google Shape;39656;p17"/>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7" name="Google Shape;39657;p17"/>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8" name="Google Shape;39658;p17"/>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9" name="Google Shape;39659;p17"/>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0" name="Google Shape;39660;p17"/>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1" name="Google Shape;39661;p17"/>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2" name="Google Shape;39662;p17"/>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3" name="Google Shape;39663;p17"/>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4" name="Google Shape;39664;p17"/>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5" name="Google Shape;39665;p17"/>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6" name="Google Shape;39666;p17"/>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7" name="Google Shape;39667;p17"/>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8" name="Google Shape;39668;p17"/>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9" name="Google Shape;39669;p17"/>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0" name="Google Shape;39670;p17"/>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1" name="Google Shape;39671;p17"/>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2" name="Google Shape;39672;p17"/>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3" name="Google Shape;39673;p17"/>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4" name="Google Shape;39674;p17"/>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5" name="Google Shape;39675;p17"/>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6" name="Google Shape;39676;p17"/>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7" name="Google Shape;39677;p17"/>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8" name="Google Shape;39678;p17"/>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9" name="Google Shape;39679;p17"/>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0" name="Google Shape;39680;p17"/>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1" name="Google Shape;39681;p17"/>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2" name="Google Shape;39682;p17"/>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3" name="Google Shape;39683;p17"/>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4" name="Google Shape;39684;p17"/>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5" name="Google Shape;39685;p17"/>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6" name="Google Shape;39686;p17"/>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7" name="Google Shape;39687;p17"/>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8" name="Google Shape;39688;p17"/>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9" name="Google Shape;39689;p17"/>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0" name="Google Shape;39690;p17"/>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1" name="Google Shape;39691;p17"/>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2" name="Google Shape;39692;p17"/>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3" name="Google Shape;39693;p17"/>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4" name="Google Shape;39694;p17"/>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5" name="Google Shape;39695;p17"/>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6" name="Google Shape;39696;p17"/>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7" name="Google Shape;39697;p17"/>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8" name="Google Shape;39698;p17"/>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9" name="Google Shape;39699;p17"/>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0" name="Google Shape;39700;p17"/>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1" name="Google Shape;39701;p17"/>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2" name="Google Shape;39702;p17"/>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3" name="Google Shape;39703;p17"/>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4" name="Google Shape;39704;p17"/>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5" name="Google Shape;39705;p17"/>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6" name="Google Shape;39706;p17"/>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7" name="Google Shape;39707;p17"/>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8" name="Google Shape;39708;p17"/>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9" name="Google Shape;39709;p17"/>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0" name="Google Shape;39710;p17"/>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1" name="Google Shape;39711;p17"/>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2" name="Google Shape;39712;p17"/>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3" name="Google Shape;39713;p17"/>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4" name="Google Shape;39714;p17"/>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5" name="Google Shape;39715;p17"/>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6" name="Google Shape;39716;p17"/>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7" name="Google Shape;39717;p17"/>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8" name="Google Shape;39718;p17"/>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9" name="Google Shape;39719;p17"/>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0" name="Google Shape;39720;p17"/>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1" name="Google Shape;39721;p17"/>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2" name="Google Shape;39722;p17"/>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3" name="Google Shape;39723;p17"/>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4" name="Google Shape;39724;p17"/>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5" name="Google Shape;39725;p17"/>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6" name="Google Shape;39726;p17"/>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7" name="Google Shape;39727;p17"/>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8" name="Google Shape;39728;p17"/>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9" name="Google Shape;39729;p17"/>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0" name="Google Shape;39730;p17"/>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1" name="Google Shape;39731;p17"/>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2" name="Google Shape;39732;p17"/>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3" name="Google Shape;39733;p17"/>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4" name="Google Shape;39734;p17"/>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5" name="Google Shape;39735;p17"/>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6" name="Google Shape;39736;p17"/>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7" name="Google Shape;39737;p17"/>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8" name="Google Shape;39738;p17"/>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9" name="Google Shape;39739;p17"/>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0" name="Google Shape;39740;p17"/>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1" name="Google Shape;39741;p17"/>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2" name="Google Shape;39742;p17"/>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3" name="Google Shape;39743;p17"/>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4" name="Google Shape;39744;p17"/>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5" name="Google Shape;39745;p17"/>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6" name="Google Shape;39746;p17"/>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7" name="Google Shape;39747;p17"/>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8" name="Google Shape;39748;p17"/>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9" name="Google Shape;39749;p17"/>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0" name="Google Shape;39750;p17"/>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1" name="Google Shape;39751;p17"/>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2" name="Google Shape;39752;p17"/>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3" name="Google Shape;39753;p17"/>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4" name="Google Shape;39754;p17"/>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5" name="Google Shape;39755;p17"/>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6" name="Google Shape;39756;p17"/>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7" name="Google Shape;39757;p17"/>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8" name="Google Shape;39758;p17"/>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9" name="Google Shape;39759;p17"/>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0" name="Google Shape;39760;p17"/>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1" name="Google Shape;39761;p17"/>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2" name="Google Shape;39762;p17"/>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3" name="Google Shape;39763;p17"/>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4" name="Google Shape;39764;p17"/>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5" name="Google Shape;39765;p17"/>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6" name="Google Shape;39766;p17"/>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7" name="Google Shape;39767;p17"/>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8" name="Google Shape;39768;p17"/>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9" name="Google Shape;39769;p17"/>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0" name="Google Shape;39770;p17"/>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1" name="Google Shape;39771;p17"/>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2" name="Google Shape;39772;p17"/>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3" name="Google Shape;39773;p17"/>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4" name="Google Shape;39774;p17"/>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5" name="Google Shape;39775;p17"/>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6" name="Google Shape;39776;p17"/>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7" name="Google Shape;39777;p17"/>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8" name="Google Shape;39778;p17"/>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9" name="Google Shape;39779;p17"/>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0" name="Google Shape;39780;p17"/>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1" name="Google Shape;39781;p17"/>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2" name="Google Shape;39782;p17"/>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3" name="Google Shape;39783;p17"/>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4" name="Google Shape;39784;p17"/>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5" name="Google Shape;39785;p17"/>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6" name="Google Shape;39786;p17"/>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7" name="Google Shape;39787;p17"/>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8" name="Google Shape;39788;p17"/>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9" name="Google Shape;39789;p17"/>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0" name="Google Shape;39790;p17"/>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1" name="Google Shape;39791;p17"/>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2" name="Google Shape;39792;p17"/>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3" name="Google Shape;39793;p17"/>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4" name="Google Shape;39794;p17"/>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5" name="Google Shape;39795;p17"/>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6" name="Google Shape;39796;p17"/>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7" name="Google Shape;39797;p17"/>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8" name="Google Shape;39798;p17"/>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9" name="Google Shape;39799;p17"/>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0" name="Google Shape;39800;p17"/>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1" name="Google Shape;39801;p17"/>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2" name="Google Shape;39802;p17"/>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3" name="Google Shape;39803;p17"/>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4" name="Google Shape;39804;p17"/>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5" name="Google Shape;39805;p17"/>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6" name="Google Shape;39806;p17"/>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7" name="Google Shape;39807;p17"/>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8" name="Google Shape;39808;p17"/>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9" name="Google Shape;39809;p17"/>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0" name="Google Shape;39810;p17"/>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1" name="Google Shape;39811;p17"/>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2" name="Google Shape;39812;p17"/>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3" name="Google Shape;39813;p17"/>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4" name="Google Shape;39814;p17"/>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5" name="Google Shape;39815;p17"/>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6" name="Google Shape;39816;p17"/>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7" name="Google Shape;39817;p17"/>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8" name="Google Shape;39818;p17"/>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9" name="Google Shape;39819;p17"/>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0" name="Google Shape;39820;p17"/>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1" name="Google Shape;39821;p17"/>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2" name="Google Shape;39822;p17"/>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3" name="Google Shape;39823;p17"/>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4" name="Google Shape;39824;p17"/>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5" name="Google Shape;39825;p17"/>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6" name="Google Shape;39826;p17"/>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7" name="Google Shape;39827;p17"/>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8" name="Google Shape;39828;p17"/>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9" name="Google Shape;39829;p17"/>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0" name="Google Shape;39830;p17"/>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1" name="Google Shape;39831;p17"/>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2" name="Google Shape;39832;p17"/>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3" name="Google Shape;39833;p17"/>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4" name="Google Shape;39834;p17"/>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5" name="Google Shape;39835;p17"/>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6" name="Google Shape;39836;p17"/>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7" name="Google Shape;39837;p17"/>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8" name="Google Shape;39838;p17"/>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9" name="Google Shape;39839;p17"/>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0" name="Google Shape;39840;p17"/>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1" name="Google Shape;39841;p17"/>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2" name="Google Shape;39842;p17"/>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3" name="Google Shape;39843;p17"/>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4" name="Google Shape;39844;p17"/>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5" name="Google Shape;39845;p17"/>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6" name="Google Shape;39846;p17"/>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7" name="Google Shape;39847;p17"/>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8" name="Google Shape;39848;p17"/>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9" name="Google Shape;39849;p17"/>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0" name="Google Shape;39850;p17"/>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1" name="Google Shape;39851;p17"/>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2" name="Google Shape;39852;p17"/>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3" name="Google Shape;39853;p17"/>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4" name="Google Shape;39854;p17"/>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5" name="Google Shape;39855;p17"/>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6" name="Google Shape;39856;p17"/>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7" name="Google Shape;39857;p17"/>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8" name="Google Shape;39858;p17"/>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9" name="Google Shape;39859;p17"/>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0" name="Google Shape;39860;p17"/>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1" name="Google Shape;39861;p17"/>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2" name="Google Shape;39862;p17"/>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3" name="Google Shape;39863;p17"/>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4" name="Google Shape;39864;p17"/>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5" name="Google Shape;39865;p17"/>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6" name="Google Shape;39866;p17"/>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7" name="Google Shape;39867;p17"/>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8" name="Google Shape;39868;p17"/>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9" name="Google Shape;39869;p17"/>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0" name="Google Shape;39870;p17"/>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1" name="Google Shape;39871;p17"/>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2" name="Google Shape;39872;p17"/>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3" name="Google Shape;39873;p17"/>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4" name="Google Shape;39874;p17"/>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5" name="Google Shape;39875;p17"/>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6" name="Google Shape;39876;p17"/>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7" name="Google Shape;39877;p17"/>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8" name="Google Shape;39878;p17"/>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9" name="Google Shape;39879;p17"/>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0" name="Google Shape;39880;p17"/>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1" name="Google Shape;39881;p17"/>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2" name="Google Shape;39882;p17"/>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3" name="Google Shape;39883;p17"/>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4" name="Google Shape;39884;p17"/>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5" name="Google Shape;39885;p17"/>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6" name="Google Shape;39886;p17"/>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7" name="Google Shape;39887;p17"/>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8" name="Google Shape;39888;p17"/>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9" name="Google Shape;39889;p17"/>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0" name="Google Shape;39890;p17"/>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1" name="Google Shape;39891;p17"/>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2" name="Google Shape;39892;p17"/>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3" name="Google Shape;39893;p17"/>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4" name="Google Shape;39894;p17"/>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5" name="Google Shape;39895;p17"/>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6" name="Google Shape;39896;p17"/>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7" name="Google Shape;39897;p17"/>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8" name="Google Shape;39898;p17"/>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9" name="Google Shape;39899;p17"/>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0" name="Google Shape;39900;p17"/>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1" name="Google Shape;39901;p17"/>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2" name="Google Shape;39902;p17"/>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3" name="Google Shape;39903;p17"/>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4" name="Google Shape;39904;p17"/>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5" name="Google Shape;39905;p17"/>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6" name="Google Shape;39906;p17"/>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7" name="Google Shape;39907;p17"/>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8" name="Google Shape;39908;p17"/>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9" name="Google Shape;39909;p17"/>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0" name="Google Shape;39910;p17"/>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1" name="Google Shape;39911;p17"/>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2" name="Google Shape;39912;p17"/>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3" name="Google Shape;39913;p17"/>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4" name="Google Shape;39914;p17"/>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5" name="Google Shape;39915;p17"/>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6" name="Google Shape;39916;p17"/>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7" name="Google Shape;39917;p17"/>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8" name="Google Shape;39918;p17"/>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9" name="Google Shape;39919;p17"/>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0" name="Google Shape;39920;p17"/>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1" name="Google Shape;39921;p17"/>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2" name="Google Shape;39922;p17"/>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3" name="Google Shape;39923;p17"/>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4" name="Google Shape;39924;p17"/>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5" name="Google Shape;39925;p17"/>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6" name="Google Shape;39926;p17"/>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7" name="Google Shape;39927;p17"/>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8" name="Google Shape;39928;p17"/>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9" name="Google Shape;39929;p17"/>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0" name="Google Shape;39930;p17"/>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1" name="Google Shape;39931;p17"/>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2" name="Google Shape;39932;p17"/>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3" name="Google Shape;39933;p17"/>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4" name="Google Shape;39934;p17"/>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5" name="Google Shape;39935;p17"/>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6" name="Google Shape;39936;p17"/>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7" name="Google Shape;39937;p17"/>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8" name="Google Shape;39938;p17"/>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9" name="Google Shape;39939;p17"/>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0" name="Google Shape;39940;p17"/>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1" name="Google Shape;39941;p17"/>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2" name="Google Shape;39942;p17"/>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3" name="Google Shape;39943;p17"/>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4" name="Google Shape;39944;p17"/>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5" name="Google Shape;39945;p17"/>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6" name="Google Shape;39946;p17"/>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7" name="Google Shape;39947;p17"/>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8" name="Google Shape;39948;p17"/>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9" name="Google Shape;39949;p17"/>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0" name="Google Shape;39950;p17"/>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1" name="Google Shape;39951;p17"/>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2" name="Google Shape;39952;p17"/>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3" name="Google Shape;39953;p17"/>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4" name="Google Shape;39954;p17"/>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5" name="Google Shape;39955;p17"/>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6" name="Google Shape;39956;p17"/>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7" name="Google Shape;39957;p17"/>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8" name="Google Shape;39958;p17"/>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9" name="Google Shape;39959;p17"/>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0" name="Google Shape;39960;p17"/>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1" name="Google Shape;39961;p17"/>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2" name="Google Shape;39962;p17"/>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3" name="Google Shape;39963;p17"/>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4" name="Google Shape;39964;p17"/>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5" name="Google Shape;39965;p17"/>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6" name="Google Shape;39966;p17"/>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7" name="Google Shape;39967;p17"/>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8" name="Google Shape;39968;p17"/>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9" name="Google Shape;39969;p17"/>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0" name="Google Shape;39970;p17"/>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1" name="Google Shape;39971;p17"/>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2" name="Google Shape;39972;p17"/>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3" name="Google Shape;39973;p17"/>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4" name="Google Shape;39974;p17"/>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5" name="Google Shape;39975;p17"/>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6" name="Google Shape;39976;p17"/>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7" name="Google Shape;39977;p17"/>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8" name="Google Shape;39978;p17"/>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9" name="Google Shape;39979;p17"/>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0" name="Google Shape;39980;p17"/>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1" name="Google Shape;39981;p17"/>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2" name="Google Shape;39982;p17"/>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3" name="Google Shape;39983;p17"/>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4" name="Google Shape;39984;p17"/>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5" name="Google Shape;39985;p17"/>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6" name="Google Shape;39986;p17"/>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7" name="Google Shape;39987;p17"/>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8" name="Google Shape;39988;p17"/>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9" name="Google Shape;39989;p17"/>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0" name="Google Shape;39990;p17"/>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1" name="Google Shape;39991;p17"/>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2" name="Google Shape;39992;p17"/>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3" name="Google Shape;39993;p17"/>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4" name="Google Shape;39994;p17"/>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5" name="Google Shape;39995;p17"/>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6" name="Google Shape;39996;p17"/>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7" name="Google Shape;39997;p17"/>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8" name="Google Shape;39998;p17"/>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9" name="Google Shape;39999;p17"/>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0" name="Google Shape;40000;p17"/>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1" name="Google Shape;40001;p17"/>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2" name="Google Shape;40002;p17"/>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3" name="Google Shape;40003;p17"/>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4" name="Google Shape;40004;p17"/>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5" name="Google Shape;40005;p17"/>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6" name="Google Shape;40006;p17"/>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7" name="Google Shape;40007;p17"/>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8" name="Google Shape;40008;p17"/>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9" name="Google Shape;40009;p17"/>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0" name="Google Shape;40010;p17"/>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1" name="Google Shape;40011;p17"/>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2" name="Google Shape;40012;p17"/>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3" name="Google Shape;40013;p17"/>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4" name="Google Shape;40014;p17"/>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5" name="Google Shape;40015;p17"/>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6" name="Google Shape;40016;p17"/>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7" name="Google Shape;40017;p17"/>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8" name="Google Shape;40018;p17"/>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9" name="Google Shape;40019;p17"/>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0" name="Google Shape;40020;p17"/>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1" name="Google Shape;40021;p17"/>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2" name="Google Shape;40022;p17"/>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3" name="Google Shape;40023;p17"/>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4" name="Google Shape;40024;p17"/>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5" name="Google Shape;40025;p17"/>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6" name="Google Shape;40026;p17"/>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7" name="Google Shape;40027;p17"/>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8" name="Google Shape;40028;p17"/>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9" name="Google Shape;40029;p17"/>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0" name="Google Shape;40030;p17"/>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1" name="Google Shape;40031;p17"/>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2" name="Google Shape;40032;p17"/>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3" name="Google Shape;40033;p17"/>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4" name="Google Shape;40034;p17"/>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5" name="Google Shape;40035;p17"/>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6" name="Google Shape;40036;p17"/>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7" name="Google Shape;40037;p17"/>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8" name="Google Shape;40038;p17"/>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9" name="Google Shape;40039;p17"/>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0" name="Google Shape;40040;p17"/>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1" name="Google Shape;40041;p17"/>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2" name="Google Shape;40042;p17"/>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3" name="Google Shape;40043;p17"/>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4" name="Google Shape;40044;p17"/>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5" name="Google Shape;40045;p17"/>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6" name="Google Shape;40046;p17"/>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7" name="Google Shape;40047;p17"/>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8" name="Google Shape;40048;p17"/>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9" name="Google Shape;40049;p17"/>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0" name="Google Shape;40050;p17"/>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1" name="Google Shape;40051;p17"/>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2" name="Google Shape;40052;p17"/>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3" name="Google Shape;40053;p17"/>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4" name="Google Shape;40054;p17"/>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5" name="Google Shape;40055;p17"/>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6" name="Google Shape;40056;p17"/>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7" name="Google Shape;40057;p17"/>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8" name="Google Shape;40058;p17"/>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9" name="Google Shape;40059;p17"/>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0" name="Google Shape;40060;p17"/>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1" name="Google Shape;40061;p17"/>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2" name="Google Shape;40062;p17"/>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3" name="Google Shape;40063;p17"/>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4" name="Google Shape;40064;p17"/>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5" name="Google Shape;40065;p17"/>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6" name="Google Shape;40066;p17"/>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7" name="Google Shape;40067;p17"/>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8" name="Google Shape;40068;p17"/>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9" name="Google Shape;40069;p17"/>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0" name="Google Shape;40070;p17"/>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1" name="Google Shape;40071;p17"/>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2" name="Google Shape;40072;p17"/>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3" name="Google Shape;40073;p17"/>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4" name="Google Shape;40074;p17"/>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5" name="Google Shape;40075;p17"/>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6" name="Google Shape;40076;p17"/>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7" name="Google Shape;40077;p17"/>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8" name="Google Shape;40078;p17"/>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9" name="Google Shape;40079;p17"/>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0" name="Google Shape;40080;p17"/>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1" name="Google Shape;40081;p17"/>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2" name="Google Shape;40082;p17"/>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3" name="Google Shape;40083;p17"/>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4" name="Google Shape;40084;p17"/>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5" name="Google Shape;40085;p17"/>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6" name="Google Shape;40086;p17"/>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7" name="Google Shape;40087;p17"/>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8" name="Google Shape;40088;p17"/>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9" name="Google Shape;40089;p17"/>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0" name="Google Shape;40090;p17"/>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1" name="Google Shape;40091;p17"/>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2" name="Google Shape;40092;p17"/>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3" name="Google Shape;40093;p17"/>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4" name="Google Shape;40094;p17"/>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5" name="Google Shape;40095;p17"/>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6" name="Google Shape;40096;p17"/>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7" name="Google Shape;40097;p17"/>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8" name="Google Shape;40098;p17"/>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9" name="Google Shape;40099;p17"/>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0" name="Google Shape;40100;p17"/>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1" name="Google Shape;40101;p17"/>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2" name="Google Shape;40102;p17"/>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3" name="Google Shape;40103;p17"/>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4" name="Google Shape;40104;p17"/>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5" name="Google Shape;40105;p17"/>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6" name="Google Shape;40106;p17"/>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7" name="Google Shape;40107;p17"/>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8" name="Google Shape;40108;p17"/>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9" name="Google Shape;40109;p17"/>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0" name="Google Shape;40110;p17"/>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1" name="Google Shape;40111;p17"/>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2" name="Google Shape;40112;p17"/>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3" name="Google Shape;40113;p17"/>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4" name="Google Shape;40114;p17"/>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5" name="Google Shape;40115;p17"/>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6" name="Google Shape;40116;p17"/>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7" name="Google Shape;40117;p17"/>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8" name="Google Shape;40118;p17"/>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9" name="Google Shape;40119;p17"/>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0" name="Google Shape;40120;p17"/>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1" name="Google Shape;40121;p17"/>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2" name="Google Shape;40122;p17"/>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3" name="Google Shape;40123;p17"/>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4" name="Google Shape;40124;p17"/>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5" name="Google Shape;40125;p17"/>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6" name="Google Shape;40126;p17"/>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7" name="Google Shape;40127;p17"/>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8" name="Google Shape;40128;p17"/>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9" name="Google Shape;40129;p17"/>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0" name="Google Shape;40130;p17"/>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1" name="Google Shape;40131;p17"/>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2" name="Google Shape;40132;p17"/>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3" name="Google Shape;40133;p17"/>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4" name="Google Shape;40134;p17"/>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5" name="Google Shape;40135;p17"/>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6" name="Google Shape;40136;p17"/>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7" name="Google Shape;40137;p17"/>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8" name="Google Shape;40138;p17"/>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9" name="Google Shape;40139;p17"/>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0" name="Google Shape;40140;p17"/>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1" name="Google Shape;40141;p17"/>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2" name="Google Shape;40142;p17"/>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3" name="Google Shape;40143;p17"/>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4" name="Google Shape;40144;p17"/>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5" name="Google Shape;40145;p17"/>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6" name="Google Shape;40146;p17"/>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7" name="Google Shape;40147;p17"/>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8" name="Google Shape;40148;p17"/>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9" name="Google Shape;40149;p17"/>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0" name="Google Shape;40150;p17"/>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1" name="Google Shape;40151;p17"/>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2" name="Google Shape;40152;p17"/>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3" name="Google Shape;40153;p17"/>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4" name="Google Shape;40154;p17"/>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5" name="Google Shape;40155;p17"/>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6" name="Google Shape;40156;p17"/>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7" name="Google Shape;40157;p17"/>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8" name="Google Shape;40158;p17"/>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9" name="Google Shape;40159;p17"/>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0" name="Google Shape;40160;p17"/>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1" name="Google Shape;40161;p17"/>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2" name="Google Shape;40162;p17"/>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3" name="Google Shape;40163;p17"/>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4" name="Google Shape;40164;p17"/>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5" name="Google Shape;40165;p17"/>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6" name="Google Shape;40166;p17"/>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7" name="Google Shape;40167;p17"/>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8" name="Google Shape;40168;p17"/>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9" name="Google Shape;40169;p17"/>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0" name="Google Shape;40170;p17"/>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1" name="Google Shape;40171;p17"/>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2" name="Google Shape;40172;p17"/>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3" name="Google Shape;40173;p17"/>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4" name="Google Shape;40174;p17"/>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5" name="Google Shape;40175;p17"/>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6" name="Google Shape;40176;p17"/>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7" name="Google Shape;40177;p17"/>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8" name="Google Shape;40178;p17"/>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9" name="Google Shape;40179;p17"/>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0" name="Google Shape;40180;p17"/>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1" name="Google Shape;40181;p17"/>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2" name="Google Shape;40182;p17"/>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3" name="Google Shape;40183;p17"/>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4" name="Google Shape;40184;p17"/>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5" name="Google Shape;40185;p17"/>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6" name="Google Shape;40186;p17"/>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7" name="Google Shape;40187;p17"/>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8" name="Google Shape;40188;p17"/>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9" name="Google Shape;40189;p17"/>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0" name="Google Shape;40190;p17"/>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1" name="Google Shape;40191;p17"/>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2" name="Google Shape;40192;p17"/>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3" name="Google Shape;40193;p17"/>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4" name="Google Shape;40194;p17"/>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5" name="Google Shape;40195;p17"/>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6" name="Google Shape;40196;p17"/>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7" name="Google Shape;40197;p17"/>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8" name="Google Shape;40198;p17"/>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9" name="Google Shape;40199;p17"/>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0" name="Google Shape;40200;p17"/>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1" name="Google Shape;40201;p17"/>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2" name="Google Shape;40202;p17"/>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3" name="Google Shape;40203;p17"/>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4" name="Google Shape;40204;p17"/>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5" name="Google Shape;40205;p17"/>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6" name="Google Shape;40206;p17"/>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7" name="Google Shape;40207;p17"/>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8" name="Google Shape;40208;p17"/>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9" name="Google Shape;40209;p17"/>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0" name="Google Shape;40210;p17"/>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1" name="Google Shape;40211;p17"/>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2" name="Google Shape;40212;p17"/>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3" name="Google Shape;40213;p17"/>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4" name="Google Shape;40214;p17"/>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5" name="Google Shape;40215;p17"/>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6" name="Google Shape;40216;p17"/>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7" name="Google Shape;40217;p17"/>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8" name="Google Shape;40218;p17"/>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9" name="Google Shape;40219;p17"/>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0" name="Google Shape;40220;p17"/>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1" name="Google Shape;40221;p17"/>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2" name="Google Shape;40222;p17"/>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3" name="Google Shape;40223;p17"/>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4" name="Google Shape;40224;p17"/>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5" name="Google Shape;40225;p17"/>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6" name="Google Shape;40226;p17"/>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7" name="Google Shape;40227;p17"/>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8" name="Google Shape;40228;p17"/>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9" name="Google Shape;40229;p17"/>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0" name="Google Shape;40230;p17"/>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1" name="Google Shape;40231;p17"/>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2" name="Google Shape;40232;p17"/>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3" name="Google Shape;40233;p17"/>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4" name="Google Shape;40234;p17"/>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5" name="Google Shape;40235;p17"/>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6" name="Google Shape;40236;p17"/>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7" name="Google Shape;40237;p17"/>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8" name="Google Shape;40238;p17"/>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9" name="Google Shape;40239;p17"/>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0" name="Google Shape;40240;p17"/>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1" name="Google Shape;40241;p17"/>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2" name="Google Shape;40242;p17"/>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3" name="Google Shape;40243;p17"/>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4" name="Google Shape;40244;p17"/>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5" name="Google Shape;40245;p17"/>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6" name="Google Shape;40246;p17"/>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7" name="Google Shape;40247;p17"/>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8" name="Google Shape;40248;p17"/>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9" name="Google Shape;40249;p17"/>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0" name="Google Shape;40250;p17"/>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1" name="Google Shape;40251;p17"/>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2" name="Google Shape;40252;p17"/>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3" name="Google Shape;40253;p17"/>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4" name="Google Shape;40254;p17"/>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5" name="Google Shape;40255;p17"/>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6" name="Google Shape;40256;p17"/>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7" name="Google Shape;40257;p17"/>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8" name="Google Shape;40258;p17"/>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9" name="Google Shape;40259;p17"/>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0" name="Google Shape;40260;p17"/>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1" name="Google Shape;40261;p17"/>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2" name="Google Shape;40262;p17"/>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3" name="Google Shape;40263;p17"/>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4" name="Google Shape;40264;p17"/>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5" name="Google Shape;40265;p17"/>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6" name="Google Shape;40266;p17"/>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7" name="Google Shape;40267;p17"/>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8" name="Google Shape;40268;p17"/>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9" name="Google Shape;40269;p17"/>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0" name="Google Shape;40270;p17"/>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1" name="Google Shape;40271;p17"/>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2" name="Google Shape;40272;p17"/>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3" name="Google Shape;40273;p17"/>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4" name="Google Shape;40274;p17"/>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5" name="Google Shape;40275;p17"/>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6" name="Google Shape;40276;p17"/>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7" name="Google Shape;40277;p17"/>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8" name="Google Shape;40278;p17"/>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9" name="Google Shape;40279;p17"/>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0" name="Google Shape;40280;p17"/>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1" name="Google Shape;40281;p17"/>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2" name="Google Shape;40282;p17"/>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3" name="Google Shape;40283;p17"/>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4" name="Google Shape;40284;p17"/>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5" name="Google Shape;40285;p17"/>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6" name="Google Shape;40286;p17"/>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7" name="Google Shape;40287;p17"/>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8" name="Google Shape;40288;p17"/>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9" name="Google Shape;40289;p17"/>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0" name="Google Shape;40290;p17"/>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1" name="Google Shape;40291;p17"/>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2" name="Google Shape;40292;p17"/>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3" name="Google Shape;40293;p17"/>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4" name="Google Shape;40294;p17"/>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5" name="Google Shape;40295;p17"/>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6" name="Google Shape;40296;p17"/>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7" name="Google Shape;40297;p17"/>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8" name="Google Shape;40298;p17"/>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9" name="Google Shape;40299;p17"/>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0" name="Google Shape;40300;p17"/>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1" name="Google Shape;40301;p17"/>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2" name="Google Shape;40302;p17"/>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3" name="Google Shape;40303;p17"/>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4" name="Google Shape;40304;p17"/>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5" name="Google Shape;40305;p17"/>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6" name="Google Shape;40306;p17"/>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7" name="Google Shape;40307;p17"/>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8" name="Google Shape;40308;p17"/>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9" name="Google Shape;40309;p17"/>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0" name="Google Shape;40310;p17"/>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1" name="Google Shape;40311;p17"/>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2" name="Google Shape;40312;p17"/>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3" name="Google Shape;40313;p17"/>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4" name="Google Shape;40314;p17"/>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5" name="Google Shape;40315;p17"/>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6" name="Google Shape;40316;p17"/>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7" name="Google Shape;40317;p17"/>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8" name="Google Shape;40318;p17"/>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9" name="Google Shape;40319;p17"/>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0" name="Google Shape;40320;p17"/>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1" name="Google Shape;40321;p17"/>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2" name="Google Shape;40322;p17"/>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3" name="Google Shape;40323;p17"/>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4" name="Google Shape;40324;p17"/>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5" name="Google Shape;40325;p17"/>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6" name="Google Shape;40326;p17"/>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7" name="Google Shape;40327;p17"/>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8" name="Google Shape;40328;p17"/>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9" name="Google Shape;40329;p17"/>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0" name="Google Shape;40330;p17"/>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1" name="Google Shape;40331;p17"/>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2" name="Google Shape;40332;p17"/>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3" name="Google Shape;40333;p17"/>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4" name="Google Shape;40334;p17"/>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5" name="Google Shape;40335;p17"/>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6" name="Google Shape;40336;p17"/>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7" name="Google Shape;40337;p17"/>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8" name="Google Shape;40338;p17"/>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9" name="Google Shape;40339;p17"/>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0" name="Google Shape;40340;p17"/>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1" name="Google Shape;40341;p17"/>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2" name="Google Shape;40342;p17"/>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3" name="Google Shape;40343;p17"/>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4" name="Google Shape;40344;p17"/>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5" name="Google Shape;40345;p17"/>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6" name="Google Shape;40346;p17"/>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7" name="Google Shape;40347;p17"/>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8" name="Google Shape;40348;p17"/>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9" name="Google Shape;40349;p17"/>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0" name="Google Shape;40350;p17"/>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1" name="Google Shape;40351;p17"/>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2" name="Google Shape;40352;p17"/>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3" name="Google Shape;40353;p17"/>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4" name="Google Shape;40354;p17"/>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5" name="Google Shape;40355;p17"/>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6" name="Google Shape;40356;p17"/>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7" name="Google Shape;40357;p17"/>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8" name="Google Shape;40358;p17"/>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9" name="Google Shape;40359;p17"/>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0" name="Google Shape;40360;p17"/>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1" name="Google Shape;40361;p17"/>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2" name="Google Shape;40362;p17"/>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3" name="Google Shape;40363;p17"/>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4" name="Google Shape;40364;p17"/>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5" name="Google Shape;40365;p17"/>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6" name="Google Shape;40366;p17"/>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7" name="Google Shape;40367;p17"/>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8" name="Google Shape;40368;p17"/>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9" name="Google Shape;40369;p17"/>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0" name="Google Shape;40370;p17"/>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1" name="Google Shape;40371;p17"/>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2" name="Google Shape;40372;p17"/>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3" name="Google Shape;40373;p17"/>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4" name="Google Shape;40374;p17"/>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5" name="Google Shape;40375;p17"/>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6" name="Google Shape;40376;p17"/>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7" name="Google Shape;40377;p17"/>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8" name="Google Shape;40378;p17"/>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9" name="Google Shape;40379;p17"/>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0" name="Google Shape;40380;p17"/>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1" name="Google Shape;40381;p17"/>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2" name="Google Shape;40382;p17"/>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3" name="Google Shape;40383;p17"/>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4" name="Google Shape;40384;p17"/>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5" name="Google Shape;40385;p17"/>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6" name="Google Shape;40386;p17"/>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7" name="Google Shape;40387;p17"/>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8" name="Google Shape;40388;p17"/>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9" name="Google Shape;40389;p17"/>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0" name="Google Shape;40390;p17"/>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1" name="Google Shape;40391;p17"/>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2" name="Google Shape;40392;p17"/>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3" name="Google Shape;40393;p17"/>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4" name="Google Shape;40394;p17"/>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5" name="Google Shape;40395;p17"/>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6" name="Google Shape;40396;p17"/>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7" name="Google Shape;40397;p17"/>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8" name="Google Shape;40398;p17"/>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9" name="Google Shape;40399;p17"/>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0" name="Google Shape;40400;p17"/>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1" name="Google Shape;40401;p17"/>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2" name="Google Shape;40402;p17"/>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3" name="Google Shape;40403;p17"/>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4" name="Google Shape;40404;p17"/>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5" name="Google Shape;40405;p17"/>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6" name="Google Shape;40406;p17"/>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7" name="Google Shape;40407;p17"/>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40408" name="Google Shape;40408;p17"/>
          <p:cNvSpPr txBox="1">
            <a:spLocks noGrp="1"/>
          </p:cNvSpPr>
          <p:nvPr>
            <p:ph type="title"/>
          </p:nvPr>
        </p:nvSpPr>
        <p:spPr>
          <a:xfrm>
            <a:off x="3053451" y="4461084"/>
            <a:ext cx="6085200" cy="673200"/>
          </a:xfrm>
          <a:prstGeom prst="rect">
            <a:avLst/>
          </a:prstGeom>
          <a:solidFill>
            <a:schemeClr val="lt1"/>
          </a:solidFill>
        </p:spPr>
        <p:txBody>
          <a:bodyPr spcFirstLastPara="1" wrap="square" lIns="91425" tIns="91425" rIns="91425" bIns="91425" anchor="ctr" anchorCtr="0">
            <a:noAutofit/>
          </a:bodyPr>
          <a:lstStyle>
            <a:lvl1pPr lvl="0" algn="ctr" rtl="0">
              <a:spcBef>
                <a:spcPts val="0"/>
              </a:spcBef>
              <a:spcAft>
                <a:spcPts val="0"/>
              </a:spcAft>
              <a:buSzPts val="1800"/>
              <a:buNone/>
              <a:defRPr sz="1867">
                <a:latin typeface="Quattrocento Sans"/>
                <a:ea typeface="Quattrocento Sans"/>
                <a:cs typeface="Quattrocento Sans"/>
                <a:sym typeface="Quattrocento Sans"/>
              </a:defRPr>
            </a:lvl1pPr>
            <a:lvl2pPr lvl="1" algn="ctr" rtl="0">
              <a:spcBef>
                <a:spcPts val="0"/>
              </a:spcBef>
              <a:spcAft>
                <a:spcPts val="0"/>
              </a:spcAft>
              <a:buSzPts val="1800"/>
              <a:buNone/>
              <a:defRPr sz="2400"/>
            </a:lvl2pPr>
            <a:lvl3pPr lvl="2" algn="ctr" rtl="0">
              <a:spcBef>
                <a:spcPts val="0"/>
              </a:spcBef>
              <a:spcAft>
                <a:spcPts val="0"/>
              </a:spcAft>
              <a:buSzPts val="1800"/>
              <a:buNone/>
              <a:defRPr sz="2400"/>
            </a:lvl3pPr>
            <a:lvl4pPr lvl="3" algn="ctr" rtl="0">
              <a:spcBef>
                <a:spcPts val="0"/>
              </a:spcBef>
              <a:spcAft>
                <a:spcPts val="0"/>
              </a:spcAft>
              <a:buSzPts val="1800"/>
              <a:buNone/>
              <a:defRPr sz="2400"/>
            </a:lvl4pPr>
            <a:lvl5pPr lvl="4" algn="ctr" rtl="0">
              <a:spcBef>
                <a:spcPts val="0"/>
              </a:spcBef>
              <a:spcAft>
                <a:spcPts val="0"/>
              </a:spcAft>
              <a:buSzPts val="1800"/>
              <a:buNone/>
              <a:defRPr sz="2400"/>
            </a:lvl5pPr>
            <a:lvl6pPr lvl="5" algn="ctr" rtl="0">
              <a:spcBef>
                <a:spcPts val="0"/>
              </a:spcBef>
              <a:spcAft>
                <a:spcPts val="0"/>
              </a:spcAft>
              <a:buSzPts val="1800"/>
              <a:buNone/>
              <a:defRPr sz="2400"/>
            </a:lvl6pPr>
            <a:lvl7pPr lvl="6" algn="ctr" rtl="0">
              <a:spcBef>
                <a:spcPts val="0"/>
              </a:spcBef>
              <a:spcAft>
                <a:spcPts val="0"/>
              </a:spcAft>
              <a:buSzPts val="1800"/>
              <a:buNone/>
              <a:defRPr sz="2400"/>
            </a:lvl7pPr>
            <a:lvl8pPr lvl="7" algn="ctr" rtl="0">
              <a:spcBef>
                <a:spcPts val="0"/>
              </a:spcBef>
              <a:spcAft>
                <a:spcPts val="0"/>
              </a:spcAft>
              <a:buSzPts val="1800"/>
              <a:buNone/>
              <a:defRPr sz="2400"/>
            </a:lvl8pPr>
            <a:lvl9pPr lvl="8" algn="ctr" rtl="0">
              <a:spcBef>
                <a:spcPts val="0"/>
              </a:spcBef>
              <a:spcAft>
                <a:spcPts val="0"/>
              </a:spcAft>
              <a:buSzPts val="1800"/>
              <a:buNone/>
              <a:defRPr sz="2400"/>
            </a:lvl9pPr>
          </a:lstStyle>
          <a:p>
            <a:endParaRPr/>
          </a:p>
        </p:txBody>
      </p:sp>
      <p:sp>
        <p:nvSpPr>
          <p:cNvPr id="40409" name="Google Shape;40409;p17"/>
          <p:cNvSpPr txBox="1">
            <a:spLocks noGrp="1"/>
          </p:cNvSpPr>
          <p:nvPr>
            <p:ph type="subTitle" idx="1"/>
          </p:nvPr>
        </p:nvSpPr>
        <p:spPr>
          <a:xfrm>
            <a:off x="3053317" y="1723717"/>
            <a:ext cx="6085200" cy="25436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1400"/>
              <a:buNone/>
              <a:defRPr sz="6400">
                <a:solidFill>
                  <a:schemeClr val="dk1"/>
                </a:solidFill>
                <a:latin typeface="Kirang Haerang"/>
                <a:ea typeface="Kirang Haerang"/>
                <a:cs typeface="Kirang Haerang"/>
                <a:sym typeface="Kirang Haerang"/>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39071169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text" userDrawn="1">
  <p:cSld name="Title and text">
    <p:spTree>
      <p:nvGrpSpPr>
        <p:cNvPr id="1" name="Shape 40410"/>
        <p:cNvGrpSpPr/>
        <p:nvPr/>
      </p:nvGrpSpPr>
      <p:grpSpPr>
        <a:xfrm>
          <a:off x="0" y="0"/>
          <a:ext cx="0" cy="0"/>
          <a:chOff x="0" y="0"/>
          <a:chExt cx="0" cy="0"/>
        </a:xfrm>
      </p:grpSpPr>
      <p:grpSp>
        <p:nvGrpSpPr>
          <p:cNvPr id="40411" name="Google Shape;40411;p18"/>
          <p:cNvGrpSpPr/>
          <p:nvPr/>
        </p:nvGrpSpPr>
        <p:grpSpPr>
          <a:xfrm>
            <a:off x="0" y="226828"/>
            <a:ext cx="12192000" cy="6858000"/>
            <a:chOff x="0" y="0"/>
            <a:chExt cx="9144000" cy="5143500"/>
          </a:xfrm>
        </p:grpSpPr>
        <p:sp>
          <p:nvSpPr>
            <p:cNvPr id="40412" name="Google Shape;40412;p18"/>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3" name="Google Shape;40413;p18"/>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4" name="Google Shape;40414;p18"/>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5" name="Google Shape;40415;p18"/>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6" name="Google Shape;40416;p18"/>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7" name="Google Shape;40417;p18"/>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8" name="Google Shape;40418;p18"/>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9" name="Google Shape;40419;p18"/>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0" name="Google Shape;40420;p18"/>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1" name="Google Shape;40421;p18"/>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2" name="Google Shape;40422;p18"/>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3" name="Google Shape;40423;p18"/>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4" name="Google Shape;40424;p18"/>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5" name="Google Shape;40425;p18"/>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6" name="Google Shape;40426;p18"/>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7" name="Google Shape;40427;p18"/>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8" name="Google Shape;40428;p18"/>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9" name="Google Shape;40429;p18"/>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0" name="Google Shape;40430;p18"/>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1" name="Google Shape;40431;p18"/>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2" name="Google Shape;40432;p18"/>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3" name="Google Shape;40433;p18"/>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4" name="Google Shape;40434;p18"/>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5" name="Google Shape;40435;p18"/>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6" name="Google Shape;40436;p18"/>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7" name="Google Shape;40437;p18"/>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8" name="Google Shape;40438;p18"/>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9" name="Google Shape;40439;p18"/>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0" name="Google Shape;40440;p18"/>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1" name="Google Shape;40441;p18"/>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2" name="Google Shape;40442;p18"/>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3" name="Google Shape;40443;p18"/>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4" name="Google Shape;40444;p18"/>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5" name="Google Shape;40445;p18"/>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6" name="Google Shape;40446;p18"/>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7" name="Google Shape;40447;p18"/>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8" name="Google Shape;40448;p18"/>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9" name="Google Shape;40449;p18"/>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0" name="Google Shape;40450;p18"/>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1" name="Google Shape;40451;p18"/>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2" name="Google Shape;40452;p18"/>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3" name="Google Shape;40453;p18"/>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4" name="Google Shape;40454;p18"/>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5" name="Google Shape;40455;p18"/>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6" name="Google Shape;40456;p18"/>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7" name="Google Shape;40457;p18"/>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8" name="Google Shape;40458;p18"/>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9" name="Google Shape;40459;p18"/>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0" name="Google Shape;40460;p18"/>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1" name="Google Shape;40461;p18"/>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2" name="Google Shape;40462;p18"/>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3" name="Google Shape;40463;p18"/>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4" name="Google Shape;40464;p18"/>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5" name="Google Shape;40465;p18"/>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6" name="Google Shape;40466;p18"/>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7" name="Google Shape;40467;p18"/>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8" name="Google Shape;40468;p18"/>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9" name="Google Shape;40469;p18"/>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0" name="Google Shape;40470;p18"/>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1" name="Google Shape;40471;p18"/>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2" name="Google Shape;40472;p18"/>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3" name="Google Shape;40473;p18"/>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4" name="Google Shape;40474;p18"/>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5" name="Google Shape;40475;p18"/>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6" name="Google Shape;40476;p18"/>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7" name="Google Shape;40477;p18"/>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8" name="Google Shape;40478;p18"/>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9" name="Google Shape;40479;p18"/>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0" name="Google Shape;40480;p18"/>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1" name="Google Shape;40481;p18"/>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2" name="Google Shape;40482;p18"/>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3" name="Google Shape;40483;p18"/>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4" name="Google Shape;40484;p18"/>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5" name="Google Shape;40485;p18"/>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6" name="Google Shape;40486;p18"/>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7" name="Google Shape;40487;p18"/>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8" name="Google Shape;40488;p18"/>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9" name="Google Shape;40489;p18"/>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0" name="Google Shape;40490;p18"/>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1" name="Google Shape;40491;p18"/>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2" name="Google Shape;40492;p18"/>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3" name="Google Shape;40493;p18"/>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4" name="Google Shape;40494;p18"/>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5" name="Google Shape;40495;p18"/>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6" name="Google Shape;40496;p18"/>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7" name="Google Shape;40497;p18"/>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8" name="Google Shape;40498;p18"/>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9" name="Google Shape;40499;p18"/>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0" name="Google Shape;40500;p18"/>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1" name="Google Shape;40501;p18"/>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2" name="Google Shape;40502;p18"/>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3" name="Google Shape;40503;p18"/>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4" name="Google Shape;40504;p18"/>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5" name="Google Shape;40505;p18"/>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6" name="Google Shape;40506;p18"/>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7" name="Google Shape;40507;p18"/>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8" name="Google Shape;40508;p18"/>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9" name="Google Shape;40509;p18"/>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0" name="Google Shape;40510;p18"/>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1" name="Google Shape;40511;p18"/>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2" name="Google Shape;40512;p18"/>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3" name="Google Shape;40513;p18"/>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4" name="Google Shape;40514;p18"/>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5" name="Google Shape;40515;p18"/>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6" name="Google Shape;40516;p18"/>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7" name="Google Shape;40517;p18"/>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8" name="Google Shape;40518;p18"/>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9" name="Google Shape;40519;p18"/>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0" name="Google Shape;40520;p18"/>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1" name="Google Shape;40521;p18"/>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2" name="Google Shape;40522;p18"/>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3" name="Google Shape;40523;p18"/>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4" name="Google Shape;40524;p18"/>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5" name="Google Shape;40525;p18"/>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6" name="Google Shape;40526;p18"/>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7" name="Google Shape;40527;p18"/>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8" name="Google Shape;40528;p18"/>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9" name="Google Shape;40529;p18"/>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0" name="Google Shape;40530;p18"/>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1" name="Google Shape;40531;p18"/>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2" name="Google Shape;40532;p18"/>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3" name="Google Shape;40533;p18"/>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4" name="Google Shape;40534;p18"/>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5" name="Google Shape;40535;p18"/>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6" name="Google Shape;40536;p18"/>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7" name="Google Shape;40537;p18"/>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8" name="Google Shape;40538;p18"/>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9" name="Google Shape;40539;p18"/>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0" name="Google Shape;40540;p18"/>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1" name="Google Shape;40541;p18"/>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2" name="Google Shape;40542;p18"/>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3" name="Google Shape;40543;p18"/>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4" name="Google Shape;40544;p18"/>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5" name="Google Shape;40545;p18"/>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6" name="Google Shape;40546;p18"/>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7" name="Google Shape;40547;p18"/>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8" name="Google Shape;40548;p18"/>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9" name="Google Shape;40549;p18"/>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0" name="Google Shape;40550;p18"/>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1" name="Google Shape;40551;p18"/>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2" name="Google Shape;40552;p18"/>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3" name="Google Shape;40553;p18"/>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4" name="Google Shape;40554;p18"/>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5" name="Google Shape;40555;p18"/>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6" name="Google Shape;40556;p18"/>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7" name="Google Shape;40557;p18"/>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8" name="Google Shape;40558;p18"/>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9" name="Google Shape;40559;p18"/>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0" name="Google Shape;40560;p18"/>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1" name="Google Shape;40561;p18"/>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2" name="Google Shape;40562;p18"/>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3" name="Google Shape;40563;p18"/>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4" name="Google Shape;40564;p18"/>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5" name="Google Shape;40565;p18"/>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6" name="Google Shape;40566;p18"/>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7" name="Google Shape;40567;p18"/>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8" name="Google Shape;40568;p18"/>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9" name="Google Shape;40569;p18"/>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0" name="Google Shape;40570;p18"/>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1" name="Google Shape;40571;p18"/>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2" name="Google Shape;40572;p18"/>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3" name="Google Shape;40573;p18"/>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4" name="Google Shape;40574;p18"/>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5" name="Google Shape;40575;p18"/>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6" name="Google Shape;40576;p18"/>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7" name="Google Shape;40577;p18"/>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8" name="Google Shape;40578;p18"/>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9" name="Google Shape;40579;p18"/>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0" name="Google Shape;40580;p18"/>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1" name="Google Shape;40581;p18"/>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2" name="Google Shape;40582;p18"/>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3" name="Google Shape;40583;p18"/>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4" name="Google Shape;40584;p18"/>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5" name="Google Shape;40585;p18"/>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6" name="Google Shape;40586;p18"/>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7" name="Google Shape;40587;p18"/>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8" name="Google Shape;40588;p18"/>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9" name="Google Shape;40589;p18"/>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0" name="Google Shape;40590;p18"/>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1" name="Google Shape;40591;p18"/>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2" name="Google Shape;40592;p18"/>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3" name="Google Shape;40593;p18"/>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4" name="Google Shape;40594;p18"/>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5" name="Google Shape;40595;p18"/>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6" name="Google Shape;40596;p18"/>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7" name="Google Shape;40597;p18"/>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8" name="Google Shape;40598;p18"/>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9" name="Google Shape;40599;p18"/>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0" name="Google Shape;40600;p18"/>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1" name="Google Shape;40601;p18"/>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2" name="Google Shape;40602;p18"/>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3" name="Google Shape;40603;p18"/>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4" name="Google Shape;40604;p18"/>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5" name="Google Shape;40605;p18"/>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6" name="Google Shape;40606;p18"/>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7" name="Google Shape;40607;p18"/>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8" name="Google Shape;40608;p18"/>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9" name="Google Shape;40609;p18"/>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0" name="Google Shape;40610;p18"/>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1" name="Google Shape;40611;p18"/>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2" name="Google Shape;40612;p18"/>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3" name="Google Shape;40613;p18"/>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4" name="Google Shape;40614;p18"/>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5" name="Google Shape;40615;p18"/>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6" name="Google Shape;40616;p18"/>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7" name="Google Shape;40617;p18"/>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8" name="Google Shape;40618;p18"/>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9" name="Google Shape;40619;p18"/>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0" name="Google Shape;40620;p18"/>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1" name="Google Shape;40621;p18"/>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2" name="Google Shape;40622;p18"/>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3" name="Google Shape;40623;p18"/>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4" name="Google Shape;40624;p18"/>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5" name="Google Shape;40625;p18"/>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6" name="Google Shape;40626;p18"/>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7" name="Google Shape;40627;p18"/>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8" name="Google Shape;40628;p18"/>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9" name="Google Shape;40629;p18"/>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0" name="Google Shape;40630;p18"/>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1" name="Google Shape;40631;p18"/>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2" name="Google Shape;40632;p18"/>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3" name="Google Shape;40633;p18"/>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4" name="Google Shape;40634;p18"/>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5" name="Google Shape;40635;p18"/>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6" name="Google Shape;40636;p18"/>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7" name="Google Shape;40637;p18"/>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8" name="Google Shape;40638;p18"/>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9" name="Google Shape;40639;p18"/>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0" name="Google Shape;40640;p18"/>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1" name="Google Shape;40641;p18"/>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2" name="Google Shape;40642;p18"/>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3" name="Google Shape;40643;p18"/>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4" name="Google Shape;40644;p18"/>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5" name="Google Shape;40645;p18"/>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6" name="Google Shape;40646;p18"/>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7" name="Google Shape;40647;p18"/>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8" name="Google Shape;40648;p18"/>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9" name="Google Shape;40649;p18"/>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0" name="Google Shape;40650;p18"/>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1" name="Google Shape;40651;p18"/>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2" name="Google Shape;40652;p18"/>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3" name="Google Shape;40653;p18"/>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4" name="Google Shape;40654;p18"/>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5" name="Google Shape;40655;p18"/>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6" name="Google Shape;40656;p18"/>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7" name="Google Shape;40657;p18"/>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8" name="Google Shape;40658;p18"/>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9" name="Google Shape;40659;p18"/>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0" name="Google Shape;40660;p18"/>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1" name="Google Shape;40661;p18"/>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2" name="Google Shape;40662;p18"/>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3" name="Google Shape;40663;p18"/>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4" name="Google Shape;40664;p18"/>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5" name="Google Shape;40665;p18"/>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6" name="Google Shape;40666;p18"/>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7" name="Google Shape;40667;p18"/>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8" name="Google Shape;40668;p18"/>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9" name="Google Shape;40669;p18"/>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0" name="Google Shape;40670;p18"/>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1" name="Google Shape;40671;p18"/>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2" name="Google Shape;40672;p18"/>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3" name="Google Shape;40673;p18"/>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4" name="Google Shape;40674;p18"/>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5" name="Google Shape;40675;p18"/>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6" name="Google Shape;40676;p18"/>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7" name="Google Shape;40677;p18"/>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8" name="Google Shape;40678;p18"/>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9" name="Google Shape;40679;p18"/>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0" name="Google Shape;40680;p18"/>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1" name="Google Shape;40681;p18"/>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2" name="Google Shape;40682;p18"/>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3" name="Google Shape;40683;p18"/>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4" name="Google Shape;40684;p18"/>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5" name="Google Shape;40685;p18"/>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6" name="Google Shape;40686;p18"/>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7" name="Google Shape;40687;p18"/>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8" name="Google Shape;40688;p18"/>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9" name="Google Shape;40689;p18"/>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0" name="Google Shape;40690;p18"/>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1" name="Google Shape;40691;p18"/>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2" name="Google Shape;40692;p18"/>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3" name="Google Shape;40693;p18"/>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4" name="Google Shape;40694;p18"/>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5" name="Google Shape;40695;p18"/>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6" name="Google Shape;40696;p18"/>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7" name="Google Shape;40697;p18"/>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8" name="Google Shape;40698;p18"/>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9" name="Google Shape;40699;p18"/>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0" name="Google Shape;40700;p18"/>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1" name="Google Shape;40701;p18"/>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2" name="Google Shape;40702;p18"/>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3" name="Google Shape;40703;p18"/>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4" name="Google Shape;40704;p18"/>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5" name="Google Shape;40705;p18"/>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6" name="Google Shape;40706;p18"/>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7" name="Google Shape;40707;p18"/>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8" name="Google Shape;40708;p18"/>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9" name="Google Shape;40709;p18"/>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0" name="Google Shape;40710;p18"/>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1" name="Google Shape;40711;p18"/>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2" name="Google Shape;40712;p18"/>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3" name="Google Shape;40713;p18"/>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4" name="Google Shape;40714;p18"/>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5" name="Google Shape;40715;p18"/>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6" name="Google Shape;40716;p18"/>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7" name="Google Shape;40717;p18"/>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8" name="Google Shape;40718;p18"/>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9" name="Google Shape;40719;p18"/>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0" name="Google Shape;40720;p18"/>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1" name="Google Shape;40721;p18"/>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2" name="Google Shape;40722;p18"/>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3" name="Google Shape;40723;p18"/>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4" name="Google Shape;40724;p18"/>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5" name="Google Shape;40725;p18"/>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6" name="Google Shape;40726;p18"/>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7" name="Google Shape;40727;p18"/>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8" name="Google Shape;40728;p18"/>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9" name="Google Shape;40729;p18"/>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0" name="Google Shape;40730;p18"/>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1" name="Google Shape;40731;p18"/>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2" name="Google Shape;40732;p18"/>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3" name="Google Shape;40733;p18"/>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4" name="Google Shape;40734;p18"/>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5" name="Google Shape;40735;p18"/>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6" name="Google Shape;40736;p18"/>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7" name="Google Shape;40737;p18"/>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8" name="Google Shape;40738;p18"/>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9" name="Google Shape;40739;p18"/>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0" name="Google Shape;40740;p18"/>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1" name="Google Shape;40741;p18"/>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2" name="Google Shape;40742;p18"/>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3" name="Google Shape;40743;p18"/>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4" name="Google Shape;40744;p18"/>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5" name="Google Shape;40745;p18"/>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6" name="Google Shape;40746;p18"/>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7" name="Google Shape;40747;p18"/>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8" name="Google Shape;40748;p18"/>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9" name="Google Shape;40749;p18"/>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0" name="Google Shape;40750;p18"/>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1" name="Google Shape;40751;p18"/>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2" name="Google Shape;40752;p18"/>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3" name="Google Shape;40753;p18"/>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4" name="Google Shape;40754;p18"/>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5" name="Google Shape;40755;p18"/>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6" name="Google Shape;40756;p18"/>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7" name="Google Shape;40757;p18"/>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8" name="Google Shape;40758;p18"/>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9" name="Google Shape;40759;p18"/>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0" name="Google Shape;40760;p18"/>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1" name="Google Shape;40761;p18"/>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2" name="Google Shape;40762;p18"/>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3" name="Google Shape;40763;p18"/>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4" name="Google Shape;40764;p18"/>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5" name="Google Shape;40765;p18"/>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6" name="Google Shape;40766;p18"/>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7" name="Google Shape;40767;p18"/>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8" name="Google Shape;40768;p18"/>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9" name="Google Shape;40769;p18"/>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0" name="Google Shape;40770;p18"/>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1" name="Google Shape;40771;p18"/>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2" name="Google Shape;40772;p18"/>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3" name="Google Shape;40773;p18"/>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4" name="Google Shape;40774;p18"/>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5" name="Google Shape;40775;p18"/>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6" name="Google Shape;40776;p18"/>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7" name="Google Shape;40777;p18"/>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8" name="Google Shape;40778;p18"/>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9" name="Google Shape;40779;p18"/>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0" name="Google Shape;40780;p18"/>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1" name="Google Shape;40781;p18"/>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2" name="Google Shape;40782;p18"/>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3" name="Google Shape;40783;p18"/>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4" name="Google Shape;40784;p18"/>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5" name="Google Shape;40785;p18"/>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6" name="Google Shape;40786;p18"/>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7" name="Google Shape;40787;p18"/>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8" name="Google Shape;40788;p18"/>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9" name="Google Shape;40789;p18"/>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0" name="Google Shape;40790;p18"/>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1" name="Google Shape;40791;p18"/>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2" name="Google Shape;40792;p18"/>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3" name="Google Shape;40793;p18"/>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4" name="Google Shape;40794;p18"/>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5" name="Google Shape;40795;p18"/>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6" name="Google Shape;40796;p18"/>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7" name="Google Shape;40797;p18"/>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8" name="Google Shape;40798;p18"/>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9" name="Google Shape;40799;p18"/>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0" name="Google Shape;40800;p18"/>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1" name="Google Shape;40801;p18"/>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2" name="Google Shape;40802;p18"/>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3" name="Google Shape;40803;p18"/>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4" name="Google Shape;40804;p18"/>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5" name="Google Shape;40805;p18"/>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6" name="Google Shape;40806;p18"/>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7" name="Google Shape;40807;p18"/>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8" name="Google Shape;40808;p18"/>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9" name="Google Shape;40809;p18"/>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0" name="Google Shape;40810;p18"/>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1" name="Google Shape;40811;p18"/>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2" name="Google Shape;40812;p18"/>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3" name="Google Shape;40813;p18"/>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4" name="Google Shape;40814;p18"/>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5" name="Google Shape;40815;p18"/>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6" name="Google Shape;40816;p18"/>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7" name="Google Shape;40817;p18"/>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8" name="Google Shape;40818;p18"/>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9" name="Google Shape;40819;p18"/>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0" name="Google Shape;40820;p18"/>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1" name="Google Shape;40821;p18"/>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2" name="Google Shape;40822;p18"/>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3" name="Google Shape;40823;p18"/>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4" name="Google Shape;40824;p18"/>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5" name="Google Shape;40825;p18"/>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6" name="Google Shape;40826;p18"/>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7" name="Google Shape;40827;p18"/>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8" name="Google Shape;40828;p18"/>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9" name="Google Shape;40829;p18"/>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0" name="Google Shape;40830;p18"/>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1" name="Google Shape;40831;p18"/>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2" name="Google Shape;40832;p18"/>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3" name="Google Shape;40833;p18"/>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4" name="Google Shape;40834;p18"/>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5" name="Google Shape;40835;p18"/>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6" name="Google Shape;40836;p18"/>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7" name="Google Shape;40837;p18"/>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8" name="Google Shape;40838;p18"/>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9" name="Google Shape;40839;p18"/>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0" name="Google Shape;40840;p18"/>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1" name="Google Shape;40841;p18"/>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2" name="Google Shape;40842;p18"/>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3" name="Google Shape;40843;p18"/>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4" name="Google Shape;40844;p18"/>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5" name="Google Shape;40845;p18"/>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6" name="Google Shape;40846;p18"/>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7" name="Google Shape;40847;p18"/>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8" name="Google Shape;40848;p18"/>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9" name="Google Shape;40849;p18"/>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0" name="Google Shape;40850;p18"/>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1" name="Google Shape;40851;p18"/>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2" name="Google Shape;40852;p18"/>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3" name="Google Shape;40853;p18"/>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4" name="Google Shape;40854;p18"/>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5" name="Google Shape;40855;p18"/>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6" name="Google Shape;40856;p18"/>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7" name="Google Shape;40857;p18"/>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8" name="Google Shape;40858;p18"/>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9" name="Google Shape;40859;p18"/>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0" name="Google Shape;40860;p18"/>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1" name="Google Shape;40861;p18"/>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2" name="Google Shape;40862;p18"/>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3" name="Google Shape;40863;p18"/>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4" name="Google Shape;40864;p18"/>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5" name="Google Shape;40865;p18"/>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6" name="Google Shape;40866;p18"/>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7" name="Google Shape;40867;p18"/>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8" name="Google Shape;40868;p18"/>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9" name="Google Shape;40869;p18"/>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0" name="Google Shape;40870;p18"/>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1" name="Google Shape;40871;p18"/>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2" name="Google Shape;40872;p18"/>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3" name="Google Shape;40873;p18"/>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4" name="Google Shape;40874;p18"/>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5" name="Google Shape;40875;p18"/>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6" name="Google Shape;40876;p18"/>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7" name="Google Shape;40877;p18"/>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8" name="Google Shape;40878;p18"/>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9" name="Google Shape;40879;p18"/>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0" name="Google Shape;40880;p18"/>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1" name="Google Shape;40881;p18"/>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2" name="Google Shape;40882;p18"/>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3" name="Google Shape;40883;p18"/>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4" name="Google Shape;40884;p18"/>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5" name="Google Shape;40885;p18"/>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6" name="Google Shape;40886;p18"/>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7" name="Google Shape;40887;p18"/>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8" name="Google Shape;40888;p18"/>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9" name="Google Shape;40889;p18"/>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0" name="Google Shape;40890;p18"/>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1" name="Google Shape;40891;p18"/>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2" name="Google Shape;40892;p18"/>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3" name="Google Shape;40893;p18"/>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4" name="Google Shape;40894;p18"/>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5" name="Google Shape;40895;p18"/>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6" name="Google Shape;40896;p18"/>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7" name="Google Shape;40897;p18"/>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8" name="Google Shape;40898;p18"/>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9" name="Google Shape;40899;p18"/>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0" name="Google Shape;40900;p18"/>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1" name="Google Shape;40901;p18"/>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2" name="Google Shape;40902;p18"/>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3" name="Google Shape;40903;p18"/>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4" name="Google Shape;40904;p18"/>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5" name="Google Shape;40905;p18"/>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6" name="Google Shape;40906;p18"/>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7" name="Google Shape;40907;p18"/>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8" name="Google Shape;40908;p18"/>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9" name="Google Shape;40909;p18"/>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0" name="Google Shape;40910;p18"/>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1" name="Google Shape;40911;p18"/>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2" name="Google Shape;40912;p18"/>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3" name="Google Shape;40913;p18"/>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4" name="Google Shape;40914;p18"/>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5" name="Google Shape;40915;p18"/>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6" name="Google Shape;40916;p18"/>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7" name="Google Shape;40917;p18"/>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8" name="Google Shape;40918;p18"/>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9" name="Google Shape;40919;p18"/>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0" name="Google Shape;40920;p18"/>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1" name="Google Shape;40921;p18"/>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2" name="Google Shape;40922;p18"/>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3" name="Google Shape;40923;p18"/>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4" name="Google Shape;40924;p18"/>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5" name="Google Shape;40925;p18"/>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6" name="Google Shape;40926;p18"/>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7" name="Google Shape;40927;p18"/>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8" name="Google Shape;40928;p18"/>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9" name="Google Shape;40929;p18"/>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0" name="Google Shape;40930;p18"/>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1" name="Google Shape;40931;p18"/>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2" name="Google Shape;40932;p18"/>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3" name="Google Shape;40933;p18"/>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4" name="Google Shape;40934;p18"/>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5" name="Google Shape;40935;p18"/>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6" name="Google Shape;40936;p18"/>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7" name="Google Shape;40937;p18"/>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8" name="Google Shape;40938;p18"/>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9" name="Google Shape;40939;p18"/>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0" name="Google Shape;40940;p18"/>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1" name="Google Shape;40941;p18"/>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2" name="Google Shape;40942;p18"/>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3" name="Google Shape;40943;p18"/>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4" name="Google Shape;40944;p18"/>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5" name="Google Shape;40945;p18"/>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6" name="Google Shape;40946;p18"/>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7" name="Google Shape;40947;p18"/>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8" name="Google Shape;40948;p18"/>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9" name="Google Shape;40949;p18"/>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0" name="Google Shape;40950;p18"/>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1" name="Google Shape;40951;p18"/>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2" name="Google Shape;40952;p18"/>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3" name="Google Shape;40953;p18"/>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4" name="Google Shape;40954;p18"/>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5" name="Google Shape;40955;p18"/>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6" name="Google Shape;40956;p18"/>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7" name="Google Shape;40957;p18"/>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8" name="Google Shape;40958;p18"/>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9" name="Google Shape;40959;p18"/>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0" name="Google Shape;40960;p18"/>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1" name="Google Shape;40961;p18"/>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2" name="Google Shape;40962;p18"/>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3" name="Google Shape;40963;p18"/>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4" name="Google Shape;40964;p18"/>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5" name="Google Shape;40965;p18"/>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6" name="Google Shape;40966;p18"/>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7" name="Google Shape;40967;p18"/>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8" name="Google Shape;40968;p18"/>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9" name="Google Shape;40969;p18"/>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0" name="Google Shape;40970;p18"/>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1" name="Google Shape;40971;p18"/>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2" name="Google Shape;40972;p18"/>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3" name="Google Shape;40973;p18"/>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4" name="Google Shape;40974;p18"/>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5" name="Google Shape;40975;p18"/>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6" name="Google Shape;40976;p18"/>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7" name="Google Shape;40977;p18"/>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8" name="Google Shape;40978;p18"/>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9" name="Google Shape;40979;p18"/>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0" name="Google Shape;40980;p18"/>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1" name="Google Shape;40981;p18"/>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2" name="Google Shape;40982;p18"/>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3" name="Google Shape;40983;p18"/>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4" name="Google Shape;40984;p18"/>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5" name="Google Shape;40985;p18"/>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6" name="Google Shape;40986;p18"/>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7" name="Google Shape;40987;p18"/>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8" name="Google Shape;40988;p18"/>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9" name="Google Shape;40989;p18"/>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0" name="Google Shape;40990;p18"/>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1" name="Google Shape;40991;p18"/>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2" name="Google Shape;40992;p18"/>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3" name="Google Shape;40993;p18"/>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4" name="Google Shape;40994;p18"/>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5" name="Google Shape;40995;p18"/>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6" name="Google Shape;40996;p18"/>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7" name="Google Shape;40997;p18"/>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8" name="Google Shape;40998;p18"/>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9" name="Google Shape;40999;p18"/>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0" name="Google Shape;41000;p18"/>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1" name="Google Shape;41001;p18"/>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2" name="Google Shape;41002;p18"/>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3" name="Google Shape;41003;p18"/>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4" name="Google Shape;41004;p18"/>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5" name="Google Shape;41005;p18"/>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6" name="Google Shape;41006;p18"/>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7" name="Google Shape;41007;p18"/>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8" name="Google Shape;41008;p18"/>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9" name="Google Shape;41009;p18"/>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0" name="Google Shape;41010;p18"/>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1" name="Google Shape;41011;p18"/>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2" name="Google Shape;41012;p18"/>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3" name="Google Shape;41013;p18"/>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4" name="Google Shape;41014;p18"/>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5" name="Google Shape;41015;p18"/>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6" name="Google Shape;41016;p18"/>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7" name="Google Shape;41017;p18"/>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8" name="Google Shape;41018;p18"/>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9" name="Google Shape;41019;p18"/>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0" name="Google Shape;41020;p18"/>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1" name="Google Shape;41021;p18"/>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2" name="Google Shape;41022;p18"/>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3" name="Google Shape;41023;p18"/>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4" name="Google Shape;41024;p18"/>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5" name="Google Shape;41025;p18"/>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6" name="Google Shape;41026;p18"/>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7" name="Google Shape;41027;p18"/>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8" name="Google Shape;41028;p18"/>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9" name="Google Shape;41029;p18"/>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0" name="Google Shape;41030;p18"/>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1" name="Google Shape;41031;p18"/>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2" name="Google Shape;41032;p18"/>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3" name="Google Shape;41033;p18"/>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4" name="Google Shape;41034;p18"/>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5" name="Google Shape;41035;p18"/>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6" name="Google Shape;41036;p18"/>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7" name="Google Shape;41037;p18"/>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8" name="Google Shape;41038;p18"/>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9" name="Google Shape;41039;p18"/>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0" name="Google Shape;41040;p18"/>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1" name="Google Shape;41041;p18"/>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2" name="Google Shape;41042;p18"/>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3" name="Google Shape;41043;p18"/>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4" name="Google Shape;41044;p18"/>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5" name="Google Shape;41045;p18"/>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6" name="Google Shape;41046;p18"/>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7" name="Google Shape;41047;p18"/>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8" name="Google Shape;41048;p18"/>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9" name="Google Shape;41049;p18"/>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0" name="Google Shape;41050;p18"/>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1" name="Google Shape;41051;p18"/>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2" name="Google Shape;41052;p18"/>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3" name="Google Shape;41053;p18"/>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4" name="Google Shape;41054;p18"/>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5" name="Google Shape;41055;p18"/>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6" name="Google Shape;41056;p18"/>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7" name="Google Shape;41057;p18"/>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8" name="Google Shape;41058;p18"/>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9" name="Google Shape;41059;p18"/>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0" name="Google Shape;41060;p18"/>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1" name="Google Shape;41061;p18"/>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2" name="Google Shape;41062;p18"/>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3" name="Google Shape;41063;p18"/>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4" name="Google Shape;41064;p18"/>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5" name="Google Shape;41065;p18"/>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6" name="Google Shape;41066;p18"/>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7" name="Google Shape;41067;p18"/>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8" name="Google Shape;41068;p18"/>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9" name="Google Shape;41069;p18"/>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0" name="Google Shape;41070;p18"/>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1" name="Google Shape;41071;p18"/>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2" name="Google Shape;41072;p18"/>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3" name="Google Shape;41073;p18"/>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4" name="Google Shape;41074;p18"/>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5" name="Google Shape;41075;p18"/>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6" name="Google Shape;41076;p18"/>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7" name="Google Shape;41077;p18"/>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8" name="Google Shape;41078;p18"/>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9" name="Google Shape;41079;p18"/>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0" name="Google Shape;41080;p18"/>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1" name="Google Shape;41081;p18"/>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2" name="Google Shape;41082;p18"/>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3" name="Google Shape;41083;p18"/>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4" name="Google Shape;41084;p18"/>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5" name="Google Shape;41085;p18"/>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6" name="Google Shape;41086;p18"/>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7" name="Google Shape;41087;p18"/>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8" name="Google Shape;41088;p18"/>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9" name="Google Shape;41089;p18"/>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0" name="Google Shape;41090;p18"/>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1" name="Google Shape;41091;p18"/>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2" name="Google Shape;41092;p18"/>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3" name="Google Shape;41093;p18"/>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4" name="Google Shape;41094;p18"/>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5" name="Google Shape;41095;p18"/>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6" name="Google Shape;41096;p18"/>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7" name="Google Shape;41097;p18"/>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8" name="Google Shape;41098;p18"/>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9" name="Google Shape;41099;p18"/>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0" name="Google Shape;41100;p18"/>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1" name="Google Shape;41101;p18"/>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2" name="Google Shape;41102;p18"/>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3" name="Google Shape;41103;p18"/>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4" name="Google Shape;41104;p18"/>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5" name="Google Shape;41105;p18"/>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6" name="Google Shape;41106;p18"/>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7" name="Google Shape;41107;p18"/>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8" name="Google Shape;41108;p18"/>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9" name="Google Shape;41109;p18"/>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0" name="Google Shape;41110;p18"/>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1" name="Google Shape;41111;p18"/>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2" name="Google Shape;41112;p18"/>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3" name="Google Shape;41113;p18"/>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4" name="Google Shape;41114;p18"/>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5" name="Google Shape;41115;p18"/>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6" name="Google Shape;41116;p18"/>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7" name="Google Shape;41117;p18"/>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8" name="Google Shape;41118;p18"/>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9" name="Google Shape;41119;p18"/>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0" name="Google Shape;41120;p18"/>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1" name="Google Shape;41121;p18"/>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2" name="Google Shape;41122;p18"/>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3" name="Google Shape;41123;p18"/>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4" name="Google Shape;41124;p18"/>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5" name="Google Shape;41125;p18"/>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6" name="Google Shape;41126;p18"/>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7" name="Google Shape;41127;p18"/>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8" name="Google Shape;41128;p18"/>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9" name="Google Shape;41129;p18"/>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0" name="Google Shape;41130;p18"/>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1" name="Google Shape;41131;p18"/>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2" name="Google Shape;41132;p18"/>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3" name="Google Shape;41133;p18"/>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4" name="Google Shape;41134;p18"/>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5" name="Google Shape;41135;p18"/>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6" name="Google Shape;41136;p18"/>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7" name="Google Shape;41137;p18"/>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8" name="Google Shape;41138;p18"/>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9" name="Google Shape;41139;p18"/>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0" name="Google Shape;41140;p18"/>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1" name="Google Shape;41141;p18"/>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2" name="Google Shape;41142;p18"/>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3" name="Google Shape;41143;p18"/>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4" name="Google Shape;41144;p18"/>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5" name="Google Shape;41145;p18"/>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6" name="Google Shape;41146;p18"/>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7" name="Google Shape;41147;p18"/>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8" name="Google Shape;41148;p18"/>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9" name="Google Shape;41149;p18"/>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0" name="Google Shape;41150;p18"/>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1" name="Google Shape;41151;p18"/>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2" name="Google Shape;41152;p18"/>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3" name="Google Shape;41153;p18"/>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4" name="Google Shape;41154;p18"/>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5" name="Google Shape;41155;p18"/>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6" name="Google Shape;41156;p18"/>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7" name="Google Shape;41157;p18"/>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8" name="Google Shape;41158;p18"/>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9" name="Google Shape;41159;p18"/>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0" name="Google Shape;41160;p18"/>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1" name="Google Shape;41161;p18"/>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2" name="Google Shape;41162;p18"/>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3" name="Google Shape;41163;p18"/>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4" name="Google Shape;41164;p18"/>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5" name="Google Shape;41165;p18"/>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6" name="Google Shape;41166;p18"/>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7" name="Google Shape;41167;p18"/>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8" name="Google Shape;41168;p18"/>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9" name="Google Shape;41169;p18"/>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0" name="Google Shape;41170;p18"/>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1" name="Google Shape;41171;p18"/>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2" name="Google Shape;41172;p18"/>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3" name="Google Shape;41173;p18"/>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4" name="Google Shape;41174;p18"/>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5" name="Google Shape;41175;p18"/>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6" name="Google Shape;41176;p18"/>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7" name="Google Shape;41177;p18"/>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8" name="Google Shape;41178;p18"/>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9" name="Google Shape;41179;p18"/>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0" name="Google Shape;41180;p18"/>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1" name="Google Shape;41181;p18"/>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2" name="Google Shape;41182;p18"/>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3" name="Google Shape;41183;p18"/>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4" name="Google Shape;41184;p18"/>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5" name="Google Shape;41185;p18"/>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6" name="Google Shape;41186;p18"/>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7" name="Google Shape;41187;p18"/>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8" name="Google Shape;41188;p18"/>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9" name="Google Shape;41189;p18"/>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0" name="Google Shape;41190;p18"/>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1" name="Google Shape;41191;p18"/>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2" name="Google Shape;41192;p18"/>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3" name="Google Shape;41193;p18"/>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4" name="Google Shape;41194;p18"/>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5" name="Google Shape;41195;p18"/>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6" name="Google Shape;41196;p18"/>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7" name="Google Shape;41197;p18"/>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8" name="Google Shape;41198;p18"/>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9" name="Google Shape;41199;p18"/>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0" name="Google Shape;41200;p18"/>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1" name="Google Shape;41201;p18"/>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2" name="Google Shape;41202;p18"/>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3" name="Google Shape;41203;p18"/>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4" name="Google Shape;41204;p18"/>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5" name="Google Shape;41205;p18"/>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6" name="Google Shape;41206;p18"/>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7" name="Google Shape;41207;p18"/>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8" name="Google Shape;41208;p18"/>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9" name="Google Shape;41209;p18"/>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0" name="Google Shape;41210;p18"/>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1" name="Google Shape;41211;p18"/>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2" name="Google Shape;41212;p18"/>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3" name="Google Shape;41213;p18"/>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4" name="Google Shape;41214;p18"/>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5" name="Google Shape;41215;p18"/>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6" name="Google Shape;41216;p18"/>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7" name="Google Shape;41217;p18"/>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8" name="Google Shape;41218;p18"/>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9" name="Google Shape;41219;p18"/>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0" name="Google Shape;41220;p18"/>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1" name="Google Shape;41221;p18"/>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2" name="Google Shape;41222;p18"/>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3" name="Google Shape;41223;p18"/>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4" name="Google Shape;41224;p18"/>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5" name="Google Shape;41225;p18"/>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6" name="Google Shape;41226;p18"/>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7" name="Google Shape;41227;p18"/>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8" name="Google Shape;41228;p18"/>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9" name="Google Shape;41229;p18"/>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0" name="Google Shape;41230;p18"/>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1" name="Google Shape;41231;p18"/>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2" name="Google Shape;41232;p18"/>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3" name="Google Shape;41233;p18"/>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4" name="Google Shape;41234;p18"/>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5" name="Google Shape;41235;p18"/>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6" name="Google Shape;41236;p18"/>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7" name="Google Shape;41237;p18"/>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8" name="Google Shape;41238;p18"/>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9" name="Google Shape;41239;p18"/>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0" name="Google Shape;41240;p18"/>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1" name="Google Shape;41241;p18"/>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2" name="Google Shape;41242;p18"/>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3" name="Google Shape;41243;p18"/>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4" name="Google Shape;41244;p18"/>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5" name="Google Shape;41245;p18"/>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6" name="Google Shape;41246;p18"/>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7" name="Google Shape;41247;p18"/>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8" name="Google Shape;41248;p18"/>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9" name="Google Shape;41249;p18"/>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0" name="Google Shape;41250;p18"/>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1" name="Google Shape;41251;p18"/>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2" name="Google Shape;41252;p18"/>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3" name="Google Shape;41253;p18"/>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4" name="Google Shape;41254;p18"/>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5" name="Google Shape;41255;p18"/>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6" name="Google Shape;41256;p18"/>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7" name="Google Shape;41257;p18"/>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8" name="Google Shape;41258;p18"/>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9" name="Google Shape;41259;p18"/>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0" name="Google Shape;41260;p18"/>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1" name="Google Shape;41261;p18"/>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2" name="Google Shape;41262;p18"/>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3" name="Google Shape;41263;p18"/>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4" name="Google Shape;41264;p18"/>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5" name="Google Shape;41265;p18"/>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6" name="Google Shape;41266;p18"/>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7" name="Google Shape;41267;p18"/>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8" name="Google Shape;41268;p18"/>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9" name="Google Shape;41269;p18"/>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0" name="Google Shape;41270;p18"/>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1" name="Google Shape;41271;p18"/>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2" name="Google Shape;41272;p18"/>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3" name="Google Shape;41273;p18"/>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4" name="Google Shape;41274;p18"/>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5" name="Google Shape;41275;p18"/>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6" name="Google Shape;41276;p18"/>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7" name="Google Shape;41277;p18"/>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8" name="Google Shape;41278;p18"/>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9" name="Google Shape;41279;p18"/>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0" name="Google Shape;41280;p18"/>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1" name="Google Shape;41281;p18"/>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2" name="Google Shape;41282;p18"/>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3" name="Google Shape;41283;p18"/>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4" name="Google Shape;41284;p18"/>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5" name="Google Shape;41285;p18"/>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6" name="Google Shape;41286;p18"/>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7" name="Google Shape;41287;p18"/>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8" name="Google Shape;41288;p18"/>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9" name="Google Shape;41289;p18"/>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0" name="Google Shape;41290;p18"/>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1" name="Google Shape;41291;p18"/>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2" name="Google Shape;41292;p18"/>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3" name="Google Shape;41293;p18"/>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4" name="Google Shape;41294;p18"/>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5" name="Google Shape;41295;p18"/>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6" name="Google Shape;41296;p18"/>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7" name="Google Shape;41297;p18"/>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8" name="Google Shape;41298;p18"/>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9" name="Google Shape;41299;p18"/>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0" name="Google Shape;41300;p18"/>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1" name="Google Shape;41301;p18"/>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2" name="Google Shape;41302;p18"/>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3" name="Google Shape;41303;p18"/>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4" name="Google Shape;41304;p18"/>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5" name="Google Shape;41305;p18"/>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6" name="Google Shape;41306;p18"/>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7" name="Google Shape;41307;p18"/>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8" name="Google Shape;41308;p18"/>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9" name="Google Shape;41309;p18"/>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0" name="Google Shape;41310;p18"/>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1" name="Google Shape;41311;p18"/>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2" name="Google Shape;41312;p18"/>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3" name="Google Shape;41313;p18"/>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4" name="Google Shape;41314;p18"/>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5" name="Google Shape;41315;p18"/>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6" name="Google Shape;41316;p18"/>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7" name="Google Shape;41317;p18"/>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8" name="Google Shape;41318;p18"/>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9" name="Google Shape;41319;p18"/>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0" name="Google Shape;41320;p18"/>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1" name="Google Shape;41321;p18"/>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2" name="Google Shape;41322;p18"/>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3" name="Google Shape;41323;p18"/>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4" name="Google Shape;41324;p18"/>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5" name="Google Shape;41325;p18"/>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6" name="Google Shape;41326;p18"/>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7" name="Google Shape;41327;p18"/>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8" name="Google Shape;41328;p18"/>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9" name="Google Shape;41329;p18"/>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0" name="Google Shape;41330;p18"/>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1" name="Google Shape;41331;p18"/>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2" name="Google Shape;41332;p18"/>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3" name="Google Shape;41333;p18"/>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4" name="Google Shape;41334;p18"/>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5" name="Google Shape;41335;p18"/>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6" name="Google Shape;41336;p18"/>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7" name="Google Shape;41337;p18"/>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8" name="Google Shape;41338;p18"/>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9" name="Google Shape;41339;p18"/>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0" name="Google Shape;41340;p18"/>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1" name="Google Shape;41341;p18"/>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2" name="Google Shape;41342;p18"/>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3" name="Google Shape;41343;p18"/>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4" name="Google Shape;41344;p18"/>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5" name="Google Shape;41345;p18"/>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6" name="Google Shape;41346;p18"/>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7" name="Google Shape;41347;p18"/>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8" name="Google Shape;41348;p18"/>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9" name="Google Shape;41349;p18"/>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0" name="Google Shape;41350;p18"/>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1" name="Google Shape;41351;p18"/>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2" name="Google Shape;41352;p18"/>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3" name="Google Shape;41353;p18"/>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4" name="Google Shape;41354;p18"/>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5" name="Google Shape;41355;p18"/>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6" name="Google Shape;41356;p18"/>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7" name="Google Shape;41357;p18"/>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8" name="Google Shape;41358;p18"/>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9" name="Google Shape;41359;p18"/>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0" name="Google Shape;41360;p18"/>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1" name="Google Shape;41361;p18"/>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2" name="Google Shape;41362;p18"/>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3" name="Google Shape;41363;p18"/>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4" name="Google Shape;41364;p18"/>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5" name="Google Shape;41365;p18"/>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6" name="Google Shape;41366;p18"/>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7" name="Google Shape;41367;p18"/>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8" name="Google Shape;41368;p18"/>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9" name="Google Shape;41369;p18"/>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0" name="Google Shape;41370;p18"/>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1" name="Google Shape;41371;p18"/>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2" name="Google Shape;41372;p18"/>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3" name="Google Shape;41373;p18"/>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4" name="Google Shape;41374;p18"/>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5" name="Google Shape;41375;p18"/>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6" name="Google Shape;41376;p18"/>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7" name="Google Shape;41377;p18"/>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8" name="Google Shape;41378;p18"/>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9" name="Google Shape;41379;p18"/>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0" name="Google Shape;41380;p18"/>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1" name="Google Shape;41381;p18"/>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2" name="Google Shape;41382;p18"/>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3" name="Google Shape;41383;p18"/>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4" name="Google Shape;41384;p18"/>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5" name="Google Shape;41385;p18"/>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6" name="Google Shape;41386;p18"/>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7" name="Google Shape;41387;p18"/>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8" name="Google Shape;41388;p18"/>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9" name="Google Shape;41389;p18"/>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0" name="Google Shape;41390;p18"/>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1" name="Google Shape;41391;p18"/>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2" name="Google Shape;41392;p18"/>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3" name="Google Shape;41393;p18"/>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4" name="Google Shape;41394;p18"/>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5" name="Google Shape;41395;p18"/>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6" name="Google Shape;41396;p18"/>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7" name="Google Shape;41397;p18"/>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8" name="Google Shape;41398;p18"/>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9" name="Google Shape;41399;p18"/>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0" name="Google Shape;41400;p18"/>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1" name="Google Shape;41401;p18"/>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2" name="Google Shape;41402;p18"/>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3" name="Google Shape;41403;p18"/>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4" name="Google Shape;41404;p18"/>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5" name="Google Shape;41405;p18"/>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6" name="Google Shape;41406;p18"/>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7" name="Google Shape;41407;p18"/>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8" name="Google Shape;41408;p18"/>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9" name="Google Shape;41409;p18"/>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0" name="Google Shape;41410;p18"/>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1" name="Google Shape;41411;p18"/>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2" name="Google Shape;41412;p18"/>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3" name="Google Shape;41413;p18"/>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4" name="Google Shape;41414;p18"/>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5" name="Google Shape;41415;p18"/>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6" name="Google Shape;41416;p18"/>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7" name="Google Shape;41417;p18"/>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8" name="Google Shape;41418;p18"/>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9" name="Google Shape;41419;p18"/>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0" name="Google Shape;41420;p18"/>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1" name="Google Shape;41421;p18"/>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2" name="Google Shape;41422;p18"/>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3" name="Google Shape;41423;p18"/>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4" name="Google Shape;41424;p18"/>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5" name="Google Shape;41425;p18"/>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6" name="Google Shape;41426;p18"/>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7" name="Google Shape;41427;p18"/>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8" name="Google Shape;41428;p18"/>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9" name="Google Shape;41429;p18"/>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0" name="Google Shape;41430;p18"/>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1" name="Google Shape;41431;p18"/>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2" name="Google Shape;41432;p18"/>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3" name="Google Shape;41433;p18"/>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4" name="Google Shape;41434;p18"/>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5" name="Google Shape;41435;p18"/>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6" name="Google Shape;41436;p18"/>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7" name="Google Shape;41437;p18"/>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8" name="Google Shape;41438;p18"/>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9" name="Google Shape;41439;p18"/>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0" name="Google Shape;41440;p18"/>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1" name="Google Shape;41441;p18"/>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2" name="Google Shape;41442;p18"/>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3" name="Google Shape;41443;p18"/>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4" name="Google Shape;41444;p18"/>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5" name="Google Shape;41445;p18"/>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6" name="Google Shape;41446;p18"/>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7" name="Google Shape;41447;p18"/>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8" name="Google Shape;41448;p18"/>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9" name="Google Shape;41449;p18"/>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0" name="Google Shape;41450;p18"/>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1" name="Google Shape;41451;p18"/>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2" name="Google Shape;41452;p18"/>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3" name="Google Shape;41453;p18"/>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4" name="Google Shape;41454;p18"/>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5" name="Google Shape;41455;p18"/>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6" name="Google Shape;41456;p18"/>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7" name="Google Shape;41457;p18"/>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8" name="Google Shape;41458;p18"/>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9" name="Google Shape;41459;p18"/>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0" name="Google Shape;41460;p18"/>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1" name="Google Shape;41461;p18"/>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2" name="Google Shape;41462;p18"/>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3" name="Google Shape;41463;p18"/>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4" name="Google Shape;41464;p18"/>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5" name="Google Shape;41465;p18"/>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6" name="Google Shape;41466;p18"/>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7" name="Google Shape;41467;p18"/>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8" name="Google Shape;41468;p18"/>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9" name="Google Shape;41469;p18"/>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0" name="Google Shape;41470;p18"/>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1" name="Google Shape;41471;p18"/>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2" name="Google Shape;41472;p18"/>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3" name="Google Shape;41473;p18"/>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4" name="Google Shape;41474;p18"/>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5" name="Google Shape;41475;p18"/>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6" name="Google Shape;41476;p18"/>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7" name="Google Shape;41477;p18"/>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8" name="Google Shape;41478;p18"/>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9" name="Google Shape;41479;p18"/>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0" name="Google Shape;41480;p18"/>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1" name="Google Shape;41481;p18"/>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2" name="Google Shape;41482;p18"/>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3" name="Google Shape;41483;p18"/>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4" name="Google Shape;41484;p18"/>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5" name="Google Shape;41485;p18"/>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6" name="Google Shape;41486;p18"/>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7" name="Google Shape;41487;p18"/>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8" name="Google Shape;41488;p18"/>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9" name="Google Shape;41489;p18"/>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0" name="Google Shape;41490;p18"/>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1" name="Google Shape;41491;p18"/>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2" name="Google Shape;41492;p18"/>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3" name="Google Shape;41493;p18"/>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4" name="Google Shape;41494;p18"/>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5" name="Google Shape;41495;p18"/>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6" name="Google Shape;41496;p18"/>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7" name="Google Shape;41497;p18"/>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8" name="Google Shape;41498;p18"/>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9" name="Google Shape;41499;p18"/>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0" name="Google Shape;41500;p18"/>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1" name="Google Shape;41501;p18"/>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2" name="Google Shape;41502;p18"/>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3" name="Google Shape;41503;p18"/>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4" name="Google Shape;41504;p18"/>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5" name="Google Shape;41505;p18"/>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6" name="Google Shape;41506;p18"/>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7" name="Google Shape;41507;p18"/>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8" name="Google Shape;41508;p18"/>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9" name="Google Shape;41509;p18"/>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0" name="Google Shape;41510;p18"/>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1" name="Google Shape;41511;p18"/>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2" name="Google Shape;41512;p18"/>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3" name="Google Shape;41513;p18"/>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4" name="Google Shape;41514;p18"/>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5" name="Google Shape;41515;p18"/>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6" name="Google Shape;41516;p18"/>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7" name="Google Shape;41517;p18"/>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8" name="Google Shape;41518;p18"/>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9" name="Google Shape;41519;p18"/>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0" name="Google Shape;41520;p18"/>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1" name="Google Shape;41521;p18"/>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2" name="Google Shape;41522;p18"/>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3" name="Google Shape;41523;p18"/>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4" name="Google Shape;41524;p18"/>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5" name="Google Shape;41525;p18"/>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6" name="Google Shape;41526;p18"/>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7" name="Google Shape;41527;p18"/>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8" name="Google Shape;41528;p18"/>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9" name="Google Shape;41529;p18"/>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0" name="Google Shape;41530;p18"/>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1" name="Google Shape;41531;p18"/>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2" name="Google Shape;41532;p18"/>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3" name="Google Shape;41533;p18"/>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4" name="Google Shape;41534;p18"/>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5" name="Google Shape;41535;p18"/>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6" name="Google Shape;41536;p18"/>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7" name="Google Shape;41537;p18"/>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8" name="Google Shape;41538;p18"/>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9" name="Google Shape;41539;p18"/>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0" name="Google Shape;41540;p18"/>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1" name="Google Shape;41541;p18"/>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2" name="Google Shape;41542;p18"/>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3" name="Google Shape;41543;p18"/>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4" name="Google Shape;41544;p18"/>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5" name="Google Shape;41545;p18"/>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6" name="Google Shape;41546;p18"/>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7" name="Google Shape;41547;p18"/>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8" name="Google Shape;41548;p18"/>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9" name="Google Shape;41549;p18"/>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0" name="Google Shape;41550;p18"/>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1" name="Google Shape;41551;p18"/>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2" name="Google Shape;41552;p18"/>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3" name="Google Shape;41553;p18"/>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4" name="Google Shape;41554;p18"/>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5" name="Google Shape;41555;p18"/>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6" name="Google Shape;41556;p18"/>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7" name="Google Shape;41557;p18"/>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8" name="Google Shape;41558;p18"/>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9" name="Google Shape;41559;p18"/>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0" name="Google Shape;41560;p18"/>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1" name="Google Shape;41561;p18"/>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2" name="Google Shape;41562;p18"/>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3" name="Google Shape;41563;p18"/>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4" name="Google Shape;41564;p18"/>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5" name="Google Shape;41565;p18"/>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6" name="Google Shape;41566;p18"/>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7" name="Google Shape;41567;p18"/>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8" name="Google Shape;41568;p18"/>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9" name="Google Shape;41569;p18"/>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0" name="Google Shape;41570;p18"/>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1" name="Google Shape;41571;p18"/>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2" name="Google Shape;41572;p18"/>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3" name="Google Shape;41573;p18"/>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4" name="Google Shape;41574;p18"/>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5" name="Google Shape;41575;p18"/>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6" name="Google Shape;41576;p18"/>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7" name="Google Shape;41577;p18"/>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8" name="Google Shape;41578;p18"/>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9" name="Google Shape;41579;p18"/>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0" name="Google Shape;41580;p18"/>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1" name="Google Shape;41581;p18"/>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2" name="Google Shape;41582;p18"/>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3" name="Google Shape;41583;p18"/>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4" name="Google Shape;41584;p18"/>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5" name="Google Shape;41585;p18"/>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6" name="Google Shape;41586;p18"/>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7" name="Google Shape;41587;p18"/>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8" name="Google Shape;41588;p18"/>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9" name="Google Shape;41589;p18"/>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0" name="Google Shape;41590;p18"/>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1" name="Google Shape;41591;p18"/>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2" name="Google Shape;41592;p18"/>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3" name="Google Shape;41593;p18"/>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4" name="Google Shape;41594;p18"/>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5" name="Google Shape;41595;p18"/>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6" name="Google Shape;41596;p18"/>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7" name="Google Shape;41597;p18"/>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8" name="Google Shape;41598;p18"/>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9" name="Google Shape;41599;p18"/>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0" name="Google Shape;41600;p18"/>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1" name="Google Shape;41601;p18"/>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2" name="Google Shape;41602;p18"/>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3" name="Google Shape;41603;p18"/>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4" name="Google Shape;41604;p18"/>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5" name="Google Shape;41605;p18"/>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6" name="Google Shape;41606;p18"/>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7" name="Google Shape;41607;p18"/>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8" name="Google Shape;41608;p18"/>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9" name="Google Shape;41609;p18"/>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0" name="Google Shape;41610;p18"/>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1" name="Google Shape;41611;p18"/>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2" name="Google Shape;41612;p18"/>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3" name="Google Shape;41613;p18"/>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4" name="Google Shape;41614;p18"/>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5" name="Google Shape;41615;p18"/>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6" name="Google Shape;41616;p18"/>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7" name="Google Shape;41617;p18"/>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8" name="Google Shape;41618;p18"/>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9" name="Google Shape;41619;p18"/>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0" name="Google Shape;41620;p18"/>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1" name="Google Shape;41621;p18"/>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2" name="Google Shape;41622;p18"/>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3" name="Google Shape;41623;p18"/>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4" name="Google Shape;41624;p18"/>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5" name="Google Shape;41625;p18"/>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6" name="Google Shape;41626;p18"/>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7" name="Google Shape;41627;p18"/>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8" name="Google Shape;41628;p18"/>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9" name="Google Shape;41629;p18"/>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0" name="Google Shape;41630;p18"/>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1" name="Google Shape;41631;p18"/>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2" name="Google Shape;41632;p18"/>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3" name="Google Shape;41633;p18"/>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4" name="Google Shape;41634;p18"/>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5" name="Google Shape;41635;p18"/>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6" name="Google Shape;41636;p18"/>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7" name="Google Shape;41637;p18"/>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8" name="Google Shape;41638;p18"/>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9" name="Google Shape;41639;p18"/>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0" name="Google Shape;41640;p18"/>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1" name="Google Shape;41641;p18"/>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2" name="Google Shape;41642;p18"/>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3" name="Google Shape;41643;p18"/>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4" name="Google Shape;41644;p18"/>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5" name="Google Shape;41645;p18"/>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6" name="Google Shape;41646;p18"/>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7" name="Google Shape;41647;p18"/>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8" name="Google Shape;41648;p18"/>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9" name="Google Shape;41649;p18"/>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0" name="Google Shape;41650;p18"/>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1" name="Google Shape;41651;p18"/>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2" name="Google Shape;41652;p18"/>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3" name="Google Shape;41653;p18"/>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4" name="Google Shape;41654;p18"/>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5" name="Google Shape;41655;p18"/>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6" name="Google Shape;41656;p18"/>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7" name="Google Shape;41657;p18"/>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8" name="Google Shape;41658;p18"/>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9" name="Google Shape;41659;p18"/>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0" name="Google Shape;41660;p18"/>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1" name="Google Shape;41661;p18"/>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2" name="Google Shape;41662;p18"/>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3" name="Google Shape;41663;p18"/>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4" name="Google Shape;41664;p18"/>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5" name="Google Shape;41665;p18"/>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6" name="Google Shape;41666;p18"/>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7" name="Google Shape;41667;p18"/>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8" name="Google Shape;41668;p18"/>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9" name="Google Shape;41669;p18"/>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0" name="Google Shape;41670;p18"/>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1" name="Google Shape;41671;p18"/>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2" name="Google Shape;41672;p18"/>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3" name="Google Shape;41673;p18"/>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4" name="Google Shape;41674;p18"/>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5" name="Google Shape;41675;p18"/>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6" name="Google Shape;41676;p18"/>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7" name="Google Shape;41677;p18"/>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8" name="Google Shape;41678;p18"/>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9" name="Google Shape;41679;p18"/>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0" name="Google Shape;41680;p18"/>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1" name="Google Shape;41681;p18"/>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2" name="Google Shape;41682;p18"/>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3" name="Google Shape;41683;p18"/>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4" name="Google Shape;41684;p18"/>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5" name="Google Shape;41685;p18"/>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6" name="Google Shape;41686;p18"/>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7" name="Google Shape;41687;p18"/>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8" name="Google Shape;41688;p18"/>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9" name="Google Shape;41689;p18"/>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0" name="Google Shape;41690;p18"/>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1" name="Google Shape;41691;p18"/>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2" name="Google Shape;41692;p18"/>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3" name="Google Shape;41693;p18"/>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4" name="Google Shape;41694;p18"/>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5" name="Google Shape;41695;p18"/>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6" name="Google Shape;41696;p18"/>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7" name="Google Shape;41697;p18"/>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8" name="Google Shape;41698;p18"/>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9" name="Google Shape;41699;p18"/>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0" name="Google Shape;41700;p18"/>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1" name="Google Shape;41701;p18"/>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2" name="Google Shape;41702;p18"/>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3" name="Google Shape;41703;p18"/>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4" name="Google Shape;41704;p18"/>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5" name="Google Shape;41705;p18"/>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6" name="Google Shape;41706;p18"/>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7" name="Google Shape;41707;p18"/>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8" name="Google Shape;41708;p18"/>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9" name="Google Shape;41709;p18"/>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0" name="Google Shape;41710;p18"/>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1" name="Google Shape;41711;p18"/>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2" name="Google Shape;41712;p18"/>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3" name="Google Shape;41713;p18"/>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4" name="Google Shape;41714;p18"/>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5" name="Google Shape;41715;p18"/>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6" name="Google Shape;41716;p18"/>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7" name="Google Shape;41717;p18"/>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8" name="Google Shape;41718;p18"/>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9" name="Google Shape;41719;p18"/>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0" name="Google Shape;41720;p18"/>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1" name="Google Shape;41721;p18"/>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2" name="Google Shape;41722;p18"/>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3" name="Google Shape;41723;p18"/>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4" name="Google Shape;41724;p18"/>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5" name="Google Shape;41725;p18"/>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6" name="Google Shape;41726;p18"/>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7" name="Google Shape;41727;p18"/>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8" name="Google Shape;41728;p18"/>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9" name="Google Shape;41729;p18"/>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0" name="Google Shape;41730;p18"/>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1" name="Google Shape;41731;p18"/>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2" name="Google Shape;41732;p18"/>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3" name="Google Shape;41733;p18"/>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4" name="Google Shape;41734;p18"/>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5" name="Google Shape;41735;p18"/>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6" name="Google Shape;41736;p18"/>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7" name="Google Shape;41737;p18"/>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8" name="Google Shape;41738;p18"/>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9" name="Google Shape;41739;p18"/>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0" name="Google Shape;41740;p18"/>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1" name="Google Shape;41741;p18"/>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2" name="Google Shape;41742;p18"/>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3" name="Google Shape;41743;p18"/>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4" name="Google Shape;41744;p18"/>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5" name="Google Shape;41745;p18"/>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6" name="Google Shape;41746;p18"/>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7" name="Google Shape;41747;p18"/>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8" name="Google Shape;41748;p18"/>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9" name="Google Shape;41749;p18"/>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0" name="Google Shape;41750;p18"/>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1" name="Google Shape;41751;p18"/>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2" name="Google Shape;41752;p18"/>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3" name="Google Shape;41753;p18"/>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4" name="Google Shape;41754;p18"/>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5" name="Google Shape;41755;p18"/>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6" name="Google Shape;41756;p18"/>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7" name="Google Shape;41757;p18"/>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8" name="Google Shape;41758;p18"/>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9" name="Google Shape;41759;p18"/>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0" name="Google Shape;41760;p18"/>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1" name="Google Shape;41761;p18"/>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2" name="Google Shape;41762;p18"/>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3" name="Google Shape;41763;p18"/>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4" name="Google Shape;41764;p18"/>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5" name="Google Shape;41765;p18"/>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6" name="Google Shape;41766;p18"/>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7" name="Google Shape;41767;p18"/>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8" name="Google Shape;41768;p18"/>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9" name="Google Shape;41769;p18"/>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0" name="Google Shape;41770;p18"/>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1" name="Google Shape;41771;p18"/>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2" name="Google Shape;41772;p18"/>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3" name="Google Shape;41773;p18"/>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4" name="Google Shape;41774;p18"/>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5" name="Google Shape;41775;p18"/>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6" name="Google Shape;41776;p18"/>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7" name="Google Shape;41777;p18"/>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8" name="Google Shape;41778;p18"/>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9" name="Google Shape;41779;p18"/>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0" name="Google Shape;41780;p18"/>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1" name="Google Shape;41781;p18"/>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2" name="Google Shape;41782;p18"/>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3" name="Google Shape;41783;p18"/>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4" name="Google Shape;41784;p18"/>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5" name="Google Shape;41785;p18"/>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6" name="Google Shape;41786;p18"/>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7" name="Google Shape;41787;p18"/>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8" name="Google Shape;41788;p18"/>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9" name="Google Shape;41789;p18"/>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0" name="Google Shape;41790;p18"/>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1" name="Google Shape;41791;p18"/>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2" name="Google Shape;41792;p18"/>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3" name="Google Shape;41793;p18"/>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4" name="Google Shape;41794;p18"/>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5" name="Google Shape;41795;p18"/>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6" name="Google Shape;41796;p18"/>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7" name="Google Shape;41797;p18"/>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8" name="Google Shape;41798;p18"/>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9" name="Google Shape;41799;p18"/>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0" name="Google Shape;41800;p18"/>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1" name="Google Shape;41801;p18"/>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2" name="Google Shape;41802;p18"/>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3" name="Google Shape;41803;p18"/>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4" name="Google Shape;41804;p18"/>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5" name="Google Shape;41805;p18"/>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6" name="Google Shape;41806;p18"/>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7" name="Google Shape;41807;p18"/>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8" name="Google Shape;41808;p18"/>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9" name="Google Shape;41809;p18"/>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0" name="Google Shape;41810;p18"/>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1" name="Google Shape;41811;p18"/>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2" name="Google Shape;41812;p18"/>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3" name="Google Shape;41813;p18"/>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4" name="Google Shape;41814;p18"/>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5" name="Google Shape;41815;p18"/>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6" name="Google Shape;41816;p18"/>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7" name="Google Shape;41817;p18"/>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8" name="Google Shape;41818;p18"/>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9" name="Google Shape;41819;p18"/>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0" name="Google Shape;41820;p18"/>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1" name="Google Shape;41821;p18"/>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2" name="Google Shape;41822;p18"/>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3" name="Google Shape;41823;p18"/>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4" name="Google Shape;41824;p18"/>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5" name="Google Shape;41825;p18"/>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6" name="Google Shape;41826;p18"/>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7" name="Google Shape;41827;p18"/>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8" name="Google Shape;41828;p18"/>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9" name="Google Shape;41829;p18"/>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0" name="Google Shape;41830;p18"/>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1" name="Google Shape;41831;p18"/>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2" name="Google Shape;41832;p18"/>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3" name="Google Shape;41833;p18"/>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4" name="Google Shape;41834;p18"/>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5" name="Google Shape;41835;p18"/>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6" name="Google Shape;41836;p18"/>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7" name="Google Shape;41837;p18"/>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8" name="Google Shape;41838;p18"/>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9" name="Google Shape;41839;p18"/>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0" name="Google Shape;41840;p18"/>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1" name="Google Shape;41841;p18"/>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2" name="Google Shape;41842;p18"/>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3" name="Google Shape;41843;p18"/>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4" name="Google Shape;41844;p18"/>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5" name="Google Shape;41845;p18"/>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6" name="Google Shape;41846;p18"/>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7" name="Google Shape;41847;p18"/>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8" name="Google Shape;41848;p18"/>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9" name="Google Shape;41849;p18"/>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0" name="Google Shape;41850;p18"/>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1" name="Google Shape;41851;p18"/>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2" name="Google Shape;41852;p18"/>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3" name="Google Shape;41853;p18"/>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4" name="Google Shape;41854;p18"/>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5" name="Google Shape;41855;p18"/>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6" name="Google Shape;41856;p18"/>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7" name="Google Shape;41857;p18"/>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8" name="Google Shape;41858;p18"/>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9" name="Google Shape;41859;p18"/>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0" name="Google Shape;41860;p18"/>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1" name="Google Shape;41861;p18"/>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2" name="Google Shape;41862;p18"/>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3" name="Google Shape;41863;p18"/>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4" name="Google Shape;41864;p18"/>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5" name="Google Shape;41865;p18"/>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6" name="Google Shape;41866;p18"/>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7" name="Google Shape;41867;p18"/>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8" name="Google Shape;41868;p18"/>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9" name="Google Shape;41869;p18"/>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0" name="Google Shape;41870;p18"/>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1" name="Google Shape;41871;p18"/>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2" name="Google Shape;41872;p18"/>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3" name="Google Shape;41873;p18"/>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4" name="Google Shape;41874;p18"/>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5" name="Google Shape;41875;p18"/>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6" name="Google Shape;41876;p18"/>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7" name="Google Shape;41877;p18"/>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8" name="Google Shape;41878;p18"/>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9" name="Google Shape;41879;p18"/>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0" name="Google Shape;41880;p18"/>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1" name="Google Shape;41881;p18"/>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2" name="Google Shape;41882;p18"/>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3" name="Google Shape;41883;p18"/>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4" name="Google Shape;41884;p18"/>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5" name="Google Shape;41885;p18"/>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6" name="Google Shape;41886;p18"/>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7" name="Google Shape;41887;p18"/>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8" name="Google Shape;41888;p18"/>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9" name="Google Shape;41889;p18"/>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0" name="Google Shape;41890;p18"/>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1" name="Google Shape;41891;p18"/>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2" name="Google Shape;41892;p18"/>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3" name="Google Shape;41893;p18"/>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4" name="Google Shape;41894;p18"/>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5" name="Google Shape;41895;p18"/>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6" name="Google Shape;41896;p18"/>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7" name="Google Shape;41897;p18"/>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8" name="Google Shape;41898;p18"/>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9" name="Google Shape;41899;p18"/>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0" name="Google Shape;41900;p18"/>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1" name="Google Shape;41901;p18"/>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2" name="Google Shape;41902;p18"/>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3" name="Google Shape;41903;p18"/>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4" name="Google Shape;41904;p18"/>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5" name="Google Shape;41905;p18"/>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6" name="Google Shape;41906;p18"/>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7" name="Google Shape;41907;p18"/>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8" name="Google Shape;41908;p18"/>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9" name="Google Shape;41909;p18"/>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0" name="Google Shape;41910;p18"/>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1" name="Google Shape;41911;p18"/>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2" name="Google Shape;41912;p18"/>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3" name="Google Shape;41913;p18"/>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4" name="Google Shape;41914;p18"/>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5" name="Google Shape;41915;p18"/>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6" name="Google Shape;41916;p18"/>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7" name="Google Shape;41917;p18"/>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8" name="Google Shape;41918;p18"/>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9" name="Google Shape;41919;p18"/>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0" name="Google Shape;41920;p18"/>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1" name="Google Shape;41921;p18"/>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2" name="Google Shape;41922;p18"/>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3" name="Google Shape;41923;p18"/>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4" name="Google Shape;41924;p18"/>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5" name="Google Shape;41925;p18"/>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6" name="Google Shape;41926;p18"/>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7" name="Google Shape;41927;p18"/>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8" name="Google Shape;41928;p18"/>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9" name="Google Shape;41929;p18"/>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0" name="Google Shape;41930;p18"/>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1" name="Google Shape;41931;p18"/>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2" name="Google Shape;41932;p18"/>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3" name="Google Shape;41933;p18"/>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4" name="Google Shape;41934;p18"/>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5" name="Google Shape;41935;p18"/>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6" name="Google Shape;41936;p18"/>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7" name="Google Shape;41937;p18"/>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8" name="Google Shape;41938;p18"/>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9" name="Google Shape;41939;p18"/>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0" name="Google Shape;41940;p18"/>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1" name="Google Shape;41941;p18"/>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2" name="Google Shape;41942;p18"/>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3" name="Google Shape;41943;p18"/>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4" name="Google Shape;41944;p18"/>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5" name="Google Shape;41945;p18"/>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6" name="Google Shape;41946;p18"/>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7" name="Google Shape;41947;p18"/>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8" name="Google Shape;41948;p18"/>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9" name="Google Shape;41949;p18"/>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0" name="Google Shape;41950;p18"/>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1" name="Google Shape;41951;p18"/>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2" name="Google Shape;41952;p18"/>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3" name="Google Shape;41953;p18"/>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4" name="Google Shape;41954;p18"/>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5" name="Google Shape;41955;p18"/>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6" name="Google Shape;41956;p18"/>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7" name="Google Shape;41957;p18"/>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8" name="Google Shape;41958;p18"/>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9" name="Google Shape;41959;p18"/>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0" name="Google Shape;41960;p18"/>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1" name="Google Shape;41961;p18"/>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2" name="Google Shape;41962;p18"/>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3" name="Google Shape;41963;p18"/>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4" name="Google Shape;41964;p18"/>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5" name="Google Shape;41965;p18"/>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6" name="Google Shape;41966;p18"/>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7" name="Google Shape;41967;p18"/>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8" name="Google Shape;41968;p18"/>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9" name="Google Shape;41969;p18"/>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0" name="Google Shape;41970;p18"/>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1" name="Google Shape;41971;p18"/>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2" name="Google Shape;41972;p18"/>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3" name="Google Shape;41973;p18"/>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4" name="Google Shape;41974;p18"/>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5" name="Google Shape;41975;p18"/>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6" name="Google Shape;41976;p18"/>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7" name="Google Shape;41977;p18"/>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8" name="Google Shape;41978;p18"/>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9" name="Google Shape;41979;p18"/>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0" name="Google Shape;41980;p18"/>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1" name="Google Shape;41981;p18"/>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2" name="Google Shape;41982;p18"/>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3" name="Google Shape;41983;p18"/>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4" name="Google Shape;41984;p18"/>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5" name="Google Shape;41985;p18"/>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6" name="Google Shape;41986;p18"/>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7" name="Google Shape;41987;p18"/>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8" name="Google Shape;41988;p18"/>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9" name="Google Shape;41989;p18"/>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0" name="Google Shape;41990;p18"/>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1" name="Google Shape;41991;p18"/>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2" name="Google Shape;41992;p18"/>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3" name="Google Shape;41993;p18"/>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4" name="Google Shape;41994;p18"/>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5" name="Google Shape;41995;p18"/>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6" name="Google Shape;41996;p18"/>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7" name="Google Shape;41997;p18"/>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8" name="Google Shape;41998;p18"/>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9" name="Google Shape;41999;p18"/>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0" name="Google Shape;42000;p18"/>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1" name="Google Shape;42001;p18"/>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2" name="Google Shape;42002;p18"/>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3" name="Google Shape;42003;p18"/>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4" name="Google Shape;42004;p18"/>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5" name="Google Shape;42005;p18"/>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6" name="Google Shape;42006;p18"/>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7" name="Google Shape;42007;p18"/>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8" name="Google Shape;42008;p18"/>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9" name="Google Shape;42009;p18"/>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0" name="Google Shape;42010;p18"/>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1" name="Google Shape;42011;p18"/>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2" name="Google Shape;42012;p18"/>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3" name="Google Shape;42013;p18"/>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4" name="Google Shape;42014;p18"/>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5" name="Google Shape;42015;p18"/>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6" name="Google Shape;42016;p18"/>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7" name="Google Shape;42017;p18"/>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8" name="Google Shape;42018;p18"/>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9" name="Google Shape;42019;p18"/>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0" name="Google Shape;42020;p18"/>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1" name="Google Shape;42021;p18"/>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2" name="Google Shape;42022;p18"/>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3" name="Google Shape;42023;p18"/>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4" name="Google Shape;42024;p18"/>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5" name="Google Shape;42025;p18"/>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6" name="Google Shape;42026;p18"/>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7" name="Google Shape;42027;p18"/>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8" name="Google Shape;42028;p18"/>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9" name="Google Shape;42029;p18"/>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0" name="Google Shape;42030;p18"/>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1" name="Google Shape;42031;p18"/>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2" name="Google Shape;42032;p18"/>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3" name="Google Shape;42033;p18"/>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4" name="Google Shape;42034;p18"/>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5" name="Google Shape;42035;p18"/>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6" name="Google Shape;42036;p18"/>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7" name="Google Shape;42037;p18"/>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8" name="Google Shape;42038;p18"/>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9" name="Google Shape;42039;p18"/>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0" name="Google Shape;42040;p18"/>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1" name="Google Shape;42041;p18"/>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2" name="Google Shape;42042;p18"/>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3" name="Google Shape;42043;p18"/>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4" name="Google Shape;42044;p18"/>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5" name="Google Shape;42045;p18"/>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6" name="Google Shape;42046;p18"/>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7" name="Google Shape;42047;p18"/>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8" name="Google Shape;42048;p18"/>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9" name="Google Shape;42049;p18"/>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0" name="Google Shape;42050;p18"/>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1" name="Google Shape;42051;p18"/>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2" name="Google Shape;42052;p18"/>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3" name="Google Shape;42053;p18"/>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4" name="Google Shape;42054;p18"/>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5" name="Google Shape;42055;p18"/>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6" name="Google Shape;42056;p18"/>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7" name="Google Shape;42057;p18"/>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8" name="Google Shape;42058;p18"/>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9" name="Google Shape;42059;p18"/>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0" name="Google Shape;42060;p18"/>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1" name="Google Shape;42061;p18"/>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2" name="Google Shape;42062;p18"/>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3" name="Google Shape;42063;p18"/>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4" name="Google Shape;42064;p18"/>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5" name="Google Shape;42065;p18"/>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6" name="Google Shape;42066;p18"/>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7" name="Google Shape;42067;p18"/>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8" name="Google Shape;42068;p18"/>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9" name="Google Shape;42069;p18"/>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0" name="Google Shape;42070;p18"/>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1" name="Google Shape;42071;p18"/>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2" name="Google Shape;42072;p18"/>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3" name="Google Shape;42073;p18"/>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4" name="Google Shape;42074;p18"/>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5" name="Google Shape;42075;p18"/>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6" name="Google Shape;42076;p18"/>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7" name="Google Shape;42077;p18"/>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8" name="Google Shape;42078;p18"/>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9" name="Google Shape;42079;p18"/>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0" name="Google Shape;42080;p18"/>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1" name="Google Shape;42081;p18"/>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2" name="Google Shape;42082;p18"/>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3" name="Google Shape;42083;p18"/>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4" name="Google Shape;42084;p18"/>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5" name="Google Shape;42085;p18"/>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6" name="Google Shape;42086;p18"/>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7" name="Google Shape;42087;p18"/>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8" name="Google Shape;42088;p18"/>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9" name="Google Shape;42089;p18"/>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0" name="Google Shape;42090;p18"/>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1" name="Google Shape;42091;p18"/>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2" name="Google Shape;42092;p18"/>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3" name="Google Shape;42093;p18"/>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4" name="Google Shape;42094;p18"/>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5" name="Google Shape;42095;p18"/>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6" name="Google Shape;42096;p18"/>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7" name="Google Shape;42097;p18"/>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8" name="Google Shape;42098;p18"/>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9" name="Google Shape;42099;p18"/>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0" name="Google Shape;42100;p18"/>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1" name="Google Shape;42101;p18"/>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2" name="Google Shape;42102;p18"/>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3" name="Google Shape;42103;p18"/>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4" name="Google Shape;42104;p18"/>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5" name="Google Shape;42105;p18"/>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6" name="Google Shape;42106;p18"/>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7" name="Google Shape;42107;p18"/>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8" name="Google Shape;42108;p18"/>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9" name="Google Shape;42109;p18"/>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0" name="Google Shape;42110;p18"/>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1" name="Google Shape;42111;p18"/>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2" name="Google Shape;42112;p18"/>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3" name="Google Shape;42113;p18"/>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4" name="Google Shape;42114;p18"/>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5" name="Google Shape;42115;p18"/>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6" name="Google Shape;42116;p18"/>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7" name="Google Shape;42117;p18"/>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8" name="Google Shape;42118;p18"/>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9" name="Google Shape;42119;p18"/>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0" name="Google Shape;42120;p18"/>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1" name="Google Shape;42121;p18"/>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2" name="Google Shape;42122;p18"/>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3" name="Google Shape;42123;p18"/>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4" name="Google Shape;42124;p18"/>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5" name="Google Shape;42125;p18"/>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6" name="Google Shape;42126;p18"/>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7" name="Google Shape;42127;p18"/>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8" name="Google Shape;42128;p18"/>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9" name="Google Shape;42129;p18"/>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0" name="Google Shape;42130;p18"/>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1" name="Google Shape;42131;p18"/>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2" name="Google Shape;42132;p18"/>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3" name="Google Shape;42133;p18"/>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4" name="Google Shape;42134;p18"/>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5" name="Google Shape;42135;p18"/>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6" name="Google Shape;42136;p18"/>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7" name="Google Shape;42137;p18"/>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8" name="Google Shape;42138;p18"/>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9" name="Google Shape;42139;p18"/>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0" name="Google Shape;42140;p18"/>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1" name="Google Shape;42141;p18"/>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2" name="Google Shape;42142;p18"/>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3" name="Google Shape;42143;p18"/>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4" name="Google Shape;42144;p18"/>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5" name="Google Shape;42145;p18"/>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6" name="Google Shape;42146;p18"/>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7" name="Google Shape;42147;p18"/>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8" name="Google Shape;42148;p18"/>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9" name="Google Shape;42149;p18"/>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0" name="Google Shape;42150;p18"/>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1" name="Google Shape;42151;p18"/>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2" name="Google Shape;42152;p18"/>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3" name="Google Shape;42153;p18"/>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4" name="Google Shape;42154;p18"/>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5" name="Google Shape;42155;p18"/>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6" name="Google Shape;42156;p18"/>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7" name="Google Shape;42157;p18"/>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8" name="Google Shape;42158;p18"/>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9" name="Google Shape;42159;p18"/>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0" name="Google Shape;42160;p18"/>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1" name="Google Shape;42161;p18"/>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2" name="Google Shape;42162;p18"/>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3" name="Google Shape;42163;p18"/>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4" name="Google Shape;42164;p18"/>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5" name="Google Shape;42165;p18"/>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6" name="Google Shape;42166;p18"/>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7" name="Google Shape;42167;p18"/>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8" name="Google Shape;42168;p18"/>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9" name="Google Shape;42169;p18"/>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0" name="Google Shape;42170;p18"/>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1" name="Google Shape;42171;p18"/>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2" name="Google Shape;42172;p18"/>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3" name="Google Shape;42173;p18"/>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4" name="Google Shape;42174;p18"/>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5" name="Google Shape;42175;p18"/>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6" name="Google Shape;42176;p18"/>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7" name="Google Shape;42177;p18"/>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8" name="Google Shape;42178;p18"/>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9" name="Google Shape;42179;p18"/>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0" name="Google Shape;42180;p18"/>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1" name="Google Shape;42181;p18"/>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2" name="Google Shape;42182;p18"/>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3" name="Google Shape;42183;p18"/>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4" name="Google Shape;42184;p18"/>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5" name="Google Shape;42185;p18"/>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6" name="Google Shape;42186;p18"/>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7" name="Google Shape;42187;p18"/>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8" name="Google Shape;42188;p18"/>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9" name="Google Shape;42189;p18"/>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0" name="Google Shape;42190;p18"/>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1" name="Google Shape;42191;p18"/>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2" name="Google Shape;42192;p18"/>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3" name="Google Shape;42193;p18"/>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4" name="Google Shape;42194;p18"/>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5" name="Google Shape;42195;p18"/>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6" name="Google Shape;42196;p18"/>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7" name="Google Shape;42197;p18"/>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8" name="Google Shape;42198;p18"/>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9" name="Google Shape;42199;p18"/>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0" name="Google Shape;42200;p18"/>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1" name="Google Shape;42201;p18"/>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2" name="Google Shape;42202;p18"/>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3" name="Google Shape;42203;p18"/>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4" name="Google Shape;42204;p18"/>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5" name="Google Shape;42205;p18"/>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6" name="Google Shape;42206;p18"/>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7" name="Google Shape;42207;p18"/>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8" name="Google Shape;42208;p18"/>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9" name="Google Shape;42209;p18"/>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0" name="Google Shape;42210;p18"/>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1" name="Google Shape;42211;p18"/>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2" name="Google Shape;42212;p18"/>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3" name="Google Shape;42213;p18"/>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4" name="Google Shape;42214;p18"/>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5" name="Google Shape;42215;p18"/>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6" name="Google Shape;42216;p18"/>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7" name="Google Shape;42217;p18"/>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8" name="Google Shape;42218;p18"/>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9" name="Google Shape;42219;p18"/>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0" name="Google Shape;42220;p18"/>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1" name="Google Shape;42221;p18"/>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2" name="Google Shape;42222;p18"/>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3" name="Google Shape;42223;p18"/>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4" name="Google Shape;42224;p18"/>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5" name="Google Shape;42225;p18"/>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6" name="Google Shape;42226;p18"/>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7" name="Google Shape;42227;p18"/>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8" name="Google Shape;42228;p18"/>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9" name="Google Shape;42229;p18"/>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0" name="Google Shape;42230;p18"/>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1" name="Google Shape;42231;p18"/>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2" name="Google Shape;42232;p18"/>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3" name="Google Shape;42233;p18"/>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4" name="Google Shape;42234;p18"/>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5" name="Google Shape;42235;p18"/>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6" name="Google Shape;42236;p18"/>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7" name="Google Shape;42237;p18"/>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8" name="Google Shape;42238;p18"/>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9" name="Google Shape;42239;p18"/>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0" name="Google Shape;42240;p18"/>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1" name="Google Shape;42241;p18"/>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2" name="Google Shape;42242;p18"/>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3" name="Google Shape;42243;p18"/>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4" name="Google Shape;42244;p18"/>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5" name="Google Shape;42245;p18"/>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6" name="Google Shape;42246;p18"/>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7" name="Google Shape;42247;p18"/>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8" name="Google Shape;42248;p18"/>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9" name="Google Shape;42249;p18"/>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0" name="Google Shape;42250;p18"/>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1" name="Google Shape;42251;p18"/>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2" name="Google Shape;42252;p18"/>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3" name="Google Shape;42253;p18"/>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4" name="Google Shape;42254;p18"/>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5" name="Google Shape;42255;p18"/>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6" name="Google Shape;42256;p18"/>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7" name="Google Shape;42257;p18"/>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8" name="Google Shape;42258;p18"/>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9" name="Google Shape;42259;p18"/>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0" name="Google Shape;42260;p18"/>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1" name="Google Shape;42261;p18"/>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2" name="Google Shape;42262;p18"/>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3" name="Google Shape;42263;p18"/>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4" name="Google Shape;42264;p18"/>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5" name="Google Shape;42265;p18"/>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6" name="Google Shape;42266;p18"/>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7" name="Google Shape;42267;p18"/>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8" name="Google Shape;42268;p18"/>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9" name="Google Shape;42269;p18"/>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0" name="Google Shape;42270;p18"/>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1" name="Google Shape;42271;p18"/>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2" name="Google Shape;42272;p18"/>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3" name="Google Shape;42273;p18"/>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4" name="Google Shape;42274;p18"/>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5" name="Google Shape;42275;p18"/>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6" name="Google Shape;42276;p18"/>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7" name="Google Shape;42277;p18"/>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8" name="Google Shape;42278;p18"/>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9" name="Google Shape;42279;p18"/>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0" name="Google Shape;42280;p18"/>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1" name="Google Shape;42281;p18"/>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2" name="Google Shape;42282;p18"/>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3" name="Google Shape;42283;p18"/>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4" name="Google Shape;42284;p18"/>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5" name="Google Shape;42285;p18"/>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6" name="Google Shape;42286;p18"/>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7" name="Google Shape;42287;p18"/>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8" name="Google Shape;42288;p18"/>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9" name="Google Shape;42289;p18"/>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0" name="Google Shape;42290;p18"/>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1" name="Google Shape;42291;p18"/>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2" name="Google Shape;42292;p18"/>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3" name="Google Shape;42293;p18"/>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4" name="Google Shape;42294;p18"/>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5" name="Google Shape;42295;p18"/>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6" name="Google Shape;42296;p18"/>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7" name="Google Shape;42297;p18"/>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8" name="Google Shape;42298;p18"/>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9" name="Google Shape;42299;p18"/>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0" name="Google Shape;42300;p18"/>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1" name="Google Shape;42301;p18"/>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2" name="Google Shape;42302;p18"/>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3" name="Google Shape;42303;p18"/>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4" name="Google Shape;42304;p18"/>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5" name="Google Shape;42305;p18"/>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6" name="Google Shape;42306;p18"/>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7" name="Google Shape;42307;p18"/>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8" name="Google Shape;42308;p18"/>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9" name="Google Shape;42309;p18"/>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0" name="Google Shape;42310;p18"/>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1" name="Google Shape;42311;p18"/>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2" name="Google Shape;42312;p18"/>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3" name="Google Shape;42313;p18"/>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4" name="Google Shape;42314;p18"/>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5" name="Google Shape;42315;p18"/>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6" name="Google Shape;42316;p18"/>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7" name="Google Shape;42317;p18"/>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8" name="Google Shape;42318;p18"/>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9" name="Google Shape;42319;p18"/>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0" name="Google Shape;42320;p18"/>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1" name="Google Shape;42321;p18"/>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2" name="Google Shape;42322;p18"/>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3" name="Google Shape;42323;p18"/>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4" name="Google Shape;42324;p18"/>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5" name="Google Shape;42325;p18"/>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6" name="Google Shape;42326;p18"/>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7" name="Google Shape;42327;p18"/>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8" name="Google Shape;42328;p18"/>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9" name="Google Shape;42329;p18"/>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0" name="Google Shape;42330;p18"/>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1" name="Google Shape;42331;p18"/>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2" name="Google Shape;42332;p18"/>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3" name="Google Shape;42333;p18"/>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4" name="Google Shape;42334;p18"/>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5" name="Google Shape;42335;p18"/>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6" name="Google Shape;42336;p18"/>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7" name="Google Shape;42337;p18"/>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8" name="Google Shape;42338;p18"/>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9" name="Google Shape;42339;p18"/>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0" name="Google Shape;42340;p18"/>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1" name="Google Shape;42341;p18"/>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2" name="Google Shape;42342;p18"/>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3" name="Google Shape;42343;p18"/>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4" name="Google Shape;42344;p18"/>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5" name="Google Shape;42345;p18"/>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6" name="Google Shape;42346;p18"/>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7" name="Google Shape;42347;p18"/>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8" name="Google Shape;42348;p18"/>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9" name="Google Shape;42349;p18"/>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0" name="Google Shape;42350;p18"/>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1" name="Google Shape;42351;p18"/>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2" name="Google Shape;42352;p18"/>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3" name="Google Shape;42353;p18"/>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4" name="Google Shape;42354;p18"/>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5" name="Google Shape;42355;p18"/>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6" name="Google Shape;42356;p18"/>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7" name="Google Shape;42357;p18"/>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8" name="Google Shape;42358;p18"/>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9" name="Google Shape;42359;p18"/>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0" name="Google Shape;42360;p18"/>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1" name="Google Shape;42361;p18"/>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2" name="Google Shape;42362;p18"/>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3" name="Google Shape;42363;p18"/>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4" name="Google Shape;42364;p18"/>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5" name="Google Shape;42365;p18"/>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6" name="Google Shape;42366;p18"/>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7" name="Google Shape;42367;p18"/>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8" name="Google Shape;42368;p18"/>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9" name="Google Shape;42369;p18"/>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0" name="Google Shape;42370;p18"/>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1" name="Google Shape;42371;p18"/>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2" name="Google Shape;42372;p18"/>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3" name="Google Shape;42373;p18"/>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4" name="Google Shape;42374;p18"/>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5" name="Google Shape;42375;p18"/>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6" name="Google Shape;42376;p18"/>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7" name="Google Shape;42377;p18"/>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8" name="Google Shape;42378;p18"/>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9" name="Google Shape;42379;p18"/>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0" name="Google Shape;42380;p18"/>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1" name="Google Shape;42381;p18"/>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2" name="Google Shape;42382;p18"/>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3" name="Google Shape;42383;p18"/>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4" name="Google Shape;42384;p18"/>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5" name="Google Shape;42385;p18"/>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6" name="Google Shape;42386;p18"/>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7" name="Google Shape;42387;p18"/>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8" name="Google Shape;42388;p18"/>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9" name="Google Shape;42389;p18"/>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0" name="Google Shape;42390;p18"/>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1" name="Google Shape;42391;p18"/>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2" name="Google Shape;42392;p18"/>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3" name="Google Shape;42393;p18"/>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4" name="Google Shape;42394;p18"/>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5" name="Google Shape;42395;p18"/>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6" name="Google Shape;42396;p18"/>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7" name="Google Shape;42397;p18"/>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8" name="Google Shape;42398;p18"/>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9" name="Google Shape;42399;p18"/>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0" name="Google Shape;42400;p18"/>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1" name="Google Shape;42401;p18"/>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2" name="Google Shape;42402;p18"/>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3" name="Google Shape;42403;p18"/>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4" name="Google Shape;42404;p18"/>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5" name="Google Shape;42405;p18"/>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6" name="Google Shape;42406;p18"/>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7" name="Google Shape;42407;p18"/>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8" name="Google Shape;42408;p18"/>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9" name="Google Shape;42409;p18"/>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0" name="Google Shape;42410;p18"/>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1" name="Google Shape;42411;p18"/>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2" name="Google Shape;42412;p18"/>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3" name="Google Shape;42413;p18"/>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4" name="Google Shape;42414;p18"/>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5" name="Google Shape;42415;p18"/>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6" name="Google Shape;42416;p18"/>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7" name="Google Shape;42417;p18"/>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8" name="Google Shape;42418;p18"/>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9" name="Google Shape;42419;p18"/>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0" name="Google Shape;42420;p18"/>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1" name="Google Shape;42421;p18"/>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2" name="Google Shape;42422;p18"/>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3" name="Google Shape;42423;p18"/>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4" name="Google Shape;42424;p18"/>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5" name="Google Shape;42425;p18"/>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6" name="Google Shape;42426;p18"/>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7" name="Google Shape;42427;p18"/>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8" name="Google Shape;42428;p18"/>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9" name="Google Shape;42429;p18"/>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0" name="Google Shape;42430;p18"/>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1" name="Google Shape;42431;p18"/>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2" name="Google Shape;42432;p18"/>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3" name="Google Shape;42433;p18"/>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4" name="Google Shape;42434;p18"/>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5" name="Google Shape;42435;p18"/>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6" name="Google Shape;42436;p18"/>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7" name="Google Shape;42437;p18"/>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8" name="Google Shape;42438;p18"/>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9" name="Google Shape;42439;p18"/>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0" name="Google Shape;42440;p18"/>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1" name="Google Shape;42441;p18"/>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2" name="Google Shape;42442;p18"/>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3" name="Google Shape;42443;p18"/>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4" name="Google Shape;42444;p18"/>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5" name="Google Shape;42445;p18"/>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6" name="Google Shape;42446;p18"/>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7" name="Google Shape;42447;p18"/>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8" name="Google Shape;42448;p18"/>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9" name="Google Shape;42449;p18"/>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0" name="Google Shape;42450;p18"/>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1" name="Google Shape;42451;p18"/>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2" name="Google Shape;42452;p18"/>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3" name="Google Shape;42453;p18"/>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4" name="Google Shape;42454;p18"/>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5" name="Google Shape;42455;p18"/>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6" name="Google Shape;42456;p18"/>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7" name="Google Shape;42457;p18"/>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8" name="Google Shape;42458;p18"/>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9" name="Google Shape;42459;p18"/>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0" name="Google Shape;42460;p18"/>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1" name="Google Shape;42461;p18"/>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2" name="Google Shape;42462;p18"/>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3" name="Google Shape;42463;p18"/>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4" name="Google Shape;42464;p18"/>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5" name="Google Shape;42465;p18"/>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6" name="Google Shape;42466;p18"/>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7" name="Google Shape;42467;p18"/>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8" name="Google Shape;42468;p18"/>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9" name="Google Shape;42469;p18"/>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0" name="Google Shape;42470;p18"/>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1" name="Google Shape;42471;p18"/>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2" name="Google Shape;42472;p18"/>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3" name="Google Shape;42473;p18"/>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4" name="Google Shape;42474;p18"/>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5" name="Google Shape;42475;p18"/>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6" name="Google Shape;42476;p18"/>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7" name="Google Shape;42477;p18"/>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8" name="Google Shape;42478;p18"/>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9" name="Google Shape;42479;p18"/>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0" name="Google Shape;42480;p18"/>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1" name="Google Shape;42481;p18"/>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2" name="Google Shape;42482;p18"/>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3" name="Google Shape;42483;p18"/>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4" name="Google Shape;42484;p18"/>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5" name="Google Shape;42485;p18"/>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6" name="Google Shape;42486;p18"/>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7" name="Google Shape;42487;p18"/>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8" name="Google Shape;42488;p18"/>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9" name="Google Shape;42489;p18"/>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0" name="Google Shape;42490;p18"/>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1" name="Google Shape;42491;p18"/>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2" name="Google Shape;42492;p18"/>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3" name="Google Shape;42493;p18"/>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4" name="Google Shape;42494;p18"/>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5" name="Google Shape;42495;p18"/>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6" name="Google Shape;42496;p18"/>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7" name="Google Shape;42497;p18"/>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8" name="Google Shape;42498;p18"/>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9" name="Google Shape;42499;p18"/>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0" name="Google Shape;42500;p18"/>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1" name="Google Shape;42501;p18"/>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2" name="Google Shape;42502;p18"/>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3" name="Google Shape;42503;p18"/>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4" name="Google Shape;42504;p18"/>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5" name="Google Shape;42505;p18"/>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6" name="Google Shape;42506;p18"/>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7" name="Google Shape;42507;p18"/>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8" name="Google Shape;42508;p18"/>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9" name="Google Shape;42509;p18"/>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0" name="Google Shape;42510;p18"/>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1" name="Google Shape;42511;p18"/>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2" name="Google Shape;42512;p18"/>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3" name="Google Shape;42513;p18"/>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4" name="Google Shape;42514;p18"/>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5" name="Google Shape;42515;p18"/>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6" name="Google Shape;42516;p18"/>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7" name="Google Shape;42517;p18"/>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8" name="Google Shape;42518;p18"/>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9" name="Google Shape;42519;p18"/>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0" name="Google Shape;42520;p18"/>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1" name="Google Shape;42521;p18"/>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2" name="Google Shape;42522;p18"/>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3" name="Google Shape;42523;p18"/>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4" name="Google Shape;42524;p18"/>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5" name="Google Shape;42525;p18"/>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6" name="Google Shape;42526;p18"/>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7" name="Google Shape;42527;p18"/>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8" name="Google Shape;42528;p18"/>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9" name="Google Shape;42529;p18"/>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0" name="Google Shape;42530;p18"/>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1" name="Google Shape;42531;p18"/>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2" name="Google Shape;42532;p18"/>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3" name="Google Shape;42533;p18"/>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4" name="Google Shape;42534;p18"/>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5" name="Google Shape;42535;p18"/>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6" name="Google Shape;42536;p18"/>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7" name="Google Shape;42537;p18"/>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8" name="Google Shape;42538;p18"/>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9" name="Google Shape;42539;p18"/>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0" name="Google Shape;42540;p18"/>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1" name="Google Shape;42541;p18"/>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2" name="Google Shape;42542;p18"/>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3" name="Google Shape;42543;p18"/>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4" name="Google Shape;42544;p18"/>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5" name="Google Shape;42545;p18"/>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6" name="Google Shape;42546;p18"/>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7" name="Google Shape;42547;p18"/>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8" name="Google Shape;42548;p18"/>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9" name="Google Shape;42549;p18"/>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0" name="Google Shape;42550;p18"/>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1" name="Google Shape;42551;p18"/>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2" name="Google Shape;42552;p18"/>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3" name="Google Shape;42553;p18"/>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4" name="Google Shape;42554;p18"/>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5" name="Google Shape;42555;p18"/>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6" name="Google Shape;42556;p18"/>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7" name="Google Shape;42557;p18"/>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8" name="Google Shape;42558;p18"/>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9" name="Google Shape;42559;p18"/>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0" name="Google Shape;42560;p18"/>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1" name="Google Shape;42561;p18"/>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2" name="Google Shape;42562;p18"/>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3" name="Google Shape;42563;p18"/>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4" name="Google Shape;42564;p18"/>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5" name="Google Shape;42565;p18"/>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6" name="Google Shape;42566;p18"/>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7" name="Google Shape;42567;p18"/>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8" name="Google Shape;42568;p18"/>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9" name="Google Shape;42569;p18"/>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0" name="Google Shape;42570;p18"/>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1" name="Google Shape;42571;p18"/>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2" name="Google Shape;42572;p18"/>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3" name="Google Shape;42573;p18"/>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4" name="Google Shape;42574;p18"/>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5" name="Google Shape;42575;p18"/>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6" name="Google Shape;42576;p18"/>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7" name="Google Shape;42577;p18"/>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8" name="Google Shape;42578;p18"/>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9" name="Google Shape;42579;p18"/>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0" name="Google Shape;42580;p18"/>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1" name="Google Shape;42581;p18"/>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2" name="Google Shape;42582;p18"/>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3" name="Google Shape;42583;p18"/>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4" name="Google Shape;42584;p18"/>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5" name="Google Shape;42585;p18"/>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6" name="Google Shape;42586;p18"/>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7" name="Google Shape;42587;p18"/>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8" name="Google Shape;42588;p18"/>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9" name="Google Shape;42589;p18"/>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0" name="Google Shape;42590;p18"/>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1" name="Google Shape;42591;p18"/>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2" name="Google Shape;42592;p18"/>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3" name="Google Shape;42593;p18"/>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4" name="Google Shape;42594;p18"/>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5" name="Google Shape;42595;p18"/>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6" name="Google Shape;42596;p18"/>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7" name="Google Shape;42597;p18"/>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8" name="Google Shape;42598;p18"/>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9" name="Google Shape;42599;p18"/>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0" name="Google Shape;42600;p18"/>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1" name="Google Shape;42601;p18"/>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2" name="Google Shape;42602;p18"/>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3" name="Google Shape;42603;p18"/>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4" name="Google Shape;42604;p18"/>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5" name="Google Shape;42605;p18"/>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6" name="Google Shape;42606;p18"/>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7" name="Google Shape;42607;p18"/>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8" name="Google Shape;42608;p18"/>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9" name="Google Shape;42609;p18"/>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0" name="Google Shape;42610;p18"/>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1" name="Google Shape;42611;p18"/>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2" name="Google Shape;42612;p18"/>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3" name="Google Shape;42613;p18"/>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4" name="Google Shape;42614;p18"/>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5" name="Google Shape;42615;p18"/>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6" name="Google Shape;42616;p18"/>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7" name="Google Shape;42617;p18"/>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8" name="Google Shape;42618;p18"/>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9" name="Google Shape;42619;p18"/>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0" name="Google Shape;42620;p18"/>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1" name="Google Shape;42621;p18"/>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2" name="Google Shape;42622;p18"/>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3" name="Google Shape;42623;p18"/>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4" name="Google Shape;42624;p18"/>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5" name="Google Shape;42625;p18"/>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6" name="Google Shape;42626;p18"/>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7" name="Google Shape;42627;p18"/>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8" name="Google Shape;42628;p18"/>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9" name="Google Shape;42629;p18"/>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0" name="Google Shape;42630;p18"/>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1" name="Google Shape;42631;p18"/>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2" name="Google Shape;42632;p18"/>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3" name="Google Shape;42633;p18"/>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4" name="Google Shape;42634;p18"/>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5" name="Google Shape;42635;p18"/>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6" name="Google Shape;42636;p18"/>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7" name="Google Shape;42637;p18"/>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8" name="Google Shape;42638;p18"/>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9" name="Google Shape;42639;p18"/>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0" name="Google Shape;42640;p18"/>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1" name="Google Shape;42641;p18"/>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2" name="Google Shape;42642;p18"/>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3" name="Google Shape;42643;p18"/>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4" name="Google Shape;42644;p18"/>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5" name="Google Shape;42645;p18"/>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6" name="Google Shape;42646;p18"/>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7" name="Google Shape;42647;p18"/>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8" name="Google Shape;42648;p18"/>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9" name="Google Shape;42649;p18"/>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0" name="Google Shape;42650;p18"/>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1" name="Google Shape;42651;p18"/>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2" name="Google Shape;42652;p18"/>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3" name="Google Shape;42653;p18"/>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4" name="Google Shape;42654;p18"/>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5" name="Google Shape;42655;p18"/>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6" name="Google Shape;42656;p18"/>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7" name="Google Shape;42657;p18"/>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8" name="Google Shape;42658;p18"/>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9" name="Google Shape;42659;p18"/>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0" name="Google Shape;42660;p18"/>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1" name="Google Shape;42661;p18"/>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2" name="Google Shape;42662;p18"/>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3" name="Google Shape;42663;p18"/>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4" name="Google Shape;42664;p18"/>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5" name="Google Shape;42665;p18"/>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6" name="Google Shape;42666;p18"/>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7" name="Google Shape;42667;p18"/>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8" name="Google Shape;42668;p18"/>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9" name="Google Shape;42669;p18"/>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0" name="Google Shape;42670;p18"/>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1" name="Google Shape;42671;p18"/>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2" name="Google Shape;42672;p18"/>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3" name="Google Shape;42673;p18"/>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4" name="Google Shape;42674;p18"/>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5" name="Google Shape;42675;p18"/>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6" name="Google Shape;42676;p18"/>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7" name="Google Shape;42677;p18"/>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8" name="Google Shape;42678;p18"/>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9" name="Google Shape;42679;p18"/>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0" name="Google Shape;42680;p18"/>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1" name="Google Shape;42681;p18"/>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2" name="Google Shape;42682;p18"/>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3" name="Google Shape;42683;p18"/>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4" name="Google Shape;42684;p18"/>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5" name="Google Shape;42685;p18"/>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6" name="Google Shape;42686;p18"/>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7" name="Google Shape;42687;p18"/>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8" name="Google Shape;42688;p18"/>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9" name="Google Shape;42689;p18"/>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0" name="Google Shape;42690;p18"/>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1" name="Google Shape;42691;p18"/>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2" name="Google Shape;42692;p18"/>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3" name="Google Shape;42693;p18"/>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4" name="Google Shape;42694;p18"/>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5" name="Google Shape;42695;p18"/>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6" name="Google Shape;42696;p18"/>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7" name="Google Shape;42697;p18"/>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8" name="Google Shape;42698;p18"/>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9" name="Google Shape;42699;p18"/>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0" name="Google Shape;42700;p18"/>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1" name="Google Shape;42701;p18"/>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2" name="Google Shape;42702;p18"/>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3" name="Google Shape;42703;p18"/>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4" name="Google Shape;42704;p18"/>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5" name="Google Shape;42705;p18"/>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6" name="Google Shape;42706;p18"/>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7" name="Google Shape;42707;p18"/>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8" name="Google Shape;42708;p18"/>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9" name="Google Shape;42709;p18"/>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0" name="Google Shape;42710;p18"/>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1" name="Google Shape;42711;p18"/>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2" name="Google Shape;42712;p18"/>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3" name="Google Shape;42713;p18"/>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4" name="Google Shape;42714;p18"/>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5" name="Google Shape;42715;p18"/>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6" name="Google Shape;42716;p18"/>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7" name="Google Shape;42717;p18"/>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8" name="Google Shape;42718;p18"/>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9" name="Google Shape;42719;p18"/>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0" name="Google Shape;42720;p18"/>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1" name="Google Shape;42721;p18"/>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2" name="Google Shape;42722;p18"/>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3" name="Google Shape;42723;p18"/>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4" name="Google Shape;42724;p18"/>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5" name="Google Shape;42725;p18"/>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6" name="Google Shape;42726;p18"/>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7" name="Google Shape;42727;p18"/>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8" name="Google Shape;42728;p18"/>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9" name="Google Shape;42729;p18"/>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0" name="Google Shape;42730;p18"/>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1" name="Google Shape;42731;p18"/>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2" name="Google Shape;42732;p18"/>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3" name="Google Shape;42733;p18"/>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4" name="Google Shape;42734;p18"/>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5" name="Google Shape;42735;p18"/>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6" name="Google Shape;42736;p18"/>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7" name="Google Shape;42737;p18"/>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8" name="Google Shape;42738;p18"/>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9" name="Google Shape;42739;p18"/>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0" name="Google Shape;42740;p18"/>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1" name="Google Shape;42741;p18"/>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2" name="Google Shape;42742;p18"/>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3" name="Google Shape;42743;p18"/>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4" name="Google Shape;42744;p18"/>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5" name="Google Shape;42745;p18"/>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6" name="Google Shape;42746;p18"/>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7" name="Google Shape;42747;p18"/>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8" name="Google Shape;42748;p18"/>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9" name="Google Shape;42749;p18"/>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0" name="Google Shape;42750;p18"/>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1" name="Google Shape;42751;p18"/>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2" name="Google Shape;42752;p18"/>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3" name="Google Shape;42753;p18"/>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4" name="Google Shape;42754;p18"/>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5" name="Google Shape;42755;p18"/>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6" name="Google Shape;42756;p18"/>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7" name="Google Shape;42757;p18"/>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8" name="Google Shape;42758;p18"/>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9" name="Google Shape;42759;p18"/>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0" name="Google Shape;42760;p18"/>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1" name="Google Shape;42761;p18"/>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2" name="Google Shape;42762;p18"/>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3" name="Google Shape;42763;p18"/>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4" name="Google Shape;42764;p18"/>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5" name="Google Shape;42765;p18"/>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6" name="Google Shape;42766;p18"/>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7" name="Google Shape;42767;p18"/>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8" name="Google Shape;42768;p18"/>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9" name="Google Shape;42769;p18"/>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0" name="Google Shape;42770;p18"/>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1" name="Google Shape;42771;p18"/>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2" name="Google Shape;42772;p18"/>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3" name="Google Shape;42773;p18"/>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4" name="Google Shape;42774;p18"/>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5" name="Google Shape;42775;p18"/>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6" name="Google Shape;42776;p18"/>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7" name="Google Shape;42777;p18"/>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8" name="Google Shape;42778;p18"/>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9" name="Google Shape;42779;p18"/>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0" name="Google Shape;42780;p18"/>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1" name="Google Shape;42781;p18"/>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2" name="Google Shape;42782;p18"/>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3" name="Google Shape;42783;p18"/>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4" name="Google Shape;42784;p18"/>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5" name="Google Shape;42785;p18"/>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6" name="Google Shape;42786;p18"/>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7" name="Google Shape;42787;p18"/>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8" name="Google Shape;42788;p18"/>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9" name="Google Shape;42789;p18"/>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0" name="Google Shape;42790;p18"/>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1" name="Google Shape;42791;p18"/>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2" name="Google Shape;42792;p18"/>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3" name="Google Shape;42793;p18"/>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4" name="Google Shape;42794;p18"/>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5" name="Google Shape;42795;p18"/>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6" name="Google Shape;42796;p18"/>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7" name="Google Shape;42797;p18"/>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8" name="Google Shape;42798;p18"/>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9" name="Google Shape;42799;p18"/>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0" name="Google Shape;42800;p18"/>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1" name="Google Shape;42801;p18"/>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2" name="Google Shape;42802;p18"/>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3" name="Google Shape;42803;p18"/>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4" name="Google Shape;42804;p18"/>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5" name="Google Shape;42805;p18"/>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6" name="Google Shape;42806;p18"/>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7" name="Google Shape;42807;p18"/>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8" name="Google Shape;42808;p18"/>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9" name="Google Shape;42809;p18"/>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0" name="Google Shape;42810;p18"/>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1" name="Google Shape;42811;p18"/>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2" name="Google Shape;42812;p18"/>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3" name="Google Shape;42813;p18"/>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4" name="Google Shape;42814;p18"/>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5" name="Google Shape;42815;p18"/>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6" name="Google Shape;42816;p18"/>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7" name="Google Shape;42817;p18"/>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8" name="Google Shape;42818;p18"/>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9" name="Google Shape;42819;p18"/>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0" name="Google Shape;42820;p18"/>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1" name="Google Shape;42821;p18"/>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2" name="Google Shape;42822;p18"/>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3" name="Google Shape;42823;p18"/>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4" name="Google Shape;42824;p18"/>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5" name="Google Shape;42825;p18"/>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6" name="Google Shape;42826;p18"/>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7" name="Google Shape;42827;p18"/>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8" name="Google Shape;42828;p18"/>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9" name="Google Shape;42829;p18"/>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0" name="Google Shape;42830;p18"/>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1" name="Google Shape;42831;p18"/>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2" name="Google Shape;42832;p18"/>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3" name="Google Shape;42833;p18"/>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4" name="Google Shape;42834;p18"/>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5" name="Google Shape;42835;p18"/>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6" name="Google Shape;42836;p18"/>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7" name="Google Shape;42837;p18"/>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8" name="Google Shape;42838;p18"/>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9" name="Google Shape;42839;p18"/>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0" name="Google Shape;42840;p18"/>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1" name="Google Shape;42841;p18"/>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2" name="Google Shape;42842;p18"/>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3" name="Google Shape;42843;p18"/>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4" name="Google Shape;42844;p18"/>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5" name="Google Shape;42845;p18"/>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6" name="Google Shape;42846;p18"/>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7" name="Google Shape;42847;p18"/>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8" name="Google Shape;42848;p18"/>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9" name="Google Shape;42849;p18"/>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0" name="Google Shape;42850;p18"/>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1" name="Google Shape;42851;p18"/>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2" name="Google Shape;42852;p18"/>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3" name="Google Shape;42853;p18"/>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4" name="Google Shape;42854;p18"/>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5" name="Google Shape;42855;p18"/>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6" name="Google Shape;42856;p18"/>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7" name="Google Shape;42857;p18"/>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8" name="Google Shape;42858;p18"/>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9" name="Google Shape;42859;p18"/>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0" name="Google Shape;42860;p18"/>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1" name="Google Shape;42861;p18"/>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2" name="Google Shape;42862;p18"/>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3" name="Google Shape;42863;p18"/>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4" name="Google Shape;42864;p18"/>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5" name="Google Shape;42865;p18"/>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6" name="Google Shape;42866;p18"/>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7" name="Google Shape;42867;p18"/>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8" name="Google Shape;42868;p18"/>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9" name="Google Shape;42869;p18"/>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0" name="Google Shape;42870;p18"/>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1" name="Google Shape;42871;p18"/>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2" name="Google Shape;42872;p18"/>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3" name="Google Shape;42873;p18"/>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4" name="Google Shape;42874;p18"/>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5" name="Google Shape;42875;p18"/>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6" name="Google Shape;42876;p18"/>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7" name="Google Shape;42877;p18"/>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8" name="Google Shape;42878;p18"/>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9" name="Google Shape;42879;p18"/>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0" name="Google Shape;42880;p18"/>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1" name="Google Shape;42881;p18"/>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2" name="Google Shape;42882;p18"/>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3" name="Google Shape;42883;p18"/>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4" name="Google Shape;42884;p18"/>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5" name="Google Shape;42885;p18"/>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6" name="Google Shape;42886;p18"/>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7" name="Google Shape;42887;p18"/>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8" name="Google Shape;42888;p18"/>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9" name="Google Shape;42889;p18"/>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0" name="Google Shape;42890;p18"/>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1" name="Google Shape;42891;p18"/>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2" name="Google Shape;42892;p18"/>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3" name="Google Shape;42893;p18"/>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4" name="Google Shape;42894;p18"/>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5" name="Google Shape;42895;p18"/>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6" name="Google Shape;42896;p18"/>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7" name="Google Shape;42897;p18"/>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8" name="Google Shape;42898;p18"/>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9" name="Google Shape;42899;p18"/>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0" name="Google Shape;42900;p18"/>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1" name="Google Shape;42901;p18"/>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2" name="Google Shape;42902;p18"/>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3" name="Google Shape;42903;p18"/>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4" name="Google Shape;42904;p18"/>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5" name="Google Shape;42905;p18"/>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6" name="Google Shape;42906;p18"/>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7" name="Google Shape;42907;p18"/>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8" name="Google Shape;42908;p18"/>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9" name="Google Shape;42909;p18"/>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0" name="Google Shape;42910;p18"/>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1" name="Google Shape;42911;p18"/>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2" name="Google Shape;42912;p18"/>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3" name="Google Shape;42913;p18"/>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4" name="Google Shape;42914;p18"/>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5" name="Google Shape;42915;p18"/>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6" name="Google Shape;42916;p18"/>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7" name="Google Shape;42917;p18"/>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8" name="Google Shape;42918;p18"/>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9" name="Google Shape;42919;p18"/>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0" name="Google Shape;42920;p18"/>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1" name="Google Shape;42921;p18"/>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2" name="Google Shape;42922;p18"/>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3" name="Google Shape;42923;p18"/>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4" name="Google Shape;42924;p18"/>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5" name="Google Shape;42925;p18"/>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6" name="Google Shape;42926;p18"/>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7" name="Google Shape;42927;p18"/>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8" name="Google Shape;42928;p18"/>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9" name="Google Shape;42929;p18"/>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0" name="Google Shape;42930;p18"/>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1" name="Google Shape;42931;p18"/>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2" name="Google Shape;42932;p18"/>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3" name="Google Shape;42933;p18"/>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4" name="Google Shape;42934;p18"/>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5" name="Google Shape;42935;p18"/>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6" name="Google Shape;42936;p18"/>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7" name="Google Shape;42937;p18"/>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8" name="Google Shape;42938;p18"/>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9" name="Google Shape;42939;p18"/>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0" name="Google Shape;42940;p18"/>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1" name="Google Shape;42941;p18"/>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2" name="Google Shape;42942;p18"/>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3" name="Google Shape;42943;p18"/>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4" name="Google Shape;42944;p18"/>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5" name="Google Shape;42945;p18"/>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6" name="Google Shape;42946;p18"/>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7" name="Google Shape;42947;p18"/>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8" name="Google Shape;42948;p18"/>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9" name="Google Shape;42949;p18"/>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0" name="Google Shape;42950;p18"/>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1" name="Google Shape;42951;p18"/>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2" name="Google Shape;42952;p18"/>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3" name="Google Shape;42953;p18"/>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4" name="Google Shape;42954;p18"/>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5" name="Google Shape;42955;p18"/>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6" name="Google Shape;42956;p18"/>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7" name="Google Shape;42957;p18"/>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8" name="Google Shape;42958;p18"/>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9" name="Google Shape;42959;p18"/>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0" name="Google Shape;42960;p18"/>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1" name="Google Shape;42961;p18"/>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2" name="Google Shape;42962;p18"/>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3" name="Google Shape;42963;p18"/>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4" name="Google Shape;42964;p18"/>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5" name="Google Shape;42965;p18"/>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6" name="Google Shape;42966;p18"/>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7" name="Google Shape;42967;p18"/>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8" name="Google Shape;42968;p18"/>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9" name="Google Shape;42969;p18"/>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0" name="Google Shape;42970;p18"/>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1" name="Google Shape;42971;p18"/>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2" name="Google Shape;42972;p18"/>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3" name="Google Shape;42973;p18"/>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4" name="Google Shape;42974;p18"/>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5" name="Google Shape;42975;p18"/>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6" name="Google Shape;42976;p18"/>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7" name="Google Shape;42977;p18"/>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8" name="Google Shape;42978;p18"/>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9" name="Google Shape;42979;p18"/>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0" name="Google Shape;42980;p18"/>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1" name="Google Shape;42981;p18"/>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2" name="Google Shape;42982;p18"/>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3" name="Google Shape;42983;p18"/>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4" name="Google Shape;42984;p18"/>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5" name="Google Shape;42985;p18"/>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6" name="Google Shape;42986;p18"/>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7" name="Google Shape;42987;p18"/>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8" name="Google Shape;42988;p18"/>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9" name="Google Shape;42989;p18"/>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0" name="Google Shape;42990;p18"/>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1" name="Google Shape;42991;p18"/>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2" name="Google Shape;42992;p18"/>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3" name="Google Shape;42993;p18"/>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4" name="Google Shape;42994;p18"/>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5" name="Google Shape;42995;p18"/>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6" name="Google Shape;42996;p18"/>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7" name="Google Shape;42997;p18"/>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8" name="Google Shape;42998;p18"/>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9" name="Google Shape;42999;p18"/>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0" name="Google Shape;43000;p18"/>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1" name="Google Shape;43001;p18"/>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2" name="Google Shape;43002;p18"/>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3" name="Google Shape;43003;p18"/>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4" name="Google Shape;43004;p18"/>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5" name="Google Shape;43005;p18"/>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6" name="Google Shape;43006;p18"/>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7" name="Google Shape;43007;p18"/>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8" name="Google Shape;43008;p18"/>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9" name="Google Shape;43009;p18"/>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0" name="Google Shape;43010;p18"/>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1" name="Google Shape;43011;p18"/>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2" name="Google Shape;43012;p18"/>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3" name="Google Shape;43013;p18"/>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4" name="Google Shape;43014;p18"/>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5" name="Google Shape;43015;p18"/>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6" name="Google Shape;43016;p18"/>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7" name="Google Shape;43017;p18"/>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8" name="Google Shape;43018;p18"/>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9" name="Google Shape;43019;p18"/>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0" name="Google Shape;43020;p18"/>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1" name="Google Shape;43021;p18"/>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2" name="Google Shape;43022;p18"/>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3" name="Google Shape;43023;p18"/>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4" name="Google Shape;43024;p18"/>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5" name="Google Shape;43025;p18"/>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6" name="Google Shape;43026;p18"/>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7" name="Google Shape;43027;p18"/>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8" name="Google Shape;43028;p18"/>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9" name="Google Shape;43029;p18"/>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0" name="Google Shape;43030;p18"/>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1" name="Google Shape;43031;p18"/>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2" name="Google Shape;43032;p18"/>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3" name="Google Shape;43033;p18"/>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4" name="Google Shape;43034;p18"/>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5" name="Google Shape;43035;p18"/>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6" name="Google Shape;43036;p18"/>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7" name="Google Shape;43037;p18"/>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8" name="Google Shape;43038;p18"/>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9" name="Google Shape;43039;p18"/>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0" name="Google Shape;43040;p18"/>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1" name="Google Shape;43041;p18"/>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2" name="Google Shape;43042;p18"/>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3" name="Google Shape;43043;p18"/>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4" name="Google Shape;43044;p18"/>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5" name="Google Shape;43045;p18"/>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6" name="Google Shape;43046;p18"/>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7" name="Google Shape;43047;p18"/>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8" name="Google Shape;43048;p18"/>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9" name="Google Shape;43049;p18"/>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0" name="Google Shape;43050;p18"/>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1" name="Google Shape;43051;p18"/>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2" name="Google Shape;43052;p18"/>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3" name="Google Shape;43053;p18"/>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4" name="Google Shape;43054;p18"/>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5" name="Google Shape;43055;p18"/>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6" name="Google Shape;43056;p18"/>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7" name="Google Shape;43057;p18"/>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8" name="Google Shape;43058;p18"/>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9" name="Google Shape;43059;p18"/>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0" name="Google Shape;43060;p18"/>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1" name="Google Shape;43061;p18"/>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2" name="Google Shape;43062;p18"/>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3" name="Google Shape;43063;p18"/>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4" name="Google Shape;43064;p18"/>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5" name="Google Shape;43065;p18"/>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6" name="Google Shape;43066;p18"/>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7" name="Google Shape;43067;p18"/>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8" name="Google Shape;43068;p18"/>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9" name="Google Shape;43069;p18"/>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0" name="Google Shape;43070;p18"/>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1" name="Google Shape;43071;p18"/>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2" name="Google Shape;43072;p18"/>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3" name="Google Shape;43073;p18"/>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4" name="Google Shape;43074;p18"/>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5" name="Google Shape;43075;p18"/>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6" name="Google Shape;43076;p18"/>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7" name="Google Shape;43077;p18"/>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8" name="Google Shape;43078;p18"/>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9" name="Google Shape;43079;p18"/>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0" name="Google Shape;43080;p18"/>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1" name="Google Shape;43081;p18"/>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2" name="Google Shape;43082;p18"/>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3" name="Google Shape;43083;p18"/>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4" name="Google Shape;43084;p18"/>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5" name="Google Shape;43085;p18"/>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6" name="Google Shape;43086;p18"/>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7" name="Google Shape;43087;p18"/>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8" name="Google Shape;43088;p18"/>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9" name="Google Shape;43089;p18"/>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0" name="Google Shape;43090;p18"/>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1" name="Google Shape;43091;p18"/>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2" name="Google Shape;43092;p18"/>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3" name="Google Shape;43093;p18"/>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4" name="Google Shape;43094;p18"/>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5" name="Google Shape;43095;p18"/>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6" name="Google Shape;43096;p18"/>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7" name="Google Shape;43097;p18"/>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8" name="Google Shape;43098;p18"/>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9" name="Google Shape;43099;p18"/>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136909752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and three columns" userDrawn="1">
  <p:cSld name="Title and three columns">
    <p:spTree>
      <p:nvGrpSpPr>
        <p:cNvPr id="1" name="Shape 45802"/>
        <p:cNvGrpSpPr/>
        <p:nvPr/>
      </p:nvGrpSpPr>
      <p:grpSpPr>
        <a:xfrm>
          <a:off x="0" y="0"/>
          <a:ext cx="0" cy="0"/>
          <a:chOff x="0" y="0"/>
          <a:chExt cx="0" cy="0"/>
        </a:xfrm>
      </p:grpSpPr>
      <p:grpSp>
        <p:nvGrpSpPr>
          <p:cNvPr id="2699" name="Google Shape;40411;p18">
            <a:extLst>
              <a:ext uri="{FF2B5EF4-FFF2-40B4-BE49-F238E27FC236}">
                <a16:creationId xmlns:a16="http://schemas.microsoft.com/office/drawing/2014/main" id="{270F45C1-B6DD-45D4-9A71-127118940297}"/>
              </a:ext>
            </a:extLst>
          </p:cNvPr>
          <p:cNvGrpSpPr/>
          <p:nvPr userDrawn="1"/>
        </p:nvGrpSpPr>
        <p:grpSpPr>
          <a:xfrm>
            <a:off x="0" y="226828"/>
            <a:ext cx="12192000" cy="6858000"/>
            <a:chOff x="0" y="0"/>
            <a:chExt cx="9144000" cy="5143500"/>
          </a:xfrm>
        </p:grpSpPr>
        <p:sp>
          <p:nvSpPr>
            <p:cNvPr id="2700" name="Google Shape;40412;p18">
              <a:extLst>
                <a:ext uri="{FF2B5EF4-FFF2-40B4-BE49-F238E27FC236}">
                  <a16:creationId xmlns:a16="http://schemas.microsoft.com/office/drawing/2014/main" id="{A841360B-9FC0-400F-AF63-6611366A2274}"/>
                </a:ext>
              </a:extLst>
            </p:cNvPr>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1" name="Google Shape;40413;p18">
              <a:extLst>
                <a:ext uri="{FF2B5EF4-FFF2-40B4-BE49-F238E27FC236}">
                  <a16:creationId xmlns:a16="http://schemas.microsoft.com/office/drawing/2014/main" id="{13006F32-F9AC-47FB-879C-E5393A57520A}"/>
                </a:ext>
              </a:extLst>
            </p:cNvPr>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2" name="Google Shape;40414;p18">
              <a:extLst>
                <a:ext uri="{FF2B5EF4-FFF2-40B4-BE49-F238E27FC236}">
                  <a16:creationId xmlns:a16="http://schemas.microsoft.com/office/drawing/2014/main" id="{E966E402-F3BF-4B57-951F-425DBDC2E4CD}"/>
                </a:ext>
              </a:extLst>
            </p:cNvPr>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3" name="Google Shape;40415;p18">
              <a:extLst>
                <a:ext uri="{FF2B5EF4-FFF2-40B4-BE49-F238E27FC236}">
                  <a16:creationId xmlns:a16="http://schemas.microsoft.com/office/drawing/2014/main" id="{2FF61503-72FA-45BE-B0D8-DAE6D3DBBDF0}"/>
                </a:ext>
              </a:extLst>
            </p:cNvPr>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4" name="Google Shape;40416;p18">
              <a:extLst>
                <a:ext uri="{FF2B5EF4-FFF2-40B4-BE49-F238E27FC236}">
                  <a16:creationId xmlns:a16="http://schemas.microsoft.com/office/drawing/2014/main" id="{5DFAD128-4BE8-41D5-AE25-6D60810F1BAA}"/>
                </a:ext>
              </a:extLst>
            </p:cNvPr>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5" name="Google Shape;40417;p18">
              <a:extLst>
                <a:ext uri="{FF2B5EF4-FFF2-40B4-BE49-F238E27FC236}">
                  <a16:creationId xmlns:a16="http://schemas.microsoft.com/office/drawing/2014/main" id="{179A54D2-EECB-4C52-B8A4-9889A280B1F0}"/>
                </a:ext>
              </a:extLst>
            </p:cNvPr>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6" name="Google Shape;40418;p18">
              <a:extLst>
                <a:ext uri="{FF2B5EF4-FFF2-40B4-BE49-F238E27FC236}">
                  <a16:creationId xmlns:a16="http://schemas.microsoft.com/office/drawing/2014/main" id="{32E7FEC2-0027-4963-BC44-4D23CDCD275A}"/>
                </a:ext>
              </a:extLst>
            </p:cNvPr>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7" name="Google Shape;40419;p18">
              <a:extLst>
                <a:ext uri="{FF2B5EF4-FFF2-40B4-BE49-F238E27FC236}">
                  <a16:creationId xmlns:a16="http://schemas.microsoft.com/office/drawing/2014/main" id="{3FB100AC-AD1C-46C8-A6AC-8D75DF3872C2}"/>
                </a:ext>
              </a:extLst>
            </p:cNvPr>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8" name="Google Shape;40420;p18">
              <a:extLst>
                <a:ext uri="{FF2B5EF4-FFF2-40B4-BE49-F238E27FC236}">
                  <a16:creationId xmlns:a16="http://schemas.microsoft.com/office/drawing/2014/main" id="{A2DE670D-0B86-498A-9564-848A537BFD40}"/>
                </a:ext>
              </a:extLst>
            </p:cNvPr>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09" name="Google Shape;40421;p18">
              <a:extLst>
                <a:ext uri="{FF2B5EF4-FFF2-40B4-BE49-F238E27FC236}">
                  <a16:creationId xmlns:a16="http://schemas.microsoft.com/office/drawing/2014/main" id="{9F46034E-3702-49FE-A29F-8430FAC03EE8}"/>
                </a:ext>
              </a:extLst>
            </p:cNvPr>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0" name="Google Shape;40422;p18">
              <a:extLst>
                <a:ext uri="{FF2B5EF4-FFF2-40B4-BE49-F238E27FC236}">
                  <a16:creationId xmlns:a16="http://schemas.microsoft.com/office/drawing/2014/main" id="{3F38FDD4-9862-4446-8EE7-1B3ECD548727}"/>
                </a:ext>
              </a:extLst>
            </p:cNvPr>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1" name="Google Shape;40423;p18">
              <a:extLst>
                <a:ext uri="{FF2B5EF4-FFF2-40B4-BE49-F238E27FC236}">
                  <a16:creationId xmlns:a16="http://schemas.microsoft.com/office/drawing/2014/main" id="{0FB6C501-D603-490C-8C46-09DAFC251A9C}"/>
                </a:ext>
              </a:extLst>
            </p:cNvPr>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2" name="Google Shape;40424;p18">
              <a:extLst>
                <a:ext uri="{FF2B5EF4-FFF2-40B4-BE49-F238E27FC236}">
                  <a16:creationId xmlns:a16="http://schemas.microsoft.com/office/drawing/2014/main" id="{CC9725AC-F12B-4192-8DFD-2102E533974D}"/>
                </a:ext>
              </a:extLst>
            </p:cNvPr>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3" name="Google Shape;40425;p18">
              <a:extLst>
                <a:ext uri="{FF2B5EF4-FFF2-40B4-BE49-F238E27FC236}">
                  <a16:creationId xmlns:a16="http://schemas.microsoft.com/office/drawing/2014/main" id="{E0D6C8E2-580B-4050-BECA-05B2A9A6D059}"/>
                </a:ext>
              </a:extLst>
            </p:cNvPr>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4" name="Google Shape;40426;p18">
              <a:extLst>
                <a:ext uri="{FF2B5EF4-FFF2-40B4-BE49-F238E27FC236}">
                  <a16:creationId xmlns:a16="http://schemas.microsoft.com/office/drawing/2014/main" id="{31BD83BA-8381-4468-B16D-DAFBB51F3AAC}"/>
                </a:ext>
              </a:extLst>
            </p:cNvPr>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5" name="Google Shape;40427;p18">
              <a:extLst>
                <a:ext uri="{FF2B5EF4-FFF2-40B4-BE49-F238E27FC236}">
                  <a16:creationId xmlns:a16="http://schemas.microsoft.com/office/drawing/2014/main" id="{3AC8C7A2-373E-4D71-B3F8-E0162B8F0BA0}"/>
                </a:ext>
              </a:extLst>
            </p:cNvPr>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6" name="Google Shape;40428;p18">
              <a:extLst>
                <a:ext uri="{FF2B5EF4-FFF2-40B4-BE49-F238E27FC236}">
                  <a16:creationId xmlns:a16="http://schemas.microsoft.com/office/drawing/2014/main" id="{B63FEE76-036A-433E-A227-58522B47B413}"/>
                </a:ext>
              </a:extLst>
            </p:cNvPr>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7" name="Google Shape;40429;p18">
              <a:extLst>
                <a:ext uri="{FF2B5EF4-FFF2-40B4-BE49-F238E27FC236}">
                  <a16:creationId xmlns:a16="http://schemas.microsoft.com/office/drawing/2014/main" id="{0FEEBFB7-7772-4E61-9546-0E62DBF9223E}"/>
                </a:ext>
              </a:extLst>
            </p:cNvPr>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8" name="Google Shape;40430;p18">
              <a:extLst>
                <a:ext uri="{FF2B5EF4-FFF2-40B4-BE49-F238E27FC236}">
                  <a16:creationId xmlns:a16="http://schemas.microsoft.com/office/drawing/2014/main" id="{544902A4-36E2-4B6E-84F9-8F10985EAC6D}"/>
                </a:ext>
              </a:extLst>
            </p:cNvPr>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19" name="Google Shape;40431;p18">
              <a:extLst>
                <a:ext uri="{FF2B5EF4-FFF2-40B4-BE49-F238E27FC236}">
                  <a16:creationId xmlns:a16="http://schemas.microsoft.com/office/drawing/2014/main" id="{6069E92A-7C0D-485B-9A2E-6BE26AADC26D}"/>
                </a:ext>
              </a:extLst>
            </p:cNvPr>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0" name="Google Shape;40432;p18">
              <a:extLst>
                <a:ext uri="{FF2B5EF4-FFF2-40B4-BE49-F238E27FC236}">
                  <a16:creationId xmlns:a16="http://schemas.microsoft.com/office/drawing/2014/main" id="{83C71AB4-B0E3-4692-9A78-4642DA497CF5}"/>
                </a:ext>
              </a:extLst>
            </p:cNvPr>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1" name="Google Shape;40433;p18">
              <a:extLst>
                <a:ext uri="{FF2B5EF4-FFF2-40B4-BE49-F238E27FC236}">
                  <a16:creationId xmlns:a16="http://schemas.microsoft.com/office/drawing/2014/main" id="{B5FBCEF2-A398-4BF0-BD81-7584CCD1094C}"/>
                </a:ext>
              </a:extLst>
            </p:cNvPr>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2" name="Google Shape;40434;p18">
              <a:extLst>
                <a:ext uri="{FF2B5EF4-FFF2-40B4-BE49-F238E27FC236}">
                  <a16:creationId xmlns:a16="http://schemas.microsoft.com/office/drawing/2014/main" id="{E0F4E62C-72D1-4A91-AA37-ADED8D1C963A}"/>
                </a:ext>
              </a:extLst>
            </p:cNvPr>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3" name="Google Shape;40435;p18">
              <a:extLst>
                <a:ext uri="{FF2B5EF4-FFF2-40B4-BE49-F238E27FC236}">
                  <a16:creationId xmlns:a16="http://schemas.microsoft.com/office/drawing/2014/main" id="{4EFC44A0-C01A-47A7-9175-1C494E437498}"/>
                </a:ext>
              </a:extLst>
            </p:cNvPr>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4" name="Google Shape;40436;p18">
              <a:extLst>
                <a:ext uri="{FF2B5EF4-FFF2-40B4-BE49-F238E27FC236}">
                  <a16:creationId xmlns:a16="http://schemas.microsoft.com/office/drawing/2014/main" id="{F95F8460-3191-40AB-8773-3CA8BD0BCCC2}"/>
                </a:ext>
              </a:extLst>
            </p:cNvPr>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5" name="Google Shape;40437;p18">
              <a:extLst>
                <a:ext uri="{FF2B5EF4-FFF2-40B4-BE49-F238E27FC236}">
                  <a16:creationId xmlns:a16="http://schemas.microsoft.com/office/drawing/2014/main" id="{F652180F-DD83-4C73-8919-220EEA3DB98F}"/>
                </a:ext>
              </a:extLst>
            </p:cNvPr>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6" name="Google Shape;40438;p18">
              <a:extLst>
                <a:ext uri="{FF2B5EF4-FFF2-40B4-BE49-F238E27FC236}">
                  <a16:creationId xmlns:a16="http://schemas.microsoft.com/office/drawing/2014/main" id="{F306E2E5-1C84-4EFB-9B64-20CF641B23E9}"/>
                </a:ext>
              </a:extLst>
            </p:cNvPr>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7" name="Google Shape;40439;p18">
              <a:extLst>
                <a:ext uri="{FF2B5EF4-FFF2-40B4-BE49-F238E27FC236}">
                  <a16:creationId xmlns:a16="http://schemas.microsoft.com/office/drawing/2014/main" id="{3F9F56BC-138D-4F4F-A0DD-EA879714935F}"/>
                </a:ext>
              </a:extLst>
            </p:cNvPr>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8" name="Google Shape;40440;p18">
              <a:extLst>
                <a:ext uri="{FF2B5EF4-FFF2-40B4-BE49-F238E27FC236}">
                  <a16:creationId xmlns:a16="http://schemas.microsoft.com/office/drawing/2014/main" id="{3F32B4DA-A432-462F-8B4F-CED55C1FAC8F}"/>
                </a:ext>
              </a:extLst>
            </p:cNvPr>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29" name="Google Shape;40441;p18">
              <a:extLst>
                <a:ext uri="{FF2B5EF4-FFF2-40B4-BE49-F238E27FC236}">
                  <a16:creationId xmlns:a16="http://schemas.microsoft.com/office/drawing/2014/main" id="{81DF15AD-97B1-4528-9C0B-8B01303FCE73}"/>
                </a:ext>
              </a:extLst>
            </p:cNvPr>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0" name="Google Shape;40442;p18">
              <a:extLst>
                <a:ext uri="{FF2B5EF4-FFF2-40B4-BE49-F238E27FC236}">
                  <a16:creationId xmlns:a16="http://schemas.microsoft.com/office/drawing/2014/main" id="{BBE4B33A-6283-4858-BC26-7DE11DBF409B}"/>
                </a:ext>
              </a:extLst>
            </p:cNvPr>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1" name="Google Shape;40443;p18">
              <a:extLst>
                <a:ext uri="{FF2B5EF4-FFF2-40B4-BE49-F238E27FC236}">
                  <a16:creationId xmlns:a16="http://schemas.microsoft.com/office/drawing/2014/main" id="{B13B7F75-2783-45C8-ABB7-C821EBE752AF}"/>
                </a:ext>
              </a:extLst>
            </p:cNvPr>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2" name="Google Shape;40444;p18">
              <a:extLst>
                <a:ext uri="{FF2B5EF4-FFF2-40B4-BE49-F238E27FC236}">
                  <a16:creationId xmlns:a16="http://schemas.microsoft.com/office/drawing/2014/main" id="{1FD7FF61-4E9B-47C8-A7D1-C42539D04E5B}"/>
                </a:ext>
              </a:extLst>
            </p:cNvPr>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3" name="Google Shape;40445;p18">
              <a:extLst>
                <a:ext uri="{FF2B5EF4-FFF2-40B4-BE49-F238E27FC236}">
                  <a16:creationId xmlns:a16="http://schemas.microsoft.com/office/drawing/2014/main" id="{E4C04236-1C1B-4F90-B6A0-F851B4B17B59}"/>
                </a:ext>
              </a:extLst>
            </p:cNvPr>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4" name="Google Shape;40446;p18">
              <a:extLst>
                <a:ext uri="{FF2B5EF4-FFF2-40B4-BE49-F238E27FC236}">
                  <a16:creationId xmlns:a16="http://schemas.microsoft.com/office/drawing/2014/main" id="{B48E7D21-5089-41A5-977D-0AE8BE297A1A}"/>
                </a:ext>
              </a:extLst>
            </p:cNvPr>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5" name="Google Shape;40447;p18">
              <a:extLst>
                <a:ext uri="{FF2B5EF4-FFF2-40B4-BE49-F238E27FC236}">
                  <a16:creationId xmlns:a16="http://schemas.microsoft.com/office/drawing/2014/main" id="{6412200F-C147-49C4-B5E1-9D4A3C401276}"/>
                </a:ext>
              </a:extLst>
            </p:cNvPr>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6" name="Google Shape;40448;p18">
              <a:extLst>
                <a:ext uri="{FF2B5EF4-FFF2-40B4-BE49-F238E27FC236}">
                  <a16:creationId xmlns:a16="http://schemas.microsoft.com/office/drawing/2014/main" id="{B08AD699-9EE4-4836-A5F9-689441139361}"/>
                </a:ext>
              </a:extLst>
            </p:cNvPr>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7" name="Google Shape;40449;p18">
              <a:extLst>
                <a:ext uri="{FF2B5EF4-FFF2-40B4-BE49-F238E27FC236}">
                  <a16:creationId xmlns:a16="http://schemas.microsoft.com/office/drawing/2014/main" id="{1757C7B5-B6F8-46F8-BE51-BB59D68AA6A4}"/>
                </a:ext>
              </a:extLst>
            </p:cNvPr>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8" name="Google Shape;40450;p18">
              <a:extLst>
                <a:ext uri="{FF2B5EF4-FFF2-40B4-BE49-F238E27FC236}">
                  <a16:creationId xmlns:a16="http://schemas.microsoft.com/office/drawing/2014/main" id="{1C65D646-A153-4552-A06F-9984137EA246}"/>
                </a:ext>
              </a:extLst>
            </p:cNvPr>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39" name="Google Shape;40451;p18">
              <a:extLst>
                <a:ext uri="{FF2B5EF4-FFF2-40B4-BE49-F238E27FC236}">
                  <a16:creationId xmlns:a16="http://schemas.microsoft.com/office/drawing/2014/main" id="{2567C10B-4B8C-433B-9AD3-DE87BC43035B}"/>
                </a:ext>
              </a:extLst>
            </p:cNvPr>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0" name="Google Shape;40452;p18">
              <a:extLst>
                <a:ext uri="{FF2B5EF4-FFF2-40B4-BE49-F238E27FC236}">
                  <a16:creationId xmlns:a16="http://schemas.microsoft.com/office/drawing/2014/main" id="{B79E24FA-F89E-413C-986B-D5E9CCF3C585}"/>
                </a:ext>
              </a:extLst>
            </p:cNvPr>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1" name="Google Shape;40453;p18">
              <a:extLst>
                <a:ext uri="{FF2B5EF4-FFF2-40B4-BE49-F238E27FC236}">
                  <a16:creationId xmlns:a16="http://schemas.microsoft.com/office/drawing/2014/main" id="{6A3EFAED-6751-403C-BCB8-2565E49D769C}"/>
                </a:ext>
              </a:extLst>
            </p:cNvPr>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2" name="Google Shape;40454;p18">
              <a:extLst>
                <a:ext uri="{FF2B5EF4-FFF2-40B4-BE49-F238E27FC236}">
                  <a16:creationId xmlns:a16="http://schemas.microsoft.com/office/drawing/2014/main" id="{409F6608-156C-4B00-838D-59E77107D33F}"/>
                </a:ext>
              </a:extLst>
            </p:cNvPr>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3" name="Google Shape;40455;p18">
              <a:extLst>
                <a:ext uri="{FF2B5EF4-FFF2-40B4-BE49-F238E27FC236}">
                  <a16:creationId xmlns:a16="http://schemas.microsoft.com/office/drawing/2014/main" id="{FC7062DB-E263-49DD-B33D-9D6415E335DB}"/>
                </a:ext>
              </a:extLst>
            </p:cNvPr>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4" name="Google Shape;40456;p18">
              <a:extLst>
                <a:ext uri="{FF2B5EF4-FFF2-40B4-BE49-F238E27FC236}">
                  <a16:creationId xmlns:a16="http://schemas.microsoft.com/office/drawing/2014/main" id="{7C7DB253-333C-409F-85AA-0DCF038C7A90}"/>
                </a:ext>
              </a:extLst>
            </p:cNvPr>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5" name="Google Shape;40457;p18">
              <a:extLst>
                <a:ext uri="{FF2B5EF4-FFF2-40B4-BE49-F238E27FC236}">
                  <a16:creationId xmlns:a16="http://schemas.microsoft.com/office/drawing/2014/main" id="{2705401D-B105-46C8-8C66-565A47292FA1}"/>
                </a:ext>
              </a:extLst>
            </p:cNvPr>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6" name="Google Shape;40458;p18">
              <a:extLst>
                <a:ext uri="{FF2B5EF4-FFF2-40B4-BE49-F238E27FC236}">
                  <a16:creationId xmlns:a16="http://schemas.microsoft.com/office/drawing/2014/main" id="{126EFBDB-8103-4DF9-8E15-BE0D46D37D5A}"/>
                </a:ext>
              </a:extLst>
            </p:cNvPr>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7" name="Google Shape;40459;p18">
              <a:extLst>
                <a:ext uri="{FF2B5EF4-FFF2-40B4-BE49-F238E27FC236}">
                  <a16:creationId xmlns:a16="http://schemas.microsoft.com/office/drawing/2014/main" id="{4FF6A0BB-A21A-496A-A79F-731FC0D77F62}"/>
                </a:ext>
              </a:extLst>
            </p:cNvPr>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8" name="Google Shape;40460;p18">
              <a:extLst>
                <a:ext uri="{FF2B5EF4-FFF2-40B4-BE49-F238E27FC236}">
                  <a16:creationId xmlns:a16="http://schemas.microsoft.com/office/drawing/2014/main" id="{8BF69448-BE1D-498D-8F58-7551264EAB37}"/>
                </a:ext>
              </a:extLst>
            </p:cNvPr>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49" name="Google Shape;40461;p18">
              <a:extLst>
                <a:ext uri="{FF2B5EF4-FFF2-40B4-BE49-F238E27FC236}">
                  <a16:creationId xmlns:a16="http://schemas.microsoft.com/office/drawing/2014/main" id="{C2C26F41-714C-450F-BAF2-050191245D26}"/>
                </a:ext>
              </a:extLst>
            </p:cNvPr>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0" name="Google Shape;40462;p18">
              <a:extLst>
                <a:ext uri="{FF2B5EF4-FFF2-40B4-BE49-F238E27FC236}">
                  <a16:creationId xmlns:a16="http://schemas.microsoft.com/office/drawing/2014/main" id="{941BDA6F-0FE3-4DAA-89DE-DFA3F8C70B7F}"/>
                </a:ext>
              </a:extLst>
            </p:cNvPr>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1" name="Google Shape;40463;p18">
              <a:extLst>
                <a:ext uri="{FF2B5EF4-FFF2-40B4-BE49-F238E27FC236}">
                  <a16:creationId xmlns:a16="http://schemas.microsoft.com/office/drawing/2014/main" id="{B3B91865-CC6F-4A25-BAB6-327B1DCEA47F}"/>
                </a:ext>
              </a:extLst>
            </p:cNvPr>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2" name="Google Shape;40464;p18">
              <a:extLst>
                <a:ext uri="{FF2B5EF4-FFF2-40B4-BE49-F238E27FC236}">
                  <a16:creationId xmlns:a16="http://schemas.microsoft.com/office/drawing/2014/main" id="{EDC01F38-B5AF-433C-8F03-3781BBE2F879}"/>
                </a:ext>
              </a:extLst>
            </p:cNvPr>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3" name="Google Shape;40465;p18">
              <a:extLst>
                <a:ext uri="{FF2B5EF4-FFF2-40B4-BE49-F238E27FC236}">
                  <a16:creationId xmlns:a16="http://schemas.microsoft.com/office/drawing/2014/main" id="{151D7A22-D8B0-4F07-9AE1-21DD2FC0DB52}"/>
                </a:ext>
              </a:extLst>
            </p:cNvPr>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4" name="Google Shape;40466;p18">
              <a:extLst>
                <a:ext uri="{FF2B5EF4-FFF2-40B4-BE49-F238E27FC236}">
                  <a16:creationId xmlns:a16="http://schemas.microsoft.com/office/drawing/2014/main" id="{BCFA96B1-D7AE-4D4A-875F-EAD2EF754EFC}"/>
                </a:ext>
              </a:extLst>
            </p:cNvPr>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5" name="Google Shape;40467;p18">
              <a:extLst>
                <a:ext uri="{FF2B5EF4-FFF2-40B4-BE49-F238E27FC236}">
                  <a16:creationId xmlns:a16="http://schemas.microsoft.com/office/drawing/2014/main" id="{8CEEEE65-EEF3-4095-99BA-CB833F880815}"/>
                </a:ext>
              </a:extLst>
            </p:cNvPr>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6" name="Google Shape;40468;p18">
              <a:extLst>
                <a:ext uri="{FF2B5EF4-FFF2-40B4-BE49-F238E27FC236}">
                  <a16:creationId xmlns:a16="http://schemas.microsoft.com/office/drawing/2014/main" id="{BB38136E-6C90-423B-B43F-1234214CD444}"/>
                </a:ext>
              </a:extLst>
            </p:cNvPr>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7" name="Google Shape;40469;p18">
              <a:extLst>
                <a:ext uri="{FF2B5EF4-FFF2-40B4-BE49-F238E27FC236}">
                  <a16:creationId xmlns:a16="http://schemas.microsoft.com/office/drawing/2014/main" id="{E0ED3F30-F8E2-40D4-9274-A9A53206774E}"/>
                </a:ext>
              </a:extLst>
            </p:cNvPr>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8" name="Google Shape;40470;p18">
              <a:extLst>
                <a:ext uri="{FF2B5EF4-FFF2-40B4-BE49-F238E27FC236}">
                  <a16:creationId xmlns:a16="http://schemas.microsoft.com/office/drawing/2014/main" id="{171D9AF7-7CD7-46C9-B8B4-1AC060373A0D}"/>
                </a:ext>
              </a:extLst>
            </p:cNvPr>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59" name="Google Shape;40471;p18">
              <a:extLst>
                <a:ext uri="{FF2B5EF4-FFF2-40B4-BE49-F238E27FC236}">
                  <a16:creationId xmlns:a16="http://schemas.microsoft.com/office/drawing/2014/main" id="{47CF6B74-8BF9-4E83-B3E5-0111735497C6}"/>
                </a:ext>
              </a:extLst>
            </p:cNvPr>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0" name="Google Shape;40472;p18">
              <a:extLst>
                <a:ext uri="{FF2B5EF4-FFF2-40B4-BE49-F238E27FC236}">
                  <a16:creationId xmlns:a16="http://schemas.microsoft.com/office/drawing/2014/main" id="{DA35A8BA-266C-4A7E-A0A7-28D1966C8498}"/>
                </a:ext>
              </a:extLst>
            </p:cNvPr>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1" name="Google Shape;40473;p18">
              <a:extLst>
                <a:ext uri="{FF2B5EF4-FFF2-40B4-BE49-F238E27FC236}">
                  <a16:creationId xmlns:a16="http://schemas.microsoft.com/office/drawing/2014/main" id="{559D0BF1-95A2-4C71-9D29-D6B654D89C7D}"/>
                </a:ext>
              </a:extLst>
            </p:cNvPr>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2" name="Google Shape;40474;p18">
              <a:extLst>
                <a:ext uri="{FF2B5EF4-FFF2-40B4-BE49-F238E27FC236}">
                  <a16:creationId xmlns:a16="http://schemas.microsoft.com/office/drawing/2014/main" id="{B51E5F48-EF75-4825-8732-C1959622F82A}"/>
                </a:ext>
              </a:extLst>
            </p:cNvPr>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3" name="Google Shape;40475;p18">
              <a:extLst>
                <a:ext uri="{FF2B5EF4-FFF2-40B4-BE49-F238E27FC236}">
                  <a16:creationId xmlns:a16="http://schemas.microsoft.com/office/drawing/2014/main" id="{FC5DF632-4808-4D7B-A4A3-F40A53F0CF2C}"/>
                </a:ext>
              </a:extLst>
            </p:cNvPr>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4" name="Google Shape;40476;p18">
              <a:extLst>
                <a:ext uri="{FF2B5EF4-FFF2-40B4-BE49-F238E27FC236}">
                  <a16:creationId xmlns:a16="http://schemas.microsoft.com/office/drawing/2014/main" id="{99E169F1-05C8-4D4D-9817-90984EAEEFB0}"/>
                </a:ext>
              </a:extLst>
            </p:cNvPr>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5" name="Google Shape;40477;p18">
              <a:extLst>
                <a:ext uri="{FF2B5EF4-FFF2-40B4-BE49-F238E27FC236}">
                  <a16:creationId xmlns:a16="http://schemas.microsoft.com/office/drawing/2014/main" id="{4D8AFEC0-3BD6-45A1-8A81-B25AE35360D4}"/>
                </a:ext>
              </a:extLst>
            </p:cNvPr>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6" name="Google Shape;40478;p18">
              <a:extLst>
                <a:ext uri="{FF2B5EF4-FFF2-40B4-BE49-F238E27FC236}">
                  <a16:creationId xmlns:a16="http://schemas.microsoft.com/office/drawing/2014/main" id="{176652BB-FF4B-4D55-AF88-F3543B70343E}"/>
                </a:ext>
              </a:extLst>
            </p:cNvPr>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7" name="Google Shape;40479;p18">
              <a:extLst>
                <a:ext uri="{FF2B5EF4-FFF2-40B4-BE49-F238E27FC236}">
                  <a16:creationId xmlns:a16="http://schemas.microsoft.com/office/drawing/2014/main" id="{295AFE15-DF51-4F40-A7C1-418BA021C0E1}"/>
                </a:ext>
              </a:extLst>
            </p:cNvPr>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8" name="Google Shape;40480;p18">
              <a:extLst>
                <a:ext uri="{FF2B5EF4-FFF2-40B4-BE49-F238E27FC236}">
                  <a16:creationId xmlns:a16="http://schemas.microsoft.com/office/drawing/2014/main" id="{FB28446C-AEF2-4C23-8304-9E3589DD7F34}"/>
                </a:ext>
              </a:extLst>
            </p:cNvPr>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69" name="Google Shape;40481;p18">
              <a:extLst>
                <a:ext uri="{FF2B5EF4-FFF2-40B4-BE49-F238E27FC236}">
                  <a16:creationId xmlns:a16="http://schemas.microsoft.com/office/drawing/2014/main" id="{8AD41054-F10B-4247-9B92-DB7F9A4EBD42}"/>
                </a:ext>
              </a:extLst>
            </p:cNvPr>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0" name="Google Shape;40482;p18">
              <a:extLst>
                <a:ext uri="{FF2B5EF4-FFF2-40B4-BE49-F238E27FC236}">
                  <a16:creationId xmlns:a16="http://schemas.microsoft.com/office/drawing/2014/main" id="{66C129F8-5F06-45FC-A6CD-4489254B05A9}"/>
                </a:ext>
              </a:extLst>
            </p:cNvPr>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1" name="Google Shape;40483;p18">
              <a:extLst>
                <a:ext uri="{FF2B5EF4-FFF2-40B4-BE49-F238E27FC236}">
                  <a16:creationId xmlns:a16="http://schemas.microsoft.com/office/drawing/2014/main" id="{E6B281B2-3CDD-4D6C-A4AB-793F255CB4FE}"/>
                </a:ext>
              </a:extLst>
            </p:cNvPr>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2" name="Google Shape;40484;p18">
              <a:extLst>
                <a:ext uri="{FF2B5EF4-FFF2-40B4-BE49-F238E27FC236}">
                  <a16:creationId xmlns:a16="http://schemas.microsoft.com/office/drawing/2014/main" id="{11909085-61C2-4D14-A6AD-72097A2D0490}"/>
                </a:ext>
              </a:extLst>
            </p:cNvPr>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3" name="Google Shape;40485;p18">
              <a:extLst>
                <a:ext uri="{FF2B5EF4-FFF2-40B4-BE49-F238E27FC236}">
                  <a16:creationId xmlns:a16="http://schemas.microsoft.com/office/drawing/2014/main" id="{A39B81D2-3416-4929-A49A-D99D41299E52}"/>
                </a:ext>
              </a:extLst>
            </p:cNvPr>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4" name="Google Shape;40486;p18">
              <a:extLst>
                <a:ext uri="{FF2B5EF4-FFF2-40B4-BE49-F238E27FC236}">
                  <a16:creationId xmlns:a16="http://schemas.microsoft.com/office/drawing/2014/main" id="{EA7E7BBF-D69D-4FEE-81BF-A7846CFFF49B}"/>
                </a:ext>
              </a:extLst>
            </p:cNvPr>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5" name="Google Shape;40487;p18">
              <a:extLst>
                <a:ext uri="{FF2B5EF4-FFF2-40B4-BE49-F238E27FC236}">
                  <a16:creationId xmlns:a16="http://schemas.microsoft.com/office/drawing/2014/main" id="{75C8A9F5-692F-4C6D-A179-4742F9BA71EE}"/>
                </a:ext>
              </a:extLst>
            </p:cNvPr>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6" name="Google Shape;40488;p18">
              <a:extLst>
                <a:ext uri="{FF2B5EF4-FFF2-40B4-BE49-F238E27FC236}">
                  <a16:creationId xmlns:a16="http://schemas.microsoft.com/office/drawing/2014/main" id="{7DFFC827-68FC-4AB5-9443-7C0030770952}"/>
                </a:ext>
              </a:extLst>
            </p:cNvPr>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7" name="Google Shape;40489;p18">
              <a:extLst>
                <a:ext uri="{FF2B5EF4-FFF2-40B4-BE49-F238E27FC236}">
                  <a16:creationId xmlns:a16="http://schemas.microsoft.com/office/drawing/2014/main" id="{DE00E7B2-43EC-40B1-9409-A74548C12584}"/>
                </a:ext>
              </a:extLst>
            </p:cNvPr>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8" name="Google Shape;40490;p18">
              <a:extLst>
                <a:ext uri="{FF2B5EF4-FFF2-40B4-BE49-F238E27FC236}">
                  <a16:creationId xmlns:a16="http://schemas.microsoft.com/office/drawing/2014/main" id="{42AC9AAF-0046-49C6-A4E0-EA46C2671DEF}"/>
                </a:ext>
              </a:extLst>
            </p:cNvPr>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79" name="Google Shape;40491;p18">
              <a:extLst>
                <a:ext uri="{FF2B5EF4-FFF2-40B4-BE49-F238E27FC236}">
                  <a16:creationId xmlns:a16="http://schemas.microsoft.com/office/drawing/2014/main" id="{4FB6AB1D-D49B-4FCF-81A0-E79436B9FCC5}"/>
                </a:ext>
              </a:extLst>
            </p:cNvPr>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0" name="Google Shape;40492;p18">
              <a:extLst>
                <a:ext uri="{FF2B5EF4-FFF2-40B4-BE49-F238E27FC236}">
                  <a16:creationId xmlns:a16="http://schemas.microsoft.com/office/drawing/2014/main" id="{CD17EEC1-717C-4B6C-B605-AA4E45699EE5}"/>
                </a:ext>
              </a:extLst>
            </p:cNvPr>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1" name="Google Shape;40493;p18">
              <a:extLst>
                <a:ext uri="{FF2B5EF4-FFF2-40B4-BE49-F238E27FC236}">
                  <a16:creationId xmlns:a16="http://schemas.microsoft.com/office/drawing/2014/main" id="{0D239839-B8A9-4C7C-983A-F40B2E92A78E}"/>
                </a:ext>
              </a:extLst>
            </p:cNvPr>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2" name="Google Shape;40494;p18">
              <a:extLst>
                <a:ext uri="{FF2B5EF4-FFF2-40B4-BE49-F238E27FC236}">
                  <a16:creationId xmlns:a16="http://schemas.microsoft.com/office/drawing/2014/main" id="{E008D242-2A5A-4105-A309-E369784F1C26}"/>
                </a:ext>
              </a:extLst>
            </p:cNvPr>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3" name="Google Shape;40495;p18">
              <a:extLst>
                <a:ext uri="{FF2B5EF4-FFF2-40B4-BE49-F238E27FC236}">
                  <a16:creationId xmlns:a16="http://schemas.microsoft.com/office/drawing/2014/main" id="{4BAA82A5-FEA2-4446-8A85-639238A042F3}"/>
                </a:ext>
              </a:extLst>
            </p:cNvPr>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4" name="Google Shape;40496;p18">
              <a:extLst>
                <a:ext uri="{FF2B5EF4-FFF2-40B4-BE49-F238E27FC236}">
                  <a16:creationId xmlns:a16="http://schemas.microsoft.com/office/drawing/2014/main" id="{7526FC58-F9EE-459D-B609-86197266C37B}"/>
                </a:ext>
              </a:extLst>
            </p:cNvPr>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5" name="Google Shape;40497;p18">
              <a:extLst>
                <a:ext uri="{FF2B5EF4-FFF2-40B4-BE49-F238E27FC236}">
                  <a16:creationId xmlns:a16="http://schemas.microsoft.com/office/drawing/2014/main" id="{8DCAAB98-74F2-4219-8E21-55B6AC9C66FA}"/>
                </a:ext>
              </a:extLst>
            </p:cNvPr>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6" name="Google Shape;40498;p18">
              <a:extLst>
                <a:ext uri="{FF2B5EF4-FFF2-40B4-BE49-F238E27FC236}">
                  <a16:creationId xmlns:a16="http://schemas.microsoft.com/office/drawing/2014/main" id="{9BB3B949-8BB5-452F-89E0-F10F6C3D073B}"/>
                </a:ext>
              </a:extLst>
            </p:cNvPr>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7" name="Google Shape;40499;p18">
              <a:extLst>
                <a:ext uri="{FF2B5EF4-FFF2-40B4-BE49-F238E27FC236}">
                  <a16:creationId xmlns:a16="http://schemas.microsoft.com/office/drawing/2014/main" id="{5081AF5A-5206-4CDC-B261-35C87DEBECBA}"/>
                </a:ext>
              </a:extLst>
            </p:cNvPr>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8" name="Google Shape;40500;p18">
              <a:extLst>
                <a:ext uri="{FF2B5EF4-FFF2-40B4-BE49-F238E27FC236}">
                  <a16:creationId xmlns:a16="http://schemas.microsoft.com/office/drawing/2014/main" id="{BC1E64CA-FDB8-4FEC-8F24-EEC2534294A8}"/>
                </a:ext>
              </a:extLst>
            </p:cNvPr>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89" name="Google Shape;40501;p18">
              <a:extLst>
                <a:ext uri="{FF2B5EF4-FFF2-40B4-BE49-F238E27FC236}">
                  <a16:creationId xmlns:a16="http://schemas.microsoft.com/office/drawing/2014/main" id="{455C55FA-4F82-4290-9EAD-649531669DBE}"/>
                </a:ext>
              </a:extLst>
            </p:cNvPr>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0" name="Google Shape;40502;p18">
              <a:extLst>
                <a:ext uri="{FF2B5EF4-FFF2-40B4-BE49-F238E27FC236}">
                  <a16:creationId xmlns:a16="http://schemas.microsoft.com/office/drawing/2014/main" id="{2E491469-1F60-4C6B-82FD-A8240D956697}"/>
                </a:ext>
              </a:extLst>
            </p:cNvPr>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1" name="Google Shape;40503;p18">
              <a:extLst>
                <a:ext uri="{FF2B5EF4-FFF2-40B4-BE49-F238E27FC236}">
                  <a16:creationId xmlns:a16="http://schemas.microsoft.com/office/drawing/2014/main" id="{7237D652-BA5C-478F-855A-BD515576DA57}"/>
                </a:ext>
              </a:extLst>
            </p:cNvPr>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2" name="Google Shape;40504;p18">
              <a:extLst>
                <a:ext uri="{FF2B5EF4-FFF2-40B4-BE49-F238E27FC236}">
                  <a16:creationId xmlns:a16="http://schemas.microsoft.com/office/drawing/2014/main" id="{1453D6F8-5D10-42A0-99E4-99ECD153251F}"/>
                </a:ext>
              </a:extLst>
            </p:cNvPr>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3" name="Google Shape;40505;p18">
              <a:extLst>
                <a:ext uri="{FF2B5EF4-FFF2-40B4-BE49-F238E27FC236}">
                  <a16:creationId xmlns:a16="http://schemas.microsoft.com/office/drawing/2014/main" id="{43AD9328-F3A3-4881-92CB-7E38071AD6B6}"/>
                </a:ext>
              </a:extLst>
            </p:cNvPr>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4" name="Google Shape;40506;p18">
              <a:extLst>
                <a:ext uri="{FF2B5EF4-FFF2-40B4-BE49-F238E27FC236}">
                  <a16:creationId xmlns:a16="http://schemas.microsoft.com/office/drawing/2014/main" id="{C89FF540-046A-4D8D-AD9E-68ED32B16A03}"/>
                </a:ext>
              </a:extLst>
            </p:cNvPr>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5" name="Google Shape;40507;p18">
              <a:extLst>
                <a:ext uri="{FF2B5EF4-FFF2-40B4-BE49-F238E27FC236}">
                  <a16:creationId xmlns:a16="http://schemas.microsoft.com/office/drawing/2014/main" id="{00C661DF-B03C-42ED-937A-C97D9C353372}"/>
                </a:ext>
              </a:extLst>
            </p:cNvPr>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6" name="Google Shape;40508;p18">
              <a:extLst>
                <a:ext uri="{FF2B5EF4-FFF2-40B4-BE49-F238E27FC236}">
                  <a16:creationId xmlns:a16="http://schemas.microsoft.com/office/drawing/2014/main" id="{7C9F22C2-27D5-49AD-BA95-F4B11C055CBB}"/>
                </a:ext>
              </a:extLst>
            </p:cNvPr>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7" name="Google Shape;40509;p18">
              <a:extLst>
                <a:ext uri="{FF2B5EF4-FFF2-40B4-BE49-F238E27FC236}">
                  <a16:creationId xmlns:a16="http://schemas.microsoft.com/office/drawing/2014/main" id="{686A88BC-61AF-4278-B1C8-00F3B72CAACF}"/>
                </a:ext>
              </a:extLst>
            </p:cNvPr>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8" name="Google Shape;40510;p18">
              <a:extLst>
                <a:ext uri="{FF2B5EF4-FFF2-40B4-BE49-F238E27FC236}">
                  <a16:creationId xmlns:a16="http://schemas.microsoft.com/office/drawing/2014/main" id="{BFB803C6-B69F-4FC8-8571-5D6EC783F0DF}"/>
                </a:ext>
              </a:extLst>
            </p:cNvPr>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799" name="Google Shape;40511;p18">
              <a:extLst>
                <a:ext uri="{FF2B5EF4-FFF2-40B4-BE49-F238E27FC236}">
                  <a16:creationId xmlns:a16="http://schemas.microsoft.com/office/drawing/2014/main" id="{2DD6445F-3F70-4C53-B358-C7D7B877BC5E}"/>
                </a:ext>
              </a:extLst>
            </p:cNvPr>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0" name="Google Shape;40512;p18">
              <a:extLst>
                <a:ext uri="{FF2B5EF4-FFF2-40B4-BE49-F238E27FC236}">
                  <a16:creationId xmlns:a16="http://schemas.microsoft.com/office/drawing/2014/main" id="{8E28FF9D-0FD7-4580-90C3-631624BF4E69}"/>
                </a:ext>
              </a:extLst>
            </p:cNvPr>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1" name="Google Shape;40513;p18">
              <a:extLst>
                <a:ext uri="{FF2B5EF4-FFF2-40B4-BE49-F238E27FC236}">
                  <a16:creationId xmlns:a16="http://schemas.microsoft.com/office/drawing/2014/main" id="{559441B3-ED39-40B5-ABD9-C95FA5D67EA7}"/>
                </a:ext>
              </a:extLst>
            </p:cNvPr>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2" name="Google Shape;40514;p18">
              <a:extLst>
                <a:ext uri="{FF2B5EF4-FFF2-40B4-BE49-F238E27FC236}">
                  <a16:creationId xmlns:a16="http://schemas.microsoft.com/office/drawing/2014/main" id="{A442D9E1-67EF-435E-9DD3-FA1EC8EB00A3}"/>
                </a:ext>
              </a:extLst>
            </p:cNvPr>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3" name="Google Shape;40515;p18">
              <a:extLst>
                <a:ext uri="{FF2B5EF4-FFF2-40B4-BE49-F238E27FC236}">
                  <a16:creationId xmlns:a16="http://schemas.microsoft.com/office/drawing/2014/main" id="{CD6376C3-0760-4836-8059-BF161F8C8E2B}"/>
                </a:ext>
              </a:extLst>
            </p:cNvPr>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4" name="Google Shape;40516;p18">
              <a:extLst>
                <a:ext uri="{FF2B5EF4-FFF2-40B4-BE49-F238E27FC236}">
                  <a16:creationId xmlns:a16="http://schemas.microsoft.com/office/drawing/2014/main" id="{4DFFE903-587D-48E4-8840-3CF7388179B1}"/>
                </a:ext>
              </a:extLst>
            </p:cNvPr>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5" name="Google Shape;40517;p18">
              <a:extLst>
                <a:ext uri="{FF2B5EF4-FFF2-40B4-BE49-F238E27FC236}">
                  <a16:creationId xmlns:a16="http://schemas.microsoft.com/office/drawing/2014/main" id="{95EC843D-8270-4FE9-897B-C926B030B1B1}"/>
                </a:ext>
              </a:extLst>
            </p:cNvPr>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6" name="Google Shape;40518;p18">
              <a:extLst>
                <a:ext uri="{FF2B5EF4-FFF2-40B4-BE49-F238E27FC236}">
                  <a16:creationId xmlns:a16="http://schemas.microsoft.com/office/drawing/2014/main" id="{A932BB00-B501-45AA-8DE0-F4F97F66DA01}"/>
                </a:ext>
              </a:extLst>
            </p:cNvPr>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7" name="Google Shape;40519;p18">
              <a:extLst>
                <a:ext uri="{FF2B5EF4-FFF2-40B4-BE49-F238E27FC236}">
                  <a16:creationId xmlns:a16="http://schemas.microsoft.com/office/drawing/2014/main" id="{DFD8E0B1-8BB6-472C-A1E9-936B60AF0B28}"/>
                </a:ext>
              </a:extLst>
            </p:cNvPr>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8" name="Google Shape;40520;p18">
              <a:extLst>
                <a:ext uri="{FF2B5EF4-FFF2-40B4-BE49-F238E27FC236}">
                  <a16:creationId xmlns:a16="http://schemas.microsoft.com/office/drawing/2014/main" id="{135CD14E-E8DC-4454-BF19-7A9EC8CD38E3}"/>
                </a:ext>
              </a:extLst>
            </p:cNvPr>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09" name="Google Shape;40521;p18">
              <a:extLst>
                <a:ext uri="{FF2B5EF4-FFF2-40B4-BE49-F238E27FC236}">
                  <a16:creationId xmlns:a16="http://schemas.microsoft.com/office/drawing/2014/main" id="{0D9764EA-9037-49E0-BF07-7CCD920EB8D4}"/>
                </a:ext>
              </a:extLst>
            </p:cNvPr>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0" name="Google Shape;40522;p18">
              <a:extLst>
                <a:ext uri="{FF2B5EF4-FFF2-40B4-BE49-F238E27FC236}">
                  <a16:creationId xmlns:a16="http://schemas.microsoft.com/office/drawing/2014/main" id="{C293E87A-BF68-4DC3-A996-B77D1AA30754}"/>
                </a:ext>
              </a:extLst>
            </p:cNvPr>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1" name="Google Shape;40523;p18">
              <a:extLst>
                <a:ext uri="{FF2B5EF4-FFF2-40B4-BE49-F238E27FC236}">
                  <a16:creationId xmlns:a16="http://schemas.microsoft.com/office/drawing/2014/main" id="{C71EB712-8CDE-43BA-AAC8-64209E27C79B}"/>
                </a:ext>
              </a:extLst>
            </p:cNvPr>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2" name="Google Shape;40524;p18">
              <a:extLst>
                <a:ext uri="{FF2B5EF4-FFF2-40B4-BE49-F238E27FC236}">
                  <a16:creationId xmlns:a16="http://schemas.microsoft.com/office/drawing/2014/main" id="{17EA1CB4-C5DE-429B-AF6D-3FD5064E32CE}"/>
                </a:ext>
              </a:extLst>
            </p:cNvPr>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3" name="Google Shape;40525;p18">
              <a:extLst>
                <a:ext uri="{FF2B5EF4-FFF2-40B4-BE49-F238E27FC236}">
                  <a16:creationId xmlns:a16="http://schemas.microsoft.com/office/drawing/2014/main" id="{2385E32B-5978-4574-A3CA-A59F76124DD7}"/>
                </a:ext>
              </a:extLst>
            </p:cNvPr>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4" name="Google Shape;40526;p18">
              <a:extLst>
                <a:ext uri="{FF2B5EF4-FFF2-40B4-BE49-F238E27FC236}">
                  <a16:creationId xmlns:a16="http://schemas.microsoft.com/office/drawing/2014/main" id="{78DF3AF6-44F6-4997-A2CA-C387B37F2AEC}"/>
                </a:ext>
              </a:extLst>
            </p:cNvPr>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5" name="Google Shape;40527;p18">
              <a:extLst>
                <a:ext uri="{FF2B5EF4-FFF2-40B4-BE49-F238E27FC236}">
                  <a16:creationId xmlns:a16="http://schemas.microsoft.com/office/drawing/2014/main" id="{9CCBDFD2-D0F8-4ADC-AA99-8E4E0F8D4EFC}"/>
                </a:ext>
              </a:extLst>
            </p:cNvPr>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6" name="Google Shape;40528;p18">
              <a:extLst>
                <a:ext uri="{FF2B5EF4-FFF2-40B4-BE49-F238E27FC236}">
                  <a16:creationId xmlns:a16="http://schemas.microsoft.com/office/drawing/2014/main" id="{A353565F-FE28-46F6-92B0-89D24168A5B8}"/>
                </a:ext>
              </a:extLst>
            </p:cNvPr>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7" name="Google Shape;40529;p18">
              <a:extLst>
                <a:ext uri="{FF2B5EF4-FFF2-40B4-BE49-F238E27FC236}">
                  <a16:creationId xmlns:a16="http://schemas.microsoft.com/office/drawing/2014/main" id="{8F02D980-85B2-4A65-8BE2-61CEE0AF73EE}"/>
                </a:ext>
              </a:extLst>
            </p:cNvPr>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8" name="Google Shape;40530;p18">
              <a:extLst>
                <a:ext uri="{FF2B5EF4-FFF2-40B4-BE49-F238E27FC236}">
                  <a16:creationId xmlns:a16="http://schemas.microsoft.com/office/drawing/2014/main" id="{5E6878B5-7792-4E8E-92E3-E14880F3338B}"/>
                </a:ext>
              </a:extLst>
            </p:cNvPr>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19" name="Google Shape;40531;p18">
              <a:extLst>
                <a:ext uri="{FF2B5EF4-FFF2-40B4-BE49-F238E27FC236}">
                  <a16:creationId xmlns:a16="http://schemas.microsoft.com/office/drawing/2014/main" id="{1F7F1991-BAE6-48EC-A897-9B7CD7B565DD}"/>
                </a:ext>
              </a:extLst>
            </p:cNvPr>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0" name="Google Shape;40532;p18">
              <a:extLst>
                <a:ext uri="{FF2B5EF4-FFF2-40B4-BE49-F238E27FC236}">
                  <a16:creationId xmlns:a16="http://schemas.microsoft.com/office/drawing/2014/main" id="{71FD4A25-939F-46B0-BF91-9B8E134B2F8C}"/>
                </a:ext>
              </a:extLst>
            </p:cNvPr>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1" name="Google Shape;40533;p18">
              <a:extLst>
                <a:ext uri="{FF2B5EF4-FFF2-40B4-BE49-F238E27FC236}">
                  <a16:creationId xmlns:a16="http://schemas.microsoft.com/office/drawing/2014/main" id="{260431FD-7244-4E3D-8EE4-82375D32CF52}"/>
                </a:ext>
              </a:extLst>
            </p:cNvPr>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2" name="Google Shape;40534;p18">
              <a:extLst>
                <a:ext uri="{FF2B5EF4-FFF2-40B4-BE49-F238E27FC236}">
                  <a16:creationId xmlns:a16="http://schemas.microsoft.com/office/drawing/2014/main" id="{62B88E71-61E3-4DA6-8097-E8B5F7C1BE66}"/>
                </a:ext>
              </a:extLst>
            </p:cNvPr>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3" name="Google Shape;40535;p18">
              <a:extLst>
                <a:ext uri="{FF2B5EF4-FFF2-40B4-BE49-F238E27FC236}">
                  <a16:creationId xmlns:a16="http://schemas.microsoft.com/office/drawing/2014/main" id="{C68DD4EA-25F4-4177-B7E5-4AB359E11C90}"/>
                </a:ext>
              </a:extLst>
            </p:cNvPr>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4" name="Google Shape;40536;p18">
              <a:extLst>
                <a:ext uri="{FF2B5EF4-FFF2-40B4-BE49-F238E27FC236}">
                  <a16:creationId xmlns:a16="http://schemas.microsoft.com/office/drawing/2014/main" id="{56FB888E-86FF-46DB-904A-62CFB410874B}"/>
                </a:ext>
              </a:extLst>
            </p:cNvPr>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5" name="Google Shape;40537;p18">
              <a:extLst>
                <a:ext uri="{FF2B5EF4-FFF2-40B4-BE49-F238E27FC236}">
                  <a16:creationId xmlns:a16="http://schemas.microsoft.com/office/drawing/2014/main" id="{B0DE85C9-063B-43AF-8A4B-386913858E63}"/>
                </a:ext>
              </a:extLst>
            </p:cNvPr>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6" name="Google Shape;40538;p18">
              <a:extLst>
                <a:ext uri="{FF2B5EF4-FFF2-40B4-BE49-F238E27FC236}">
                  <a16:creationId xmlns:a16="http://schemas.microsoft.com/office/drawing/2014/main" id="{B13499E2-5CF0-4426-BB05-CA589595B71A}"/>
                </a:ext>
              </a:extLst>
            </p:cNvPr>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7" name="Google Shape;40539;p18">
              <a:extLst>
                <a:ext uri="{FF2B5EF4-FFF2-40B4-BE49-F238E27FC236}">
                  <a16:creationId xmlns:a16="http://schemas.microsoft.com/office/drawing/2014/main" id="{249A7899-2857-4BD4-B6B8-E09DBCF29658}"/>
                </a:ext>
              </a:extLst>
            </p:cNvPr>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8" name="Google Shape;40540;p18">
              <a:extLst>
                <a:ext uri="{FF2B5EF4-FFF2-40B4-BE49-F238E27FC236}">
                  <a16:creationId xmlns:a16="http://schemas.microsoft.com/office/drawing/2014/main" id="{AC10B3FB-610B-4386-B01D-36FE650E4D6D}"/>
                </a:ext>
              </a:extLst>
            </p:cNvPr>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29" name="Google Shape;40541;p18">
              <a:extLst>
                <a:ext uri="{FF2B5EF4-FFF2-40B4-BE49-F238E27FC236}">
                  <a16:creationId xmlns:a16="http://schemas.microsoft.com/office/drawing/2014/main" id="{3D1418D1-2A03-4C01-8660-3B2D26686BFF}"/>
                </a:ext>
              </a:extLst>
            </p:cNvPr>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0" name="Google Shape;40542;p18">
              <a:extLst>
                <a:ext uri="{FF2B5EF4-FFF2-40B4-BE49-F238E27FC236}">
                  <a16:creationId xmlns:a16="http://schemas.microsoft.com/office/drawing/2014/main" id="{E3B9844D-3677-49C4-BAA1-BE5DC62003C2}"/>
                </a:ext>
              </a:extLst>
            </p:cNvPr>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1" name="Google Shape;40543;p18">
              <a:extLst>
                <a:ext uri="{FF2B5EF4-FFF2-40B4-BE49-F238E27FC236}">
                  <a16:creationId xmlns:a16="http://schemas.microsoft.com/office/drawing/2014/main" id="{648A17C5-DBD1-4156-9A3D-99F44496D902}"/>
                </a:ext>
              </a:extLst>
            </p:cNvPr>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2" name="Google Shape;40544;p18">
              <a:extLst>
                <a:ext uri="{FF2B5EF4-FFF2-40B4-BE49-F238E27FC236}">
                  <a16:creationId xmlns:a16="http://schemas.microsoft.com/office/drawing/2014/main" id="{2F6A2CDD-00CF-4ABA-B6E3-1E63D4213809}"/>
                </a:ext>
              </a:extLst>
            </p:cNvPr>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3" name="Google Shape;40545;p18">
              <a:extLst>
                <a:ext uri="{FF2B5EF4-FFF2-40B4-BE49-F238E27FC236}">
                  <a16:creationId xmlns:a16="http://schemas.microsoft.com/office/drawing/2014/main" id="{17162A05-E125-458A-B790-BD252EF85F24}"/>
                </a:ext>
              </a:extLst>
            </p:cNvPr>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4" name="Google Shape;40546;p18">
              <a:extLst>
                <a:ext uri="{FF2B5EF4-FFF2-40B4-BE49-F238E27FC236}">
                  <a16:creationId xmlns:a16="http://schemas.microsoft.com/office/drawing/2014/main" id="{122C0779-E848-4F69-9181-5A3B8AC9B521}"/>
                </a:ext>
              </a:extLst>
            </p:cNvPr>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5" name="Google Shape;40547;p18">
              <a:extLst>
                <a:ext uri="{FF2B5EF4-FFF2-40B4-BE49-F238E27FC236}">
                  <a16:creationId xmlns:a16="http://schemas.microsoft.com/office/drawing/2014/main" id="{3BAFEBF8-A966-48B9-8B6D-AA1D359B2EE8}"/>
                </a:ext>
              </a:extLst>
            </p:cNvPr>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6" name="Google Shape;40548;p18">
              <a:extLst>
                <a:ext uri="{FF2B5EF4-FFF2-40B4-BE49-F238E27FC236}">
                  <a16:creationId xmlns:a16="http://schemas.microsoft.com/office/drawing/2014/main" id="{F495A9BB-74D1-4C7A-BB43-C454EED82F70}"/>
                </a:ext>
              </a:extLst>
            </p:cNvPr>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7" name="Google Shape;40549;p18">
              <a:extLst>
                <a:ext uri="{FF2B5EF4-FFF2-40B4-BE49-F238E27FC236}">
                  <a16:creationId xmlns:a16="http://schemas.microsoft.com/office/drawing/2014/main" id="{FB375DC0-156A-4BF8-AC12-94AB87FFD7BE}"/>
                </a:ext>
              </a:extLst>
            </p:cNvPr>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8" name="Google Shape;40550;p18">
              <a:extLst>
                <a:ext uri="{FF2B5EF4-FFF2-40B4-BE49-F238E27FC236}">
                  <a16:creationId xmlns:a16="http://schemas.microsoft.com/office/drawing/2014/main" id="{CDB4EE65-9FE4-4B3B-A27E-EDF74A9D6862}"/>
                </a:ext>
              </a:extLst>
            </p:cNvPr>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39" name="Google Shape;40551;p18">
              <a:extLst>
                <a:ext uri="{FF2B5EF4-FFF2-40B4-BE49-F238E27FC236}">
                  <a16:creationId xmlns:a16="http://schemas.microsoft.com/office/drawing/2014/main" id="{834A1F09-6531-4AC3-A3FB-0540A54790D4}"/>
                </a:ext>
              </a:extLst>
            </p:cNvPr>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0" name="Google Shape;40552;p18">
              <a:extLst>
                <a:ext uri="{FF2B5EF4-FFF2-40B4-BE49-F238E27FC236}">
                  <a16:creationId xmlns:a16="http://schemas.microsoft.com/office/drawing/2014/main" id="{79276C15-5CE8-4B61-ADFC-233B984E44B1}"/>
                </a:ext>
              </a:extLst>
            </p:cNvPr>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1" name="Google Shape;40553;p18">
              <a:extLst>
                <a:ext uri="{FF2B5EF4-FFF2-40B4-BE49-F238E27FC236}">
                  <a16:creationId xmlns:a16="http://schemas.microsoft.com/office/drawing/2014/main" id="{733F4D04-679D-4682-A69C-3CB880DB7556}"/>
                </a:ext>
              </a:extLst>
            </p:cNvPr>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2" name="Google Shape;40554;p18">
              <a:extLst>
                <a:ext uri="{FF2B5EF4-FFF2-40B4-BE49-F238E27FC236}">
                  <a16:creationId xmlns:a16="http://schemas.microsoft.com/office/drawing/2014/main" id="{CA84BCE9-8559-44EE-846E-4D66D4CDA6D1}"/>
                </a:ext>
              </a:extLst>
            </p:cNvPr>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3" name="Google Shape;40555;p18">
              <a:extLst>
                <a:ext uri="{FF2B5EF4-FFF2-40B4-BE49-F238E27FC236}">
                  <a16:creationId xmlns:a16="http://schemas.microsoft.com/office/drawing/2014/main" id="{D097E269-1E57-4533-B039-FED74D4B7BCA}"/>
                </a:ext>
              </a:extLst>
            </p:cNvPr>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4" name="Google Shape;40556;p18">
              <a:extLst>
                <a:ext uri="{FF2B5EF4-FFF2-40B4-BE49-F238E27FC236}">
                  <a16:creationId xmlns:a16="http://schemas.microsoft.com/office/drawing/2014/main" id="{E9211336-C67F-4805-A254-533EF2472C32}"/>
                </a:ext>
              </a:extLst>
            </p:cNvPr>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5" name="Google Shape;40557;p18">
              <a:extLst>
                <a:ext uri="{FF2B5EF4-FFF2-40B4-BE49-F238E27FC236}">
                  <a16:creationId xmlns:a16="http://schemas.microsoft.com/office/drawing/2014/main" id="{865E996F-2FEC-41E9-A233-7659E2AADE68}"/>
                </a:ext>
              </a:extLst>
            </p:cNvPr>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6" name="Google Shape;40558;p18">
              <a:extLst>
                <a:ext uri="{FF2B5EF4-FFF2-40B4-BE49-F238E27FC236}">
                  <a16:creationId xmlns:a16="http://schemas.microsoft.com/office/drawing/2014/main" id="{017845D6-91EA-41B6-892E-CDAC5379390F}"/>
                </a:ext>
              </a:extLst>
            </p:cNvPr>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7" name="Google Shape;40559;p18">
              <a:extLst>
                <a:ext uri="{FF2B5EF4-FFF2-40B4-BE49-F238E27FC236}">
                  <a16:creationId xmlns:a16="http://schemas.microsoft.com/office/drawing/2014/main" id="{F2DB5C1D-4C81-4AFF-8B41-536964E5E072}"/>
                </a:ext>
              </a:extLst>
            </p:cNvPr>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8" name="Google Shape;40560;p18">
              <a:extLst>
                <a:ext uri="{FF2B5EF4-FFF2-40B4-BE49-F238E27FC236}">
                  <a16:creationId xmlns:a16="http://schemas.microsoft.com/office/drawing/2014/main" id="{0FD6B811-8EA1-4E51-ADA6-7C264071F683}"/>
                </a:ext>
              </a:extLst>
            </p:cNvPr>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49" name="Google Shape;40561;p18">
              <a:extLst>
                <a:ext uri="{FF2B5EF4-FFF2-40B4-BE49-F238E27FC236}">
                  <a16:creationId xmlns:a16="http://schemas.microsoft.com/office/drawing/2014/main" id="{2434B718-7DDA-4B3A-8F76-C7DCABB9D04F}"/>
                </a:ext>
              </a:extLst>
            </p:cNvPr>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0" name="Google Shape;40562;p18">
              <a:extLst>
                <a:ext uri="{FF2B5EF4-FFF2-40B4-BE49-F238E27FC236}">
                  <a16:creationId xmlns:a16="http://schemas.microsoft.com/office/drawing/2014/main" id="{C17D6A45-B37C-4129-A400-3CE3B0685525}"/>
                </a:ext>
              </a:extLst>
            </p:cNvPr>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1" name="Google Shape;40563;p18">
              <a:extLst>
                <a:ext uri="{FF2B5EF4-FFF2-40B4-BE49-F238E27FC236}">
                  <a16:creationId xmlns:a16="http://schemas.microsoft.com/office/drawing/2014/main" id="{822674AC-92AF-405C-BD2F-A3A79E0394D0}"/>
                </a:ext>
              </a:extLst>
            </p:cNvPr>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2" name="Google Shape;40564;p18">
              <a:extLst>
                <a:ext uri="{FF2B5EF4-FFF2-40B4-BE49-F238E27FC236}">
                  <a16:creationId xmlns:a16="http://schemas.microsoft.com/office/drawing/2014/main" id="{FA1CE9F9-B861-4867-BACD-E2AF81263811}"/>
                </a:ext>
              </a:extLst>
            </p:cNvPr>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3" name="Google Shape;40565;p18">
              <a:extLst>
                <a:ext uri="{FF2B5EF4-FFF2-40B4-BE49-F238E27FC236}">
                  <a16:creationId xmlns:a16="http://schemas.microsoft.com/office/drawing/2014/main" id="{E692F86C-CEBC-4F58-BE8D-C433D1C6C68B}"/>
                </a:ext>
              </a:extLst>
            </p:cNvPr>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4" name="Google Shape;40566;p18">
              <a:extLst>
                <a:ext uri="{FF2B5EF4-FFF2-40B4-BE49-F238E27FC236}">
                  <a16:creationId xmlns:a16="http://schemas.microsoft.com/office/drawing/2014/main" id="{838C5EBB-A232-4A10-87DE-B2A43782CC82}"/>
                </a:ext>
              </a:extLst>
            </p:cNvPr>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5" name="Google Shape;40567;p18">
              <a:extLst>
                <a:ext uri="{FF2B5EF4-FFF2-40B4-BE49-F238E27FC236}">
                  <a16:creationId xmlns:a16="http://schemas.microsoft.com/office/drawing/2014/main" id="{EB3AEFC7-82CD-4903-B0A4-AC5ECB1B9D05}"/>
                </a:ext>
              </a:extLst>
            </p:cNvPr>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6" name="Google Shape;40568;p18">
              <a:extLst>
                <a:ext uri="{FF2B5EF4-FFF2-40B4-BE49-F238E27FC236}">
                  <a16:creationId xmlns:a16="http://schemas.microsoft.com/office/drawing/2014/main" id="{EB28B652-C197-4D7F-A8F5-392818F6D5CE}"/>
                </a:ext>
              </a:extLst>
            </p:cNvPr>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7" name="Google Shape;40569;p18">
              <a:extLst>
                <a:ext uri="{FF2B5EF4-FFF2-40B4-BE49-F238E27FC236}">
                  <a16:creationId xmlns:a16="http://schemas.microsoft.com/office/drawing/2014/main" id="{E3EBBEB7-5B86-4726-921B-40FD4EAA5009}"/>
                </a:ext>
              </a:extLst>
            </p:cNvPr>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8" name="Google Shape;40570;p18">
              <a:extLst>
                <a:ext uri="{FF2B5EF4-FFF2-40B4-BE49-F238E27FC236}">
                  <a16:creationId xmlns:a16="http://schemas.microsoft.com/office/drawing/2014/main" id="{4B0E33AE-3716-415C-ADE2-022EA8066479}"/>
                </a:ext>
              </a:extLst>
            </p:cNvPr>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59" name="Google Shape;40571;p18">
              <a:extLst>
                <a:ext uri="{FF2B5EF4-FFF2-40B4-BE49-F238E27FC236}">
                  <a16:creationId xmlns:a16="http://schemas.microsoft.com/office/drawing/2014/main" id="{E6F256D2-10EA-4C36-9AF0-9B0E5F40E3B3}"/>
                </a:ext>
              </a:extLst>
            </p:cNvPr>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0" name="Google Shape;40572;p18">
              <a:extLst>
                <a:ext uri="{FF2B5EF4-FFF2-40B4-BE49-F238E27FC236}">
                  <a16:creationId xmlns:a16="http://schemas.microsoft.com/office/drawing/2014/main" id="{358C2B05-2710-4DD5-83B5-8F731715AE66}"/>
                </a:ext>
              </a:extLst>
            </p:cNvPr>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1" name="Google Shape;40573;p18">
              <a:extLst>
                <a:ext uri="{FF2B5EF4-FFF2-40B4-BE49-F238E27FC236}">
                  <a16:creationId xmlns:a16="http://schemas.microsoft.com/office/drawing/2014/main" id="{21EBE122-867F-42F0-BE75-14869D05FAEC}"/>
                </a:ext>
              </a:extLst>
            </p:cNvPr>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2" name="Google Shape;40574;p18">
              <a:extLst>
                <a:ext uri="{FF2B5EF4-FFF2-40B4-BE49-F238E27FC236}">
                  <a16:creationId xmlns:a16="http://schemas.microsoft.com/office/drawing/2014/main" id="{D600C2B7-ED12-4AAD-A9A6-0909DC5E0FFB}"/>
                </a:ext>
              </a:extLst>
            </p:cNvPr>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3" name="Google Shape;40575;p18">
              <a:extLst>
                <a:ext uri="{FF2B5EF4-FFF2-40B4-BE49-F238E27FC236}">
                  <a16:creationId xmlns:a16="http://schemas.microsoft.com/office/drawing/2014/main" id="{E144D3BD-2B50-4424-95E4-FFF376FFDFC0}"/>
                </a:ext>
              </a:extLst>
            </p:cNvPr>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4" name="Google Shape;40576;p18">
              <a:extLst>
                <a:ext uri="{FF2B5EF4-FFF2-40B4-BE49-F238E27FC236}">
                  <a16:creationId xmlns:a16="http://schemas.microsoft.com/office/drawing/2014/main" id="{E17D2A2D-8B40-4399-9A75-CBAA08992942}"/>
                </a:ext>
              </a:extLst>
            </p:cNvPr>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5" name="Google Shape;40577;p18">
              <a:extLst>
                <a:ext uri="{FF2B5EF4-FFF2-40B4-BE49-F238E27FC236}">
                  <a16:creationId xmlns:a16="http://schemas.microsoft.com/office/drawing/2014/main" id="{7FF92E60-A83F-4052-90A7-1AF9160ABF79}"/>
                </a:ext>
              </a:extLst>
            </p:cNvPr>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6" name="Google Shape;40578;p18">
              <a:extLst>
                <a:ext uri="{FF2B5EF4-FFF2-40B4-BE49-F238E27FC236}">
                  <a16:creationId xmlns:a16="http://schemas.microsoft.com/office/drawing/2014/main" id="{CD5682C4-9578-455E-9892-B7EA7179318D}"/>
                </a:ext>
              </a:extLst>
            </p:cNvPr>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7" name="Google Shape;40579;p18">
              <a:extLst>
                <a:ext uri="{FF2B5EF4-FFF2-40B4-BE49-F238E27FC236}">
                  <a16:creationId xmlns:a16="http://schemas.microsoft.com/office/drawing/2014/main" id="{D2BB4901-2806-4568-962E-5C0126E71DBB}"/>
                </a:ext>
              </a:extLst>
            </p:cNvPr>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8" name="Google Shape;40580;p18">
              <a:extLst>
                <a:ext uri="{FF2B5EF4-FFF2-40B4-BE49-F238E27FC236}">
                  <a16:creationId xmlns:a16="http://schemas.microsoft.com/office/drawing/2014/main" id="{3A6DD3B3-5C8B-4A35-8F81-F9BB31706E96}"/>
                </a:ext>
              </a:extLst>
            </p:cNvPr>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69" name="Google Shape;40581;p18">
              <a:extLst>
                <a:ext uri="{FF2B5EF4-FFF2-40B4-BE49-F238E27FC236}">
                  <a16:creationId xmlns:a16="http://schemas.microsoft.com/office/drawing/2014/main" id="{84BF917F-5796-4855-9B43-7A779BAF7B1B}"/>
                </a:ext>
              </a:extLst>
            </p:cNvPr>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0" name="Google Shape;40582;p18">
              <a:extLst>
                <a:ext uri="{FF2B5EF4-FFF2-40B4-BE49-F238E27FC236}">
                  <a16:creationId xmlns:a16="http://schemas.microsoft.com/office/drawing/2014/main" id="{8CDC0B9B-496F-471A-B5F0-F6AD5BB92509}"/>
                </a:ext>
              </a:extLst>
            </p:cNvPr>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1" name="Google Shape;40583;p18">
              <a:extLst>
                <a:ext uri="{FF2B5EF4-FFF2-40B4-BE49-F238E27FC236}">
                  <a16:creationId xmlns:a16="http://schemas.microsoft.com/office/drawing/2014/main" id="{64E59854-BCA6-4886-ADDB-2D7EDBA2E03C}"/>
                </a:ext>
              </a:extLst>
            </p:cNvPr>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2" name="Google Shape;40584;p18">
              <a:extLst>
                <a:ext uri="{FF2B5EF4-FFF2-40B4-BE49-F238E27FC236}">
                  <a16:creationId xmlns:a16="http://schemas.microsoft.com/office/drawing/2014/main" id="{E6BFFE03-CDA3-43DB-BC00-5B29F27E7663}"/>
                </a:ext>
              </a:extLst>
            </p:cNvPr>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3" name="Google Shape;40585;p18">
              <a:extLst>
                <a:ext uri="{FF2B5EF4-FFF2-40B4-BE49-F238E27FC236}">
                  <a16:creationId xmlns:a16="http://schemas.microsoft.com/office/drawing/2014/main" id="{225E6BF2-2D84-4A77-AC44-EAA45AE97F47}"/>
                </a:ext>
              </a:extLst>
            </p:cNvPr>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4" name="Google Shape;40586;p18">
              <a:extLst>
                <a:ext uri="{FF2B5EF4-FFF2-40B4-BE49-F238E27FC236}">
                  <a16:creationId xmlns:a16="http://schemas.microsoft.com/office/drawing/2014/main" id="{BEFC1F4C-9D8E-49D3-8546-41386E5EBF83}"/>
                </a:ext>
              </a:extLst>
            </p:cNvPr>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5" name="Google Shape;40587;p18">
              <a:extLst>
                <a:ext uri="{FF2B5EF4-FFF2-40B4-BE49-F238E27FC236}">
                  <a16:creationId xmlns:a16="http://schemas.microsoft.com/office/drawing/2014/main" id="{5FFE7A8A-EBB4-42E0-90FF-21AA839B221A}"/>
                </a:ext>
              </a:extLst>
            </p:cNvPr>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6" name="Google Shape;40588;p18">
              <a:extLst>
                <a:ext uri="{FF2B5EF4-FFF2-40B4-BE49-F238E27FC236}">
                  <a16:creationId xmlns:a16="http://schemas.microsoft.com/office/drawing/2014/main" id="{02C72FA8-4640-4B51-98D4-4D5650D1C425}"/>
                </a:ext>
              </a:extLst>
            </p:cNvPr>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7" name="Google Shape;40589;p18">
              <a:extLst>
                <a:ext uri="{FF2B5EF4-FFF2-40B4-BE49-F238E27FC236}">
                  <a16:creationId xmlns:a16="http://schemas.microsoft.com/office/drawing/2014/main" id="{123542CA-5FCF-429C-BE7E-DBF25CF03C51}"/>
                </a:ext>
              </a:extLst>
            </p:cNvPr>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8" name="Google Shape;40590;p18">
              <a:extLst>
                <a:ext uri="{FF2B5EF4-FFF2-40B4-BE49-F238E27FC236}">
                  <a16:creationId xmlns:a16="http://schemas.microsoft.com/office/drawing/2014/main" id="{D571E4B1-0E37-4A6B-BCD1-EDF69D01A864}"/>
                </a:ext>
              </a:extLst>
            </p:cNvPr>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79" name="Google Shape;40591;p18">
              <a:extLst>
                <a:ext uri="{FF2B5EF4-FFF2-40B4-BE49-F238E27FC236}">
                  <a16:creationId xmlns:a16="http://schemas.microsoft.com/office/drawing/2014/main" id="{469F99DF-F323-4828-91FE-25D4D7CA0C5D}"/>
                </a:ext>
              </a:extLst>
            </p:cNvPr>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0" name="Google Shape;40592;p18">
              <a:extLst>
                <a:ext uri="{FF2B5EF4-FFF2-40B4-BE49-F238E27FC236}">
                  <a16:creationId xmlns:a16="http://schemas.microsoft.com/office/drawing/2014/main" id="{C738A523-F7E2-4EDD-A577-F57DE4627056}"/>
                </a:ext>
              </a:extLst>
            </p:cNvPr>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1" name="Google Shape;40593;p18">
              <a:extLst>
                <a:ext uri="{FF2B5EF4-FFF2-40B4-BE49-F238E27FC236}">
                  <a16:creationId xmlns:a16="http://schemas.microsoft.com/office/drawing/2014/main" id="{5144F8A9-F167-409C-9F5B-CCCD286A7891}"/>
                </a:ext>
              </a:extLst>
            </p:cNvPr>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2" name="Google Shape;40594;p18">
              <a:extLst>
                <a:ext uri="{FF2B5EF4-FFF2-40B4-BE49-F238E27FC236}">
                  <a16:creationId xmlns:a16="http://schemas.microsoft.com/office/drawing/2014/main" id="{0A1BDA56-06FC-4D6B-BF28-F627E62C08CF}"/>
                </a:ext>
              </a:extLst>
            </p:cNvPr>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3" name="Google Shape;40595;p18">
              <a:extLst>
                <a:ext uri="{FF2B5EF4-FFF2-40B4-BE49-F238E27FC236}">
                  <a16:creationId xmlns:a16="http://schemas.microsoft.com/office/drawing/2014/main" id="{367276BE-D3D8-4C08-8F5B-5FDC6F38C157}"/>
                </a:ext>
              </a:extLst>
            </p:cNvPr>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4" name="Google Shape;40596;p18">
              <a:extLst>
                <a:ext uri="{FF2B5EF4-FFF2-40B4-BE49-F238E27FC236}">
                  <a16:creationId xmlns:a16="http://schemas.microsoft.com/office/drawing/2014/main" id="{F728F997-4C83-4FF1-926B-7DE6225137DC}"/>
                </a:ext>
              </a:extLst>
            </p:cNvPr>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5" name="Google Shape;40597;p18">
              <a:extLst>
                <a:ext uri="{FF2B5EF4-FFF2-40B4-BE49-F238E27FC236}">
                  <a16:creationId xmlns:a16="http://schemas.microsoft.com/office/drawing/2014/main" id="{08E809BE-DBE9-4281-A456-F8744BEF1B8C}"/>
                </a:ext>
              </a:extLst>
            </p:cNvPr>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6" name="Google Shape;40598;p18">
              <a:extLst>
                <a:ext uri="{FF2B5EF4-FFF2-40B4-BE49-F238E27FC236}">
                  <a16:creationId xmlns:a16="http://schemas.microsoft.com/office/drawing/2014/main" id="{5C92D251-0C2D-4CC1-A90D-305648C6E037}"/>
                </a:ext>
              </a:extLst>
            </p:cNvPr>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7" name="Google Shape;40599;p18">
              <a:extLst>
                <a:ext uri="{FF2B5EF4-FFF2-40B4-BE49-F238E27FC236}">
                  <a16:creationId xmlns:a16="http://schemas.microsoft.com/office/drawing/2014/main" id="{B65101D3-2D66-4309-80D1-1EAE2C7B1490}"/>
                </a:ext>
              </a:extLst>
            </p:cNvPr>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8" name="Google Shape;40600;p18">
              <a:extLst>
                <a:ext uri="{FF2B5EF4-FFF2-40B4-BE49-F238E27FC236}">
                  <a16:creationId xmlns:a16="http://schemas.microsoft.com/office/drawing/2014/main" id="{00F6EBB2-648B-4DE6-880D-21DA1F847E22}"/>
                </a:ext>
              </a:extLst>
            </p:cNvPr>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89" name="Google Shape;40601;p18">
              <a:extLst>
                <a:ext uri="{FF2B5EF4-FFF2-40B4-BE49-F238E27FC236}">
                  <a16:creationId xmlns:a16="http://schemas.microsoft.com/office/drawing/2014/main" id="{8C84FFA5-3D42-4AD1-AB3D-18DEE413E1E9}"/>
                </a:ext>
              </a:extLst>
            </p:cNvPr>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0" name="Google Shape;40602;p18">
              <a:extLst>
                <a:ext uri="{FF2B5EF4-FFF2-40B4-BE49-F238E27FC236}">
                  <a16:creationId xmlns:a16="http://schemas.microsoft.com/office/drawing/2014/main" id="{CEE8EAE8-22C3-4819-B7E3-D451146381C3}"/>
                </a:ext>
              </a:extLst>
            </p:cNvPr>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1" name="Google Shape;40603;p18">
              <a:extLst>
                <a:ext uri="{FF2B5EF4-FFF2-40B4-BE49-F238E27FC236}">
                  <a16:creationId xmlns:a16="http://schemas.microsoft.com/office/drawing/2014/main" id="{1965D489-B424-40FD-8F94-80085BE8D360}"/>
                </a:ext>
              </a:extLst>
            </p:cNvPr>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2" name="Google Shape;40604;p18">
              <a:extLst>
                <a:ext uri="{FF2B5EF4-FFF2-40B4-BE49-F238E27FC236}">
                  <a16:creationId xmlns:a16="http://schemas.microsoft.com/office/drawing/2014/main" id="{CFC3FD5B-8415-42FB-946B-FA935DB2EDA3}"/>
                </a:ext>
              </a:extLst>
            </p:cNvPr>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3" name="Google Shape;40605;p18">
              <a:extLst>
                <a:ext uri="{FF2B5EF4-FFF2-40B4-BE49-F238E27FC236}">
                  <a16:creationId xmlns:a16="http://schemas.microsoft.com/office/drawing/2014/main" id="{BA231C24-72BF-409E-A995-01E43D670333}"/>
                </a:ext>
              </a:extLst>
            </p:cNvPr>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4" name="Google Shape;40606;p18">
              <a:extLst>
                <a:ext uri="{FF2B5EF4-FFF2-40B4-BE49-F238E27FC236}">
                  <a16:creationId xmlns:a16="http://schemas.microsoft.com/office/drawing/2014/main" id="{4886FD58-9D0C-4E42-BFA0-BC3D5F3A1E9D}"/>
                </a:ext>
              </a:extLst>
            </p:cNvPr>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5" name="Google Shape;40607;p18">
              <a:extLst>
                <a:ext uri="{FF2B5EF4-FFF2-40B4-BE49-F238E27FC236}">
                  <a16:creationId xmlns:a16="http://schemas.microsoft.com/office/drawing/2014/main" id="{6A54B26A-99D8-4410-BDAE-75C91A578675}"/>
                </a:ext>
              </a:extLst>
            </p:cNvPr>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6" name="Google Shape;40608;p18">
              <a:extLst>
                <a:ext uri="{FF2B5EF4-FFF2-40B4-BE49-F238E27FC236}">
                  <a16:creationId xmlns:a16="http://schemas.microsoft.com/office/drawing/2014/main" id="{46BC408D-8D87-4010-82D3-DB7E6A6F5674}"/>
                </a:ext>
              </a:extLst>
            </p:cNvPr>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7" name="Google Shape;40609;p18">
              <a:extLst>
                <a:ext uri="{FF2B5EF4-FFF2-40B4-BE49-F238E27FC236}">
                  <a16:creationId xmlns:a16="http://schemas.microsoft.com/office/drawing/2014/main" id="{1724E37A-73A8-413D-B4AC-9652048E0CE6}"/>
                </a:ext>
              </a:extLst>
            </p:cNvPr>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8" name="Google Shape;40610;p18">
              <a:extLst>
                <a:ext uri="{FF2B5EF4-FFF2-40B4-BE49-F238E27FC236}">
                  <a16:creationId xmlns:a16="http://schemas.microsoft.com/office/drawing/2014/main" id="{8A3568FE-4DDE-4B75-BD48-2D3DB8CCE6A4}"/>
                </a:ext>
              </a:extLst>
            </p:cNvPr>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899" name="Google Shape;40611;p18">
              <a:extLst>
                <a:ext uri="{FF2B5EF4-FFF2-40B4-BE49-F238E27FC236}">
                  <a16:creationId xmlns:a16="http://schemas.microsoft.com/office/drawing/2014/main" id="{0733BD2B-D3FA-4588-BA2F-763AD8532183}"/>
                </a:ext>
              </a:extLst>
            </p:cNvPr>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0" name="Google Shape;40612;p18">
              <a:extLst>
                <a:ext uri="{FF2B5EF4-FFF2-40B4-BE49-F238E27FC236}">
                  <a16:creationId xmlns:a16="http://schemas.microsoft.com/office/drawing/2014/main" id="{555E27C1-5725-4531-95F1-9E791EDE30F0}"/>
                </a:ext>
              </a:extLst>
            </p:cNvPr>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1" name="Google Shape;40613;p18">
              <a:extLst>
                <a:ext uri="{FF2B5EF4-FFF2-40B4-BE49-F238E27FC236}">
                  <a16:creationId xmlns:a16="http://schemas.microsoft.com/office/drawing/2014/main" id="{BAD9508C-8E6B-449F-AE05-6250E110BAA3}"/>
                </a:ext>
              </a:extLst>
            </p:cNvPr>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2" name="Google Shape;40614;p18">
              <a:extLst>
                <a:ext uri="{FF2B5EF4-FFF2-40B4-BE49-F238E27FC236}">
                  <a16:creationId xmlns:a16="http://schemas.microsoft.com/office/drawing/2014/main" id="{4536A585-4E2C-4270-B5C9-D654F853C918}"/>
                </a:ext>
              </a:extLst>
            </p:cNvPr>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3" name="Google Shape;40615;p18">
              <a:extLst>
                <a:ext uri="{FF2B5EF4-FFF2-40B4-BE49-F238E27FC236}">
                  <a16:creationId xmlns:a16="http://schemas.microsoft.com/office/drawing/2014/main" id="{A1AF96FD-EBD2-4DCA-B22C-27BCE037349B}"/>
                </a:ext>
              </a:extLst>
            </p:cNvPr>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4" name="Google Shape;40616;p18">
              <a:extLst>
                <a:ext uri="{FF2B5EF4-FFF2-40B4-BE49-F238E27FC236}">
                  <a16:creationId xmlns:a16="http://schemas.microsoft.com/office/drawing/2014/main" id="{8C345AE2-8728-4F29-986F-5C0DEAFE617B}"/>
                </a:ext>
              </a:extLst>
            </p:cNvPr>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5" name="Google Shape;40617;p18">
              <a:extLst>
                <a:ext uri="{FF2B5EF4-FFF2-40B4-BE49-F238E27FC236}">
                  <a16:creationId xmlns:a16="http://schemas.microsoft.com/office/drawing/2014/main" id="{8A22AD6E-9747-4147-97F5-0FEFDA090C66}"/>
                </a:ext>
              </a:extLst>
            </p:cNvPr>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6" name="Google Shape;40618;p18">
              <a:extLst>
                <a:ext uri="{FF2B5EF4-FFF2-40B4-BE49-F238E27FC236}">
                  <a16:creationId xmlns:a16="http://schemas.microsoft.com/office/drawing/2014/main" id="{49B2D03F-DCF8-4267-91BA-CFE76B908B7E}"/>
                </a:ext>
              </a:extLst>
            </p:cNvPr>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7" name="Google Shape;40619;p18">
              <a:extLst>
                <a:ext uri="{FF2B5EF4-FFF2-40B4-BE49-F238E27FC236}">
                  <a16:creationId xmlns:a16="http://schemas.microsoft.com/office/drawing/2014/main" id="{73BC9452-39B1-4797-8224-F01790F251F6}"/>
                </a:ext>
              </a:extLst>
            </p:cNvPr>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8" name="Google Shape;40620;p18">
              <a:extLst>
                <a:ext uri="{FF2B5EF4-FFF2-40B4-BE49-F238E27FC236}">
                  <a16:creationId xmlns:a16="http://schemas.microsoft.com/office/drawing/2014/main" id="{EAB3D670-839F-4B9F-936B-D8ED47BF6756}"/>
                </a:ext>
              </a:extLst>
            </p:cNvPr>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09" name="Google Shape;40621;p18">
              <a:extLst>
                <a:ext uri="{FF2B5EF4-FFF2-40B4-BE49-F238E27FC236}">
                  <a16:creationId xmlns:a16="http://schemas.microsoft.com/office/drawing/2014/main" id="{E8DE73DE-1FAD-4B9D-BFA1-CFD76F5CDC85}"/>
                </a:ext>
              </a:extLst>
            </p:cNvPr>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0" name="Google Shape;40622;p18">
              <a:extLst>
                <a:ext uri="{FF2B5EF4-FFF2-40B4-BE49-F238E27FC236}">
                  <a16:creationId xmlns:a16="http://schemas.microsoft.com/office/drawing/2014/main" id="{C17DE796-2E5C-4722-A7B7-2243DF6CFEDA}"/>
                </a:ext>
              </a:extLst>
            </p:cNvPr>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1" name="Google Shape;40623;p18">
              <a:extLst>
                <a:ext uri="{FF2B5EF4-FFF2-40B4-BE49-F238E27FC236}">
                  <a16:creationId xmlns:a16="http://schemas.microsoft.com/office/drawing/2014/main" id="{3A62F9C9-15CA-4686-B854-9E9EAAD93DFE}"/>
                </a:ext>
              </a:extLst>
            </p:cNvPr>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2" name="Google Shape;40624;p18">
              <a:extLst>
                <a:ext uri="{FF2B5EF4-FFF2-40B4-BE49-F238E27FC236}">
                  <a16:creationId xmlns:a16="http://schemas.microsoft.com/office/drawing/2014/main" id="{44AC92AE-8ECB-42C0-A088-C5C0EBD3CD76}"/>
                </a:ext>
              </a:extLst>
            </p:cNvPr>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3" name="Google Shape;40625;p18">
              <a:extLst>
                <a:ext uri="{FF2B5EF4-FFF2-40B4-BE49-F238E27FC236}">
                  <a16:creationId xmlns:a16="http://schemas.microsoft.com/office/drawing/2014/main" id="{C260F405-A71C-4980-B1AC-CEC5E80D32B2}"/>
                </a:ext>
              </a:extLst>
            </p:cNvPr>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4" name="Google Shape;40626;p18">
              <a:extLst>
                <a:ext uri="{FF2B5EF4-FFF2-40B4-BE49-F238E27FC236}">
                  <a16:creationId xmlns:a16="http://schemas.microsoft.com/office/drawing/2014/main" id="{0C574D77-DD4B-4EB3-82F3-84ECED039706}"/>
                </a:ext>
              </a:extLst>
            </p:cNvPr>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5" name="Google Shape;40627;p18">
              <a:extLst>
                <a:ext uri="{FF2B5EF4-FFF2-40B4-BE49-F238E27FC236}">
                  <a16:creationId xmlns:a16="http://schemas.microsoft.com/office/drawing/2014/main" id="{26262123-95DB-4BA1-A68C-7E6C4DEFBBF1}"/>
                </a:ext>
              </a:extLst>
            </p:cNvPr>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6" name="Google Shape;40628;p18">
              <a:extLst>
                <a:ext uri="{FF2B5EF4-FFF2-40B4-BE49-F238E27FC236}">
                  <a16:creationId xmlns:a16="http://schemas.microsoft.com/office/drawing/2014/main" id="{982504B8-BF3E-4E64-AF9D-7EEF9ECC00DD}"/>
                </a:ext>
              </a:extLst>
            </p:cNvPr>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7" name="Google Shape;40629;p18">
              <a:extLst>
                <a:ext uri="{FF2B5EF4-FFF2-40B4-BE49-F238E27FC236}">
                  <a16:creationId xmlns:a16="http://schemas.microsoft.com/office/drawing/2014/main" id="{214E9CFC-599E-4F88-B23A-BB802C4DEF1C}"/>
                </a:ext>
              </a:extLst>
            </p:cNvPr>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8" name="Google Shape;40630;p18">
              <a:extLst>
                <a:ext uri="{FF2B5EF4-FFF2-40B4-BE49-F238E27FC236}">
                  <a16:creationId xmlns:a16="http://schemas.microsoft.com/office/drawing/2014/main" id="{9C331677-6076-4C86-AEC7-A9B438515102}"/>
                </a:ext>
              </a:extLst>
            </p:cNvPr>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19" name="Google Shape;40631;p18">
              <a:extLst>
                <a:ext uri="{FF2B5EF4-FFF2-40B4-BE49-F238E27FC236}">
                  <a16:creationId xmlns:a16="http://schemas.microsoft.com/office/drawing/2014/main" id="{1F437F8B-2AB3-4FB3-A672-7E8906EF723C}"/>
                </a:ext>
              </a:extLst>
            </p:cNvPr>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0" name="Google Shape;40632;p18">
              <a:extLst>
                <a:ext uri="{FF2B5EF4-FFF2-40B4-BE49-F238E27FC236}">
                  <a16:creationId xmlns:a16="http://schemas.microsoft.com/office/drawing/2014/main" id="{523BB1D5-9332-4C59-8F2F-F2A122245FB6}"/>
                </a:ext>
              </a:extLst>
            </p:cNvPr>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1" name="Google Shape;40633;p18">
              <a:extLst>
                <a:ext uri="{FF2B5EF4-FFF2-40B4-BE49-F238E27FC236}">
                  <a16:creationId xmlns:a16="http://schemas.microsoft.com/office/drawing/2014/main" id="{6E9E45E5-DF03-4AF9-BD67-FAFC1EA333EA}"/>
                </a:ext>
              </a:extLst>
            </p:cNvPr>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2" name="Google Shape;40634;p18">
              <a:extLst>
                <a:ext uri="{FF2B5EF4-FFF2-40B4-BE49-F238E27FC236}">
                  <a16:creationId xmlns:a16="http://schemas.microsoft.com/office/drawing/2014/main" id="{556B2C6B-6F8B-4A8E-880C-967E07E8A9A0}"/>
                </a:ext>
              </a:extLst>
            </p:cNvPr>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3" name="Google Shape;40635;p18">
              <a:extLst>
                <a:ext uri="{FF2B5EF4-FFF2-40B4-BE49-F238E27FC236}">
                  <a16:creationId xmlns:a16="http://schemas.microsoft.com/office/drawing/2014/main" id="{6C71760E-EED1-420B-8EFF-31F03A9D595A}"/>
                </a:ext>
              </a:extLst>
            </p:cNvPr>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4" name="Google Shape;40636;p18">
              <a:extLst>
                <a:ext uri="{FF2B5EF4-FFF2-40B4-BE49-F238E27FC236}">
                  <a16:creationId xmlns:a16="http://schemas.microsoft.com/office/drawing/2014/main" id="{C1B7E7B4-6111-4CCB-A929-E826F05B04BD}"/>
                </a:ext>
              </a:extLst>
            </p:cNvPr>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5" name="Google Shape;40637;p18">
              <a:extLst>
                <a:ext uri="{FF2B5EF4-FFF2-40B4-BE49-F238E27FC236}">
                  <a16:creationId xmlns:a16="http://schemas.microsoft.com/office/drawing/2014/main" id="{623285C9-3745-4CED-B6D4-186F768AE930}"/>
                </a:ext>
              </a:extLst>
            </p:cNvPr>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6" name="Google Shape;40638;p18">
              <a:extLst>
                <a:ext uri="{FF2B5EF4-FFF2-40B4-BE49-F238E27FC236}">
                  <a16:creationId xmlns:a16="http://schemas.microsoft.com/office/drawing/2014/main" id="{F6A1905B-71C5-4971-BFA0-015E8F508679}"/>
                </a:ext>
              </a:extLst>
            </p:cNvPr>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7" name="Google Shape;40639;p18">
              <a:extLst>
                <a:ext uri="{FF2B5EF4-FFF2-40B4-BE49-F238E27FC236}">
                  <a16:creationId xmlns:a16="http://schemas.microsoft.com/office/drawing/2014/main" id="{4C2DF5AC-4DB2-4192-827B-35D3A7742532}"/>
                </a:ext>
              </a:extLst>
            </p:cNvPr>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8" name="Google Shape;40640;p18">
              <a:extLst>
                <a:ext uri="{FF2B5EF4-FFF2-40B4-BE49-F238E27FC236}">
                  <a16:creationId xmlns:a16="http://schemas.microsoft.com/office/drawing/2014/main" id="{958BF538-C3EC-44D9-8C41-A019061781AE}"/>
                </a:ext>
              </a:extLst>
            </p:cNvPr>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29" name="Google Shape;40641;p18">
              <a:extLst>
                <a:ext uri="{FF2B5EF4-FFF2-40B4-BE49-F238E27FC236}">
                  <a16:creationId xmlns:a16="http://schemas.microsoft.com/office/drawing/2014/main" id="{7474A688-AAE2-4575-AE0B-ADBE9AC82A66}"/>
                </a:ext>
              </a:extLst>
            </p:cNvPr>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0" name="Google Shape;40642;p18">
              <a:extLst>
                <a:ext uri="{FF2B5EF4-FFF2-40B4-BE49-F238E27FC236}">
                  <a16:creationId xmlns:a16="http://schemas.microsoft.com/office/drawing/2014/main" id="{1F35135C-BDBC-42F2-95EA-6B7B01D7A037}"/>
                </a:ext>
              </a:extLst>
            </p:cNvPr>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1" name="Google Shape;40643;p18">
              <a:extLst>
                <a:ext uri="{FF2B5EF4-FFF2-40B4-BE49-F238E27FC236}">
                  <a16:creationId xmlns:a16="http://schemas.microsoft.com/office/drawing/2014/main" id="{8AD5303C-C790-4D2B-B888-C35B679C6BFD}"/>
                </a:ext>
              </a:extLst>
            </p:cNvPr>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2" name="Google Shape;40644;p18">
              <a:extLst>
                <a:ext uri="{FF2B5EF4-FFF2-40B4-BE49-F238E27FC236}">
                  <a16:creationId xmlns:a16="http://schemas.microsoft.com/office/drawing/2014/main" id="{02B1EA79-690B-405C-85C6-4A8A8CDC09E0}"/>
                </a:ext>
              </a:extLst>
            </p:cNvPr>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3" name="Google Shape;40645;p18">
              <a:extLst>
                <a:ext uri="{FF2B5EF4-FFF2-40B4-BE49-F238E27FC236}">
                  <a16:creationId xmlns:a16="http://schemas.microsoft.com/office/drawing/2014/main" id="{5F2BF87E-9D11-497B-94D3-408D9B9A778E}"/>
                </a:ext>
              </a:extLst>
            </p:cNvPr>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4" name="Google Shape;40646;p18">
              <a:extLst>
                <a:ext uri="{FF2B5EF4-FFF2-40B4-BE49-F238E27FC236}">
                  <a16:creationId xmlns:a16="http://schemas.microsoft.com/office/drawing/2014/main" id="{A530C390-BFBF-4C87-B645-E6836DAA8772}"/>
                </a:ext>
              </a:extLst>
            </p:cNvPr>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5" name="Google Shape;40647;p18">
              <a:extLst>
                <a:ext uri="{FF2B5EF4-FFF2-40B4-BE49-F238E27FC236}">
                  <a16:creationId xmlns:a16="http://schemas.microsoft.com/office/drawing/2014/main" id="{C6A52050-AA9D-4830-BD95-26BC571E3E12}"/>
                </a:ext>
              </a:extLst>
            </p:cNvPr>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6" name="Google Shape;40648;p18">
              <a:extLst>
                <a:ext uri="{FF2B5EF4-FFF2-40B4-BE49-F238E27FC236}">
                  <a16:creationId xmlns:a16="http://schemas.microsoft.com/office/drawing/2014/main" id="{494BE4E8-1727-4C47-B6AB-9B1AC1EAC984}"/>
                </a:ext>
              </a:extLst>
            </p:cNvPr>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7" name="Google Shape;40649;p18">
              <a:extLst>
                <a:ext uri="{FF2B5EF4-FFF2-40B4-BE49-F238E27FC236}">
                  <a16:creationId xmlns:a16="http://schemas.microsoft.com/office/drawing/2014/main" id="{56AD45F9-C1B0-4137-B0B4-58C9052A64C1}"/>
                </a:ext>
              </a:extLst>
            </p:cNvPr>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8" name="Google Shape;40650;p18">
              <a:extLst>
                <a:ext uri="{FF2B5EF4-FFF2-40B4-BE49-F238E27FC236}">
                  <a16:creationId xmlns:a16="http://schemas.microsoft.com/office/drawing/2014/main" id="{8AB4210A-590E-4AC5-AC2B-A1EA57856986}"/>
                </a:ext>
              </a:extLst>
            </p:cNvPr>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39" name="Google Shape;40651;p18">
              <a:extLst>
                <a:ext uri="{FF2B5EF4-FFF2-40B4-BE49-F238E27FC236}">
                  <a16:creationId xmlns:a16="http://schemas.microsoft.com/office/drawing/2014/main" id="{D17CDEE6-8F73-40E6-9A76-AA1C2850330D}"/>
                </a:ext>
              </a:extLst>
            </p:cNvPr>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0" name="Google Shape;40652;p18">
              <a:extLst>
                <a:ext uri="{FF2B5EF4-FFF2-40B4-BE49-F238E27FC236}">
                  <a16:creationId xmlns:a16="http://schemas.microsoft.com/office/drawing/2014/main" id="{EC8FC05F-B04C-453A-8055-6D5F0C76869C}"/>
                </a:ext>
              </a:extLst>
            </p:cNvPr>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1" name="Google Shape;40653;p18">
              <a:extLst>
                <a:ext uri="{FF2B5EF4-FFF2-40B4-BE49-F238E27FC236}">
                  <a16:creationId xmlns:a16="http://schemas.microsoft.com/office/drawing/2014/main" id="{CE4C8C57-2F82-441E-9021-DFFBF89E80F6}"/>
                </a:ext>
              </a:extLst>
            </p:cNvPr>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2" name="Google Shape;40654;p18">
              <a:extLst>
                <a:ext uri="{FF2B5EF4-FFF2-40B4-BE49-F238E27FC236}">
                  <a16:creationId xmlns:a16="http://schemas.microsoft.com/office/drawing/2014/main" id="{1AE3DFA4-15ED-41F0-AD10-6BE54C526371}"/>
                </a:ext>
              </a:extLst>
            </p:cNvPr>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3" name="Google Shape;40655;p18">
              <a:extLst>
                <a:ext uri="{FF2B5EF4-FFF2-40B4-BE49-F238E27FC236}">
                  <a16:creationId xmlns:a16="http://schemas.microsoft.com/office/drawing/2014/main" id="{B1956D3F-152C-46A9-9F79-A9F376F0B648}"/>
                </a:ext>
              </a:extLst>
            </p:cNvPr>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4" name="Google Shape;40656;p18">
              <a:extLst>
                <a:ext uri="{FF2B5EF4-FFF2-40B4-BE49-F238E27FC236}">
                  <a16:creationId xmlns:a16="http://schemas.microsoft.com/office/drawing/2014/main" id="{52D0835B-2326-4AE1-A557-63AF14F482FC}"/>
                </a:ext>
              </a:extLst>
            </p:cNvPr>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5" name="Google Shape;40657;p18">
              <a:extLst>
                <a:ext uri="{FF2B5EF4-FFF2-40B4-BE49-F238E27FC236}">
                  <a16:creationId xmlns:a16="http://schemas.microsoft.com/office/drawing/2014/main" id="{4E4DA0C8-480A-4A37-A66B-2DE68AD113EC}"/>
                </a:ext>
              </a:extLst>
            </p:cNvPr>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6" name="Google Shape;40658;p18">
              <a:extLst>
                <a:ext uri="{FF2B5EF4-FFF2-40B4-BE49-F238E27FC236}">
                  <a16:creationId xmlns:a16="http://schemas.microsoft.com/office/drawing/2014/main" id="{EF94A7C6-671F-42C0-AD80-42386D63C028}"/>
                </a:ext>
              </a:extLst>
            </p:cNvPr>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7" name="Google Shape;40659;p18">
              <a:extLst>
                <a:ext uri="{FF2B5EF4-FFF2-40B4-BE49-F238E27FC236}">
                  <a16:creationId xmlns:a16="http://schemas.microsoft.com/office/drawing/2014/main" id="{307438AE-0A78-4C3A-B9FF-8D54C638E422}"/>
                </a:ext>
              </a:extLst>
            </p:cNvPr>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8" name="Google Shape;40660;p18">
              <a:extLst>
                <a:ext uri="{FF2B5EF4-FFF2-40B4-BE49-F238E27FC236}">
                  <a16:creationId xmlns:a16="http://schemas.microsoft.com/office/drawing/2014/main" id="{B824B30A-A189-4B3B-9483-846DC5C1A32C}"/>
                </a:ext>
              </a:extLst>
            </p:cNvPr>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49" name="Google Shape;40661;p18">
              <a:extLst>
                <a:ext uri="{FF2B5EF4-FFF2-40B4-BE49-F238E27FC236}">
                  <a16:creationId xmlns:a16="http://schemas.microsoft.com/office/drawing/2014/main" id="{DF7F26D7-38D5-4D75-8B70-55538F2D076B}"/>
                </a:ext>
              </a:extLst>
            </p:cNvPr>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0" name="Google Shape;40662;p18">
              <a:extLst>
                <a:ext uri="{FF2B5EF4-FFF2-40B4-BE49-F238E27FC236}">
                  <a16:creationId xmlns:a16="http://schemas.microsoft.com/office/drawing/2014/main" id="{26CA854E-C19D-4E3D-AAB3-2A3863BE59DB}"/>
                </a:ext>
              </a:extLst>
            </p:cNvPr>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1" name="Google Shape;40663;p18">
              <a:extLst>
                <a:ext uri="{FF2B5EF4-FFF2-40B4-BE49-F238E27FC236}">
                  <a16:creationId xmlns:a16="http://schemas.microsoft.com/office/drawing/2014/main" id="{D369F5B8-6B26-4A25-967D-3E879169D9A4}"/>
                </a:ext>
              </a:extLst>
            </p:cNvPr>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2" name="Google Shape;40664;p18">
              <a:extLst>
                <a:ext uri="{FF2B5EF4-FFF2-40B4-BE49-F238E27FC236}">
                  <a16:creationId xmlns:a16="http://schemas.microsoft.com/office/drawing/2014/main" id="{664FC33E-316F-4950-8B7D-F56195C38925}"/>
                </a:ext>
              </a:extLst>
            </p:cNvPr>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3" name="Google Shape;40665;p18">
              <a:extLst>
                <a:ext uri="{FF2B5EF4-FFF2-40B4-BE49-F238E27FC236}">
                  <a16:creationId xmlns:a16="http://schemas.microsoft.com/office/drawing/2014/main" id="{1FB14E5A-778C-4602-8A28-EBB167F469BA}"/>
                </a:ext>
              </a:extLst>
            </p:cNvPr>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4" name="Google Shape;40666;p18">
              <a:extLst>
                <a:ext uri="{FF2B5EF4-FFF2-40B4-BE49-F238E27FC236}">
                  <a16:creationId xmlns:a16="http://schemas.microsoft.com/office/drawing/2014/main" id="{3EADCEE0-1BB3-4ED8-A739-3CC4288D3B25}"/>
                </a:ext>
              </a:extLst>
            </p:cNvPr>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5" name="Google Shape;40667;p18">
              <a:extLst>
                <a:ext uri="{FF2B5EF4-FFF2-40B4-BE49-F238E27FC236}">
                  <a16:creationId xmlns:a16="http://schemas.microsoft.com/office/drawing/2014/main" id="{5D6CEB8D-A875-4A49-9B0B-F4D4B642FAB1}"/>
                </a:ext>
              </a:extLst>
            </p:cNvPr>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6" name="Google Shape;40668;p18">
              <a:extLst>
                <a:ext uri="{FF2B5EF4-FFF2-40B4-BE49-F238E27FC236}">
                  <a16:creationId xmlns:a16="http://schemas.microsoft.com/office/drawing/2014/main" id="{93DA692F-4DF6-424A-AC9C-883AD8AE8B49}"/>
                </a:ext>
              </a:extLst>
            </p:cNvPr>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7" name="Google Shape;40669;p18">
              <a:extLst>
                <a:ext uri="{FF2B5EF4-FFF2-40B4-BE49-F238E27FC236}">
                  <a16:creationId xmlns:a16="http://schemas.microsoft.com/office/drawing/2014/main" id="{68C39139-97E5-4DC4-AEA6-C30521127094}"/>
                </a:ext>
              </a:extLst>
            </p:cNvPr>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8" name="Google Shape;40670;p18">
              <a:extLst>
                <a:ext uri="{FF2B5EF4-FFF2-40B4-BE49-F238E27FC236}">
                  <a16:creationId xmlns:a16="http://schemas.microsoft.com/office/drawing/2014/main" id="{718A1097-3BFE-49C9-BC0C-9447C9D9BF76}"/>
                </a:ext>
              </a:extLst>
            </p:cNvPr>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59" name="Google Shape;40671;p18">
              <a:extLst>
                <a:ext uri="{FF2B5EF4-FFF2-40B4-BE49-F238E27FC236}">
                  <a16:creationId xmlns:a16="http://schemas.microsoft.com/office/drawing/2014/main" id="{8CAC652D-A625-4A9F-88F1-0F214635EA06}"/>
                </a:ext>
              </a:extLst>
            </p:cNvPr>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0" name="Google Shape;40672;p18">
              <a:extLst>
                <a:ext uri="{FF2B5EF4-FFF2-40B4-BE49-F238E27FC236}">
                  <a16:creationId xmlns:a16="http://schemas.microsoft.com/office/drawing/2014/main" id="{C0A5ED6C-09F5-4116-B46E-C60852663987}"/>
                </a:ext>
              </a:extLst>
            </p:cNvPr>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1" name="Google Shape;40673;p18">
              <a:extLst>
                <a:ext uri="{FF2B5EF4-FFF2-40B4-BE49-F238E27FC236}">
                  <a16:creationId xmlns:a16="http://schemas.microsoft.com/office/drawing/2014/main" id="{BE3517E1-2FC3-4A8F-9534-99F37A5D4EB8}"/>
                </a:ext>
              </a:extLst>
            </p:cNvPr>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2" name="Google Shape;40674;p18">
              <a:extLst>
                <a:ext uri="{FF2B5EF4-FFF2-40B4-BE49-F238E27FC236}">
                  <a16:creationId xmlns:a16="http://schemas.microsoft.com/office/drawing/2014/main" id="{8EFAC887-E561-4643-BDD5-323E187B65E9}"/>
                </a:ext>
              </a:extLst>
            </p:cNvPr>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3" name="Google Shape;40675;p18">
              <a:extLst>
                <a:ext uri="{FF2B5EF4-FFF2-40B4-BE49-F238E27FC236}">
                  <a16:creationId xmlns:a16="http://schemas.microsoft.com/office/drawing/2014/main" id="{6CD3B42E-1913-4BAE-8D27-3C4A9CE7E92E}"/>
                </a:ext>
              </a:extLst>
            </p:cNvPr>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4" name="Google Shape;40676;p18">
              <a:extLst>
                <a:ext uri="{FF2B5EF4-FFF2-40B4-BE49-F238E27FC236}">
                  <a16:creationId xmlns:a16="http://schemas.microsoft.com/office/drawing/2014/main" id="{36BE7CAB-5584-4EFB-9F04-B1A5F2374F51}"/>
                </a:ext>
              </a:extLst>
            </p:cNvPr>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5" name="Google Shape;40677;p18">
              <a:extLst>
                <a:ext uri="{FF2B5EF4-FFF2-40B4-BE49-F238E27FC236}">
                  <a16:creationId xmlns:a16="http://schemas.microsoft.com/office/drawing/2014/main" id="{4737DE70-66BA-4D39-8CFC-6FD21EFBD7B0}"/>
                </a:ext>
              </a:extLst>
            </p:cNvPr>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6" name="Google Shape;40678;p18">
              <a:extLst>
                <a:ext uri="{FF2B5EF4-FFF2-40B4-BE49-F238E27FC236}">
                  <a16:creationId xmlns:a16="http://schemas.microsoft.com/office/drawing/2014/main" id="{0DDDCA12-CCFD-4441-A78A-A6658571B042}"/>
                </a:ext>
              </a:extLst>
            </p:cNvPr>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7" name="Google Shape;40679;p18">
              <a:extLst>
                <a:ext uri="{FF2B5EF4-FFF2-40B4-BE49-F238E27FC236}">
                  <a16:creationId xmlns:a16="http://schemas.microsoft.com/office/drawing/2014/main" id="{604B6CB6-7D30-4675-82EF-EA6D431F7FA3}"/>
                </a:ext>
              </a:extLst>
            </p:cNvPr>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8" name="Google Shape;40680;p18">
              <a:extLst>
                <a:ext uri="{FF2B5EF4-FFF2-40B4-BE49-F238E27FC236}">
                  <a16:creationId xmlns:a16="http://schemas.microsoft.com/office/drawing/2014/main" id="{1596CDEF-3F60-497F-8BFA-B0599B182361}"/>
                </a:ext>
              </a:extLst>
            </p:cNvPr>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69" name="Google Shape;40681;p18">
              <a:extLst>
                <a:ext uri="{FF2B5EF4-FFF2-40B4-BE49-F238E27FC236}">
                  <a16:creationId xmlns:a16="http://schemas.microsoft.com/office/drawing/2014/main" id="{6F26E796-78C5-45B5-9D0D-AB5D7CC71259}"/>
                </a:ext>
              </a:extLst>
            </p:cNvPr>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0" name="Google Shape;40682;p18">
              <a:extLst>
                <a:ext uri="{FF2B5EF4-FFF2-40B4-BE49-F238E27FC236}">
                  <a16:creationId xmlns:a16="http://schemas.microsoft.com/office/drawing/2014/main" id="{DC7FAF7D-3428-4314-BF78-F484E48049C8}"/>
                </a:ext>
              </a:extLst>
            </p:cNvPr>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1" name="Google Shape;40683;p18">
              <a:extLst>
                <a:ext uri="{FF2B5EF4-FFF2-40B4-BE49-F238E27FC236}">
                  <a16:creationId xmlns:a16="http://schemas.microsoft.com/office/drawing/2014/main" id="{58E9CF96-1F58-48D7-ADC8-2338743D6353}"/>
                </a:ext>
              </a:extLst>
            </p:cNvPr>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2" name="Google Shape;40684;p18">
              <a:extLst>
                <a:ext uri="{FF2B5EF4-FFF2-40B4-BE49-F238E27FC236}">
                  <a16:creationId xmlns:a16="http://schemas.microsoft.com/office/drawing/2014/main" id="{69F9D8F8-C7A7-4770-8CA6-D14D7AB39692}"/>
                </a:ext>
              </a:extLst>
            </p:cNvPr>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3" name="Google Shape;40685;p18">
              <a:extLst>
                <a:ext uri="{FF2B5EF4-FFF2-40B4-BE49-F238E27FC236}">
                  <a16:creationId xmlns:a16="http://schemas.microsoft.com/office/drawing/2014/main" id="{FEC52476-23E7-432E-A1E0-40DB57C0A0D0}"/>
                </a:ext>
              </a:extLst>
            </p:cNvPr>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4" name="Google Shape;40686;p18">
              <a:extLst>
                <a:ext uri="{FF2B5EF4-FFF2-40B4-BE49-F238E27FC236}">
                  <a16:creationId xmlns:a16="http://schemas.microsoft.com/office/drawing/2014/main" id="{0527C9F2-9CA6-4BD4-B729-802DBD647952}"/>
                </a:ext>
              </a:extLst>
            </p:cNvPr>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5" name="Google Shape;40687;p18">
              <a:extLst>
                <a:ext uri="{FF2B5EF4-FFF2-40B4-BE49-F238E27FC236}">
                  <a16:creationId xmlns:a16="http://schemas.microsoft.com/office/drawing/2014/main" id="{12462E57-68F9-4E03-9868-CC0DB77BEDAE}"/>
                </a:ext>
              </a:extLst>
            </p:cNvPr>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6" name="Google Shape;40688;p18">
              <a:extLst>
                <a:ext uri="{FF2B5EF4-FFF2-40B4-BE49-F238E27FC236}">
                  <a16:creationId xmlns:a16="http://schemas.microsoft.com/office/drawing/2014/main" id="{7FB86838-B3DB-468F-A725-C1DBA00DAFC7}"/>
                </a:ext>
              </a:extLst>
            </p:cNvPr>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7" name="Google Shape;40689;p18">
              <a:extLst>
                <a:ext uri="{FF2B5EF4-FFF2-40B4-BE49-F238E27FC236}">
                  <a16:creationId xmlns:a16="http://schemas.microsoft.com/office/drawing/2014/main" id="{21B5DE6D-016D-4590-8304-A88B9076442C}"/>
                </a:ext>
              </a:extLst>
            </p:cNvPr>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8" name="Google Shape;40690;p18">
              <a:extLst>
                <a:ext uri="{FF2B5EF4-FFF2-40B4-BE49-F238E27FC236}">
                  <a16:creationId xmlns:a16="http://schemas.microsoft.com/office/drawing/2014/main" id="{F654549A-6C0A-40C3-AA73-3CEAD9A69B83}"/>
                </a:ext>
              </a:extLst>
            </p:cNvPr>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79" name="Google Shape;40691;p18">
              <a:extLst>
                <a:ext uri="{FF2B5EF4-FFF2-40B4-BE49-F238E27FC236}">
                  <a16:creationId xmlns:a16="http://schemas.microsoft.com/office/drawing/2014/main" id="{D80D9259-7580-47FF-BF4D-D73F09AD3E34}"/>
                </a:ext>
              </a:extLst>
            </p:cNvPr>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0" name="Google Shape;40692;p18">
              <a:extLst>
                <a:ext uri="{FF2B5EF4-FFF2-40B4-BE49-F238E27FC236}">
                  <a16:creationId xmlns:a16="http://schemas.microsoft.com/office/drawing/2014/main" id="{A99AA920-C70B-49B1-8EFB-30D1C8EC0362}"/>
                </a:ext>
              </a:extLst>
            </p:cNvPr>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1" name="Google Shape;40693;p18">
              <a:extLst>
                <a:ext uri="{FF2B5EF4-FFF2-40B4-BE49-F238E27FC236}">
                  <a16:creationId xmlns:a16="http://schemas.microsoft.com/office/drawing/2014/main" id="{2707ABD3-4335-4C89-9F96-013E2D08D55B}"/>
                </a:ext>
              </a:extLst>
            </p:cNvPr>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2" name="Google Shape;40694;p18">
              <a:extLst>
                <a:ext uri="{FF2B5EF4-FFF2-40B4-BE49-F238E27FC236}">
                  <a16:creationId xmlns:a16="http://schemas.microsoft.com/office/drawing/2014/main" id="{F3EFA616-954D-4B59-B923-5FEC42BC5E1B}"/>
                </a:ext>
              </a:extLst>
            </p:cNvPr>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3" name="Google Shape;40695;p18">
              <a:extLst>
                <a:ext uri="{FF2B5EF4-FFF2-40B4-BE49-F238E27FC236}">
                  <a16:creationId xmlns:a16="http://schemas.microsoft.com/office/drawing/2014/main" id="{5A312806-D072-4D33-A57D-E9EBA21475E2}"/>
                </a:ext>
              </a:extLst>
            </p:cNvPr>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4" name="Google Shape;40696;p18">
              <a:extLst>
                <a:ext uri="{FF2B5EF4-FFF2-40B4-BE49-F238E27FC236}">
                  <a16:creationId xmlns:a16="http://schemas.microsoft.com/office/drawing/2014/main" id="{B51BA827-A139-4757-960A-90E442565653}"/>
                </a:ext>
              </a:extLst>
            </p:cNvPr>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5" name="Google Shape;40697;p18">
              <a:extLst>
                <a:ext uri="{FF2B5EF4-FFF2-40B4-BE49-F238E27FC236}">
                  <a16:creationId xmlns:a16="http://schemas.microsoft.com/office/drawing/2014/main" id="{E7E51652-EE92-4D86-81EB-6A0B62265088}"/>
                </a:ext>
              </a:extLst>
            </p:cNvPr>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6" name="Google Shape;40698;p18">
              <a:extLst>
                <a:ext uri="{FF2B5EF4-FFF2-40B4-BE49-F238E27FC236}">
                  <a16:creationId xmlns:a16="http://schemas.microsoft.com/office/drawing/2014/main" id="{253AF59F-7457-40DE-8C18-6C8D6EE596E1}"/>
                </a:ext>
              </a:extLst>
            </p:cNvPr>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7" name="Google Shape;40699;p18">
              <a:extLst>
                <a:ext uri="{FF2B5EF4-FFF2-40B4-BE49-F238E27FC236}">
                  <a16:creationId xmlns:a16="http://schemas.microsoft.com/office/drawing/2014/main" id="{A0797839-F10F-4C3E-A500-E29F5D7E0857}"/>
                </a:ext>
              </a:extLst>
            </p:cNvPr>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8" name="Google Shape;40700;p18">
              <a:extLst>
                <a:ext uri="{FF2B5EF4-FFF2-40B4-BE49-F238E27FC236}">
                  <a16:creationId xmlns:a16="http://schemas.microsoft.com/office/drawing/2014/main" id="{5CF52C2E-0A74-4209-BC74-EED6AB1AEA58}"/>
                </a:ext>
              </a:extLst>
            </p:cNvPr>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89" name="Google Shape;40701;p18">
              <a:extLst>
                <a:ext uri="{FF2B5EF4-FFF2-40B4-BE49-F238E27FC236}">
                  <a16:creationId xmlns:a16="http://schemas.microsoft.com/office/drawing/2014/main" id="{6B512770-557E-410C-AA89-1001BF686A07}"/>
                </a:ext>
              </a:extLst>
            </p:cNvPr>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0" name="Google Shape;40702;p18">
              <a:extLst>
                <a:ext uri="{FF2B5EF4-FFF2-40B4-BE49-F238E27FC236}">
                  <a16:creationId xmlns:a16="http://schemas.microsoft.com/office/drawing/2014/main" id="{B42BD988-869B-4B87-9460-CB69697AF6B8}"/>
                </a:ext>
              </a:extLst>
            </p:cNvPr>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1" name="Google Shape;40703;p18">
              <a:extLst>
                <a:ext uri="{FF2B5EF4-FFF2-40B4-BE49-F238E27FC236}">
                  <a16:creationId xmlns:a16="http://schemas.microsoft.com/office/drawing/2014/main" id="{C9F4146C-3880-4C42-95F9-D968ABC6483E}"/>
                </a:ext>
              </a:extLst>
            </p:cNvPr>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2" name="Google Shape;40704;p18">
              <a:extLst>
                <a:ext uri="{FF2B5EF4-FFF2-40B4-BE49-F238E27FC236}">
                  <a16:creationId xmlns:a16="http://schemas.microsoft.com/office/drawing/2014/main" id="{D6384270-2D01-47EE-92DD-DED2D357F1C8}"/>
                </a:ext>
              </a:extLst>
            </p:cNvPr>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3" name="Google Shape;40705;p18">
              <a:extLst>
                <a:ext uri="{FF2B5EF4-FFF2-40B4-BE49-F238E27FC236}">
                  <a16:creationId xmlns:a16="http://schemas.microsoft.com/office/drawing/2014/main" id="{8858C814-5EE2-46CD-87EA-A273D75B3B6F}"/>
                </a:ext>
              </a:extLst>
            </p:cNvPr>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4" name="Google Shape;40706;p18">
              <a:extLst>
                <a:ext uri="{FF2B5EF4-FFF2-40B4-BE49-F238E27FC236}">
                  <a16:creationId xmlns:a16="http://schemas.microsoft.com/office/drawing/2014/main" id="{BB37E62D-92CD-4143-A12E-0119A02F3488}"/>
                </a:ext>
              </a:extLst>
            </p:cNvPr>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5" name="Google Shape;40707;p18">
              <a:extLst>
                <a:ext uri="{FF2B5EF4-FFF2-40B4-BE49-F238E27FC236}">
                  <a16:creationId xmlns:a16="http://schemas.microsoft.com/office/drawing/2014/main" id="{F20FB55E-DA85-4C71-BB45-FFB9CD95EABF}"/>
                </a:ext>
              </a:extLst>
            </p:cNvPr>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6" name="Google Shape;40708;p18">
              <a:extLst>
                <a:ext uri="{FF2B5EF4-FFF2-40B4-BE49-F238E27FC236}">
                  <a16:creationId xmlns:a16="http://schemas.microsoft.com/office/drawing/2014/main" id="{9DDC7F39-507D-4595-9D57-FD9113350D63}"/>
                </a:ext>
              </a:extLst>
            </p:cNvPr>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7" name="Google Shape;40709;p18">
              <a:extLst>
                <a:ext uri="{FF2B5EF4-FFF2-40B4-BE49-F238E27FC236}">
                  <a16:creationId xmlns:a16="http://schemas.microsoft.com/office/drawing/2014/main" id="{B89980A0-0E4D-40DB-A0A4-6DDCF4F49B61}"/>
                </a:ext>
              </a:extLst>
            </p:cNvPr>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8" name="Google Shape;40710;p18">
              <a:extLst>
                <a:ext uri="{FF2B5EF4-FFF2-40B4-BE49-F238E27FC236}">
                  <a16:creationId xmlns:a16="http://schemas.microsoft.com/office/drawing/2014/main" id="{14D98DB3-185A-48BD-AD56-824AA088E438}"/>
                </a:ext>
              </a:extLst>
            </p:cNvPr>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2999" name="Google Shape;40711;p18">
              <a:extLst>
                <a:ext uri="{FF2B5EF4-FFF2-40B4-BE49-F238E27FC236}">
                  <a16:creationId xmlns:a16="http://schemas.microsoft.com/office/drawing/2014/main" id="{AF98E799-9761-42C6-9AB9-72FF51328051}"/>
                </a:ext>
              </a:extLst>
            </p:cNvPr>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0" name="Google Shape;40712;p18">
              <a:extLst>
                <a:ext uri="{FF2B5EF4-FFF2-40B4-BE49-F238E27FC236}">
                  <a16:creationId xmlns:a16="http://schemas.microsoft.com/office/drawing/2014/main" id="{D2608B47-844B-483B-8E8A-7DF80BC15C71}"/>
                </a:ext>
              </a:extLst>
            </p:cNvPr>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1" name="Google Shape;40713;p18">
              <a:extLst>
                <a:ext uri="{FF2B5EF4-FFF2-40B4-BE49-F238E27FC236}">
                  <a16:creationId xmlns:a16="http://schemas.microsoft.com/office/drawing/2014/main" id="{3DA16612-384F-44BD-9457-E16E2FC111F1}"/>
                </a:ext>
              </a:extLst>
            </p:cNvPr>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2" name="Google Shape;40714;p18">
              <a:extLst>
                <a:ext uri="{FF2B5EF4-FFF2-40B4-BE49-F238E27FC236}">
                  <a16:creationId xmlns:a16="http://schemas.microsoft.com/office/drawing/2014/main" id="{885285ED-ED2F-4050-B189-63D0E2BEB865}"/>
                </a:ext>
              </a:extLst>
            </p:cNvPr>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3" name="Google Shape;40715;p18">
              <a:extLst>
                <a:ext uri="{FF2B5EF4-FFF2-40B4-BE49-F238E27FC236}">
                  <a16:creationId xmlns:a16="http://schemas.microsoft.com/office/drawing/2014/main" id="{07BC9034-1B71-42CB-8733-5E721BD947F9}"/>
                </a:ext>
              </a:extLst>
            </p:cNvPr>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4" name="Google Shape;40716;p18">
              <a:extLst>
                <a:ext uri="{FF2B5EF4-FFF2-40B4-BE49-F238E27FC236}">
                  <a16:creationId xmlns:a16="http://schemas.microsoft.com/office/drawing/2014/main" id="{B1468BEA-88B3-4E52-977B-1B3D2120EB52}"/>
                </a:ext>
              </a:extLst>
            </p:cNvPr>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5" name="Google Shape;40717;p18">
              <a:extLst>
                <a:ext uri="{FF2B5EF4-FFF2-40B4-BE49-F238E27FC236}">
                  <a16:creationId xmlns:a16="http://schemas.microsoft.com/office/drawing/2014/main" id="{C329EA1B-4A7E-4423-93EA-A3AADE46A76F}"/>
                </a:ext>
              </a:extLst>
            </p:cNvPr>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6" name="Google Shape;40718;p18">
              <a:extLst>
                <a:ext uri="{FF2B5EF4-FFF2-40B4-BE49-F238E27FC236}">
                  <a16:creationId xmlns:a16="http://schemas.microsoft.com/office/drawing/2014/main" id="{0FE58E58-C090-40A3-B2BE-8C962878AAE5}"/>
                </a:ext>
              </a:extLst>
            </p:cNvPr>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7" name="Google Shape;40719;p18">
              <a:extLst>
                <a:ext uri="{FF2B5EF4-FFF2-40B4-BE49-F238E27FC236}">
                  <a16:creationId xmlns:a16="http://schemas.microsoft.com/office/drawing/2014/main" id="{165D5DA4-8068-4232-974D-FBC2A895E283}"/>
                </a:ext>
              </a:extLst>
            </p:cNvPr>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8" name="Google Shape;40720;p18">
              <a:extLst>
                <a:ext uri="{FF2B5EF4-FFF2-40B4-BE49-F238E27FC236}">
                  <a16:creationId xmlns:a16="http://schemas.microsoft.com/office/drawing/2014/main" id="{97E05FA7-1E81-4490-9CB1-6BD7F3D8A946}"/>
                </a:ext>
              </a:extLst>
            </p:cNvPr>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09" name="Google Shape;40721;p18">
              <a:extLst>
                <a:ext uri="{FF2B5EF4-FFF2-40B4-BE49-F238E27FC236}">
                  <a16:creationId xmlns:a16="http://schemas.microsoft.com/office/drawing/2014/main" id="{01AEF2C3-F03A-4C44-BC4C-E01B578ECCD2}"/>
                </a:ext>
              </a:extLst>
            </p:cNvPr>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0" name="Google Shape;40722;p18">
              <a:extLst>
                <a:ext uri="{FF2B5EF4-FFF2-40B4-BE49-F238E27FC236}">
                  <a16:creationId xmlns:a16="http://schemas.microsoft.com/office/drawing/2014/main" id="{8962F859-B5AC-4E5B-824E-ECC941E463DB}"/>
                </a:ext>
              </a:extLst>
            </p:cNvPr>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1" name="Google Shape;40723;p18">
              <a:extLst>
                <a:ext uri="{FF2B5EF4-FFF2-40B4-BE49-F238E27FC236}">
                  <a16:creationId xmlns:a16="http://schemas.microsoft.com/office/drawing/2014/main" id="{FCFFE39E-B709-4127-A94E-6D42420F9872}"/>
                </a:ext>
              </a:extLst>
            </p:cNvPr>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2" name="Google Shape;40724;p18">
              <a:extLst>
                <a:ext uri="{FF2B5EF4-FFF2-40B4-BE49-F238E27FC236}">
                  <a16:creationId xmlns:a16="http://schemas.microsoft.com/office/drawing/2014/main" id="{41D1F25E-1CBE-414D-96DA-E76E40B06F0F}"/>
                </a:ext>
              </a:extLst>
            </p:cNvPr>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3" name="Google Shape;40725;p18">
              <a:extLst>
                <a:ext uri="{FF2B5EF4-FFF2-40B4-BE49-F238E27FC236}">
                  <a16:creationId xmlns:a16="http://schemas.microsoft.com/office/drawing/2014/main" id="{3AB56D19-2EE7-41F2-84BE-1A7A6F38A1CF}"/>
                </a:ext>
              </a:extLst>
            </p:cNvPr>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4" name="Google Shape;40726;p18">
              <a:extLst>
                <a:ext uri="{FF2B5EF4-FFF2-40B4-BE49-F238E27FC236}">
                  <a16:creationId xmlns:a16="http://schemas.microsoft.com/office/drawing/2014/main" id="{8FDDB0BB-9CFC-4BA3-96EC-CB1D88AEEA11}"/>
                </a:ext>
              </a:extLst>
            </p:cNvPr>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5" name="Google Shape;40727;p18">
              <a:extLst>
                <a:ext uri="{FF2B5EF4-FFF2-40B4-BE49-F238E27FC236}">
                  <a16:creationId xmlns:a16="http://schemas.microsoft.com/office/drawing/2014/main" id="{D235D4BB-5CAA-435C-B18A-74E0FD662A9B}"/>
                </a:ext>
              </a:extLst>
            </p:cNvPr>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6" name="Google Shape;40728;p18">
              <a:extLst>
                <a:ext uri="{FF2B5EF4-FFF2-40B4-BE49-F238E27FC236}">
                  <a16:creationId xmlns:a16="http://schemas.microsoft.com/office/drawing/2014/main" id="{942B1B6C-B7F2-4A04-B6AC-9780FE86ED20}"/>
                </a:ext>
              </a:extLst>
            </p:cNvPr>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7" name="Google Shape;40729;p18">
              <a:extLst>
                <a:ext uri="{FF2B5EF4-FFF2-40B4-BE49-F238E27FC236}">
                  <a16:creationId xmlns:a16="http://schemas.microsoft.com/office/drawing/2014/main" id="{936E9C3D-7BCF-425C-A454-53687AC4F71C}"/>
                </a:ext>
              </a:extLst>
            </p:cNvPr>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8" name="Google Shape;40730;p18">
              <a:extLst>
                <a:ext uri="{FF2B5EF4-FFF2-40B4-BE49-F238E27FC236}">
                  <a16:creationId xmlns:a16="http://schemas.microsoft.com/office/drawing/2014/main" id="{60E7D774-C51B-4418-AE6C-235CBC1ED7FD}"/>
                </a:ext>
              </a:extLst>
            </p:cNvPr>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19" name="Google Shape;40731;p18">
              <a:extLst>
                <a:ext uri="{FF2B5EF4-FFF2-40B4-BE49-F238E27FC236}">
                  <a16:creationId xmlns:a16="http://schemas.microsoft.com/office/drawing/2014/main" id="{879B108C-1863-4E2D-BCD7-4ECB42EB7B76}"/>
                </a:ext>
              </a:extLst>
            </p:cNvPr>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0" name="Google Shape;40732;p18">
              <a:extLst>
                <a:ext uri="{FF2B5EF4-FFF2-40B4-BE49-F238E27FC236}">
                  <a16:creationId xmlns:a16="http://schemas.microsoft.com/office/drawing/2014/main" id="{7F839ADC-81E7-4568-8875-DED987F16007}"/>
                </a:ext>
              </a:extLst>
            </p:cNvPr>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1" name="Google Shape;40733;p18">
              <a:extLst>
                <a:ext uri="{FF2B5EF4-FFF2-40B4-BE49-F238E27FC236}">
                  <a16:creationId xmlns:a16="http://schemas.microsoft.com/office/drawing/2014/main" id="{F4020F03-EA57-46EA-9404-F75D3B71CD92}"/>
                </a:ext>
              </a:extLst>
            </p:cNvPr>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2" name="Google Shape;40734;p18">
              <a:extLst>
                <a:ext uri="{FF2B5EF4-FFF2-40B4-BE49-F238E27FC236}">
                  <a16:creationId xmlns:a16="http://schemas.microsoft.com/office/drawing/2014/main" id="{A452E204-8DDE-411F-A523-F5E0F3B39DBB}"/>
                </a:ext>
              </a:extLst>
            </p:cNvPr>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3" name="Google Shape;40735;p18">
              <a:extLst>
                <a:ext uri="{FF2B5EF4-FFF2-40B4-BE49-F238E27FC236}">
                  <a16:creationId xmlns:a16="http://schemas.microsoft.com/office/drawing/2014/main" id="{14A28DDD-BFA4-4B03-AD2A-F26B316C8B12}"/>
                </a:ext>
              </a:extLst>
            </p:cNvPr>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4" name="Google Shape;40736;p18">
              <a:extLst>
                <a:ext uri="{FF2B5EF4-FFF2-40B4-BE49-F238E27FC236}">
                  <a16:creationId xmlns:a16="http://schemas.microsoft.com/office/drawing/2014/main" id="{7CA531F6-F86A-4EA6-A035-FE2AD35690A8}"/>
                </a:ext>
              </a:extLst>
            </p:cNvPr>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5" name="Google Shape;40737;p18">
              <a:extLst>
                <a:ext uri="{FF2B5EF4-FFF2-40B4-BE49-F238E27FC236}">
                  <a16:creationId xmlns:a16="http://schemas.microsoft.com/office/drawing/2014/main" id="{377DFC05-575D-4FEB-B550-60BFC795BA17}"/>
                </a:ext>
              </a:extLst>
            </p:cNvPr>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6" name="Google Shape;40738;p18">
              <a:extLst>
                <a:ext uri="{FF2B5EF4-FFF2-40B4-BE49-F238E27FC236}">
                  <a16:creationId xmlns:a16="http://schemas.microsoft.com/office/drawing/2014/main" id="{163010D5-43AD-46C2-8C92-B4E3B53D71DD}"/>
                </a:ext>
              </a:extLst>
            </p:cNvPr>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7" name="Google Shape;40739;p18">
              <a:extLst>
                <a:ext uri="{FF2B5EF4-FFF2-40B4-BE49-F238E27FC236}">
                  <a16:creationId xmlns:a16="http://schemas.microsoft.com/office/drawing/2014/main" id="{CDD161FB-333D-4A6D-8EA7-50D17680A4AC}"/>
                </a:ext>
              </a:extLst>
            </p:cNvPr>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8" name="Google Shape;40740;p18">
              <a:extLst>
                <a:ext uri="{FF2B5EF4-FFF2-40B4-BE49-F238E27FC236}">
                  <a16:creationId xmlns:a16="http://schemas.microsoft.com/office/drawing/2014/main" id="{B95092F3-9AC2-44FB-BB51-2F6C3E7B4DDA}"/>
                </a:ext>
              </a:extLst>
            </p:cNvPr>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29" name="Google Shape;40741;p18">
              <a:extLst>
                <a:ext uri="{FF2B5EF4-FFF2-40B4-BE49-F238E27FC236}">
                  <a16:creationId xmlns:a16="http://schemas.microsoft.com/office/drawing/2014/main" id="{E3510DE7-6D89-42C5-9285-168A38BBE698}"/>
                </a:ext>
              </a:extLst>
            </p:cNvPr>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0" name="Google Shape;40742;p18">
              <a:extLst>
                <a:ext uri="{FF2B5EF4-FFF2-40B4-BE49-F238E27FC236}">
                  <a16:creationId xmlns:a16="http://schemas.microsoft.com/office/drawing/2014/main" id="{4429563F-0FCE-48F7-86C1-E7C7FFAA93F6}"/>
                </a:ext>
              </a:extLst>
            </p:cNvPr>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1" name="Google Shape;40743;p18">
              <a:extLst>
                <a:ext uri="{FF2B5EF4-FFF2-40B4-BE49-F238E27FC236}">
                  <a16:creationId xmlns:a16="http://schemas.microsoft.com/office/drawing/2014/main" id="{7DADD8F7-3C22-486E-9093-8C00770FB167}"/>
                </a:ext>
              </a:extLst>
            </p:cNvPr>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2" name="Google Shape;40744;p18">
              <a:extLst>
                <a:ext uri="{FF2B5EF4-FFF2-40B4-BE49-F238E27FC236}">
                  <a16:creationId xmlns:a16="http://schemas.microsoft.com/office/drawing/2014/main" id="{884A2193-B6F4-4703-AEB8-A6AEBFE2C1C6}"/>
                </a:ext>
              </a:extLst>
            </p:cNvPr>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3" name="Google Shape;40745;p18">
              <a:extLst>
                <a:ext uri="{FF2B5EF4-FFF2-40B4-BE49-F238E27FC236}">
                  <a16:creationId xmlns:a16="http://schemas.microsoft.com/office/drawing/2014/main" id="{80C2ED0E-98C8-4C54-BB82-30AD12418D03}"/>
                </a:ext>
              </a:extLst>
            </p:cNvPr>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4" name="Google Shape;40746;p18">
              <a:extLst>
                <a:ext uri="{FF2B5EF4-FFF2-40B4-BE49-F238E27FC236}">
                  <a16:creationId xmlns:a16="http://schemas.microsoft.com/office/drawing/2014/main" id="{64851B21-14A5-42E2-8377-6DBF0936473C}"/>
                </a:ext>
              </a:extLst>
            </p:cNvPr>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5" name="Google Shape;40747;p18">
              <a:extLst>
                <a:ext uri="{FF2B5EF4-FFF2-40B4-BE49-F238E27FC236}">
                  <a16:creationId xmlns:a16="http://schemas.microsoft.com/office/drawing/2014/main" id="{7B38C044-69B8-4BDA-8AE8-5F7B850D0246}"/>
                </a:ext>
              </a:extLst>
            </p:cNvPr>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6" name="Google Shape;40748;p18">
              <a:extLst>
                <a:ext uri="{FF2B5EF4-FFF2-40B4-BE49-F238E27FC236}">
                  <a16:creationId xmlns:a16="http://schemas.microsoft.com/office/drawing/2014/main" id="{85F9ACA5-DCC3-4007-BDE4-39EF8B1BC6EF}"/>
                </a:ext>
              </a:extLst>
            </p:cNvPr>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7" name="Google Shape;40749;p18">
              <a:extLst>
                <a:ext uri="{FF2B5EF4-FFF2-40B4-BE49-F238E27FC236}">
                  <a16:creationId xmlns:a16="http://schemas.microsoft.com/office/drawing/2014/main" id="{5308E7C4-3775-4253-8C5C-D841F7E390E4}"/>
                </a:ext>
              </a:extLst>
            </p:cNvPr>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8" name="Google Shape;40750;p18">
              <a:extLst>
                <a:ext uri="{FF2B5EF4-FFF2-40B4-BE49-F238E27FC236}">
                  <a16:creationId xmlns:a16="http://schemas.microsoft.com/office/drawing/2014/main" id="{CDB87143-2450-47A9-9C09-24D51A16C74B}"/>
                </a:ext>
              </a:extLst>
            </p:cNvPr>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39" name="Google Shape;40751;p18">
              <a:extLst>
                <a:ext uri="{FF2B5EF4-FFF2-40B4-BE49-F238E27FC236}">
                  <a16:creationId xmlns:a16="http://schemas.microsoft.com/office/drawing/2014/main" id="{97B110C4-D253-49B2-B871-83031AD342F8}"/>
                </a:ext>
              </a:extLst>
            </p:cNvPr>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0" name="Google Shape;40752;p18">
              <a:extLst>
                <a:ext uri="{FF2B5EF4-FFF2-40B4-BE49-F238E27FC236}">
                  <a16:creationId xmlns:a16="http://schemas.microsoft.com/office/drawing/2014/main" id="{D63C3789-D2D0-44BE-99B4-2A77EA1D2FE6}"/>
                </a:ext>
              </a:extLst>
            </p:cNvPr>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1" name="Google Shape;40753;p18">
              <a:extLst>
                <a:ext uri="{FF2B5EF4-FFF2-40B4-BE49-F238E27FC236}">
                  <a16:creationId xmlns:a16="http://schemas.microsoft.com/office/drawing/2014/main" id="{69E4C731-6134-4721-BF53-2D64565DA152}"/>
                </a:ext>
              </a:extLst>
            </p:cNvPr>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2" name="Google Shape;40754;p18">
              <a:extLst>
                <a:ext uri="{FF2B5EF4-FFF2-40B4-BE49-F238E27FC236}">
                  <a16:creationId xmlns:a16="http://schemas.microsoft.com/office/drawing/2014/main" id="{7E708AFB-CC5D-447A-B132-1F96AD50DF0F}"/>
                </a:ext>
              </a:extLst>
            </p:cNvPr>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3" name="Google Shape;40755;p18">
              <a:extLst>
                <a:ext uri="{FF2B5EF4-FFF2-40B4-BE49-F238E27FC236}">
                  <a16:creationId xmlns:a16="http://schemas.microsoft.com/office/drawing/2014/main" id="{90004FD8-56D4-415F-A91E-02646237833B}"/>
                </a:ext>
              </a:extLst>
            </p:cNvPr>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4" name="Google Shape;40756;p18">
              <a:extLst>
                <a:ext uri="{FF2B5EF4-FFF2-40B4-BE49-F238E27FC236}">
                  <a16:creationId xmlns:a16="http://schemas.microsoft.com/office/drawing/2014/main" id="{A5A8D0F9-F54D-4F9F-BA8C-C1ABE3098259}"/>
                </a:ext>
              </a:extLst>
            </p:cNvPr>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5" name="Google Shape;40757;p18">
              <a:extLst>
                <a:ext uri="{FF2B5EF4-FFF2-40B4-BE49-F238E27FC236}">
                  <a16:creationId xmlns:a16="http://schemas.microsoft.com/office/drawing/2014/main" id="{2006EBDA-C3FF-4E4B-B5DA-637CC90C288D}"/>
                </a:ext>
              </a:extLst>
            </p:cNvPr>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6" name="Google Shape;40758;p18">
              <a:extLst>
                <a:ext uri="{FF2B5EF4-FFF2-40B4-BE49-F238E27FC236}">
                  <a16:creationId xmlns:a16="http://schemas.microsoft.com/office/drawing/2014/main" id="{259479F4-E8AA-457D-83DC-5202B7D510AE}"/>
                </a:ext>
              </a:extLst>
            </p:cNvPr>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7" name="Google Shape;40759;p18">
              <a:extLst>
                <a:ext uri="{FF2B5EF4-FFF2-40B4-BE49-F238E27FC236}">
                  <a16:creationId xmlns:a16="http://schemas.microsoft.com/office/drawing/2014/main" id="{64CD55BC-9B6E-4FFA-87C8-370429B98FBD}"/>
                </a:ext>
              </a:extLst>
            </p:cNvPr>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8" name="Google Shape;40760;p18">
              <a:extLst>
                <a:ext uri="{FF2B5EF4-FFF2-40B4-BE49-F238E27FC236}">
                  <a16:creationId xmlns:a16="http://schemas.microsoft.com/office/drawing/2014/main" id="{284B3BCB-C266-422D-8D07-741FA9B17041}"/>
                </a:ext>
              </a:extLst>
            </p:cNvPr>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49" name="Google Shape;40761;p18">
              <a:extLst>
                <a:ext uri="{FF2B5EF4-FFF2-40B4-BE49-F238E27FC236}">
                  <a16:creationId xmlns:a16="http://schemas.microsoft.com/office/drawing/2014/main" id="{4C41CFF7-9FA1-4BA8-A67F-B905BAAD97F1}"/>
                </a:ext>
              </a:extLst>
            </p:cNvPr>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0" name="Google Shape;40762;p18">
              <a:extLst>
                <a:ext uri="{FF2B5EF4-FFF2-40B4-BE49-F238E27FC236}">
                  <a16:creationId xmlns:a16="http://schemas.microsoft.com/office/drawing/2014/main" id="{AAEA157C-5008-40DB-86DA-E088C1120463}"/>
                </a:ext>
              </a:extLst>
            </p:cNvPr>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1" name="Google Shape;40763;p18">
              <a:extLst>
                <a:ext uri="{FF2B5EF4-FFF2-40B4-BE49-F238E27FC236}">
                  <a16:creationId xmlns:a16="http://schemas.microsoft.com/office/drawing/2014/main" id="{80DABF96-9C69-4D66-8427-9938F5CFF939}"/>
                </a:ext>
              </a:extLst>
            </p:cNvPr>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2" name="Google Shape;40764;p18">
              <a:extLst>
                <a:ext uri="{FF2B5EF4-FFF2-40B4-BE49-F238E27FC236}">
                  <a16:creationId xmlns:a16="http://schemas.microsoft.com/office/drawing/2014/main" id="{7358839D-276D-43F9-AB01-A235B83FC5BC}"/>
                </a:ext>
              </a:extLst>
            </p:cNvPr>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3" name="Google Shape;40765;p18">
              <a:extLst>
                <a:ext uri="{FF2B5EF4-FFF2-40B4-BE49-F238E27FC236}">
                  <a16:creationId xmlns:a16="http://schemas.microsoft.com/office/drawing/2014/main" id="{AC9417F9-8943-4703-B611-B7C64EED8693}"/>
                </a:ext>
              </a:extLst>
            </p:cNvPr>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4" name="Google Shape;40766;p18">
              <a:extLst>
                <a:ext uri="{FF2B5EF4-FFF2-40B4-BE49-F238E27FC236}">
                  <a16:creationId xmlns:a16="http://schemas.microsoft.com/office/drawing/2014/main" id="{979501C7-958C-44AC-9740-8E623070840E}"/>
                </a:ext>
              </a:extLst>
            </p:cNvPr>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5" name="Google Shape;40767;p18">
              <a:extLst>
                <a:ext uri="{FF2B5EF4-FFF2-40B4-BE49-F238E27FC236}">
                  <a16:creationId xmlns:a16="http://schemas.microsoft.com/office/drawing/2014/main" id="{D63A0A68-C2FF-4C70-BC61-A3731323A24A}"/>
                </a:ext>
              </a:extLst>
            </p:cNvPr>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6" name="Google Shape;40768;p18">
              <a:extLst>
                <a:ext uri="{FF2B5EF4-FFF2-40B4-BE49-F238E27FC236}">
                  <a16:creationId xmlns:a16="http://schemas.microsoft.com/office/drawing/2014/main" id="{AA2E87EA-8E08-4156-BF8E-EFB095DF7113}"/>
                </a:ext>
              </a:extLst>
            </p:cNvPr>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7" name="Google Shape;40769;p18">
              <a:extLst>
                <a:ext uri="{FF2B5EF4-FFF2-40B4-BE49-F238E27FC236}">
                  <a16:creationId xmlns:a16="http://schemas.microsoft.com/office/drawing/2014/main" id="{C9C05102-EED1-4C69-BD36-7DF57997A1D3}"/>
                </a:ext>
              </a:extLst>
            </p:cNvPr>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8" name="Google Shape;40770;p18">
              <a:extLst>
                <a:ext uri="{FF2B5EF4-FFF2-40B4-BE49-F238E27FC236}">
                  <a16:creationId xmlns:a16="http://schemas.microsoft.com/office/drawing/2014/main" id="{84DEDCDB-EFD8-466C-A9F5-17680363A0FB}"/>
                </a:ext>
              </a:extLst>
            </p:cNvPr>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59" name="Google Shape;40771;p18">
              <a:extLst>
                <a:ext uri="{FF2B5EF4-FFF2-40B4-BE49-F238E27FC236}">
                  <a16:creationId xmlns:a16="http://schemas.microsoft.com/office/drawing/2014/main" id="{EBE10FB6-DCC2-4AB7-8DE8-3304B97F5722}"/>
                </a:ext>
              </a:extLst>
            </p:cNvPr>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0" name="Google Shape;40772;p18">
              <a:extLst>
                <a:ext uri="{FF2B5EF4-FFF2-40B4-BE49-F238E27FC236}">
                  <a16:creationId xmlns:a16="http://schemas.microsoft.com/office/drawing/2014/main" id="{055E7755-3F05-42D7-AC1A-A6BB3DD8407C}"/>
                </a:ext>
              </a:extLst>
            </p:cNvPr>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1" name="Google Shape;40773;p18">
              <a:extLst>
                <a:ext uri="{FF2B5EF4-FFF2-40B4-BE49-F238E27FC236}">
                  <a16:creationId xmlns:a16="http://schemas.microsoft.com/office/drawing/2014/main" id="{7109B31A-0C83-4EF9-9658-54D5D9496F36}"/>
                </a:ext>
              </a:extLst>
            </p:cNvPr>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2" name="Google Shape;40774;p18">
              <a:extLst>
                <a:ext uri="{FF2B5EF4-FFF2-40B4-BE49-F238E27FC236}">
                  <a16:creationId xmlns:a16="http://schemas.microsoft.com/office/drawing/2014/main" id="{EB27F379-A15E-4BA7-AA23-26B3CAFB8AA7}"/>
                </a:ext>
              </a:extLst>
            </p:cNvPr>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3" name="Google Shape;40775;p18">
              <a:extLst>
                <a:ext uri="{FF2B5EF4-FFF2-40B4-BE49-F238E27FC236}">
                  <a16:creationId xmlns:a16="http://schemas.microsoft.com/office/drawing/2014/main" id="{004AF55A-79D8-492B-8799-2F87380F54F4}"/>
                </a:ext>
              </a:extLst>
            </p:cNvPr>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4" name="Google Shape;40776;p18">
              <a:extLst>
                <a:ext uri="{FF2B5EF4-FFF2-40B4-BE49-F238E27FC236}">
                  <a16:creationId xmlns:a16="http://schemas.microsoft.com/office/drawing/2014/main" id="{7F8BA731-EC07-4787-943D-2EE331801091}"/>
                </a:ext>
              </a:extLst>
            </p:cNvPr>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5" name="Google Shape;40777;p18">
              <a:extLst>
                <a:ext uri="{FF2B5EF4-FFF2-40B4-BE49-F238E27FC236}">
                  <a16:creationId xmlns:a16="http://schemas.microsoft.com/office/drawing/2014/main" id="{E6AF3FBF-76B5-463D-8F69-7FD3748E92A2}"/>
                </a:ext>
              </a:extLst>
            </p:cNvPr>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6" name="Google Shape;40778;p18">
              <a:extLst>
                <a:ext uri="{FF2B5EF4-FFF2-40B4-BE49-F238E27FC236}">
                  <a16:creationId xmlns:a16="http://schemas.microsoft.com/office/drawing/2014/main" id="{551E7CD2-C244-49A3-B6E9-D985BFE56FE4}"/>
                </a:ext>
              </a:extLst>
            </p:cNvPr>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7" name="Google Shape;40779;p18">
              <a:extLst>
                <a:ext uri="{FF2B5EF4-FFF2-40B4-BE49-F238E27FC236}">
                  <a16:creationId xmlns:a16="http://schemas.microsoft.com/office/drawing/2014/main" id="{71FB97FA-D708-4B7C-B53E-AFA655A35121}"/>
                </a:ext>
              </a:extLst>
            </p:cNvPr>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8" name="Google Shape;40780;p18">
              <a:extLst>
                <a:ext uri="{FF2B5EF4-FFF2-40B4-BE49-F238E27FC236}">
                  <a16:creationId xmlns:a16="http://schemas.microsoft.com/office/drawing/2014/main" id="{84EFC7F7-93CC-4A3C-9BB1-1DE2F7924C54}"/>
                </a:ext>
              </a:extLst>
            </p:cNvPr>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69" name="Google Shape;40781;p18">
              <a:extLst>
                <a:ext uri="{FF2B5EF4-FFF2-40B4-BE49-F238E27FC236}">
                  <a16:creationId xmlns:a16="http://schemas.microsoft.com/office/drawing/2014/main" id="{6760161B-F2AD-45B1-A50C-30E96CB834E3}"/>
                </a:ext>
              </a:extLst>
            </p:cNvPr>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0" name="Google Shape;40782;p18">
              <a:extLst>
                <a:ext uri="{FF2B5EF4-FFF2-40B4-BE49-F238E27FC236}">
                  <a16:creationId xmlns:a16="http://schemas.microsoft.com/office/drawing/2014/main" id="{0DE0181E-A042-4A5F-897B-33818A4246A3}"/>
                </a:ext>
              </a:extLst>
            </p:cNvPr>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1" name="Google Shape;40783;p18">
              <a:extLst>
                <a:ext uri="{FF2B5EF4-FFF2-40B4-BE49-F238E27FC236}">
                  <a16:creationId xmlns:a16="http://schemas.microsoft.com/office/drawing/2014/main" id="{9ACB437C-84CB-4F49-80D1-998F8932DF5D}"/>
                </a:ext>
              </a:extLst>
            </p:cNvPr>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2" name="Google Shape;40784;p18">
              <a:extLst>
                <a:ext uri="{FF2B5EF4-FFF2-40B4-BE49-F238E27FC236}">
                  <a16:creationId xmlns:a16="http://schemas.microsoft.com/office/drawing/2014/main" id="{E01A291A-6424-4848-B334-FE8BFA913595}"/>
                </a:ext>
              </a:extLst>
            </p:cNvPr>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3" name="Google Shape;40785;p18">
              <a:extLst>
                <a:ext uri="{FF2B5EF4-FFF2-40B4-BE49-F238E27FC236}">
                  <a16:creationId xmlns:a16="http://schemas.microsoft.com/office/drawing/2014/main" id="{66C29936-D943-4221-AB76-C44CD7A06084}"/>
                </a:ext>
              </a:extLst>
            </p:cNvPr>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4" name="Google Shape;40786;p18">
              <a:extLst>
                <a:ext uri="{FF2B5EF4-FFF2-40B4-BE49-F238E27FC236}">
                  <a16:creationId xmlns:a16="http://schemas.microsoft.com/office/drawing/2014/main" id="{C42FEB93-F7C9-4634-8B0F-AD827554752F}"/>
                </a:ext>
              </a:extLst>
            </p:cNvPr>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5" name="Google Shape;40787;p18">
              <a:extLst>
                <a:ext uri="{FF2B5EF4-FFF2-40B4-BE49-F238E27FC236}">
                  <a16:creationId xmlns:a16="http://schemas.microsoft.com/office/drawing/2014/main" id="{BA36EC1F-90C2-4AC3-8C7A-C5685F17FDA2}"/>
                </a:ext>
              </a:extLst>
            </p:cNvPr>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6" name="Google Shape;40788;p18">
              <a:extLst>
                <a:ext uri="{FF2B5EF4-FFF2-40B4-BE49-F238E27FC236}">
                  <a16:creationId xmlns:a16="http://schemas.microsoft.com/office/drawing/2014/main" id="{6DDAFACE-0389-4058-A310-1FD18F576A50}"/>
                </a:ext>
              </a:extLst>
            </p:cNvPr>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7" name="Google Shape;40789;p18">
              <a:extLst>
                <a:ext uri="{FF2B5EF4-FFF2-40B4-BE49-F238E27FC236}">
                  <a16:creationId xmlns:a16="http://schemas.microsoft.com/office/drawing/2014/main" id="{73573788-7FF2-4130-AFC2-9CE3A52C7785}"/>
                </a:ext>
              </a:extLst>
            </p:cNvPr>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8" name="Google Shape;40790;p18">
              <a:extLst>
                <a:ext uri="{FF2B5EF4-FFF2-40B4-BE49-F238E27FC236}">
                  <a16:creationId xmlns:a16="http://schemas.microsoft.com/office/drawing/2014/main" id="{7969B870-16D2-43D8-AAA2-D600877C8276}"/>
                </a:ext>
              </a:extLst>
            </p:cNvPr>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79" name="Google Shape;40791;p18">
              <a:extLst>
                <a:ext uri="{FF2B5EF4-FFF2-40B4-BE49-F238E27FC236}">
                  <a16:creationId xmlns:a16="http://schemas.microsoft.com/office/drawing/2014/main" id="{2567583F-55E3-45D3-92BD-F51315968533}"/>
                </a:ext>
              </a:extLst>
            </p:cNvPr>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0" name="Google Shape;40792;p18">
              <a:extLst>
                <a:ext uri="{FF2B5EF4-FFF2-40B4-BE49-F238E27FC236}">
                  <a16:creationId xmlns:a16="http://schemas.microsoft.com/office/drawing/2014/main" id="{5B03D307-6CA6-4976-9920-A268C7241F8B}"/>
                </a:ext>
              </a:extLst>
            </p:cNvPr>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1" name="Google Shape;40793;p18">
              <a:extLst>
                <a:ext uri="{FF2B5EF4-FFF2-40B4-BE49-F238E27FC236}">
                  <a16:creationId xmlns:a16="http://schemas.microsoft.com/office/drawing/2014/main" id="{C009BCE4-2293-43E1-9CD6-355835CEEF7C}"/>
                </a:ext>
              </a:extLst>
            </p:cNvPr>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2" name="Google Shape;40794;p18">
              <a:extLst>
                <a:ext uri="{FF2B5EF4-FFF2-40B4-BE49-F238E27FC236}">
                  <a16:creationId xmlns:a16="http://schemas.microsoft.com/office/drawing/2014/main" id="{A52B3A38-7206-4B3C-BDE6-9F0E6F2259D5}"/>
                </a:ext>
              </a:extLst>
            </p:cNvPr>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3" name="Google Shape;40795;p18">
              <a:extLst>
                <a:ext uri="{FF2B5EF4-FFF2-40B4-BE49-F238E27FC236}">
                  <a16:creationId xmlns:a16="http://schemas.microsoft.com/office/drawing/2014/main" id="{E810DE69-6721-4A23-A7D6-B56DA4B1F901}"/>
                </a:ext>
              </a:extLst>
            </p:cNvPr>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4" name="Google Shape;40796;p18">
              <a:extLst>
                <a:ext uri="{FF2B5EF4-FFF2-40B4-BE49-F238E27FC236}">
                  <a16:creationId xmlns:a16="http://schemas.microsoft.com/office/drawing/2014/main" id="{2717A0F8-FDE2-43E6-8EDC-8A975C51E14B}"/>
                </a:ext>
              </a:extLst>
            </p:cNvPr>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5" name="Google Shape;40797;p18">
              <a:extLst>
                <a:ext uri="{FF2B5EF4-FFF2-40B4-BE49-F238E27FC236}">
                  <a16:creationId xmlns:a16="http://schemas.microsoft.com/office/drawing/2014/main" id="{1A766657-49F6-406B-BBFB-F3F7426BF870}"/>
                </a:ext>
              </a:extLst>
            </p:cNvPr>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6" name="Google Shape;40798;p18">
              <a:extLst>
                <a:ext uri="{FF2B5EF4-FFF2-40B4-BE49-F238E27FC236}">
                  <a16:creationId xmlns:a16="http://schemas.microsoft.com/office/drawing/2014/main" id="{658AD613-D4D3-480F-83E2-3DAC3D5F4BB7}"/>
                </a:ext>
              </a:extLst>
            </p:cNvPr>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7" name="Google Shape;40799;p18">
              <a:extLst>
                <a:ext uri="{FF2B5EF4-FFF2-40B4-BE49-F238E27FC236}">
                  <a16:creationId xmlns:a16="http://schemas.microsoft.com/office/drawing/2014/main" id="{E3A1DC7E-832E-48CA-812C-7FB815021C12}"/>
                </a:ext>
              </a:extLst>
            </p:cNvPr>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8" name="Google Shape;40800;p18">
              <a:extLst>
                <a:ext uri="{FF2B5EF4-FFF2-40B4-BE49-F238E27FC236}">
                  <a16:creationId xmlns:a16="http://schemas.microsoft.com/office/drawing/2014/main" id="{4185D572-4AB9-48C3-B338-47A0259A185E}"/>
                </a:ext>
              </a:extLst>
            </p:cNvPr>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89" name="Google Shape;40801;p18">
              <a:extLst>
                <a:ext uri="{FF2B5EF4-FFF2-40B4-BE49-F238E27FC236}">
                  <a16:creationId xmlns:a16="http://schemas.microsoft.com/office/drawing/2014/main" id="{927C30B2-B61E-4C33-AF77-1FA4FF772A0B}"/>
                </a:ext>
              </a:extLst>
            </p:cNvPr>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0" name="Google Shape;40802;p18">
              <a:extLst>
                <a:ext uri="{FF2B5EF4-FFF2-40B4-BE49-F238E27FC236}">
                  <a16:creationId xmlns:a16="http://schemas.microsoft.com/office/drawing/2014/main" id="{778C5EC0-006C-4962-A145-1A46A26C0CD0}"/>
                </a:ext>
              </a:extLst>
            </p:cNvPr>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1" name="Google Shape;40803;p18">
              <a:extLst>
                <a:ext uri="{FF2B5EF4-FFF2-40B4-BE49-F238E27FC236}">
                  <a16:creationId xmlns:a16="http://schemas.microsoft.com/office/drawing/2014/main" id="{16201B75-7CA3-4CFB-BD9D-92ECA7228172}"/>
                </a:ext>
              </a:extLst>
            </p:cNvPr>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2" name="Google Shape;40804;p18">
              <a:extLst>
                <a:ext uri="{FF2B5EF4-FFF2-40B4-BE49-F238E27FC236}">
                  <a16:creationId xmlns:a16="http://schemas.microsoft.com/office/drawing/2014/main" id="{AAC1BA98-81D1-4412-A5B6-9F972ECE01DC}"/>
                </a:ext>
              </a:extLst>
            </p:cNvPr>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3" name="Google Shape;40805;p18">
              <a:extLst>
                <a:ext uri="{FF2B5EF4-FFF2-40B4-BE49-F238E27FC236}">
                  <a16:creationId xmlns:a16="http://schemas.microsoft.com/office/drawing/2014/main" id="{A7B7A220-46C2-406A-88EF-8F52EB6AA6E4}"/>
                </a:ext>
              </a:extLst>
            </p:cNvPr>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4" name="Google Shape;40806;p18">
              <a:extLst>
                <a:ext uri="{FF2B5EF4-FFF2-40B4-BE49-F238E27FC236}">
                  <a16:creationId xmlns:a16="http://schemas.microsoft.com/office/drawing/2014/main" id="{52A8DE49-1758-4C5D-897A-A959D14CE57F}"/>
                </a:ext>
              </a:extLst>
            </p:cNvPr>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5" name="Google Shape;40807;p18">
              <a:extLst>
                <a:ext uri="{FF2B5EF4-FFF2-40B4-BE49-F238E27FC236}">
                  <a16:creationId xmlns:a16="http://schemas.microsoft.com/office/drawing/2014/main" id="{2D364F76-28FD-420D-9318-1491AE510137}"/>
                </a:ext>
              </a:extLst>
            </p:cNvPr>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6" name="Google Shape;40808;p18">
              <a:extLst>
                <a:ext uri="{FF2B5EF4-FFF2-40B4-BE49-F238E27FC236}">
                  <a16:creationId xmlns:a16="http://schemas.microsoft.com/office/drawing/2014/main" id="{57A44E9B-301A-4AD0-8BA7-E5931E2E2FB0}"/>
                </a:ext>
              </a:extLst>
            </p:cNvPr>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7" name="Google Shape;40809;p18">
              <a:extLst>
                <a:ext uri="{FF2B5EF4-FFF2-40B4-BE49-F238E27FC236}">
                  <a16:creationId xmlns:a16="http://schemas.microsoft.com/office/drawing/2014/main" id="{B3AABE94-0D92-40DB-9FEC-E4ACD1CF9255}"/>
                </a:ext>
              </a:extLst>
            </p:cNvPr>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8" name="Google Shape;40810;p18">
              <a:extLst>
                <a:ext uri="{FF2B5EF4-FFF2-40B4-BE49-F238E27FC236}">
                  <a16:creationId xmlns:a16="http://schemas.microsoft.com/office/drawing/2014/main" id="{6DC15554-DCEF-477D-BBA7-94389EDB2359}"/>
                </a:ext>
              </a:extLst>
            </p:cNvPr>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099" name="Google Shape;40811;p18">
              <a:extLst>
                <a:ext uri="{FF2B5EF4-FFF2-40B4-BE49-F238E27FC236}">
                  <a16:creationId xmlns:a16="http://schemas.microsoft.com/office/drawing/2014/main" id="{71F7B56C-D438-45E2-9896-8746D08AF76A}"/>
                </a:ext>
              </a:extLst>
            </p:cNvPr>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0" name="Google Shape;40812;p18">
              <a:extLst>
                <a:ext uri="{FF2B5EF4-FFF2-40B4-BE49-F238E27FC236}">
                  <a16:creationId xmlns:a16="http://schemas.microsoft.com/office/drawing/2014/main" id="{51081FA6-C386-416C-8726-C9212BE9063A}"/>
                </a:ext>
              </a:extLst>
            </p:cNvPr>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1" name="Google Shape;40813;p18">
              <a:extLst>
                <a:ext uri="{FF2B5EF4-FFF2-40B4-BE49-F238E27FC236}">
                  <a16:creationId xmlns:a16="http://schemas.microsoft.com/office/drawing/2014/main" id="{8EB65DC6-FC72-4E6A-A1E0-3A8961C411F2}"/>
                </a:ext>
              </a:extLst>
            </p:cNvPr>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2" name="Google Shape;40814;p18">
              <a:extLst>
                <a:ext uri="{FF2B5EF4-FFF2-40B4-BE49-F238E27FC236}">
                  <a16:creationId xmlns:a16="http://schemas.microsoft.com/office/drawing/2014/main" id="{283A850D-50DB-4473-9FF1-D6AC1F2D3B22}"/>
                </a:ext>
              </a:extLst>
            </p:cNvPr>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3" name="Google Shape;40815;p18">
              <a:extLst>
                <a:ext uri="{FF2B5EF4-FFF2-40B4-BE49-F238E27FC236}">
                  <a16:creationId xmlns:a16="http://schemas.microsoft.com/office/drawing/2014/main" id="{36248E0A-1338-4716-861B-3E93B4F64EAD}"/>
                </a:ext>
              </a:extLst>
            </p:cNvPr>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4" name="Google Shape;40816;p18">
              <a:extLst>
                <a:ext uri="{FF2B5EF4-FFF2-40B4-BE49-F238E27FC236}">
                  <a16:creationId xmlns:a16="http://schemas.microsoft.com/office/drawing/2014/main" id="{DBD91EEE-4D96-4B44-A281-F38BF4CAC61B}"/>
                </a:ext>
              </a:extLst>
            </p:cNvPr>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5" name="Google Shape;40817;p18">
              <a:extLst>
                <a:ext uri="{FF2B5EF4-FFF2-40B4-BE49-F238E27FC236}">
                  <a16:creationId xmlns:a16="http://schemas.microsoft.com/office/drawing/2014/main" id="{FAC5B8EF-5283-47F7-8F2B-F35DB6BDBE59}"/>
                </a:ext>
              </a:extLst>
            </p:cNvPr>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6" name="Google Shape;40818;p18">
              <a:extLst>
                <a:ext uri="{FF2B5EF4-FFF2-40B4-BE49-F238E27FC236}">
                  <a16:creationId xmlns:a16="http://schemas.microsoft.com/office/drawing/2014/main" id="{EECFF98E-917F-46BF-82E8-28D96D99C6B6}"/>
                </a:ext>
              </a:extLst>
            </p:cNvPr>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7" name="Google Shape;40819;p18">
              <a:extLst>
                <a:ext uri="{FF2B5EF4-FFF2-40B4-BE49-F238E27FC236}">
                  <a16:creationId xmlns:a16="http://schemas.microsoft.com/office/drawing/2014/main" id="{678D69A8-0D24-4527-AFE0-9FA77DE97828}"/>
                </a:ext>
              </a:extLst>
            </p:cNvPr>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8" name="Google Shape;40820;p18">
              <a:extLst>
                <a:ext uri="{FF2B5EF4-FFF2-40B4-BE49-F238E27FC236}">
                  <a16:creationId xmlns:a16="http://schemas.microsoft.com/office/drawing/2014/main" id="{EA8ACE82-B136-4EA5-97F6-8EA8684C0578}"/>
                </a:ext>
              </a:extLst>
            </p:cNvPr>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09" name="Google Shape;40821;p18">
              <a:extLst>
                <a:ext uri="{FF2B5EF4-FFF2-40B4-BE49-F238E27FC236}">
                  <a16:creationId xmlns:a16="http://schemas.microsoft.com/office/drawing/2014/main" id="{4A2E2F78-EC5F-419C-B144-29FC0961B843}"/>
                </a:ext>
              </a:extLst>
            </p:cNvPr>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0" name="Google Shape;40822;p18">
              <a:extLst>
                <a:ext uri="{FF2B5EF4-FFF2-40B4-BE49-F238E27FC236}">
                  <a16:creationId xmlns:a16="http://schemas.microsoft.com/office/drawing/2014/main" id="{FFDF333B-712D-4A9A-A924-5AEB47456EAA}"/>
                </a:ext>
              </a:extLst>
            </p:cNvPr>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1" name="Google Shape;40823;p18">
              <a:extLst>
                <a:ext uri="{FF2B5EF4-FFF2-40B4-BE49-F238E27FC236}">
                  <a16:creationId xmlns:a16="http://schemas.microsoft.com/office/drawing/2014/main" id="{02F097AF-1B43-47FB-859E-408F3B5206D9}"/>
                </a:ext>
              </a:extLst>
            </p:cNvPr>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2" name="Google Shape;40824;p18">
              <a:extLst>
                <a:ext uri="{FF2B5EF4-FFF2-40B4-BE49-F238E27FC236}">
                  <a16:creationId xmlns:a16="http://schemas.microsoft.com/office/drawing/2014/main" id="{304F4068-D501-4054-9C8C-A45F51782263}"/>
                </a:ext>
              </a:extLst>
            </p:cNvPr>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3" name="Google Shape;40825;p18">
              <a:extLst>
                <a:ext uri="{FF2B5EF4-FFF2-40B4-BE49-F238E27FC236}">
                  <a16:creationId xmlns:a16="http://schemas.microsoft.com/office/drawing/2014/main" id="{D340D270-A571-4787-BD86-082F34EAAD5B}"/>
                </a:ext>
              </a:extLst>
            </p:cNvPr>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4" name="Google Shape;40826;p18">
              <a:extLst>
                <a:ext uri="{FF2B5EF4-FFF2-40B4-BE49-F238E27FC236}">
                  <a16:creationId xmlns:a16="http://schemas.microsoft.com/office/drawing/2014/main" id="{23039E8F-D938-4C8D-8FBC-29595AE76803}"/>
                </a:ext>
              </a:extLst>
            </p:cNvPr>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5" name="Google Shape;40827;p18">
              <a:extLst>
                <a:ext uri="{FF2B5EF4-FFF2-40B4-BE49-F238E27FC236}">
                  <a16:creationId xmlns:a16="http://schemas.microsoft.com/office/drawing/2014/main" id="{0678FEE3-8313-4A78-A2B2-8ABE59A4A53A}"/>
                </a:ext>
              </a:extLst>
            </p:cNvPr>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6" name="Google Shape;40828;p18">
              <a:extLst>
                <a:ext uri="{FF2B5EF4-FFF2-40B4-BE49-F238E27FC236}">
                  <a16:creationId xmlns:a16="http://schemas.microsoft.com/office/drawing/2014/main" id="{55850E23-7FDA-45BB-87ED-960AEF169201}"/>
                </a:ext>
              </a:extLst>
            </p:cNvPr>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7" name="Google Shape;40829;p18">
              <a:extLst>
                <a:ext uri="{FF2B5EF4-FFF2-40B4-BE49-F238E27FC236}">
                  <a16:creationId xmlns:a16="http://schemas.microsoft.com/office/drawing/2014/main" id="{3B30B821-A8FB-4E83-BF09-9B3A80CC9C91}"/>
                </a:ext>
              </a:extLst>
            </p:cNvPr>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8" name="Google Shape;40830;p18">
              <a:extLst>
                <a:ext uri="{FF2B5EF4-FFF2-40B4-BE49-F238E27FC236}">
                  <a16:creationId xmlns:a16="http://schemas.microsoft.com/office/drawing/2014/main" id="{C8466C71-064E-4CCE-A35B-35FAA603B738}"/>
                </a:ext>
              </a:extLst>
            </p:cNvPr>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19" name="Google Shape;40831;p18">
              <a:extLst>
                <a:ext uri="{FF2B5EF4-FFF2-40B4-BE49-F238E27FC236}">
                  <a16:creationId xmlns:a16="http://schemas.microsoft.com/office/drawing/2014/main" id="{54E86096-A408-44FA-90AA-6C9B5B755F3C}"/>
                </a:ext>
              </a:extLst>
            </p:cNvPr>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0" name="Google Shape;40832;p18">
              <a:extLst>
                <a:ext uri="{FF2B5EF4-FFF2-40B4-BE49-F238E27FC236}">
                  <a16:creationId xmlns:a16="http://schemas.microsoft.com/office/drawing/2014/main" id="{63F46B33-6FF7-4C17-AD68-041F53969AE6}"/>
                </a:ext>
              </a:extLst>
            </p:cNvPr>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1" name="Google Shape;40833;p18">
              <a:extLst>
                <a:ext uri="{FF2B5EF4-FFF2-40B4-BE49-F238E27FC236}">
                  <a16:creationId xmlns:a16="http://schemas.microsoft.com/office/drawing/2014/main" id="{4B5B2C39-529A-4CF0-B9B5-718550A6D0B1}"/>
                </a:ext>
              </a:extLst>
            </p:cNvPr>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2" name="Google Shape;40834;p18">
              <a:extLst>
                <a:ext uri="{FF2B5EF4-FFF2-40B4-BE49-F238E27FC236}">
                  <a16:creationId xmlns:a16="http://schemas.microsoft.com/office/drawing/2014/main" id="{B1378EE8-B9B4-4E7D-9599-35216597F685}"/>
                </a:ext>
              </a:extLst>
            </p:cNvPr>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3" name="Google Shape;40835;p18">
              <a:extLst>
                <a:ext uri="{FF2B5EF4-FFF2-40B4-BE49-F238E27FC236}">
                  <a16:creationId xmlns:a16="http://schemas.microsoft.com/office/drawing/2014/main" id="{73C2F53A-8B3A-4F16-B4C6-F1250600C782}"/>
                </a:ext>
              </a:extLst>
            </p:cNvPr>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4" name="Google Shape;40836;p18">
              <a:extLst>
                <a:ext uri="{FF2B5EF4-FFF2-40B4-BE49-F238E27FC236}">
                  <a16:creationId xmlns:a16="http://schemas.microsoft.com/office/drawing/2014/main" id="{16FABB14-655B-422E-BE08-2032B2963ADF}"/>
                </a:ext>
              </a:extLst>
            </p:cNvPr>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5" name="Google Shape;40837;p18">
              <a:extLst>
                <a:ext uri="{FF2B5EF4-FFF2-40B4-BE49-F238E27FC236}">
                  <a16:creationId xmlns:a16="http://schemas.microsoft.com/office/drawing/2014/main" id="{BF08568F-F39D-4F97-8D62-56FAB48B4155}"/>
                </a:ext>
              </a:extLst>
            </p:cNvPr>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6" name="Google Shape;40838;p18">
              <a:extLst>
                <a:ext uri="{FF2B5EF4-FFF2-40B4-BE49-F238E27FC236}">
                  <a16:creationId xmlns:a16="http://schemas.microsoft.com/office/drawing/2014/main" id="{51A9E6F1-0D56-4398-B69C-24F6AEAFA5DD}"/>
                </a:ext>
              </a:extLst>
            </p:cNvPr>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7" name="Google Shape;40839;p18">
              <a:extLst>
                <a:ext uri="{FF2B5EF4-FFF2-40B4-BE49-F238E27FC236}">
                  <a16:creationId xmlns:a16="http://schemas.microsoft.com/office/drawing/2014/main" id="{3F1D1CBE-746E-447C-9775-0360F90AF461}"/>
                </a:ext>
              </a:extLst>
            </p:cNvPr>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8" name="Google Shape;40840;p18">
              <a:extLst>
                <a:ext uri="{FF2B5EF4-FFF2-40B4-BE49-F238E27FC236}">
                  <a16:creationId xmlns:a16="http://schemas.microsoft.com/office/drawing/2014/main" id="{73AD69E0-6F80-4957-9EB3-46AA398788A3}"/>
                </a:ext>
              </a:extLst>
            </p:cNvPr>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29" name="Google Shape;40841;p18">
              <a:extLst>
                <a:ext uri="{FF2B5EF4-FFF2-40B4-BE49-F238E27FC236}">
                  <a16:creationId xmlns:a16="http://schemas.microsoft.com/office/drawing/2014/main" id="{D1050DF3-2016-4B46-A711-2FEB647792EE}"/>
                </a:ext>
              </a:extLst>
            </p:cNvPr>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0" name="Google Shape;40842;p18">
              <a:extLst>
                <a:ext uri="{FF2B5EF4-FFF2-40B4-BE49-F238E27FC236}">
                  <a16:creationId xmlns:a16="http://schemas.microsoft.com/office/drawing/2014/main" id="{BA055358-46D2-4302-A818-6717F5DCD149}"/>
                </a:ext>
              </a:extLst>
            </p:cNvPr>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1" name="Google Shape;40843;p18">
              <a:extLst>
                <a:ext uri="{FF2B5EF4-FFF2-40B4-BE49-F238E27FC236}">
                  <a16:creationId xmlns:a16="http://schemas.microsoft.com/office/drawing/2014/main" id="{7FCACD92-00F6-4927-AFCB-25F4AAF16ED5}"/>
                </a:ext>
              </a:extLst>
            </p:cNvPr>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2" name="Google Shape;40844;p18">
              <a:extLst>
                <a:ext uri="{FF2B5EF4-FFF2-40B4-BE49-F238E27FC236}">
                  <a16:creationId xmlns:a16="http://schemas.microsoft.com/office/drawing/2014/main" id="{4EDD9396-F2B8-4C94-98EF-91654B6468F4}"/>
                </a:ext>
              </a:extLst>
            </p:cNvPr>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3" name="Google Shape;40845;p18">
              <a:extLst>
                <a:ext uri="{FF2B5EF4-FFF2-40B4-BE49-F238E27FC236}">
                  <a16:creationId xmlns:a16="http://schemas.microsoft.com/office/drawing/2014/main" id="{C50149FB-2787-4D68-8BE7-A19416C4C8CC}"/>
                </a:ext>
              </a:extLst>
            </p:cNvPr>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4" name="Google Shape;40846;p18">
              <a:extLst>
                <a:ext uri="{FF2B5EF4-FFF2-40B4-BE49-F238E27FC236}">
                  <a16:creationId xmlns:a16="http://schemas.microsoft.com/office/drawing/2014/main" id="{838D508F-D7FE-4839-9AE0-0B8EA718D03E}"/>
                </a:ext>
              </a:extLst>
            </p:cNvPr>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5" name="Google Shape;40847;p18">
              <a:extLst>
                <a:ext uri="{FF2B5EF4-FFF2-40B4-BE49-F238E27FC236}">
                  <a16:creationId xmlns:a16="http://schemas.microsoft.com/office/drawing/2014/main" id="{85304C14-A559-4DC5-A201-1E53779B525D}"/>
                </a:ext>
              </a:extLst>
            </p:cNvPr>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6" name="Google Shape;40848;p18">
              <a:extLst>
                <a:ext uri="{FF2B5EF4-FFF2-40B4-BE49-F238E27FC236}">
                  <a16:creationId xmlns:a16="http://schemas.microsoft.com/office/drawing/2014/main" id="{006C2C06-F668-4FB3-951A-75C680BA6873}"/>
                </a:ext>
              </a:extLst>
            </p:cNvPr>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7" name="Google Shape;40849;p18">
              <a:extLst>
                <a:ext uri="{FF2B5EF4-FFF2-40B4-BE49-F238E27FC236}">
                  <a16:creationId xmlns:a16="http://schemas.microsoft.com/office/drawing/2014/main" id="{82CA6F92-9FB3-4538-9185-C2C9B7CBAD92}"/>
                </a:ext>
              </a:extLst>
            </p:cNvPr>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8" name="Google Shape;40850;p18">
              <a:extLst>
                <a:ext uri="{FF2B5EF4-FFF2-40B4-BE49-F238E27FC236}">
                  <a16:creationId xmlns:a16="http://schemas.microsoft.com/office/drawing/2014/main" id="{20760A3E-A063-4F8A-B836-7687DE687681}"/>
                </a:ext>
              </a:extLst>
            </p:cNvPr>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39" name="Google Shape;40851;p18">
              <a:extLst>
                <a:ext uri="{FF2B5EF4-FFF2-40B4-BE49-F238E27FC236}">
                  <a16:creationId xmlns:a16="http://schemas.microsoft.com/office/drawing/2014/main" id="{C4D97167-9758-4607-A962-3417E6ED8471}"/>
                </a:ext>
              </a:extLst>
            </p:cNvPr>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0" name="Google Shape;40852;p18">
              <a:extLst>
                <a:ext uri="{FF2B5EF4-FFF2-40B4-BE49-F238E27FC236}">
                  <a16:creationId xmlns:a16="http://schemas.microsoft.com/office/drawing/2014/main" id="{33CC8323-15F4-4EBA-8590-AB5AE457E412}"/>
                </a:ext>
              </a:extLst>
            </p:cNvPr>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1" name="Google Shape;40853;p18">
              <a:extLst>
                <a:ext uri="{FF2B5EF4-FFF2-40B4-BE49-F238E27FC236}">
                  <a16:creationId xmlns:a16="http://schemas.microsoft.com/office/drawing/2014/main" id="{82521D6E-661D-4C40-9897-98FEDFC4BD67}"/>
                </a:ext>
              </a:extLst>
            </p:cNvPr>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2" name="Google Shape;40854;p18">
              <a:extLst>
                <a:ext uri="{FF2B5EF4-FFF2-40B4-BE49-F238E27FC236}">
                  <a16:creationId xmlns:a16="http://schemas.microsoft.com/office/drawing/2014/main" id="{98811600-B482-45E1-97BF-8EE7BD09D96C}"/>
                </a:ext>
              </a:extLst>
            </p:cNvPr>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3" name="Google Shape;40855;p18">
              <a:extLst>
                <a:ext uri="{FF2B5EF4-FFF2-40B4-BE49-F238E27FC236}">
                  <a16:creationId xmlns:a16="http://schemas.microsoft.com/office/drawing/2014/main" id="{76810FD2-EB7B-445F-8172-724A0EB98B22}"/>
                </a:ext>
              </a:extLst>
            </p:cNvPr>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4" name="Google Shape;40856;p18">
              <a:extLst>
                <a:ext uri="{FF2B5EF4-FFF2-40B4-BE49-F238E27FC236}">
                  <a16:creationId xmlns:a16="http://schemas.microsoft.com/office/drawing/2014/main" id="{6471B0DC-6A92-43AB-8F23-04874E25CD06}"/>
                </a:ext>
              </a:extLst>
            </p:cNvPr>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5" name="Google Shape;40857;p18">
              <a:extLst>
                <a:ext uri="{FF2B5EF4-FFF2-40B4-BE49-F238E27FC236}">
                  <a16:creationId xmlns:a16="http://schemas.microsoft.com/office/drawing/2014/main" id="{CFE0B474-BE00-4520-A9BB-233674C4301A}"/>
                </a:ext>
              </a:extLst>
            </p:cNvPr>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6" name="Google Shape;40858;p18">
              <a:extLst>
                <a:ext uri="{FF2B5EF4-FFF2-40B4-BE49-F238E27FC236}">
                  <a16:creationId xmlns:a16="http://schemas.microsoft.com/office/drawing/2014/main" id="{CEF7C595-CAB1-43BF-BF4D-BDB594EEDE82}"/>
                </a:ext>
              </a:extLst>
            </p:cNvPr>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7" name="Google Shape;40859;p18">
              <a:extLst>
                <a:ext uri="{FF2B5EF4-FFF2-40B4-BE49-F238E27FC236}">
                  <a16:creationId xmlns:a16="http://schemas.microsoft.com/office/drawing/2014/main" id="{61344F95-1405-464B-9789-3AF7D8D5BC8B}"/>
                </a:ext>
              </a:extLst>
            </p:cNvPr>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8" name="Google Shape;40860;p18">
              <a:extLst>
                <a:ext uri="{FF2B5EF4-FFF2-40B4-BE49-F238E27FC236}">
                  <a16:creationId xmlns:a16="http://schemas.microsoft.com/office/drawing/2014/main" id="{E9F1D5B9-B8A5-4CD7-940B-5429A01AAC44}"/>
                </a:ext>
              </a:extLst>
            </p:cNvPr>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49" name="Google Shape;40861;p18">
              <a:extLst>
                <a:ext uri="{FF2B5EF4-FFF2-40B4-BE49-F238E27FC236}">
                  <a16:creationId xmlns:a16="http://schemas.microsoft.com/office/drawing/2014/main" id="{9451F3A2-4568-4E68-BD95-1E348259C4BE}"/>
                </a:ext>
              </a:extLst>
            </p:cNvPr>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0" name="Google Shape;40862;p18">
              <a:extLst>
                <a:ext uri="{FF2B5EF4-FFF2-40B4-BE49-F238E27FC236}">
                  <a16:creationId xmlns:a16="http://schemas.microsoft.com/office/drawing/2014/main" id="{B3FBB9EA-0B3E-4959-A0AD-B8878E05C9ED}"/>
                </a:ext>
              </a:extLst>
            </p:cNvPr>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1" name="Google Shape;40863;p18">
              <a:extLst>
                <a:ext uri="{FF2B5EF4-FFF2-40B4-BE49-F238E27FC236}">
                  <a16:creationId xmlns:a16="http://schemas.microsoft.com/office/drawing/2014/main" id="{548C3017-BD18-4A0F-881C-6EB26699C408}"/>
                </a:ext>
              </a:extLst>
            </p:cNvPr>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2" name="Google Shape;40864;p18">
              <a:extLst>
                <a:ext uri="{FF2B5EF4-FFF2-40B4-BE49-F238E27FC236}">
                  <a16:creationId xmlns:a16="http://schemas.microsoft.com/office/drawing/2014/main" id="{1C6CD49A-0032-4870-819E-6DEE934A632A}"/>
                </a:ext>
              </a:extLst>
            </p:cNvPr>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3" name="Google Shape;40865;p18">
              <a:extLst>
                <a:ext uri="{FF2B5EF4-FFF2-40B4-BE49-F238E27FC236}">
                  <a16:creationId xmlns:a16="http://schemas.microsoft.com/office/drawing/2014/main" id="{0C22314A-E9E1-4514-BFD3-6D65A58AF6DE}"/>
                </a:ext>
              </a:extLst>
            </p:cNvPr>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4" name="Google Shape;40866;p18">
              <a:extLst>
                <a:ext uri="{FF2B5EF4-FFF2-40B4-BE49-F238E27FC236}">
                  <a16:creationId xmlns:a16="http://schemas.microsoft.com/office/drawing/2014/main" id="{1C02F0E4-87EB-4BC2-8C12-71CDB10B1CD3}"/>
                </a:ext>
              </a:extLst>
            </p:cNvPr>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5" name="Google Shape;40867;p18">
              <a:extLst>
                <a:ext uri="{FF2B5EF4-FFF2-40B4-BE49-F238E27FC236}">
                  <a16:creationId xmlns:a16="http://schemas.microsoft.com/office/drawing/2014/main" id="{1EADFA21-655E-48B6-8CD2-9AC943D7AD50}"/>
                </a:ext>
              </a:extLst>
            </p:cNvPr>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6" name="Google Shape;40868;p18">
              <a:extLst>
                <a:ext uri="{FF2B5EF4-FFF2-40B4-BE49-F238E27FC236}">
                  <a16:creationId xmlns:a16="http://schemas.microsoft.com/office/drawing/2014/main" id="{45280B85-6E62-470C-B672-D2EA91D693BD}"/>
                </a:ext>
              </a:extLst>
            </p:cNvPr>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7" name="Google Shape;40869;p18">
              <a:extLst>
                <a:ext uri="{FF2B5EF4-FFF2-40B4-BE49-F238E27FC236}">
                  <a16:creationId xmlns:a16="http://schemas.microsoft.com/office/drawing/2014/main" id="{465D2220-8B1C-4C31-9A56-FD504D960B9B}"/>
                </a:ext>
              </a:extLst>
            </p:cNvPr>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8" name="Google Shape;40870;p18">
              <a:extLst>
                <a:ext uri="{FF2B5EF4-FFF2-40B4-BE49-F238E27FC236}">
                  <a16:creationId xmlns:a16="http://schemas.microsoft.com/office/drawing/2014/main" id="{7C030B32-4DB2-48FD-B92E-26D2AC6815C1}"/>
                </a:ext>
              </a:extLst>
            </p:cNvPr>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59" name="Google Shape;40871;p18">
              <a:extLst>
                <a:ext uri="{FF2B5EF4-FFF2-40B4-BE49-F238E27FC236}">
                  <a16:creationId xmlns:a16="http://schemas.microsoft.com/office/drawing/2014/main" id="{CCEDBDA5-EB96-43D3-A93D-804B85D5E670}"/>
                </a:ext>
              </a:extLst>
            </p:cNvPr>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0" name="Google Shape;40872;p18">
              <a:extLst>
                <a:ext uri="{FF2B5EF4-FFF2-40B4-BE49-F238E27FC236}">
                  <a16:creationId xmlns:a16="http://schemas.microsoft.com/office/drawing/2014/main" id="{A1E32D06-D5A9-4651-A172-DF659392AAB1}"/>
                </a:ext>
              </a:extLst>
            </p:cNvPr>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1" name="Google Shape;40873;p18">
              <a:extLst>
                <a:ext uri="{FF2B5EF4-FFF2-40B4-BE49-F238E27FC236}">
                  <a16:creationId xmlns:a16="http://schemas.microsoft.com/office/drawing/2014/main" id="{5A404E62-BD78-429A-9452-AD7D3A5D46EA}"/>
                </a:ext>
              </a:extLst>
            </p:cNvPr>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2" name="Google Shape;40874;p18">
              <a:extLst>
                <a:ext uri="{FF2B5EF4-FFF2-40B4-BE49-F238E27FC236}">
                  <a16:creationId xmlns:a16="http://schemas.microsoft.com/office/drawing/2014/main" id="{8E7FAC1B-DAF1-4407-A0ED-B266600801CF}"/>
                </a:ext>
              </a:extLst>
            </p:cNvPr>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3" name="Google Shape;40875;p18">
              <a:extLst>
                <a:ext uri="{FF2B5EF4-FFF2-40B4-BE49-F238E27FC236}">
                  <a16:creationId xmlns:a16="http://schemas.microsoft.com/office/drawing/2014/main" id="{A2EA3D18-E188-4B80-B7F5-B7525EFF7E94}"/>
                </a:ext>
              </a:extLst>
            </p:cNvPr>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4" name="Google Shape;40876;p18">
              <a:extLst>
                <a:ext uri="{FF2B5EF4-FFF2-40B4-BE49-F238E27FC236}">
                  <a16:creationId xmlns:a16="http://schemas.microsoft.com/office/drawing/2014/main" id="{9D69CBE4-2955-4B1A-BE40-91C8E7B03F72}"/>
                </a:ext>
              </a:extLst>
            </p:cNvPr>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5" name="Google Shape;40877;p18">
              <a:extLst>
                <a:ext uri="{FF2B5EF4-FFF2-40B4-BE49-F238E27FC236}">
                  <a16:creationId xmlns:a16="http://schemas.microsoft.com/office/drawing/2014/main" id="{6C53E5C6-CA95-489C-99EE-791377B8AD4C}"/>
                </a:ext>
              </a:extLst>
            </p:cNvPr>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6" name="Google Shape;40878;p18">
              <a:extLst>
                <a:ext uri="{FF2B5EF4-FFF2-40B4-BE49-F238E27FC236}">
                  <a16:creationId xmlns:a16="http://schemas.microsoft.com/office/drawing/2014/main" id="{71D2C417-D14E-496A-88AA-8935BEAF5346}"/>
                </a:ext>
              </a:extLst>
            </p:cNvPr>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7" name="Google Shape;40879;p18">
              <a:extLst>
                <a:ext uri="{FF2B5EF4-FFF2-40B4-BE49-F238E27FC236}">
                  <a16:creationId xmlns:a16="http://schemas.microsoft.com/office/drawing/2014/main" id="{DAF3692A-C027-4B69-9968-757CD9AC66E3}"/>
                </a:ext>
              </a:extLst>
            </p:cNvPr>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8" name="Google Shape;40880;p18">
              <a:extLst>
                <a:ext uri="{FF2B5EF4-FFF2-40B4-BE49-F238E27FC236}">
                  <a16:creationId xmlns:a16="http://schemas.microsoft.com/office/drawing/2014/main" id="{6228F5A3-BA50-43F1-86A1-D4DFB27ABFA0}"/>
                </a:ext>
              </a:extLst>
            </p:cNvPr>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69" name="Google Shape;40881;p18">
              <a:extLst>
                <a:ext uri="{FF2B5EF4-FFF2-40B4-BE49-F238E27FC236}">
                  <a16:creationId xmlns:a16="http://schemas.microsoft.com/office/drawing/2014/main" id="{8B846615-F2A7-45D9-A481-7C7E1937092A}"/>
                </a:ext>
              </a:extLst>
            </p:cNvPr>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0" name="Google Shape;40882;p18">
              <a:extLst>
                <a:ext uri="{FF2B5EF4-FFF2-40B4-BE49-F238E27FC236}">
                  <a16:creationId xmlns:a16="http://schemas.microsoft.com/office/drawing/2014/main" id="{21FD43B5-D8EF-40C1-AD4D-CC15818EE0FB}"/>
                </a:ext>
              </a:extLst>
            </p:cNvPr>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1" name="Google Shape;40883;p18">
              <a:extLst>
                <a:ext uri="{FF2B5EF4-FFF2-40B4-BE49-F238E27FC236}">
                  <a16:creationId xmlns:a16="http://schemas.microsoft.com/office/drawing/2014/main" id="{D6D548A3-13B7-441C-90CC-A2D22F03AFA7}"/>
                </a:ext>
              </a:extLst>
            </p:cNvPr>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2" name="Google Shape;40884;p18">
              <a:extLst>
                <a:ext uri="{FF2B5EF4-FFF2-40B4-BE49-F238E27FC236}">
                  <a16:creationId xmlns:a16="http://schemas.microsoft.com/office/drawing/2014/main" id="{B74ED659-B422-4E6B-9AA8-53D73D23F938}"/>
                </a:ext>
              </a:extLst>
            </p:cNvPr>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3" name="Google Shape;40885;p18">
              <a:extLst>
                <a:ext uri="{FF2B5EF4-FFF2-40B4-BE49-F238E27FC236}">
                  <a16:creationId xmlns:a16="http://schemas.microsoft.com/office/drawing/2014/main" id="{E4C00F35-97B5-4F9C-83D7-C548C3F36D05}"/>
                </a:ext>
              </a:extLst>
            </p:cNvPr>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4" name="Google Shape;40886;p18">
              <a:extLst>
                <a:ext uri="{FF2B5EF4-FFF2-40B4-BE49-F238E27FC236}">
                  <a16:creationId xmlns:a16="http://schemas.microsoft.com/office/drawing/2014/main" id="{C12F4EC7-93DE-4BA4-A80B-4C7F7C9988C6}"/>
                </a:ext>
              </a:extLst>
            </p:cNvPr>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5" name="Google Shape;40887;p18">
              <a:extLst>
                <a:ext uri="{FF2B5EF4-FFF2-40B4-BE49-F238E27FC236}">
                  <a16:creationId xmlns:a16="http://schemas.microsoft.com/office/drawing/2014/main" id="{BE46C899-0C50-4B51-8894-65129EFC0EEF}"/>
                </a:ext>
              </a:extLst>
            </p:cNvPr>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6" name="Google Shape;40888;p18">
              <a:extLst>
                <a:ext uri="{FF2B5EF4-FFF2-40B4-BE49-F238E27FC236}">
                  <a16:creationId xmlns:a16="http://schemas.microsoft.com/office/drawing/2014/main" id="{B3FF93C0-4AFC-48F5-9EA4-35B27580CA77}"/>
                </a:ext>
              </a:extLst>
            </p:cNvPr>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7" name="Google Shape;40889;p18">
              <a:extLst>
                <a:ext uri="{FF2B5EF4-FFF2-40B4-BE49-F238E27FC236}">
                  <a16:creationId xmlns:a16="http://schemas.microsoft.com/office/drawing/2014/main" id="{B0140280-A84D-4909-8D05-CD7FB816477D}"/>
                </a:ext>
              </a:extLst>
            </p:cNvPr>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8" name="Google Shape;40890;p18">
              <a:extLst>
                <a:ext uri="{FF2B5EF4-FFF2-40B4-BE49-F238E27FC236}">
                  <a16:creationId xmlns:a16="http://schemas.microsoft.com/office/drawing/2014/main" id="{622A2ABD-22F2-4064-9C7D-363A351231C2}"/>
                </a:ext>
              </a:extLst>
            </p:cNvPr>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79" name="Google Shape;40891;p18">
              <a:extLst>
                <a:ext uri="{FF2B5EF4-FFF2-40B4-BE49-F238E27FC236}">
                  <a16:creationId xmlns:a16="http://schemas.microsoft.com/office/drawing/2014/main" id="{DC4C6B0E-860F-4C72-8BE8-AB7992F80E76}"/>
                </a:ext>
              </a:extLst>
            </p:cNvPr>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0" name="Google Shape;40892;p18">
              <a:extLst>
                <a:ext uri="{FF2B5EF4-FFF2-40B4-BE49-F238E27FC236}">
                  <a16:creationId xmlns:a16="http://schemas.microsoft.com/office/drawing/2014/main" id="{B390FE78-ACAB-456D-9D69-F1FF515FD009}"/>
                </a:ext>
              </a:extLst>
            </p:cNvPr>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1" name="Google Shape;40893;p18">
              <a:extLst>
                <a:ext uri="{FF2B5EF4-FFF2-40B4-BE49-F238E27FC236}">
                  <a16:creationId xmlns:a16="http://schemas.microsoft.com/office/drawing/2014/main" id="{D1B3C913-FCDA-46A6-89F8-1B2C69235997}"/>
                </a:ext>
              </a:extLst>
            </p:cNvPr>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2" name="Google Shape;40894;p18">
              <a:extLst>
                <a:ext uri="{FF2B5EF4-FFF2-40B4-BE49-F238E27FC236}">
                  <a16:creationId xmlns:a16="http://schemas.microsoft.com/office/drawing/2014/main" id="{E1D89194-B5F0-4ED4-A96B-75580538D822}"/>
                </a:ext>
              </a:extLst>
            </p:cNvPr>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3" name="Google Shape;40895;p18">
              <a:extLst>
                <a:ext uri="{FF2B5EF4-FFF2-40B4-BE49-F238E27FC236}">
                  <a16:creationId xmlns:a16="http://schemas.microsoft.com/office/drawing/2014/main" id="{6C477D2A-28FD-4E7C-ADC5-357B100109C5}"/>
                </a:ext>
              </a:extLst>
            </p:cNvPr>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4" name="Google Shape;40896;p18">
              <a:extLst>
                <a:ext uri="{FF2B5EF4-FFF2-40B4-BE49-F238E27FC236}">
                  <a16:creationId xmlns:a16="http://schemas.microsoft.com/office/drawing/2014/main" id="{247EC9D1-A29A-4EC1-89EE-122C9EB8B893}"/>
                </a:ext>
              </a:extLst>
            </p:cNvPr>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5" name="Google Shape;40897;p18">
              <a:extLst>
                <a:ext uri="{FF2B5EF4-FFF2-40B4-BE49-F238E27FC236}">
                  <a16:creationId xmlns:a16="http://schemas.microsoft.com/office/drawing/2014/main" id="{4E07120E-A03F-4D64-A4E6-27748D3AEF79}"/>
                </a:ext>
              </a:extLst>
            </p:cNvPr>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6" name="Google Shape;40898;p18">
              <a:extLst>
                <a:ext uri="{FF2B5EF4-FFF2-40B4-BE49-F238E27FC236}">
                  <a16:creationId xmlns:a16="http://schemas.microsoft.com/office/drawing/2014/main" id="{F8A978FF-C0B6-47E5-B70C-22F76BCD2036}"/>
                </a:ext>
              </a:extLst>
            </p:cNvPr>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7" name="Google Shape;40899;p18">
              <a:extLst>
                <a:ext uri="{FF2B5EF4-FFF2-40B4-BE49-F238E27FC236}">
                  <a16:creationId xmlns:a16="http://schemas.microsoft.com/office/drawing/2014/main" id="{C6F9BE28-F57D-4872-AE64-B9FE77CFBA0A}"/>
                </a:ext>
              </a:extLst>
            </p:cNvPr>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8" name="Google Shape;40900;p18">
              <a:extLst>
                <a:ext uri="{FF2B5EF4-FFF2-40B4-BE49-F238E27FC236}">
                  <a16:creationId xmlns:a16="http://schemas.microsoft.com/office/drawing/2014/main" id="{E73D17C3-98D9-413C-B155-12E3EC1BC571}"/>
                </a:ext>
              </a:extLst>
            </p:cNvPr>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89" name="Google Shape;40901;p18">
              <a:extLst>
                <a:ext uri="{FF2B5EF4-FFF2-40B4-BE49-F238E27FC236}">
                  <a16:creationId xmlns:a16="http://schemas.microsoft.com/office/drawing/2014/main" id="{83013704-BEC8-48E6-B56C-3DCF18186A52}"/>
                </a:ext>
              </a:extLst>
            </p:cNvPr>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0" name="Google Shape;40902;p18">
              <a:extLst>
                <a:ext uri="{FF2B5EF4-FFF2-40B4-BE49-F238E27FC236}">
                  <a16:creationId xmlns:a16="http://schemas.microsoft.com/office/drawing/2014/main" id="{3D76D840-37A7-4154-AA19-57C14E75015E}"/>
                </a:ext>
              </a:extLst>
            </p:cNvPr>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1" name="Google Shape;40903;p18">
              <a:extLst>
                <a:ext uri="{FF2B5EF4-FFF2-40B4-BE49-F238E27FC236}">
                  <a16:creationId xmlns:a16="http://schemas.microsoft.com/office/drawing/2014/main" id="{B4258303-33C0-4756-8D26-380E074B61A8}"/>
                </a:ext>
              </a:extLst>
            </p:cNvPr>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2" name="Google Shape;40904;p18">
              <a:extLst>
                <a:ext uri="{FF2B5EF4-FFF2-40B4-BE49-F238E27FC236}">
                  <a16:creationId xmlns:a16="http://schemas.microsoft.com/office/drawing/2014/main" id="{6A5D7032-57FE-43C5-A32E-AC639CB7B239}"/>
                </a:ext>
              </a:extLst>
            </p:cNvPr>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3" name="Google Shape;40905;p18">
              <a:extLst>
                <a:ext uri="{FF2B5EF4-FFF2-40B4-BE49-F238E27FC236}">
                  <a16:creationId xmlns:a16="http://schemas.microsoft.com/office/drawing/2014/main" id="{3BC2F2B8-88FD-4D7C-B7A0-7357C30CEA24}"/>
                </a:ext>
              </a:extLst>
            </p:cNvPr>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4" name="Google Shape;40906;p18">
              <a:extLst>
                <a:ext uri="{FF2B5EF4-FFF2-40B4-BE49-F238E27FC236}">
                  <a16:creationId xmlns:a16="http://schemas.microsoft.com/office/drawing/2014/main" id="{CB38932F-E1E5-4820-BB84-4B8B3A464DA6}"/>
                </a:ext>
              </a:extLst>
            </p:cNvPr>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5" name="Google Shape;40907;p18">
              <a:extLst>
                <a:ext uri="{FF2B5EF4-FFF2-40B4-BE49-F238E27FC236}">
                  <a16:creationId xmlns:a16="http://schemas.microsoft.com/office/drawing/2014/main" id="{5E87E7E7-923E-42AC-BA69-C84337C61248}"/>
                </a:ext>
              </a:extLst>
            </p:cNvPr>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6" name="Google Shape;40908;p18">
              <a:extLst>
                <a:ext uri="{FF2B5EF4-FFF2-40B4-BE49-F238E27FC236}">
                  <a16:creationId xmlns:a16="http://schemas.microsoft.com/office/drawing/2014/main" id="{525BA2AB-5AEE-4B64-8D32-3B1F947A0A27}"/>
                </a:ext>
              </a:extLst>
            </p:cNvPr>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7" name="Google Shape;40909;p18">
              <a:extLst>
                <a:ext uri="{FF2B5EF4-FFF2-40B4-BE49-F238E27FC236}">
                  <a16:creationId xmlns:a16="http://schemas.microsoft.com/office/drawing/2014/main" id="{0D64C2D7-9871-4A32-BED6-937A8E3CE21B}"/>
                </a:ext>
              </a:extLst>
            </p:cNvPr>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8" name="Google Shape;40910;p18">
              <a:extLst>
                <a:ext uri="{FF2B5EF4-FFF2-40B4-BE49-F238E27FC236}">
                  <a16:creationId xmlns:a16="http://schemas.microsoft.com/office/drawing/2014/main" id="{F0070072-E96A-4D32-B037-855C152D7EB0}"/>
                </a:ext>
              </a:extLst>
            </p:cNvPr>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199" name="Google Shape;40911;p18">
              <a:extLst>
                <a:ext uri="{FF2B5EF4-FFF2-40B4-BE49-F238E27FC236}">
                  <a16:creationId xmlns:a16="http://schemas.microsoft.com/office/drawing/2014/main" id="{CABF33F5-E94F-4BCB-ADC1-7310B8121ED0}"/>
                </a:ext>
              </a:extLst>
            </p:cNvPr>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0" name="Google Shape;40912;p18">
              <a:extLst>
                <a:ext uri="{FF2B5EF4-FFF2-40B4-BE49-F238E27FC236}">
                  <a16:creationId xmlns:a16="http://schemas.microsoft.com/office/drawing/2014/main" id="{CC91321F-CE8C-4782-87D8-10F450589CB6}"/>
                </a:ext>
              </a:extLst>
            </p:cNvPr>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1" name="Google Shape;40913;p18">
              <a:extLst>
                <a:ext uri="{FF2B5EF4-FFF2-40B4-BE49-F238E27FC236}">
                  <a16:creationId xmlns:a16="http://schemas.microsoft.com/office/drawing/2014/main" id="{50E4917C-E267-47DD-A810-C8EDCC3242A7}"/>
                </a:ext>
              </a:extLst>
            </p:cNvPr>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2" name="Google Shape;40914;p18">
              <a:extLst>
                <a:ext uri="{FF2B5EF4-FFF2-40B4-BE49-F238E27FC236}">
                  <a16:creationId xmlns:a16="http://schemas.microsoft.com/office/drawing/2014/main" id="{5E1FA0BA-A568-4F68-ACEE-6B6BB198EF39}"/>
                </a:ext>
              </a:extLst>
            </p:cNvPr>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3" name="Google Shape;40915;p18">
              <a:extLst>
                <a:ext uri="{FF2B5EF4-FFF2-40B4-BE49-F238E27FC236}">
                  <a16:creationId xmlns:a16="http://schemas.microsoft.com/office/drawing/2014/main" id="{FB616984-4D3B-4A3C-AD55-719C1A1E00F2}"/>
                </a:ext>
              </a:extLst>
            </p:cNvPr>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4" name="Google Shape;40916;p18">
              <a:extLst>
                <a:ext uri="{FF2B5EF4-FFF2-40B4-BE49-F238E27FC236}">
                  <a16:creationId xmlns:a16="http://schemas.microsoft.com/office/drawing/2014/main" id="{6E29B599-EEF3-4698-AA2A-9412DF5EA33B}"/>
                </a:ext>
              </a:extLst>
            </p:cNvPr>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5" name="Google Shape;40917;p18">
              <a:extLst>
                <a:ext uri="{FF2B5EF4-FFF2-40B4-BE49-F238E27FC236}">
                  <a16:creationId xmlns:a16="http://schemas.microsoft.com/office/drawing/2014/main" id="{ADC67798-806C-4EC7-9217-52C614E18605}"/>
                </a:ext>
              </a:extLst>
            </p:cNvPr>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6" name="Google Shape;40918;p18">
              <a:extLst>
                <a:ext uri="{FF2B5EF4-FFF2-40B4-BE49-F238E27FC236}">
                  <a16:creationId xmlns:a16="http://schemas.microsoft.com/office/drawing/2014/main" id="{38E80A97-5BE2-4E86-BD62-D7E32C268315}"/>
                </a:ext>
              </a:extLst>
            </p:cNvPr>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7" name="Google Shape;40919;p18">
              <a:extLst>
                <a:ext uri="{FF2B5EF4-FFF2-40B4-BE49-F238E27FC236}">
                  <a16:creationId xmlns:a16="http://schemas.microsoft.com/office/drawing/2014/main" id="{FB2FBDA7-2594-4269-97FE-FF3707B06C89}"/>
                </a:ext>
              </a:extLst>
            </p:cNvPr>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8" name="Google Shape;40920;p18">
              <a:extLst>
                <a:ext uri="{FF2B5EF4-FFF2-40B4-BE49-F238E27FC236}">
                  <a16:creationId xmlns:a16="http://schemas.microsoft.com/office/drawing/2014/main" id="{EBE65EE0-0E27-4916-AA9A-C797501E7A41}"/>
                </a:ext>
              </a:extLst>
            </p:cNvPr>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09" name="Google Shape;40921;p18">
              <a:extLst>
                <a:ext uri="{FF2B5EF4-FFF2-40B4-BE49-F238E27FC236}">
                  <a16:creationId xmlns:a16="http://schemas.microsoft.com/office/drawing/2014/main" id="{ADCBD8DE-D00C-4C96-866C-75231DAA080F}"/>
                </a:ext>
              </a:extLst>
            </p:cNvPr>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0" name="Google Shape;40922;p18">
              <a:extLst>
                <a:ext uri="{FF2B5EF4-FFF2-40B4-BE49-F238E27FC236}">
                  <a16:creationId xmlns:a16="http://schemas.microsoft.com/office/drawing/2014/main" id="{690D00DE-BA56-4486-9524-372C96F909D9}"/>
                </a:ext>
              </a:extLst>
            </p:cNvPr>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1" name="Google Shape;40923;p18">
              <a:extLst>
                <a:ext uri="{FF2B5EF4-FFF2-40B4-BE49-F238E27FC236}">
                  <a16:creationId xmlns:a16="http://schemas.microsoft.com/office/drawing/2014/main" id="{E63A7D55-F99E-46CD-97AC-CBFB8283E254}"/>
                </a:ext>
              </a:extLst>
            </p:cNvPr>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2" name="Google Shape;40924;p18">
              <a:extLst>
                <a:ext uri="{FF2B5EF4-FFF2-40B4-BE49-F238E27FC236}">
                  <a16:creationId xmlns:a16="http://schemas.microsoft.com/office/drawing/2014/main" id="{3D5D94CE-E0D1-463F-91D6-A73C4BC4D2C1}"/>
                </a:ext>
              </a:extLst>
            </p:cNvPr>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3" name="Google Shape;40925;p18">
              <a:extLst>
                <a:ext uri="{FF2B5EF4-FFF2-40B4-BE49-F238E27FC236}">
                  <a16:creationId xmlns:a16="http://schemas.microsoft.com/office/drawing/2014/main" id="{D75DDCBE-4401-4EF2-AE35-92C63BF8F4C6}"/>
                </a:ext>
              </a:extLst>
            </p:cNvPr>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4" name="Google Shape;40926;p18">
              <a:extLst>
                <a:ext uri="{FF2B5EF4-FFF2-40B4-BE49-F238E27FC236}">
                  <a16:creationId xmlns:a16="http://schemas.microsoft.com/office/drawing/2014/main" id="{9F5B090B-AE9C-4847-AA46-AABC3AD26BD0}"/>
                </a:ext>
              </a:extLst>
            </p:cNvPr>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5" name="Google Shape;40927;p18">
              <a:extLst>
                <a:ext uri="{FF2B5EF4-FFF2-40B4-BE49-F238E27FC236}">
                  <a16:creationId xmlns:a16="http://schemas.microsoft.com/office/drawing/2014/main" id="{142770E0-D5C6-44CF-9492-6713E4AD84FA}"/>
                </a:ext>
              </a:extLst>
            </p:cNvPr>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6" name="Google Shape;40928;p18">
              <a:extLst>
                <a:ext uri="{FF2B5EF4-FFF2-40B4-BE49-F238E27FC236}">
                  <a16:creationId xmlns:a16="http://schemas.microsoft.com/office/drawing/2014/main" id="{DA2C8BD2-4251-4793-8D18-154800BFE416}"/>
                </a:ext>
              </a:extLst>
            </p:cNvPr>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7" name="Google Shape;40929;p18">
              <a:extLst>
                <a:ext uri="{FF2B5EF4-FFF2-40B4-BE49-F238E27FC236}">
                  <a16:creationId xmlns:a16="http://schemas.microsoft.com/office/drawing/2014/main" id="{CDE37122-AA75-4F90-92C9-FF71637F6C31}"/>
                </a:ext>
              </a:extLst>
            </p:cNvPr>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8" name="Google Shape;40930;p18">
              <a:extLst>
                <a:ext uri="{FF2B5EF4-FFF2-40B4-BE49-F238E27FC236}">
                  <a16:creationId xmlns:a16="http://schemas.microsoft.com/office/drawing/2014/main" id="{7CAAAC18-81FC-4FEA-9E28-B32AF55E37C7}"/>
                </a:ext>
              </a:extLst>
            </p:cNvPr>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19" name="Google Shape;40931;p18">
              <a:extLst>
                <a:ext uri="{FF2B5EF4-FFF2-40B4-BE49-F238E27FC236}">
                  <a16:creationId xmlns:a16="http://schemas.microsoft.com/office/drawing/2014/main" id="{37722231-A1B0-43AE-901E-FABA64492200}"/>
                </a:ext>
              </a:extLst>
            </p:cNvPr>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0" name="Google Shape;40932;p18">
              <a:extLst>
                <a:ext uri="{FF2B5EF4-FFF2-40B4-BE49-F238E27FC236}">
                  <a16:creationId xmlns:a16="http://schemas.microsoft.com/office/drawing/2014/main" id="{EA604AE3-B7C9-433A-A939-F3270FC35628}"/>
                </a:ext>
              </a:extLst>
            </p:cNvPr>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1" name="Google Shape;40933;p18">
              <a:extLst>
                <a:ext uri="{FF2B5EF4-FFF2-40B4-BE49-F238E27FC236}">
                  <a16:creationId xmlns:a16="http://schemas.microsoft.com/office/drawing/2014/main" id="{CA257577-C194-4B36-B6DA-CD6F69C6A04C}"/>
                </a:ext>
              </a:extLst>
            </p:cNvPr>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2" name="Google Shape;40934;p18">
              <a:extLst>
                <a:ext uri="{FF2B5EF4-FFF2-40B4-BE49-F238E27FC236}">
                  <a16:creationId xmlns:a16="http://schemas.microsoft.com/office/drawing/2014/main" id="{CD724FEC-D73D-43CA-AC64-519990E2791F}"/>
                </a:ext>
              </a:extLst>
            </p:cNvPr>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3" name="Google Shape;40935;p18">
              <a:extLst>
                <a:ext uri="{FF2B5EF4-FFF2-40B4-BE49-F238E27FC236}">
                  <a16:creationId xmlns:a16="http://schemas.microsoft.com/office/drawing/2014/main" id="{81791A2B-CE7A-4F97-858E-1A906AA5B59D}"/>
                </a:ext>
              </a:extLst>
            </p:cNvPr>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4" name="Google Shape;40936;p18">
              <a:extLst>
                <a:ext uri="{FF2B5EF4-FFF2-40B4-BE49-F238E27FC236}">
                  <a16:creationId xmlns:a16="http://schemas.microsoft.com/office/drawing/2014/main" id="{57265787-290F-43EA-81D0-0D1D6BCC78FE}"/>
                </a:ext>
              </a:extLst>
            </p:cNvPr>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5" name="Google Shape;40937;p18">
              <a:extLst>
                <a:ext uri="{FF2B5EF4-FFF2-40B4-BE49-F238E27FC236}">
                  <a16:creationId xmlns:a16="http://schemas.microsoft.com/office/drawing/2014/main" id="{16548E64-AF1F-44AE-8FCF-AFC3B92309DC}"/>
                </a:ext>
              </a:extLst>
            </p:cNvPr>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6" name="Google Shape;40938;p18">
              <a:extLst>
                <a:ext uri="{FF2B5EF4-FFF2-40B4-BE49-F238E27FC236}">
                  <a16:creationId xmlns:a16="http://schemas.microsoft.com/office/drawing/2014/main" id="{340B8F81-52E7-484B-8CF8-8CE3E1BFF706}"/>
                </a:ext>
              </a:extLst>
            </p:cNvPr>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7" name="Google Shape;40939;p18">
              <a:extLst>
                <a:ext uri="{FF2B5EF4-FFF2-40B4-BE49-F238E27FC236}">
                  <a16:creationId xmlns:a16="http://schemas.microsoft.com/office/drawing/2014/main" id="{8F192680-FB4E-4375-A4CF-6A8BE64ACAB8}"/>
                </a:ext>
              </a:extLst>
            </p:cNvPr>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8" name="Google Shape;40940;p18">
              <a:extLst>
                <a:ext uri="{FF2B5EF4-FFF2-40B4-BE49-F238E27FC236}">
                  <a16:creationId xmlns:a16="http://schemas.microsoft.com/office/drawing/2014/main" id="{020ECAF2-BF53-446E-9C7E-717523C55732}"/>
                </a:ext>
              </a:extLst>
            </p:cNvPr>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29" name="Google Shape;40941;p18">
              <a:extLst>
                <a:ext uri="{FF2B5EF4-FFF2-40B4-BE49-F238E27FC236}">
                  <a16:creationId xmlns:a16="http://schemas.microsoft.com/office/drawing/2014/main" id="{10F2256B-292D-4C92-AC43-B5DF5D6C7C78}"/>
                </a:ext>
              </a:extLst>
            </p:cNvPr>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0" name="Google Shape;40942;p18">
              <a:extLst>
                <a:ext uri="{FF2B5EF4-FFF2-40B4-BE49-F238E27FC236}">
                  <a16:creationId xmlns:a16="http://schemas.microsoft.com/office/drawing/2014/main" id="{A122F21B-91CA-4645-BB18-CACB19DD4951}"/>
                </a:ext>
              </a:extLst>
            </p:cNvPr>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1" name="Google Shape;40943;p18">
              <a:extLst>
                <a:ext uri="{FF2B5EF4-FFF2-40B4-BE49-F238E27FC236}">
                  <a16:creationId xmlns:a16="http://schemas.microsoft.com/office/drawing/2014/main" id="{008B9072-3DF2-4488-8438-6ABC98E9D290}"/>
                </a:ext>
              </a:extLst>
            </p:cNvPr>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2" name="Google Shape;40944;p18">
              <a:extLst>
                <a:ext uri="{FF2B5EF4-FFF2-40B4-BE49-F238E27FC236}">
                  <a16:creationId xmlns:a16="http://schemas.microsoft.com/office/drawing/2014/main" id="{C2385859-E2B9-440B-97C0-49B5226A3A25}"/>
                </a:ext>
              </a:extLst>
            </p:cNvPr>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3" name="Google Shape;40945;p18">
              <a:extLst>
                <a:ext uri="{FF2B5EF4-FFF2-40B4-BE49-F238E27FC236}">
                  <a16:creationId xmlns:a16="http://schemas.microsoft.com/office/drawing/2014/main" id="{57554A53-9451-4F52-814E-5A4412CF0899}"/>
                </a:ext>
              </a:extLst>
            </p:cNvPr>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4" name="Google Shape;40946;p18">
              <a:extLst>
                <a:ext uri="{FF2B5EF4-FFF2-40B4-BE49-F238E27FC236}">
                  <a16:creationId xmlns:a16="http://schemas.microsoft.com/office/drawing/2014/main" id="{70975EDC-0914-41EF-9EBB-23B13C409443}"/>
                </a:ext>
              </a:extLst>
            </p:cNvPr>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5" name="Google Shape;40947;p18">
              <a:extLst>
                <a:ext uri="{FF2B5EF4-FFF2-40B4-BE49-F238E27FC236}">
                  <a16:creationId xmlns:a16="http://schemas.microsoft.com/office/drawing/2014/main" id="{5EE6655C-80DD-4625-9459-D2D1878BE186}"/>
                </a:ext>
              </a:extLst>
            </p:cNvPr>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6" name="Google Shape;40948;p18">
              <a:extLst>
                <a:ext uri="{FF2B5EF4-FFF2-40B4-BE49-F238E27FC236}">
                  <a16:creationId xmlns:a16="http://schemas.microsoft.com/office/drawing/2014/main" id="{945D49F6-50B0-4034-A8EE-96E5C435FD2B}"/>
                </a:ext>
              </a:extLst>
            </p:cNvPr>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7" name="Google Shape;40949;p18">
              <a:extLst>
                <a:ext uri="{FF2B5EF4-FFF2-40B4-BE49-F238E27FC236}">
                  <a16:creationId xmlns:a16="http://schemas.microsoft.com/office/drawing/2014/main" id="{3986C2C8-ED62-41B4-A57A-58038111CC42}"/>
                </a:ext>
              </a:extLst>
            </p:cNvPr>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8" name="Google Shape;40950;p18">
              <a:extLst>
                <a:ext uri="{FF2B5EF4-FFF2-40B4-BE49-F238E27FC236}">
                  <a16:creationId xmlns:a16="http://schemas.microsoft.com/office/drawing/2014/main" id="{8D695860-8DB8-48C6-848D-C5FD7684C901}"/>
                </a:ext>
              </a:extLst>
            </p:cNvPr>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39" name="Google Shape;40951;p18">
              <a:extLst>
                <a:ext uri="{FF2B5EF4-FFF2-40B4-BE49-F238E27FC236}">
                  <a16:creationId xmlns:a16="http://schemas.microsoft.com/office/drawing/2014/main" id="{E29D5241-F4E2-4690-812D-403158AE4275}"/>
                </a:ext>
              </a:extLst>
            </p:cNvPr>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0" name="Google Shape;40952;p18">
              <a:extLst>
                <a:ext uri="{FF2B5EF4-FFF2-40B4-BE49-F238E27FC236}">
                  <a16:creationId xmlns:a16="http://schemas.microsoft.com/office/drawing/2014/main" id="{FFE416D5-5AF2-4C90-B54F-799C6391147A}"/>
                </a:ext>
              </a:extLst>
            </p:cNvPr>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1" name="Google Shape;40953;p18">
              <a:extLst>
                <a:ext uri="{FF2B5EF4-FFF2-40B4-BE49-F238E27FC236}">
                  <a16:creationId xmlns:a16="http://schemas.microsoft.com/office/drawing/2014/main" id="{C3099234-FCF9-4AF9-BAF0-8A4CEBCC9E04}"/>
                </a:ext>
              </a:extLst>
            </p:cNvPr>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2" name="Google Shape;40954;p18">
              <a:extLst>
                <a:ext uri="{FF2B5EF4-FFF2-40B4-BE49-F238E27FC236}">
                  <a16:creationId xmlns:a16="http://schemas.microsoft.com/office/drawing/2014/main" id="{DC07ACAE-DB98-4FC3-A264-A11DCA7F2CC2}"/>
                </a:ext>
              </a:extLst>
            </p:cNvPr>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3" name="Google Shape;40955;p18">
              <a:extLst>
                <a:ext uri="{FF2B5EF4-FFF2-40B4-BE49-F238E27FC236}">
                  <a16:creationId xmlns:a16="http://schemas.microsoft.com/office/drawing/2014/main" id="{E9A3479A-F1BF-4B5E-AA02-47646272769D}"/>
                </a:ext>
              </a:extLst>
            </p:cNvPr>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4" name="Google Shape;40956;p18">
              <a:extLst>
                <a:ext uri="{FF2B5EF4-FFF2-40B4-BE49-F238E27FC236}">
                  <a16:creationId xmlns:a16="http://schemas.microsoft.com/office/drawing/2014/main" id="{81C7F304-EF34-4F40-8F47-4385E9F6C7AC}"/>
                </a:ext>
              </a:extLst>
            </p:cNvPr>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5" name="Google Shape;40957;p18">
              <a:extLst>
                <a:ext uri="{FF2B5EF4-FFF2-40B4-BE49-F238E27FC236}">
                  <a16:creationId xmlns:a16="http://schemas.microsoft.com/office/drawing/2014/main" id="{FE30739B-CD1C-4E77-9DDA-27198E039FFB}"/>
                </a:ext>
              </a:extLst>
            </p:cNvPr>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6" name="Google Shape;40958;p18">
              <a:extLst>
                <a:ext uri="{FF2B5EF4-FFF2-40B4-BE49-F238E27FC236}">
                  <a16:creationId xmlns:a16="http://schemas.microsoft.com/office/drawing/2014/main" id="{065EE669-F610-4258-A49E-CB45074E28EC}"/>
                </a:ext>
              </a:extLst>
            </p:cNvPr>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7" name="Google Shape;40959;p18">
              <a:extLst>
                <a:ext uri="{FF2B5EF4-FFF2-40B4-BE49-F238E27FC236}">
                  <a16:creationId xmlns:a16="http://schemas.microsoft.com/office/drawing/2014/main" id="{A03AB073-82CD-47AB-8C07-5043B6B9145A}"/>
                </a:ext>
              </a:extLst>
            </p:cNvPr>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8" name="Google Shape;40960;p18">
              <a:extLst>
                <a:ext uri="{FF2B5EF4-FFF2-40B4-BE49-F238E27FC236}">
                  <a16:creationId xmlns:a16="http://schemas.microsoft.com/office/drawing/2014/main" id="{BB41C453-59B3-446F-A375-1662B30108DB}"/>
                </a:ext>
              </a:extLst>
            </p:cNvPr>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49" name="Google Shape;40961;p18">
              <a:extLst>
                <a:ext uri="{FF2B5EF4-FFF2-40B4-BE49-F238E27FC236}">
                  <a16:creationId xmlns:a16="http://schemas.microsoft.com/office/drawing/2014/main" id="{A55B7053-64C2-44FC-AC86-196CDC1C652A}"/>
                </a:ext>
              </a:extLst>
            </p:cNvPr>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0" name="Google Shape;40962;p18">
              <a:extLst>
                <a:ext uri="{FF2B5EF4-FFF2-40B4-BE49-F238E27FC236}">
                  <a16:creationId xmlns:a16="http://schemas.microsoft.com/office/drawing/2014/main" id="{C75B49DD-0514-454A-B9D5-8634233E87C5}"/>
                </a:ext>
              </a:extLst>
            </p:cNvPr>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1" name="Google Shape;40963;p18">
              <a:extLst>
                <a:ext uri="{FF2B5EF4-FFF2-40B4-BE49-F238E27FC236}">
                  <a16:creationId xmlns:a16="http://schemas.microsoft.com/office/drawing/2014/main" id="{D195E239-4B99-4E77-BEA8-2A5B8257A989}"/>
                </a:ext>
              </a:extLst>
            </p:cNvPr>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2" name="Google Shape;40964;p18">
              <a:extLst>
                <a:ext uri="{FF2B5EF4-FFF2-40B4-BE49-F238E27FC236}">
                  <a16:creationId xmlns:a16="http://schemas.microsoft.com/office/drawing/2014/main" id="{BF3AC709-993E-4B6D-B039-A38020C69D73}"/>
                </a:ext>
              </a:extLst>
            </p:cNvPr>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3" name="Google Shape;40965;p18">
              <a:extLst>
                <a:ext uri="{FF2B5EF4-FFF2-40B4-BE49-F238E27FC236}">
                  <a16:creationId xmlns:a16="http://schemas.microsoft.com/office/drawing/2014/main" id="{68C1CAC2-053E-453A-AA17-A6F00626F626}"/>
                </a:ext>
              </a:extLst>
            </p:cNvPr>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4" name="Google Shape;40966;p18">
              <a:extLst>
                <a:ext uri="{FF2B5EF4-FFF2-40B4-BE49-F238E27FC236}">
                  <a16:creationId xmlns:a16="http://schemas.microsoft.com/office/drawing/2014/main" id="{308BBD39-7F2A-407B-82E9-592497F1C2AF}"/>
                </a:ext>
              </a:extLst>
            </p:cNvPr>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5" name="Google Shape;40967;p18">
              <a:extLst>
                <a:ext uri="{FF2B5EF4-FFF2-40B4-BE49-F238E27FC236}">
                  <a16:creationId xmlns:a16="http://schemas.microsoft.com/office/drawing/2014/main" id="{EBD76245-2061-4730-B531-11C354530424}"/>
                </a:ext>
              </a:extLst>
            </p:cNvPr>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6" name="Google Shape;40968;p18">
              <a:extLst>
                <a:ext uri="{FF2B5EF4-FFF2-40B4-BE49-F238E27FC236}">
                  <a16:creationId xmlns:a16="http://schemas.microsoft.com/office/drawing/2014/main" id="{8F7EA96D-A190-407D-A2B5-B6A99DF1FAD1}"/>
                </a:ext>
              </a:extLst>
            </p:cNvPr>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7" name="Google Shape;40969;p18">
              <a:extLst>
                <a:ext uri="{FF2B5EF4-FFF2-40B4-BE49-F238E27FC236}">
                  <a16:creationId xmlns:a16="http://schemas.microsoft.com/office/drawing/2014/main" id="{AAF6D825-F748-49CB-812D-762DB8F53E77}"/>
                </a:ext>
              </a:extLst>
            </p:cNvPr>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8" name="Google Shape;40970;p18">
              <a:extLst>
                <a:ext uri="{FF2B5EF4-FFF2-40B4-BE49-F238E27FC236}">
                  <a16:creationId xmlns:a16="http://schemas.microsoft.com/office/drawing/2014/main" id="{B7D3B8C5-830F-4214-BE03-7EA203C0D9AA}"/>
                </a:ext>
              </a:extLst>
            </p:cNvPr>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59" name="Google Shape;40971;p18">
              <a:extLst>
                <a:ext uri="{FF2B5EF4-FFF2-40B4-BE49-F238E27FC236}">
                  <a16:creationId xmlns:a16="http://schemas.microsoft.com/office/drawing/2014/main" id="{A1C44825-7E8D-419B-9261-8C4AF1C7BDE9}"/>
                </a:ext>
              </a:extLst>
            </p:cNvPr>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0" name="Google Shape;40972;p18">
              <a:extLst>
                <a:ext uri="{FF2B5EF4-FFF2-40B4-BE49-F238E27FC236}">
                  <a16:creationId xmlns:a16="http://schemas.microsoft.com/office/drawing/2014/main" id="{69A048EA-7D69-4CEC-AA4C-9F5503A2C5A5}"/>
                </a:ext>
              </a:extLst>
            </p:cNvPr>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1" name="Google Shape;40973;p18">
              <a:extLst>
                <a:ext uri="{FF2B5EF4-FFF2-40B4-BE49-F238E27FC236}">
                  <a16:creationId xmlns:a16="http://schemas.microsoft.com/office/drawing/2014/main" id="{7BF497A2-9F00-4AC5-A17B-276E9D886F24}"/>
                </a:ext>
              </a:extLst>
            </p:cNvPr>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2" name="Google Shape;40974;p18">
              <a:extLst>
                <a:ext uri="{FF2B5EF4-FFF2-40B4-BE49-F238E27FC236}">
                  <a16:creationId xmlns:a16="http://schemas.microsoft.com/office/drawing/2014/main" id="{265557E4-FA97-4EDC-9C7C-6570AE4DD3B7}"/>
                </a:ext>
              </a:extLst>
            </p:cNvPr>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3" name="Google Shape;40975;p18">
              <a:extLst>
                <a:ext uri="{FF2B5EF4-FFF2-40B4-BE49-F238E27FC236}">
                  <a16:creationId xmlns:a16="http://schemas.microsoft.com/office/drawing/2014/main" id="{F45C61BC-1BA4-4A89-AB81-7CAFCFA45523}"/>
                </a:ext>
              </a:extLst>
            </p:cNvPr>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4" name="Google Shape;40976;p18">
              <a:extLst>
                <a:ext uri="{FF2B5EF4-FFF2-40B4-BE49-F238E27FC236}">
                  <a16:creationId xmlns:a16="http://schemas.microsoft.com/office/drawing/2014/main" id="{EBE4451C-1141-4A67-9A14-BBC22BC7678E}"/>
                </a:ext>
              </a:extLst>
            </p:cNvPr>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5" name="Google Shape;40977;p18">
              <a:extLst>
                <a:ext uri="{FF2B5EF4-FFF2-40B4-BE49-F238E27FC236}">
                  <a16:creationId xmlns:a16="http://schemas.microsoft.com/office/drawing/2014/main" id="{1968C327-4FCA-4236-BA37-733D71DF39E7}"/>
                </a:ext>
              </a:extLst>
            </p:cNvPr>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6" name="Google Shape;40978;p18">
              <a:extLst>
                <a:ext uri="{FF2B5EF4-FFF2-40B4-BE49-F238E27FC236}">
                  <a16:creationId xmlns:a16="http://schemas.microsoft.com/office/drawing/2014/main" id="{485C60DF-74F4-4AAC-A228-093449C70262}"/>
                </a:ext>
              </a:extLst>
            </p:cNvPr>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7" name="Google Shape;40979;p18">
              <a:extLst>
                <a:ext uri="{FF2B5EF4-FFF2-40B4-BE49-F238E27FC236}">
                  <a16:creationId xmlns:a16="http://schemas.microsoft.com/office/drawing/2014/main" id="{FAC44E7F-4B7F-434F-BE45-A0BC90248C1E}"/>
                </a:ext>
              </a:extLst>
            </p:cNvPr>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8" name="Google Shape;40980;p18">
              <a:extLst>
                <a:ext uri="{FF2B5EF4-FFF2-40B4-BE49-F238E27FC236}">
                  <a16:creationId xmlns:a16="http://schemas.microsoft.com/office/drawing/2014/main" id="{681FC00A-6AAA-443C-99DC-774F4224EA03}"/>
                </a:ext>
              </a:extLst>
            </p:cNvPr>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69" name="Google Shape;40981;p18">
              <a:extLst>
                <a:ext uri="{FF2B5EF4-FFF2-40B4-BE49-F238E27FC236}">
                  <a16:creationId xmlns:a16="http://schemas.microsoft.com/office/drawing/2014/main" id="{D3C5C242-20B5-4A34-B26D-0200519E643E}"/>
                </a:ext>
              </a:extLst>
            </p:cNvPr>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0" name="Google Shape;40982;p18">
              <a:extLst>
                <a:ext uri="{FF2B5EF4-FFF2-40B4-BE49-F238E27FC236}">
                  <a16:creationId xmlns:a16="http://schemas.microsoft.com/office/drawing/2014/main" id="{76B90F53-551F-400F-A7A6-99958E401F8A}"/>
                </a:ext>
              </a:extLst>
            </p:cNvPr>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1" name="Google Shape;40983;p18">
              <a:extLst>
                <a:ext uri="{FF2B5EF4-FFF2-40B4-BE49-F238E27FC236}">
                  <a16:creationId xmlns:a16="http://schemas.microsoft.com/office/drawing/2014/main" id="{F299E9E9-014B-4F0C-81A6-C2F0A112D399}"/>
                </a:ext>
              </a:extLst>
            </p:cNvPr>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2" name="Google Shape;40984;p18">
              <a:extLst>
                <a:ext uri="{FF2B5EF4-FFF2-40B4-BE49-F238E27FC236}">
                  <a16:creationId xmlns:a16="http://schemas.microsoft.com/office/drawing/2014/main" id="{A8B6D88D-B69E-4169-A0BB-514DC5EBE410}"/>
                </a:ext>
              </a:extLst>
            </p:cNvPr>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3" name="Google Shape;40985;p18">
              <a:extLst>
                <a:ext uri="{FF2B5EF4-FFF2-40B4-BE49-F238E27FC236}">
                  <a16:creationId xmlns:a16="http://schemas.microsoft.com/office/drawing/2014/main" id="{A6749C19-70F3-44D6-A418-8DECA5003657}"/>
                </a:ext>
              </a:extLst>
            </p:cNvPr>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4" name="Google Shape;40986;p18">
              <a:extLst>
                <a:ext uri="{FF2B5EF4-FFF2-40B4-BE49-F238E27FC236}">
                  <a16:creationId xmlns:a16="http://schemas.microsoft.com/office/drawing/2014/main" id="{5262E75A-A9B9-4215-9732-678777A32A3D}"/>
                </a:ext>
              </a:extLst>
            </p:cNvPr>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5" name="Google Shape;40987;p18">
              <a:extLst>
                <a:ext uri="{FF2B5EF4-FFF2-40B4-BE49-F238E27FC236}">
                  <a16:creationId xmlns:a16="http://schemas.microsoft.com/office/drawing/2014/main" id="{E6B876BE-0BF8-4364-8355-5FCD3AF377B6}"/>
                </a:ext>
              </a:extLst>
            </p:cNvPr>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6" name="Google Shape;40988;p18">
              <a:extLst>
                <a:ext uri="{FF2B5EF4-FFF2-40B4-BE49-F238E27FC236}">
                  <a16:creationId xmlns:a16="http://schemas.microsoft.com/office/drawing/2014/main" id="{30F9C2CE-1A5C-4B0C-9143-C29FE9A60CC7}"/>
                </a:ext>
              </a:extLst>
            </p:cNvPr>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7" name="Google Shape;40989;p18">
              <a:extLst>
                <a:ext uri="{FF2B5EF4-FFF2-40B4-BE49-F238E27FC236}">
                  <a16:creationId xmlns:a16="http://schemas.microsoft.com/office/drawing/2014/main" id="{2E56D10A-735A-43E9-90CE-F1F4C596236A}"/>
                </a:ext>
              </a:extLst>
            </p:cNvPr>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8" name="Google Shape;40990;p18">
              <a:extLst>
                <a:ext uri="{FF2B5EF4-FFF2-40B4-BE49-F238E27FC236}">
                  <a16:creationId xmlns:a16="http://schemas.microsoft.com/office/drawing/2014/main" id="{2551038E-AB2D-404F-8F1C-725DFB55AE9F}"/>
                </a:ext>
              </a:extLst>
            </p:cNvPr>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79" name="Google Shape;40991;p18">
              <a:extLst>
                <a:ext uri="{FF2B5EF4-FFF2-40B4-BE49-F238E27FC236}">
                  <a16:creationId xmlns:a16="http://schemas.microsoft.com/office/drawing/2014/main" id="{8784C53C-1E95-4249-9F6F-1F7654BCF3BA}"/>
                </a:ext>
              </a:extLst>
            </p:cNvPr>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0" name="Google Shape;40992;p18">
              <a:extLst>
                <a:ext uri="{FF2B5EF4-FFF2-40B4-BE49-F238E27FC236}">
                  <a16:creationId xmlns:a16="http://schemas.microsoft.com/office/drawing/2014/main" id="{43AEE0C6-90E8-4D04-BE02-708F9AA7C247}"/>
                </a:ext>
              </a:extLst>
            </p:cNvPr>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1" name="Google Shape;40993;p18">
              <a:extLst>
                <a:ext uri="{FF2B5EF4-FFF2-40B4-BE49-F238E27FC236}">
                  <a16:creationId xmlns:a16="http://schemas.microsoft.com/office/drawing/2014/main" id="{53ACA6A7-1479-439C-B1C7-8622463D0479}"/>
                </a:ext>
              </a:extLst>
            </p:cNvPr>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2" name="Google Shape;40994;p18">
              <a:extLst>
                <a:ext uri="{FF2B5EF4-FFF2-40B4-BE49-F238E27FC236}">
                  <a16:creationId xmlns:a16="http://schemas.microsoft.com/office/drawing/2014/main" id="{7F0EBB23-8BEC-4AF1-BE05-BAF79F692FB1}"/>
                </a:ext>
              </a:extLst>
            </p:cNvPr>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3" name="Google Shape;40995;p18">
              <a:extLst>
                <a:ext uri="{FF2B5EF4-FFF2-40B4-BE49-F238E27FC236}">
                  <a16:creationId xmlns:a16="http://schemas.microsoft.com/office/drawing/2014/main" id="{12B9C7DC-01B7-4FAC-AB23-5468562FD4E3}"/>
                </a:ext>
              </a:extLst>
            </p:cNvPr>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4" name="Google Shape;40996;p18">
              <a:extLst>
                <a:ext uri="{FF2B5EF4-FFF2-40B4-BE49-F238E27FC236}">
                  <a16:creationId xmlns:a16="http://schemas.microsoft.com/office/drawing/2014/main" id="{63874926-FEEF-4EF2-BFDA-2284F583BEF5}"/>
                </a:ext>
              </a:extLst>
            </p:cNvPr>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5" name="Google Shape;40997;p18">
              <a:extLst>
                <a:ext uri="{FF2B5EF4-FFF2-40B4-BE49-F238E27FC236}">
                  <a16:creationId xmlns:a16="http://schemas.microsoft.com/office/drawing/2014/main" id="{B0FC2796-B369-40C8-9538-0E9ED99B9322}"/>
                </a:ext>
              </a:extLst>
            </p:cNvPr>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6" name="Google Shape;40998;p18">
              <a:extLst>
                <a:ext uri="{FF2B5EF4-FFF2-40B4-BE49-F238E27FC236}">
                  <a16:creationId xmlns:a16="http://schemas.microsoft.com/office/drawing/2014/main" id="{36184004-282D-49CF-8486-82AFF90CD46E}"/>
                </a:ext>
              </a:extLst>
            </p:cNvPr>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7" name="Google Shape;40999;p18">
              <a:extLst>
                <a:ext uri="{FF2B5EF4-FFF2-40B4-BE49-F238E27FC236}">
                  <a16:creationId xmlns:a16="http://schemas.microsoft.com/office/drawing/2014/main" id="{FB154A1F-FB29-43BE-8FAF-E4E8EB2EDEBD}"/>
                </a:ext>
              </a:extLst>
            </p:cNvPr>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8" name="Google Shape;41000;p18">
              <a:extLst>
                <a:ext uri="{FF2B5EF4-FFF2-40B4-BE49-F238E27FC236}">
                  <a16:creationId xmlns:a16="http://schemas.microsoft.com/office/drawing/2014/main" id="{979AA648-AC60-42C5-8FB8-B1D2003C6333}"/>
                </a:ext>
              </a:extLst>
            </p:cNvPr>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89" name="Google Shape;41001;p18">
              <a:extLst>
                <a:ext uri="{FF2B5EF4-FFF2-40B4-BE49-F238E27FC236}">
                  <a16:creationId xmlns:a16="http://schemas.microsoft.com/office/drawing/2014/main" id="{EAB837CF-8934-4E24-9E3D-6A7A2F82C883}"/>
                </a:ext>
              </a:extLst>
            </p:cNvPr>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0" name="Google Shape;41002;p18">
              <a:extLst>
                <a:ext uri="{FF2B5EF4-FFF2-40B4-BE49-F238E27FC236}">
                  <a16:creationId xmlns:a16="http://schemas.microsoft.com/office/drawing/2014/main" id="{7ACCC02E-B420-41B0-864B-B73C8EC238A1}"/>
                </a:ext>
              </a:extLst>
            </p:cNvPr>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1" name="Google Shape;41003;p18">
              <a:extLst>
                <a:ext uri="{FF2B5EF4-FFF2-40B4-BE49-F238E27FC236}">
                  <a16:creationId xmlns:a16="http://schemas.microsoft.com/office/drawing/2014/main" id="{2663220B-C80E-49B9-A53D-30AA5D7AE25D}"/>
                </a:ext>
              </a:extLst>
            </p:cNvPr>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2" name="Google Shape;41004;p18">
              <a:extLst>
                <a:ext uri="{FF2B5EF4-FFF2-40B4-BE49-F238E27FC236}">
                  <a16:creationId xmlns:a16="http://schemas.microsoft.com/office/drawing/2014/main" id="{8AA132AC-0B49-4726-B809-DBFA2E0C82F5}"/>
                </a:ext>
              </a:extLst>
            </p:cNvPr>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3" name="Google Shape;41005;p18">
              <a:extLst>
                <a:ext uri="{FF2B5EF4-FFF2-40B4-BE49-F238E27FC236}">
                  <a16:creationId xmlns:a16="http://schemas.microsoft.com/office/drawing/2014/main" id="{8E7E82BE-398F-4793-8E7F-755017516383}"/>
                </a:ext>
              </a:extLst>
            </p:cNvPr>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4" name="Google Shape;41006;p18">
              <a:extLst>
                <a:ext uri="{FF2B5EF4-FFF2-40B4-BE49-F238E27FC236}">
                  <a16:creationId xmlns:a16="http://schemas.microsoft.com/office/drawing/2014/main" id="{1767728B-0394-46FE-86B5-84897AD19D70}"/>
                </a:ext>
              </a:extLst>
            </p:cNvPr>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5" name="Google Shape;41007;p18">
              <a:extLst>
                <a:ext uri="{FF2B5EF4-FFF2-40B4-BE49-F238E27FC236}">
                  <a16:creationId xmlns:a16="http://schemas.microsoft.com/office/drawing/2014/main" id="{9F460677-0FB2-41D1-8EFA-0672FE133EC2}"/>
                </a:ext>
              </a:extLst>
            </p:cNvPr>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6" name="Google Shape;41008;p18">
              <a:extLst>
                <a:ext uri="{FF2B5EF4-FFF2-40B4-BE49-F238E27FC236}">
                  <a16:creationId xmlns:a16="http://schemas.microsoft.com/office/drawing/2014/main" id="{6D2BFD49-8A62-45D1-A423-B45A929E5CA8}"/>
                </a:ext>
              </a:extLst>
            </p:cNvPr>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7" name="Google Shape;41009;p18">
              <a:extLst>
                <a:ext uri="{FF2B5EF4-FFF2-40B4-BE49-F238E27FC236}">
                  <a16:creationId xmlns:a16="http://schemas.microsoft.com/office/drawing/2014/main" id="{A8CD690C-91BC-422E-8403-703471C4A1E9}"/>
                </a:ext>
              </a:extLst>
            </p:cNvPr>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8" name="Google Shape;41010;p18">
              <a:extLst>
                <a:ext uri="{FF2B5EF4-FFF2-40B4-BE49-F238E27FC236}">
                  <a16:creationId xmlns:a16="http://schemas.microsoft.com/office/drawing/2014/main" id="{F2E673B5-C614-434F-8F39-DC287158E6E4}"/>
                </a:ext>
              </a:extLst>
            </p:cNvPr>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299" name="Google Shape;41011;p18">
              <a:extLst>
                <a:ext uri="{FF2B5EF4-FFF2-40B4-BE49-F238E27FC236}">
                  <a16:creationId xmlns:a16="http://schemas.microsoft.com/office/drawing/2014/main" id="{12D4D1E2-302F-4872-99DF-31C63812CE58}"/>
                </a:ext>
              </a:extLst>
            </p:cNvPr>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0" name="Google Shape;41012;p18">
              <a:extLst>
                <a:ext uri="{FF2B5EF4-FFF2-40B4-BE49-F238E27FC236}">
                  <a16:creationId xmlns:a16="http://schemas.microsoft.com/office/drawing/2014/main" id="{2D8E375B-D49F-4A9E-995C-EBB0236FF417}"/>
                </a:ext>
              </a:extLst>
            </p:cNvPr>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1" name="Google Shape;41013;p18">
              <a:extLst>
                <a:ext uri="{FF2B5EF4-FFF2-40B4-BE49-F238E27FC236}">
                  <a16:creationId xmlns:a16="http://schemas.microsoft.com/office/drawing/2014/main" id="{711F1225-49CB-4D7F-B6AA-6A4C2D8B98A7}"/>
                </a:ext>
              </a:extLst>
            </p:cNvPr>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2" name="Google Shape;41014;p18">
              <a:extLst>
                <a:ext uri="{FF2B5EF4-FFF2-40B4-BE49-F238E27FC236}">
                  <a16:creationId xmlns:a16="http://schemas.microsoft.com/office/drawing/2014/main" id="{4BD52788-7512-4CC8-A182-195B0477A4F1}"/>
                </a:ext>
              </a:extLst>
            </p:cNvPr>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3" name="Google Shape;41015;p18">
              <a:extLst>
                <a:ext uri="{FF2B5EF4-FFF2-40B4-BE49-F238E27FC236}">
                  <a16:creationId xmlns:a16="http://schemas.microsoft.com/office/drawing/2014/main" id="{294B1C7A-EC12-4D66-8074-F97E62121207}"/>
                </a:ext>
              </a:extLst>
            </p:cNvPr>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4" name="Google Shape;41016;p18">
              <a:extLst>
                <a:ext uri="{FF2B5EF4-FFF2-40B4-BE49-F238E27FC236}">
                  <a16:creationId xmlns:a16="http://schemas.microsoft.com/office/drawing/2014/main" id="{66FE1585-3781-4F53-8655-1B7D2314A497}"/>
                </a:ext>
              </a:extLst>
            </p:cNvPr>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5" name="Google Shape;41017;p18">
              <a:extLst>
                <a:ext uri="{FF2B5EF4-FFF2-40B4-BE49-F238E27FC236}">
                  <a16:creationId xmlns:a16="http://schemas.microsoft.com/office/drawing/2014/main" id="{520F9999-5F03-4106-B011-F87EE538C026}"/>
                </a:ext>
              </a:extLst>
            </p:cNvPr>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6" name="Google Shape;41018;p18">
              <a:extLst>
                <a:ext uri="{FF2B5EF4-FFF2-40B4-BE49-F238E27FC236}">
                  <a16:creationId xmlns:a16="http://schemas.microsoft.com/office/drawing/2014/main" id="{6C0F3F57-B4EC-44E0-BC6B-2982D376A8A6}"/>
                </a:ext>
              </a:extLst>
            </p:cNvPr>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7" name="Google Shape;41019;p18">
              <a:extLst>
                <a:ext uri="{FF2B5EF4-FFF2-40B4-BE49-F238E27FC236}">
                  <a16:creationId xmlns:a16="http://schemas.microsoft.com/office/drawing/2014/main" id="{1681E99D-E630-4242-99E1-88D100155204}"/>
                </a:ext>
              </a:extLst>
            </p:cNvPr>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8" name="Google Shape;41020;p18">
              <a:extLst>
                <a:ext uri="{FF2B5EF4-FFF2-40B4-BE49-F238E27FC236}">
                  <a16:creationId xmlns:a16="http://schemas.microsoft.com/office/drawing/2014/main" id="{2E88EB56-7448-4D56-B758-DEE1018FA471}"/>
                </a:ext>
              </a:extLst>
            </p:cNvPr>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09" name="Google Shape;41021;p18">
              <a:extLst>
                <a:ext uri="{FF2B5EF4-FFF2-40B4-BE49-F238E27FC236}">
                  <a16:creationId xmlns:a16="http://schemas.microsoft.com/office/drawing/2014/main" id="{AB3A25C0-4956-4AB9-9A91-EC304345F9A9}"/>
                </a:ext>
              </a:extLst>
            </p:cNvPr>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0" name="Google Shape;41022;p18">
              <a:extLst>
                <a:ext uri="{FF2B5EF4-FFF2-40B4-BE49-F238E27FC236}">
                  <a16:creationId xmlns:a16="http://schemas.microsoft.com/office/drawing/2014/main" id="{FAC4BE41-FD64-4B0F-BB66-C8DD2C53D086}"/>
                </a:ext>
              </a:extLst>
            </p:cNvPr>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1" name="Google Shape;41023;p18">
              <a:extLst>
                <a:ext uri="{FF2B5EF4-FFF2-40B4-BE49-F238E27FC236}">
                  <a16:creationId xmlns:a16="http://schemas.microsoft.com/office/drawing/2014/main" id="{F39B57C5-8CCE-4C4B-A305-2278D3AF1EF1}"/>
                </a:ext>
              </a:extLst>
            </p:cNvPr>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2" name="Google Shape;41024;p18">
              <a:extLst>
                <a:ext uri="{FF2B5EF4-FFF2-40B4-BE49-F238E27FC236}">
                  <a16:creationId xmlns:a16="http://schemas.microsoft.com/office/drawing/2014/main" id="{8257B183-B52E-4EC4-B752-4C930BF0BDFB}"/>
                </a:ext>
              </a:extLst>
            </p:cNvPr>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3" name="Google Shape;41025;p18">
              <a:extLst>
                <a:ext uri="{FF2B5EF4-FFF2-40B4-BE49-F238E27FC236}">
                  <a16:creationId xmlns:a16="http://schemas.microsoft.com/office/drawing/2014/main" id="{4351DBB5-E5A6-4E50-BEF4-BA26354BA7BA}"/>
                </a:ext>
              </a:extLst>
            </p:cNvPr>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4" name="Google Shape;41026;p18">
              <a:extLst>
                <a:ext uri="{FF2B5EF4-FFF2-40B4-BE49-F238E27FC236}">
                  <a16:creationId xmlns:a16="http://schemas.microsoft.com/office/drawing/2014/main" id="{06BC2496-1D6E-4CBA-9C96-DBF80735E944}"/>
                </a:ext>
              </a:extLst>
            </p:cNvPr>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5" name="Google Shape;41027;p18">
              <a:extLst>
                <a:ext uri="{FF2B5EF4-FFF2-40B4-BE49-F238E27FC236}">
                  <a16:creationId xmlns:a16="http://schemas.microsoft.com/office/drawing/2014/main" id="{D7E16578-208E-4375-9CE8-55B6A5AC5CC8}"/>
                </a:ext>
              </a:extLst>
            </p:cNvPr>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6" name="Google Shape;41028;p18">
              <a:extLst>
                <a:ext uri="{FF2B5EF4-FFF2-40B4-BE49-F238E27FC236}">
                  <a16:creationId xmlns:a16="http://schemas.microsoft.com/office/drawing/2014/main" id="{C14BB2AE-EC20-44E1-8446-9B709B1FFE38}"/>
                </a:ext>
              </a:extLst>
            </p:cNvPr>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7" name="Google Shape;41029;p18">
              <a:extLst>
                <a:ext uri="{FF2B5EF4-FFF2-40B4-BE49-F238E27FC236}">
                  <a16:creationId xmlns:a16="http://schemas.microsoft.com/office/drawing/2014/main" id="{7DDFB0DD-4E23-4B4F-A996-8D5988AAD9F5}"/>
                </a:ext>
              </a:extLst>
            </p:cNvPr>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8" name="Google Shape;41030;p18">
              <a:extLst>
                <a:ext uri="{FF2B5EF4-FFF2-40B4-BE49-F238E27FC236}">
                  <a16:creationId xmlns:a16="http://schemas.microsoft.com/office/drawing/2014/main" id="{14459A5B-DA70-4971-98D4-DC2B3D65C3FD}"/>
                </a:ext>
              </a:extLst>
            </p:cNvPr>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19" name="Google Shape;41031;p18">
              <a:extLst>
                <a:ext uri="{FF2B5EF4-FFF2-40B4-BE49-F238E27FC236}">
                  <a16:creationId xmlns:a16="http://schemas.microsoft.com/office/drawing/2014/main" id="{A401B60D-5665-4218-A44D-CAAF16B79B30}"/>
                </a:ext>
              </a:extLst>
            </p:cNvPr>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0" name="Google Shape;41032;p18">
              <a:extLst>
                <a:ext uri="{FF2B5EF4-FFF2-40B4-BE49-F238E27FC236}">
                  <a16:creationId xmlns:a16="http://schemas.microsoft.com/office/drawing/2014/main" id="{8C0C025B-3D1C-40F9-9AA1-0BA850BF8DC0}"/>
                </a:ext>
              </a:extLst>
            </p:cNvPr>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1" name="Google Shape;41033;p18">
              <a:extLst>
                <a:ext uri="{FF2B5EF4-FFF2-40B4-BE49-F238E27FC236}">
                  <a16:creationId xmlns:a16="http://schemas.microsoft.com/office/drawing/2014/main" id="{45375270-3AF2-463C-A866-DD2D78724CA7}"/>
                </a:ext>
              </a:extLst>
            </p:cNvPr>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2" name="Google Shape;41034;p18">
              <a:extLst>
                <a:ext uri="{FF2B5EF4-FFF2-40B4-BE49-F238E27FC236}">
                  <a16:creationId xmlns:a16="http://schemas.microsoft.com/office/drawing/2014/main" id="{2D4A1765-AC24-494C-B901-AB17F184231D}"/>
                </a:ext>
              </a:extLst>
            </p:cNvPr>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3" name="Google Shape;41035;p18">
              <a:extLst>
                <a:ext uri="{FF2B5EF4-FFF2-40B4-BE49-F238E27FC236}">
                  <a16:creationId xmlns:a16="http://schemas.microsoft.com/office/drawing/2014/main" id="{F9487AEE-AD71-4D34-B3AB-FDB93B2687F0}"/>
                </a:ext>
              </a:extLst>
            </p:cNvPr>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4" name="Google Shape;41036;p18">
              <a:extLst>
                <a:ext uri="{FF2B5EF4-FFF2-40B4-BE49-F238E27FC236}">
                  <a16:creationId xmlns:a16="http://schemas.microsoft.com/office/drawing/2014/main" id="{8F6D0CF8-D36D-44F2-B4CB-371025D64D79}"/>
                </a:ext>
              </a:extLst>
            </p:cNvPr>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5" name="Google Shape;41037;p18">
              <a:extLst>
                <a:ext uri="{FF2B5EF4-FFF2-40B4-BE49-F238E27FC236}">
                  <a16:creationId xmlns:a16="http://schemas.microsoft.com/office/drawing/2014/main" id="{4C2C0D81-76D3-4FDD-85C0-7C3313BBC48D}"/>
                </a:ext>
              </a:extLst>
            </p:cNvPr>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6" name="Google Shape;41038;p18">
              <a:extLst>
                <a:ext uri="{FF2B5EF4-FFF2-40B4-BE49-F238E27FC236}">
                  <a16:creationId xmlns:a16="http://schemas.microsoft.com/office/drawing/2014/main" id="{27A22B63-C88C-4DD0-B940-401FA7B4486B}"/>
                </a:ext>
              </a:extLst>
            </p:cNvPr>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7" name="Google Shape;41039;p18">
              <a:extLst>
                <a:ext uri="{FF2B5EF4-FFF2-40B4-BE49-F238E27FC236}">
                  <a16:creationId xmlns:a16="http://schemas.microsoft.com/office/drawing/2014/main" id="{CE8C1748-5DD2-4148-ADE2-F898516E44CF}"/>
                </a:ext>
              </a:extLst>
            </p:cNvPr>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8" name="Google Shape;41040;p18">
              <a:extLst>
                <a:ext uri="{FF2B5EF4-FFF2-40B4-BE49-F238E27FC236}">
                  <a16:creationId xmlns:a16="http://schemas.microsoft.com/office/drawing/2014/main" id="{3A078C6C-B47C-48FF-A5EC-A9CD83428575}"/>
                </a:ext>
              </a:extLst>
            </p:cNvPr>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29" name="Google Shape;41041;p18">
              <a:extLst>
                <a:ext uri="{FF2B5EF4-FFF2-40B4-BE49-F238E27FC236}">
                  <a16:creationId xmlns:a16="http://schemas.microsoft.com/office/drawing/2014/main" id="{AF2B29EA-4FCF-4254-97B0-74F5BE2FCF58}"/>
                </a:ext>
              </a:extLst>
            </p:cNvPr>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0" name="Google Shape;41042;p18">
              <a:extLst>
                <a:ext uri="{FF2B5EF4-FFF2-40B4-BE49-F238E27FC236}">
                  <a16:creationId xmlns:a16="http://schemas.microsoft.com/office/drawing/2014/main" id="{85C7A30F-202F-4FF5-96F3-F0CD31B31A18}"/>
                </a:ext>
              </a:extLst>
            </p:cNvPr>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1" name="Google Shape;41043;p18">
              <a:extLst>
                <a:ext uri="{FF2B5EF4-FFF2-40B4-BE49-F238E27FC236}">
                  <a16:creationId xmlns:a16="http://schemas.microsoft.com/office/drawing/2014/main" id="{0BE22A0D-B70D-407D-9BAE-DAA3DDF03C96}"/>
                </a:ext>
              </a:extLst>
            </p:cNvPr>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2" name="Google Shape;41044;p18">
              <a:extLst>
                <a:ext uri="{FF2B5EF4-FFF2-40B4-BE49-F238E27FC236}">
                  <a16:creationId xmlns:a16="http://schemas.microsoft.com/office/drawing/2014/main" id="{AFCBE5C5-11BC-4FF4-9AD0-B4035B6DF7FD}"/>
                </a:ext>
              </a:extLst>
            </p:cNvPr>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3" name="Google Shape;41045;p18">
              <a:extLst>
                <a:ext uri="{FF2B5EF4-FFF2-40B4-BE49-F238E27FC236}">
                  <a16:creationId xmlns:a16="http://schemas.microsoft.com/office/drawing/2014/main" id="{0D1958A2-1305-41E9-BECC-8C46546407F5}"/>
                </a:ext>
              </a:extLst>
            </p:cNvPr>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4" name="Google Shape;41046;p18">
              <a:extLst>
                <a:ext uri="{FF2B5EF4-FFF2-40B4-BE49-F238E27FC236}">
                  <a16:creationId xmlns:a16="http://schemas.microsoft.com/office/drawing/2014/main" id="{4A731A83-6148-4B3C-B0B7-5CBF97BA66AA}"/>
                </a:ext>
              </a:extLst>
            </p:cNvPr>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5" name="Google Shape;41047;p18">
              <a:extLst>
                <a:ext uri="{FF2B5EF4-FFF2-40B4-BE49-F238E27FC236}">
                  <a16:creationId xmlns:a16="http://schemas.microsoft.com/office/drawing/2014/main" id="{F958E9F4-2F2C-46A5-A864-1647A44BBBFC}"/>
                </a:ext>
              </a:extLst>
            </p:cNvPr>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6" name="Google Shape;41048;p18">
              <a:extLst>
                <a:ext uri="{FF2B5EF4-FFF2-40B4-BE49-F238E27FC236}">
                  <a16:creationId xmlns:a16="http://schemas.microsoft.com/office/drawing/2014/main" id="{70200ED7-E241-41AF-9411-19A13DACF2CB}"/>
                </a:ext>
              </a:extLst>
            </p:cNvPr>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7" name="Google Shape;41049;p18">
              <a:extLst>
                <a:ext uri="{FF2B5EF4-FFF2-40B4-BE49-F238E27FC236}">
                  <a16:creationId xmlns:a16="http://schemas.microsoft.com/office/drawing/2014/main" id="{7E0315B2-90BB-4C6D-9EBC-E8858FB9530E}"/>
                </a:ext>
              </a:extLst>
            </p:cNvPr>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8" name="Google Shape;41050;p18">
              <a:extLst>
                <a:ext uri="{FF2B5EF4-FFF2-40B4-BE49-F238E27FC236}">
                  <a16:creationId xmlns:a16="http://schemas.microsoft.com/office/drawing/2014/main" id="{97D6A023-3E75-4D5F-8561-7B67294641FC}"/>
                </a:ext>
              </a:extLst>
            </p:cNvPr>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39" name="Google Shape;41051;p18">
              <a:extLst>
                <a:ext uri="{FF2B5EF4-FFF2-40B4-BE49-F238E27FC236}">
                  <a16:creationId xmlns:a16="http://schemas.microsoft.com/office/drawing/2014/main" id="{458B546A-9806-4FD6-9298-18889D09DE73}"/>
                </a:ext>
              </a:extLst>
            </p:cNvPr>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0" name="Google Shape;41052;p18">
              <a:extLst>
                <a:ext uri="{FF2B5EF4-FFF2-40B4-BE49-F238E27FC236}">
                  <a16:creationId xmlns:a16="http://schemas.microsoft.com/office/drawing/2014/main" id="{BF88A994-28EE-438D-A8A4-830DAF89816A}"/>
                </a:ext>
              </a:extLst>
            </p:cNvPr>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1" name="Google Shape;41053;p18">
              <a:extLst>
                <a:ext uri="{FF2B5EF4-FFF2-40B4-BE49-F238E27FC236}">
                  <a16:creationId xmlns:a16="http://schemas.microsoft.com/office/drawing/2014/main" id="{1CFBA93B-1718-4E08-8848-ECE447AE8E1C}"/>
                </a:ext>
              </a:extLst>
            </p:cNvPr>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2" name="Google Shape;41054;p18">
              <a:extLst>
                <a:ext uri="{FF2B5EF4-FFF2-40B4-BE49-F238E27FC236}">
                  <a16:creationId xmlns:a16="http://schemas.microsoft.com/office/drawing/2014/main" id="{D8384B39-5139-4A42-8CEC-F84C6ABC671A}"/>
                </a:ext>
              </a:extLst>
            </p:cNvPr>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3" name="Google Shape;41055;p18">
              <a:extLst>
                <a:ext uri="{FF2B5EF4-FFF2-40B4-BE49-F238E27FC236}">
                  <a16:creationId xmlns:a16="http://schemas.microsoft.com/office/drawing/2014/main" id="{7DC91412-D23B-45FC-8BF0-FA9651753658}"/>
                </a:ext>
              </a:extLst>
            </p:cNvPr>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4" name="Google Shape;41056;p18">
              <a:extLst>
                <a:ext uri="{FF2B5EF4-FFF2-40B4-BE49-F238E27FC236}">
                  <a16:creationId xmlns:a16="http://schemas.microsoft.com/office/drawing/2014/main" id="{1071035A-4697-4285-9172-A4B8172399A1}"/>
                </a:ext>
              </a:extLst>
            </p:cNvPr>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5" name="Google Shape;41057;p18">
              <a:extLst>
                <a:ext uri="{FF2B5EF4-FFF2-40B4-BE49-F238E27FC236}">
                  <a16:creationId xmlns:a16="http://schemas.microsoft.com/office/drawing/2014/main" id="{C9BE5EB4-86A6-4A4E-8E5D-3C7EED28AACF}"/>
                </a:ext>
              </a:extLst>
            </p:cNvPr>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6" name="Google Shape;41058;p18">
              <a:extLst>
                <a:ext uri="{FF2B5EF4-FFF2-40B4-BE49-F238E27FC236}">
                  <a16:creationId xmlns:a16="http://schemas.microsoft.com/office/drawing/2014/main" id="{3E9E68DA-9A9C-480F-BE23-CE104E9B63C5}"/>
                </a:ext>
              </a:extLst>
            </p:cNvPr>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7" name="Google Shape;41059;p18">
              <a:extLst>
                <a:ext uri="{FF2B5EF4-FFF2-40B4-BE49-F238E27FC236}">
                  <a16:creationId xmlns:a16="http://schemas.microsoft.com/office/drawing/2014/main" id="{97FFF974-A4DE-40A0-91FB-6023B20ABEF0}"/>
                </a:ext>
              </a:extLst>
            </p:cNvPr>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8" name="Google Shape;41060;p18">
              <a:extLst>
                <a:ext uri="{FF2B5EF4-FFF2-40B4-BE49-F238E27FC236}">
                  <a16:creationId xmlns:a16="http://schemas.microsoft.com/office/drawing/2014/main" id="{38DE4057-DC17-4EBB-AD9C-0840767085E6}"/>
                </a:ext>
              </a:extLst>
            </p:cNvPr>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49" name="Google Shape;41061;p18">
              <a:extLst>
                <a:ext uri="{FF2B5EF4-FFF2-40B4-BE49-F238E27FC236}">
                  <a16:creationId xmlns:a16="http://schemas.microsoft.com/office/drawing/2014/main" id="{BCB58BED-271B-479D-9D2D-00CE0A405597}"/>
                </a:ext>
              </a:extLst>
            </p:cNvPr>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0" name="Google Shape;41062;p18">
              <a:extLst>
                <a:ext uri="{FF2B5EF4-FFF2-40B4-BE49-F238E27FC236}">
                  <a16:creationId xmlns:a16="http://schemas.microsoft.com/office/drawing/2014/main" id="{1B4A4493-9E7F-4579-AFC3-DFEED093B008}"/>
                </a:ext>
              </a:extLst>
            </p:cNvPr>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1" name="Google Shape;41063;p18">
              <a:extLst>
                <a:ext uri="{FF2B5EF4-FFF2-40B4-BE49-F238E27FC236}">
                  <a16:creationId xmlns:a16="http://schemas.microsoft.com/office/drawing/2014/main" id="{98F2F0D7-D066-4F37-ACC5-C34AF957EEEC}"/>
                </a:ext>
              </a:extLst>
            </p:cNvPr>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2" name="Google Shape;41064;p18">
              <a:extLst>
                <a:ext uri="{FF2B5EF4-FFF2-40B4-BE49-F238E27FC236}">
                  <a16:creationId xmlns:a16="http://schemas.microsoft.com/office/drawing/2014/main" id="{3ED6D467-D4F0-41C5-A773-78B55976362A}"/>
                </a:ext>
              </a:extLst>
            </p:cNvPr>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3" name="Google Shape;41065;p18">
              <a:extLst>
                <a:ext uri="{FF2B5EF4-FFF2-40B4-BE49-F238E27FC236}">
                  <a16:creationId xmlns:a16="http://schemas.microsoft.com/office/drawing/2014/main" id="{3035C1EB-0887-4BD9-811D-044D0930F1ED}"/>
                </a:ext>
              </a:extLst>
            </p:cNvPr>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4" name="Google Shape;41066;p18">
              <a:extLst>
                <a:ext uri="{FF2B5EF4-FFF2-40B4-BE49-F238E27FC236}">
                  <a16:creationId xmlns:a16="http://schemas.microsoft.com/office/drawing/2014/main" id="{D159F57A-1EE0-4641-9BAA-485EFDC2B483}"/>
                </a:ext>
              </a:extLst>
            </p:cNvPr>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5" name="Google Shape;41067;p18">
              <a:extLst>
                <a:ext uri="{FF2B5EF4-FFF2-40B4-BE49-F238E27FC236}">
                  <a16:creationId xmlns:a16="http://schemas.microsoft.com/office/drawing/2014/main" id="{22AC3EED-241F-4B0B-9F4E-6DC40FF6AF26}"/>
                </a:ext>
              </a:extLst>
            </p:cNvPr>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6" name="Google Shape;41068;p18">
              <a:extLst>
                <a:ext uri="{FF2B5EF4-FFF2-40B4-BE49-F238E27FC236}">
                  <a16:creationId xmlns:a16="http://schemas.microsoft.com/office/drawing/2014/main" id="{91D301B4-E94E-467B-8624-C9DFF490F8B7}"/>
                </a:ext>
              </a:extLst>
            </p:cNvPr>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7" name="Google Shape;41069;p18">
              <a:extLst>
                <a:ext uri="{FF2B5EF4-FFF2-40B4-BE49-F238E27FC236}">
                  <a16:creationId xmlns:a16="http://schemas.microsoft.com/office/drawing/2014/main" id="{3EDC748D-EE29-44C0-B6E1-54A2B390E64B}"/>
                </a:ext>
              </a:extLst>
            </p:cNvPr>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8" name="Google Shape;41070;p18">
              <a:extLst>
                <a:ext uri="{FF2B5EF4-FFF2-40B4-BE49-F238E27FC236}">
                  <a16:creationId xmlns:a16="http://schemas.microsoft.com/office/drawing/2014/main" id="{20C04461-8CC8-4355-8C84-45CC5C191364}"/>
                </a:ext>
              </a:extLst>
            </p:cNvPr>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59" name="Google Shape;41071;p18">
              <a:extLst>
                <a:ext uri="{FF2B5EF4-FFF2-40B4-BE49-F238E27FC236}">
                  <a16:creationId xmlns:a16="http://schemas.microsoft.com/office/drawing/2014/main" id="{C2C23D00-C374-455B-8CBB-E966230DE760}"/>
                </a:ext>
              </a:extLst>
            </p:cNvPr>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0" name="Google Shape;41072;p18">
              <a:extLst>
                <a:ext uri="{FF2B5EF4-FFF2-40B4-BE49-F238E27FC236}">
                  <a16:creationId xmlns:a16="http://schemas.microsoft.com/office/drawing/2014/main" id="{2A585D1F-FEE3-4A59-AC02-1BEC0568C315}"/>
                </a:ext>
              </a:extLst>
            </p:cNvPr>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1" name="Google Shape;41073;p18">
              <a:extLst>
                <a:ext uri="{FF2B5EF4-FFF2-40B4-BE49-F238E27FC236}">
                  <a16:creationId xmlns:a16="http://schemas.microsoft.com/office/drawing/2014/main" id="{49CC4D41-1559-4C11-8290-05251C5C1B5E}"/>
                </a:ext>
              </a:extLst>
            </p:cNvPr>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2" name="Google Shape;41074;p18">
              <a:extLst>
                <a:ext uri="{FF2B5EF4-FFF2-40B4-BE49-F238E27FC236}">
                  <a16:creationId xmlns:a16="http://schemas.microsoft.com/office/drawing/2014/main" id="{C6E72566-63F0-4AC5-9072-3342F27AA3BE}"/>
                </a:ext>
              </a:extLst>
            </p:cNvPr>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3" name="Google Shape;41075;p18">
              <a:extLst>
                <a:ext uri="{FF2B5EF4-FFF2-40B4-BE49-F238E27FC236}">
                  <a16:creationId xmlns:a16="http://schemas.microsoft.com/office/drawing/2014/main" id="{3528A08D-7641-4B7E-A150-51201B9B86CD}"/>
                </a:ext>
              </a:extLst>
            </p:cNvPr>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4" name="Google Shape;41076;p18">
              <a:extLst>
                <a:ext uri="{FF2B5EF4-FFF2-40B4-BE49-F238E27FC236}">
                  <a16:creationId xmlns:a16="http://schemas.microsoft.com/office/drawing/2014/main" id="{D6D5CFE8-2F76-483A-9C79-641FC5E31FFD}"/>
                </a:ext>
              </a:extLst>
            </p:cNvPr>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5" name="Google Shape;41077;p18">
              <a:extLst>
                <a:ext uri="{FF2B5EF4-FFF2-40B4-BE49-F238E27FC236}">
                  <a16:creationId xmlns:a16="http://schemas.microsoft.com/office/drawing/2014/main" id="{FAC94BD9-9C9F-4378-966B-FBC53015018D}"/>
                </a:ext>
              </a:extLst>
            </p:cNvPr>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6" name="Google Shape;41078;p18">
              <a:extLst>
                <a:ext uri="{FF2B5EF4-FFF2-40B4-BE49-F238E27FC236}">
                  <a16:creationId xmlns:a16="http://schemas.microsoft.com/office/drawing/2014/main" id="{622DDEC8-4F24-4D3D-BD1B-E76215BC81DC}"/>
                </a:ext>
              </a:extLst>
            </p:cNvPr>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7" name="Google Shape;41079;p18">
              <a:extLst>
                <a:ext uri="{FF2B5EF4-FFF2-40B4-BE49-F238E27FC236}">
                  <a16:creationId xmlns:a16="http://schemas.microsoft.com/office/drawing/2014/main" id="{CE848DDC-559F-4BEA-8EF9-E98001A86902}"/>
                </a:ext>
              </a:extLst>
            </p:cNvPr>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8" name="Google Shape;41080;p18">
              <a:extLst>
                <a:ext uri="{FF2B5EF4-FFF2-40B4-BE49-F238E27FC236}">
                  <a16:creationId xmlns:a16="http://schemas.microsoft.com/office/drawing/2014/main" id="{F5BAFFCD-1C86-4355-95CB-7AE69DFE060E}"/>
                </a:ext>
              </a:extLst>
            </p:cNvPr>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69" name="Google Shape;41081;p18">
              <a:extLst>
                <a:ext uri="{FF2B5EF4-FFF2-40B4-BE49-F238E27FC236}">
                  <a16:creationId xmlns:a16="http://schemas.microsoft.com/office/drawing/2014/main" id="{85BA6AB1-FE24-44CE-A600-623B374D27D2}"/>
                </a:ext>
              </a:extLst>
            </p:cNvPr>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0" name="Google Shape;41082;p18">
              <a:extLst>
                <a:ext uri="{FF2B5EF4-FFF2-40B4-BE49-F238E27FC236}">
                  <a16:creationId xmlns:a16="http://schemas.microsoft.com/office/drawing/2014/main" id="{B450C256-F9AE-4F40-98CE-B6067F249DAF}"/>
                </a:ext>
              </a:extLst>
            </p:cNvPr>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1" name="Google Shape;41083;p18">
              <a:extLst>
                <a:ext uri="{FF2B5EF4-FFF2-40B4-BE49-F238E27FC236}">
                  <a16:creationId xmlns:a16="http://schemas.microsoft.com/office/drawing/2014/main" id="{A9EE5F89-FFE6-438E-BC52-42B112F6DA2A}"/>
                </a:ext>
              </a:extLst>
            </p:cNvPr>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2" name="Google Shape;41084;p18">
              <a:extLst>
                <a:ext uri="{FF2B5EF4-FFF2-40B4-BE49-F238E27FC236}">
                  <a16:creationId xmlns:a16="http://schemas.microsoft.com/office/drawing/2014/main" id="{B4890D56-7D16-43F0-AB49-92A9DBD65061}"/>
                </a:ext>
              </a:extLst>
            </p:cNvPr>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3" name="Google Shape;41085;p18">
              <a:extLst>
                <a:ext uri="{FF2B5EF4-FFF2-40B4-BE49-F238E27FC236}">
                  <a16:creationId xmlns:a16="http://schemas.microsoft.com/office/drawing/2014/main" id="{5A48E4AF-9CFF-4BC0-BF81-AEF02147C595}"/>
                </a:ext>
              </a:extLst>
            </p:cNvPr>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4" name="Google Shape;41086;p18">
              <a:extLst>
                <a:ext uri="{FF2B5EF4-FFF2-40B4-BE49-F238E27FC236}">
                  <a16:creationId xmlns:a16="http://schemas.microsoft.com/office/drawing/2014/main" id="{1C7719DF-F32C-45AC-9619-8A82E8A9F908}"/>
                </a:ext>
              </a:extLst>
            </p:cNvPr>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5" name="Google Shape;41087;p18">
              <a:extLst>
                <a:ext uri="{FF2B5EF4-FFF2-40B4-BE49-F238E27FC236}">
                  <a16:creationId xmlns:a16="http://schemas.microsoft.com/office/drawing/2014/main" id="{DAB7D20D-5648-4B39-A1C3-53763E7278DE}"/>
                </a:ext>
              </a:extLst>
            </p:cNvPr>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6" name="Google Shape;41088;p18">
              <a:extLst>
                <a:ext uri="{FF2B5EF4-FFF2-40B4-BE49-F238E27FC236}">
                  <a16:creationId xmlns:a16="http://schemas.microsoft.com/office/drawing/2014/main" id="{D077E3C2-E887-44B1-9FFE-DEA19CEC0DEC}"/>
                </a:ext>
              </a:extLst>
            </p:cNvPr>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7" name="Google Shape;41089;p18">
              <a:extLst>
                <a:ext uri="{FF2B5EF4-FFF2-40B4-BE49-F238E27FC236}">
                  <a16:creationId xmlns:a16="http://schemas.microsoft.com/office/drawing/2014/main" id="{D2863A6D-78EE-4A30-9791-4EAA56E11E58}"/>
                </a:ext>
              </a:extLst>
            </p:cNvPr>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8" name="Google Shape;41090;p18">
              <a:extLst>
                <a:ext uri="{FF2B5EF4-FFF2-40B4-BE49-F238E27FC236}">
                  <a16:creationId xmlns:a16="http://schemas.microsoft.com/office/drawing/2014/main" id="{0E6CD824-3411-4BE7-8512-9EE9358C6CC5}"/>
                </a:ext>
              </a:extLst>
            </p:cNvPr>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79" name="Google Shape;41091;p18">
              <a:extLst>
                <a:ext uri="{FF2B5EF4-FFF2-40B4-BE49-F238E27FC236}">
                  <a16:creationId xmlns:a16="http://schemas.microsoft.com/office/drawing/2014/main" id="{FF9716A6-269C-48E5-B349-75F389447558}"/>
                </a:ext>
              </a:extLst>
            </p:cNvPr>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0" name="Google Shape;41092;p18">
              <a:extLst>
                <a:ext uri="{FF2B5EF4-FFF2-40B4-BE49-F238E27FC236}">
                  <a16:creationId xmlns:a16="http://schemas.microsoft.com/office/drawing/2014/main" id="{9C8AE44D-217D-4C99-AAA6-03BA7F40546D}"/>
                </a:ext>
              </a:extLst>
            </p:cNvPr>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1" name="Google Shape;41093;p18">
              <a:extLst>
                <a:ext uri="{FF2B5EF4-FFF2-40B4-BE49-F238E27FC236}">
                  <a16:creationId xmlns:a16="http://schemas.microsoft.com/office/drawing/2014/main" id="{0A3E75F7-4D76-4542-A315-8FE8E25FFD63}"/>
                </a:ext>
              </a:extLst>
            </p:cNvPr>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2" name="Google Shape;41094;p18">
              <a:extLst>
                <a:ext uri="{FF2B5EF4-FFF2-40B4-BE49-F238E27FC236}">
                  <a16:creationId xmlns:a16="http://schemas.microsoft.com/office/drawing/2014/main" id="{503DCDC6-8325-4D4E-9F47-A25127452BB7}"/>
                </a:ext>
              </a:extLst>
            </p:cNvPr>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3" name="Google Shape;41095;p18">
              <a:extLst>
                <a:ext uri="{FF2B5EF4-FFF2-40B4-BE49-F238E27FC236}">
                  <a16:creationId xmlns:a16="http://schemas.microsoft.com/office/drawing/2014/main" id="{A838E58F-19F9-42D2-A4BE-17C36034470B}"/>
                </a:ext>
              </a:extLst>
            </p:cNvPr>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4" name="Google Shape;41096;p18">
              <a:extLst>
                <a:ext uri="{FF2B5EF4-FFF2-40B4-BE49-F238E27FC236}">
                  <a16:creationId xmlns:a16="http://schemas.microsoft.com/office/drawing/2014/main" id="{F3DE7287-C914-4408-A162-D119A8F07ECD}"/>
                </a:ext>
              </a:extLst>
            </p:cNvPr>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5" name="Google Shape;41097;p18">
              <a:extLst>
                <a:ext uri="{FF2B5EF4-FFF2-40B4-BE49-F238E27FC236}">
                  <a16:creationId xmlns:a16="http://schemas.microsoft.com/office/drawing/2014/main" id="{0DC2790D-5055-43E7-ABDD-E15915173413}"/>
                </a:ext>
              </a:extLst>
            </p:cNvPr>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6" name="Google Shape;41098;p18">
              <a:extLst>
                <a:ext uri="{FF2B5EF4-FFF2-40B4-BE49-F238E27FC236}">
                  <a16:creationId xmlns:a16="http://schemas.microsoft.com/office/drawing/2014/main" id="{D3A312F3-5939-4D55-8F7F-AE93B236644B}"/>
                </a:ext>
              </a:extLst>
            </p:cNvPr>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7" name="Google Shape;41099;p18">
              <a:extLst>
                <a:ext uri="{FF2B5EF4-FFF2-40B4-BE49-F238E27FC236}">
                  <a16:creationId xmlns:a16="http://schemas.microsoft.com/office/drawing/2014/main" id="{2BB094C0-9568-4A37-BD9A-B21159288FD5}"/>
                </a:ext>
              </a:extLst>
            </p:cNvPr>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8" name="Google Shape;41100;p18">
              <a:extLst>
                <a:ext uri="{FF2B5EF4-FFF2-40B4-BE49-F238E27FC236}">
                  <a16:creationId xmlns:a16="http://schemas.microsoft.com/office/drawing/2014/main" id="{4642013F-DEB2-4D93-9AD9-7B517691AD5C}"/>
                </a:ext>
              </a:extLst>
            </p:cNvPr>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89" name="Google Shape;41101;p18">
              <a:extLst>
                <a:ext uri="{FF2B5EF4-FFF2-40B4-BE49-F238E27FC236}">
                  <a16:creationId xmlns:a16="http://schemas.microsoft.com/office/drawing/2014/main" id="{CE40A624-5B33-4E60-AA64-2208F345CEB3}"/>
                </a:ext>
              </a:extLst>
            </p:cNvPr>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0" name="Google Shape;41102;p18">
              <a:extLst>
                <a:ext uri="{FF2B5EF4-FFF2-40B4-BE49-F238E27FC236}">
                  <a16:creationId xmlns:a16="http://schemas.microsoft.com/office/drawing/2014/main" id="{34AD99AE-9EB8-4816-AD22-3857485BE6F1}"/>
                </a:ext>
              </a:extLst>
            </p:cNvPr>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1" name="Google Shape;41103;p18">
              <a:extLst>
                <a:ext uri="{FF2B5EF4-FFF2-40B4-BE49-F238E27FC236}">
                  <a16:creationId xmlns:a16="http://schemas.microsoft.com/office/drawing/2014/main" id="{001886DB-9864-4254-A124-12A3CED5FAEF}"/>
                </a:ext>
              </a:extLst>
            </p:cNvPr>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2" name="Google Shape;41104;p18">
              <a:extLst>
                <a:ext uri="{FF2B5EF4-FFF2-40B4-BE49-F238E27FC236}">
                  <a16:creationId xmlns:a16="http://schemas.microsoft.com/office/drawing/2014/main" id="{690E0B2A-5C22-4904-A87E-1C5FE29BA4F5}"/>
                </a:ext>
              </a:extLst>
            </p:cNvPr>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3" name="Google Shape;41105;p18">
              <a:extLst>
                <a:ext uri="{FF2B5EF4-FFF2-40B4-BE49-F238E27FC236}">
                  <a16:creationId xmlns:a16="http://schemas.microsoft.com/office/drawing/2014/main" id="{23D98CBE-3DAC-44DE-9DEC-32A3988B63D0}"/>
                </a:ext>
              </a:extLst>
            </p:cNvPr>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4" name="Google Shape;41106;p18">
              <a:extLst>
                <a:ext uri="{FF2B5EF4-FFF2-40B4-BE49-F238E27FC236}">
                  <a16:creationId xmlns:a16="http://schemas.microsoft.com/office/drawing/2014/main" id="{4A2D7A96-0ADC-4336-9936-5BBDEFBE921A}"/>
                </a:ext>
              </a:extLst>
            </p:cNvPr>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5" name="Google Shape;41107;p18">
              <a:extLst>
                <a:ext uri="{FF2B5EF4-FFF2-40B4-BE49-F238E27FC236}">
                  <a16:creationId xmlns:a16="http://schemas.microsoft.com/office/drawing/2014/main" id="{22DE40BA-A9E8-4DED-88B3-E5BE85EE6911}"/>
                </a:ext>
              </a:extLst>
            </p:cNvPr>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6" name="Google Shape;41108;p18">
              <a:extLst>
                <a:ext uri="{FF2B5EF4-FFF2-40B4-BE49-F238E27FC236}">
                  <a16:creationId xmlns:a16="http://schemas.microsoft.com/office/drawing/2014/main" id="{63D9C1E3-0751-4AD1-8F4D-BDF2B373B981}"/>
                </a:ext>
              </a:extLst>
            </p:cNvPr>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7" name="Google Shape;41109;p18">
              <a:extLst>
                <a:ext uri="{FF2B5EF4-FFF2-40B4-BE49-F238E27FC236}">
                  <a16:creationId xmlns:a16="http://schemas.microsoft.com/office/drawing/2014/main" id="{0A0C6AAD-7D30-4E82-A740-79B48B6E9104}"/>
                </a:ext>
              </a:extLst>
            </p:cNvPr>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8" name="Google Shape;41110;p18">
              <a:extLst>
                <a:ext uri="{FF2B5EF4-FFF2-40B4-BE49-F238E27FC236}">
                  <a16:creationId xmlns:a16="http://schemas.microsoft.com/office/drawing/2014/main" id="{0212F767-1769-41C4-963D-3E98CAE6BBCB}"/>
                </a:ext>
              </a:extLst>
            </p:cNvPr>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399" name="Google Shape;41111;p18">
              <a:extLst>
                <a:ext uri="{FF2B5EF4-FFF2-40B4-BE49-F238E27FC236}">
                  <a16:creationId xmlns:a16="http://schemas.microsoft.com/office/drawing/2014/main" id="{0997EDEF-9E97-4FF0-9CC5-92015187B4BD}"/>
                </a:ext>
              </a:extLst>
            </p:cNvPr>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0" name="Google Shape;41112;p18">
              <a:extLst>
                <a:ext uri="{FF2B5EF4-FFF2-40B4-BE49-F238E27FC236}">
                  <a16:creationId xmlns:a16="http://schemas.microsoft.com/office/drawing/2014/main" id="{9CCC0F7E-76D5-4EA2-BAF0-B42F5C00269B}"/>
                </a:ext>
              </a:extLst>
            </p:cNvPr>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1" name="Google Shape;41113;p18">
              <a:extLst>
                <a:ext uri="{FF2B5EF4-FFF2-40B4-BE49-F238E27FC236}">
                  <a16:creationId xmlns:a16="http://schemas.microsoft.com/office/drawing/2014/main" id="{5431D6F6-1825-418C-88B9-8D86DD4E3EFE}"/>
                </a:ext>
              </a:extLst>
            </p:cNvPr>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2" name="Google Shape;41114;p18">
              <a:extLst>
                <a:ext uri="{FF2B5EF4-FFF2-40B4-BE49-F238E27FC236}">
                  <a16:creationId xmlns:a16="http://schemas.microsoft.com/office/drawing/2014/main" id="{048CBF08-819B-493F-9B5D-C56F20BE6E72}"/>
                </a:ext>
              </a:extLst>
            </p:cNvPr>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3" name="Google Shape;41115;p18">
              <a:extLst>
                <a:ext uri="{FF2B5EF4-FFF2-40B4-BE49-F238E27FC236}">
                  <a16:creationId xmlns:a16="http://schemas.microsoft.com/office/drawing/2014/main" id="{06EA2814-3309-4384-AF36-247E5E844E2A}"/>
                </a:ext>
              </a:extLst>
            </p:cNvPr>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4" name="Google Shape;41116;p18">
              <a:extLst>
                <a:ext uri="{FF2B5EF4-FFF2-40B4-BE49-F238E27FC236}">
                  <a16:creationId xmlns:a16="http://schemas.microsoft.com/office/drawing/2014/main" id="{729D431C-7A1F-429B-AC5B-7546B49DF96A}"/>
                </a:ext>
              </a:extLst>
            </p:cNvPr>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5" name="Google Shape;41117;p18">
              <a:extLst>
                <a:ext uri="{FF2B5EF4-FFF2-40B4-BE49-F238E27FC236}">
                  <a16:creationId xmlns:a16="http://schemas.microsoft.com/office/drawing/2014/main" id="{3E044890-0556-40C3-A799-BB9A718F3D9F}"/>
                </a:ext>
              </a:extLst>
            </p:cNvPr>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6" name="Google Shape;41118;p18">
              <a:extLst>
                <a:ext uri="{FF2B5EF4-FFF2-40B4-BE49-F238E27FC236}">
                  <a16:creationId xmlns:a16="http://schemas.microsoft.com/office/drawing/2014/main" id="{D2289239-EFFB-478D-B99D-CCF82AC44D08}"/>
                </a:ext>
              </a:extLst>
            </p:cNvPr>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7" name="Google Shape;41119;p18">
              <a:extLst>
                <a:ext uri="{FF2B5EF4-FFF2-40B4-BE49-F238E27FC236}">
                  <a16:creationId xmlns:a16="http://schemas.microsoft.com/office/drawing/2014/main" id="{2B30D3A0-4FBC-47F3-B172-1BAFE9136F32}"/>
                </a:ext>
              </a:extLst>
            </p:cNvPr>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8" name="Google Shape;41120;p18">
              <a:extLst>
                <a:ext uri="{FF2B5EF4-FFF2-40B4-BE49-F238E27FC236}">
                  <a16:creationId xmlns:a16="http://schemas.microsoft.com/office/drawing/2014/main" id="{35824E09-CC47-4F72-8389-956B088C0C27}"/>
                </a:ext>
              </a:extLst>
            </p:cNvPr>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09" name="Google Shape;41121;p18">
              <a:extLst>
                <a:ext uri="{FF2B5EF4-FFF2-40B4-BE49-F238E27FC236}">
                  <a16:creationId xmlns:a16="http://schemas.microsoft.com/office/drawing/2014/main" id="{E05B4F3E-6634-4A6E-B03D-3AA5B17FBF95}"/>
                </a:ext>
              </a:extLst>
            </p:cNvPr>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0" name="Google Shape;41122;p18">
              <a:extLst>
                <a:ext uri="{FF2B5EF4-FFF2-40B4-BE49-F238E27FC236}">
                  <a16:creationId xmlns:a16="http://schemas.microsoft.com/office/drawing/2014/main" id="{4442BC9A-FAD9-4679-A705-7BDC0DBF6BE8}"/>
                </a:ext>
              </a:extLst>
            </p:cNvPr>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1" name="Google Shape;41123;p18">
              <a:extLst>
                <a:ext uri="{FF2B5EF4-FFF2-40B4-BE49-F238E27FC236}">
                  <a16:creationId xmlns:a16="http://schemas.microsoft.com/office/drawing/2014/main" id="{5483999D-4C0A-45C7-8DC0-30CB16A81016}"/>
                </a:ext>
              </a:extLst>
            </p:cNvPr>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2" name="Google Shape;41124;p18">
              <a:extLst>
                <a:ext uri="{FF2B5EF4-FFF2-40B4-BE49-F238E27FC236}">
                  <a16:creationId xmlns:a16="http://schemas.microsoft.com/office/drawing/2014/main" id="{9722104E-3951-45DB-A867-8091D01AB497}"/>
                </a:ext>
              </a:extLst>
            </p:cNvPr>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3" name="Google Shape;41125;p18">
              <a:extLst>
                <a:ext uri="{FF2B5EF4-FFF2-40B4-BE49-F238E27FC236}">
                  <a16:creationId xmlns:a16="http://schemas.microsoft.com/office/drawing/2014/main" id="{5AFC4B27-60D5-491C-9313-538C548D9000}"/>
                </a:ext>
              </a:extLst>
            </p:cNvPr>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4" name="Google Shape;41126;p18">
              <a:extLst>
                <a:ext uri="{FF2B5EF4-FFF2-40B4-BE49-F238E27FC236}">
                  <a16:creationId xmlns:a16="http://schemas.microsoft.com/office/drawing/2014/main" id="{BF3E1018-3BC2-4C7B-ABC1-7BB45C030D00}"/>
                </a:ext>
              </a:extLst>
            </p:cNvPr>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5" name="Google Shape;41127;p18">
              <a:extLst>
                <a:ext uri="{FF2B5EF4-FFF2-40B4-BE49-F238E27FC236}">
                  <a16:creationId xmlns:a16="http://schemas.microsoft.com/office/drawing/2014/main" id="{57A6FDFB-46F6-4D78-A791-A90E36C10540}"/>
                </a:ext>
              </a:extLst>
            </p:cNvPr>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6" name="Google Shape;41128;p18">
              <a:extLst>
                <a:ext uri="{FF2B5EF4-FFF2-40B4-BE49-F238E27FC236}">
                  <a16:creationId xmlns:a16="http://schemas.microsoft.com/office/drawing/2014/main" id="{D2986EF8-A8B2-4D09-AE40-99E73577E4E0}"/>
                </a:ext>
              </a:extLst>
            </p:cNvPr>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7" name="Google Shape;41129;p18">
              <a:extLst>
                <a:ext uri="{FF2B5EF4-FFF2-40B4-BE49-F238E27FC236}">
                  <a16:creationId xmlns:a16="http://schemas.microsoft.com/office/drawing/2014/main" id="{E81960BC-DF12-4B8A-BB7A-773358B20B52}"/>
                </a:ext>
              </a:extLst>
            </p:cNvPr>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8" name="Google Shape;41130;p18">
              <a:extLst>
                <a:ext uri="{FF2B5EF4-FFF2-40B4-BE49-F238E27FC236}">
                  <a16:creationId xmlns:a16="http://schemas.microsoft.com/office/drawing/2014/main" id="{5A545446-0315-4B63-B027-C812D7EBD4DC}"/>
                </a:ext>
              </a:extLst>
            </p:cNvPr>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19" name="Google Shape;41131;p18">
              <a:extLst>
                <a:ext uri="{FF2B5EF4-FFF2-40B4-BE49-F238E27FC236}">
                  <a16:creationId xmlns:a16="http://schemas.microsoft.com/office/drawing/2014/main" id="{4110D73E-7EED-4CC7-B878-C0A77D2667F3}"/>
                </a:ext>
              </a:extLst>
            </p:cNvPr>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0" name="Google Shape;41132;p18">
              <a:extLst>
                <a:ext uri="{FF2B5EF4-FFF2-40B4-BE49-F238E27FC236}">
                  <a16:creationId xmlns:a16="http://schemas.microsoft.com/office/drawing/2014/main" id="{1E29FFC9-5123-47CF-A6EF-1F5070DB4647}"/>
                </a:ext>
              </a:extLst>
            </p:cNvPr>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1" name="Google Shape;41133;p18">
              <a:extLst>
                <a:ext uri="{FF2B5EF4-FFF2-40B4-BE49-F238E27FC236}">
                  <a16:creationId xmlns:a16="http://schemas.microsoft.com/office/drawing/2014/main" id="{48800B76-578D-493D-8537-DA0F29241531}"/>
                </a:ext>
              </a:extLst>
            </p:cNvPr>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2" name="Google Shape;41134;p18">
              <a:extLst>
                <a:ext uri="{FF2B5EF4-FFF2-40B4-BE49-F238E27FC236}">
                  <a16:creationId xmlns:a16="http://schemas.microsoft.com/office/drawing/2014/main" id="{B13FFA05-343B-4727-A843-6722176C560B}"/>
                </a:ext>
              </a:extLst>
            </p:cNvPr>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3" name="Google Shape;41135;p18">
              <a:extLst>
                <a:ext uri="{FF2B5EF4-FFF2-40B4-BE49-F238E27FC236}">
                  <a16:creationId xmlns:a16="http://schemas.microsoft.com/office/drawing/2014/main" id="{66D5373D-E636-4771-BF19-B17113178EEE}"/>
                </a:ext>
              </a:extLst>
            </p:cNvPr>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4" name="Google Shape;41136;p18">
              <a:extLst>
                <a:ext uri="{FF2B5EF4-FFF2-40B4-BE49-F238E27FC236}">
                  <a16:creationId xmlns:a16="http://schemas.microsoft.com/office/drawing/2014/main" id="{B37BE800-DF50-4476-AAA6-79A0AFF020AE}"/>
                </a:ext>
              </a:extLst>
            </p:cNvPr>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5" name="Google Shape;41137;p18">
              <a:extLst>
                <a:ext uri="{FF2B5EF4-FFF2-40B4-BE49-F238E27FC236}">
                  <a16:creationId xmlns:a16="http://schemas.microsoft.com/office/drawing/2014/main" id="{42F10DA4-9AF0-4C4D-969A-2723004C0268}"/>
                </a:ext>
              </a:extLst>
            </p:cNvPr>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6" name="Google Shape;41138;p18">
              <a:extLst>
                <a:ext uri="{FF2B5EF4-FFF2-40B4-BE49-F238E27FC236}">
                  <a16:creationId xmlns:a16="http://schemas.microsoft.com/office/drawing/2014/main" id="{8D836B0E-D975-4602-B5EB-079487134060}"/>
                </a:ext>
              </a:extLst>
            </p:cNvPr>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7" name="Google Shape;41139;p18">
              <a:extLst>
                <a:ext uri="{FF2B5EF4-FFF2-40B4-BE49-F238E27FC236}">
                  <a16:creationId xmlns:a16="http://schemas.microsoft.com/office/drawing/2014/main" id="{8F9B5A66-1086-42E5-A87A-D91676CD6C5D}"/>
                </a:ext>
              </a:extLst>
            </p:cNvPr>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8" name="Google Shape;41140;p18">
              <a:extLst>
                <a:ext uri="{FF2B5EF4-FFF2-40B4-BE49-F238E27FC236}">
                  <a16:creationId xmlns:a16="http://schemas.microsoft.com/office/drawing/2014/main" id="{F4911919-468A-49FB-87A1-2E99C7BF1995}"/>
                </a:ext>
              </a:extLst>
            </p:cNvPr>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29" name="Google Shape;41141;p18">
              <a:extLst>
                <a:ext uri="{FF2B5EF4-FFF2-40B4-BE49-F238E27FC236}">
                  <a16:creationId xmlns:a16="http://schemas.microsoft.com/office/drawing/2014/main" id="{802BA037-C3F3-4567-BEE0-EEB76FFAB106}"/>
                </a:ext>
              </a:extLst>
            </p:cNvPr>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0" name="Google Shape;41142;p18">
              <a:extLst>
                <a:ext uri="{FF2B5EF4-FFF2-40B4-BE49-F238E27FC236}">
                  <a16:creationId xmlns:a16="http://schemas.microsoft.com/office/drawing/2014/main" id="{BB9F530E-F2D9-433F-BF19-16473F41314A}"/>
                </a:ext>
              </a:extLst>
            </p:cNvPr>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1" name="Google Shape;41143;p18">
              <a:extLst>
                <a:ext uri="{FF2B5EF4-FFF2-40B4-BE49-F238E27FC236}">
                  <a16:creationId xmlns:a16="http://schemas.microsoft.com/office/drawing/2014/main" id="{8527134A-C09D-45BD-8D68-0D5337061B6B}"/>
                </a:ext>
              </a:extLst>
            </p:cNvPr>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2" name="Google Shape;41144;p18">
              <a:extLst>
                <a:ext uri="{FF2B5EF4-FFF2-40B4-BE49-F238E27FC236}">
                  <a16:creationId xmlns:a16="http://schemas.microsoft.com/office/drawing/2014/main" id="{034EB976-FF1C-4165-A1E0-9D6BFA6075F5}"/>
                </a:ext>
              </a:extLst>
            </p:cNvPr>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3" name="Google Shape;41145;p18">
              <a:extLst>
                <a:ext uri="{FF2B5EF4-FFF2-40B4-BE49-F238E27FC236}">
                  <a16:creationId xmlns:a16="http://schemas.microsoft.com/office/drawing/2014/main" id="{C7A03157-E979-490B-A3AB-2E608DE2685B}"/>
                </a:ext>
              </a:extLst>
            </p:cNvPr>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4" name="Google Shape;41146;p18">
              <a:extLst>
                <a:ext uri="{FF2B5EF4-FFF2-40B4-BE49-F238E27FC236}">
                  <a16:creationId xmlns:a16="http://schemas.microsoft.com/office/drawing/2014/main" id="{A71AAC94-68A4-42D1-AB48-FCCFD77F4F23}"/>
                </a:ext>
              </a:extLst>
            </p:cNvPr>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5" name="Google Shape;41147;p18">
              <a:extLst>
                <a:ext uri="{FF2B5EF4-FFF2-40B4-BE49-F238E27FC236}">
                  <a16:creationId xmlns:a16="http://schemas.microsoft.com/office/drawing/2014/main" id="{6910621D-5292-424A-B06F-F1E6700AA7B5}"/>
                </a:ext>
              </a:extLst>
            </p:cNvPr>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6" name="Google Shape;41148;p18">
              <a:extLst>
                <a:ext uri="{FF2B5EF4-FFF2-40B4-BE49-F238E27FC236}">
                  <a16:creationId xmlns:a16="http://schemas.microsoft.com/office/drawing/2014/main" id="{D8E1D9DA-CA65-4A33-A70E-A8F94939F56E}"/>
                </a:ext>
              </a:extLst>
            </p:cNvPr>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7" name="Google Shape;41149;p18">
              <a:extLst>
                <a:ext uri="{FF2B5EF4-FFF2-40B4-BE49-F238E27FC236}">
                  <a16:creationId xmlns:a16="http://schemas.microsoft.com/office/drawing/2014/main" id="{2568586B-CC28-4255-9500-8C29E8504083}"/>
                </a:ext>
              </a:extLst>
            </p:cNvPr>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8" name="Google Shape;41150;p18">
              <a:extLst>
                <a:ext uri="{FF2B5EF4-FFF2-40B4-BE49-F238E27FC236}">
                  <a16:creationId xmlns:a16="http://schemas.microsoft.com/office/drawing/2014/main" id="{03769D42-9915-4AFF-927F-03A72B14B7B8}"/>
                </a:ext>
              </a:extLst>
            </p:cNvPr>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39" name="Google Shape;41151;p18">
              <a:extLst>
                <a:ext uri="{FF2B5EF4-FFF2-40B4-BE49-F238E27FC236}">
                  <a16:creationId xmlns:a16="http://schemas.microsoft.com/office/drawing/2014/main" id="{0E8CD841-B0E5-402A-B3DE-7A785B163E85}"/>
                </a:ext>
              </a:extLst>
            </p:cNvPr>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0" name="Google Shape;41152;p18">
              <a:extLst>
                <a:ext uri="{FF2B5EF4-FFF2-40B4-BE49-F238E27FC236}">
                  <a16:creationId xmlns:a16="http://schemas.microsoft.com/office/drawing/2014/main" id="{5F28AC66-FABD-4237-BFA9-644040285267}"/>
                </a:ext>
              </a:extLst>
            </p:cNvPr>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1" name="Google Shape;41153;p18">
              <a:extLst>
                <a:ext uri="{FF2B5EF4-FFF2-40B4-BE49-F238E27FC236}">
                  <a16:creationId xmlns:a16="http://schemas.microsoft.com/office/drawing/2014/main" id="{D4438F50-4B24-4F33-B853-F6790544582F}"/>
                </a:ext>
              </a:extLst>
            </p:cNvPr>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2" name="Google Shape;41154;p18">
              <a:extLst>
                <a:ext uri="{FF2B5EF4-FFF2-40B4-BE49-F238E27FC236}">
                  <a16:creationId xmlns:a16="http://schemas.microsoft.com/office/drawing/2014/main" id="{92A8DC1A-E2F8-4809-AF89-22C5FFBFA03F}"/>
                </a:ext>
              </a:extLst>
            </p:cNvPr>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3" name="Google Shape;41155;p18">
              <a:extLst>
                <a:ext uri="{FF2B5EF4-FFF2-40B4-BE49-F238E27FC236}">
                  <a16:creationId xmlns:a16="http://schemas.microsoft.com/office/drawing/2014/main" id="{9606E27B-11FC-4CB6-A5D6-8B7131C5F77E}"/>
                </a:ext>
              </a:extLst>
            </p:cNvPr>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4" name="Google Shape;41156;p18">
              <a:extLst>
                <a:ext uri="{FF2B5EF4-FFF2-40B4-BE49-F238E27FC236}">
                  <a16:creationId xmlns:a16="http://schemas.microsoft.com/office/drawing/2014/main" id="{F3FEE0DA-77B8-42D0-82C4-E821AC7C4E22}"/>
                </a:ext>
              </a:extLst>
            </p:cNvPr>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5" name="Google Shape;41157;p18">
              <a:extLst>
                <a:ext uri="{FF2B5EF4-FFF2-40B4-BE49-F238E27FC236}">
                  <a16:creationId xmlns:a16="http://schemas.microsoft.com/office/drawing/2014/main" id="{C54C928F-4BA6-4536-A796-EF74692E4397}"/>
                </a:ext>
              </a:extLst>
            </p:cNvPr>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6" name="Google Shape;41158;p18">
              <a:extLst>
                <a:ext uri="{FF2B5EF4-FFF2-40B4-BE49-F238E27FC236}">
                  <a16:creationId xmlns:a16="http://schemas.microsoft.com/office/drawing/2014/main" id="{AC8E8620-BB0A-4F1A-B0F4-734E25BA18D4}"/>
                </a:ext>
              </a:extLst>
            </p:cNvPr>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7" name="Google Shape;41159;p18">
              <a:extLst>
                <a:ext uri="{FF2B5EF4-FFF2-40B4-BE49-F238E27FC236}">
                  <a16:creationId xmlns:a16="http://schemas.microsoft.com/office/drawing/2014/main" id="{98189241-2DF3-4400-9BB4-6DF668734134}"/>
                </a:ext>
              </a:extLst>
            </p:cNvPr>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8" name="Google Shape;41160;p18">
              <a:extLst>
                <a:ext uri="{FF2B5EF4-FFF2-40B4-BE49-F238E27FC236}">
                  <a16:creationId xmlns:a16="http://schemas.microsoft.com/office/drawing/2014/main" id="{0E1EAD66-704A-4CC5-90F7-13C8AD27D14B}"/>
                </a:ext>
              </a:extLst>
            </p:cNvPr>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49" name="Google Shape;41161;p18">
              <a:extLst>
                <a:ext uri="{FF2B5EF4-FFF2-40B4-BE49-F238E27FC236}">
                  <a16:creationId xmlns:a16="http://schemas.microsoft.com/office/drawing/2014/main" id="{B77B44ED-8966-4191-B347-C8D6341F7D3B}"/>
                </a:ext>
              </a:extLst>
            </p:cNvPr>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0" name="Google Shape;41162;p18">
              <a:extLst>
                <a:ext uri="{FF2B5EF4-FFF2-40B4-BE49-F238E27FC236}">
                  <a16:creationId xmlns:a16="http://schemas.microsoft.com/office/drawing/2014/main" id="{1F59B356-CE30-42BF-B15B-8D45944E98AB}"/>
                </a:ext>
              </a:extLst>
            </p:cNvPr>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1" name="Google Shape;41163;p18">
              <a:extLst>
                <a:ext uri="{FF2B5EF4-FFF2-40B4-BE49-F238E27FC236}">
                  <a16:creationId xmlns:a16="http://schemas.microsoft.com/office/drawing/2014/main" id="{1C56E8B1-A077-4FE7-A174-B12C28DFE213}"/>
                </a:ext>
              </a:extLst>
            </p:cNvPr>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2" name="Google Shape;41164;p18">
              <a:extLst>
                <a:ext uri="{FF2B5EF4-FFF2-40B4-BE49-F238E27FC236}">
                  <a16:creationId xmlns:a16="http://schemas.microsoft.com/office/drawing/2014/main" id="{0B3394C0-108C-4D03-9B57-3128702496EA}"/>
                </a:ext>
              </a:extLst>
            </p:cNvPr>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3" name="Google Shape;41165;p18">
              <a:extLst>
                <a:ext uri="{FF2B5EF4-FFF2-40B4-BE49-F238E27FC236}">
                  <a16:creationId xmlns:a16="http://schemas.microsoft.com/office/drawing/2014/main" id="{B90504D9-4CA7-4D11-AF35-B9658EF32F0E}"/>
                </a:ext>
              </a:extLst>
            </p:cNvPr>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4" name="Google Shape;41166;p18">
              <a:extLst>
                <a:ext uri="{FF2B5EF4-FFF2-40B4-BE49-F238E27FC236}">
                  <a16:creationId xmlns:a16="http://schemas.microsoft.com/office/drawing/2014/main" id="{F7E3497F-71D9-4A90-9A5B-03F54D520B0E}"/>
                </a:ext>
              </a:extLst>
            </p:cNvPr>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5" name="Google Shape;41167;p18">
              <a:extLst>
                <a:ext uri="{FF2B5EF4-FFF2-40B4-BE49-F238E27FC236}">
                  <a16:creationId xmlns:a16="http://schemas.microsoft.com/office/drawing/2014/main" id="{852A19D4-B15B-47AB-98FB-7EB3BC907F1D}"/>
                </a:ext>
              </a:extLst>
            </p:cNvPr>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6" name="Google Shape;41168;p18">
              <a:extLst>
                <a:ext uri="{FF2B5EF4-FFF2-40B4-BE49-F238E27FC236}">
                  <a16:creationId xmlns:a16="http://schemas.microsoft.com/office/drawing/2014/main" id="{E284D43C-C3B3-4208-B34C-BF50E029B9D4}"/>
                </a:ext>
              </a:extLst>
            </p:cNvPr>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7" name="Google Shape;41169;p18">
              <a:extLst>
                <a:ext uri="{FF2B5EF4-FFF2-40B4-BE49-F238E27FC236}">
                  <a16:creationId xmlns:a16="http://schemas.microsoft.com/office/drawing/2014/main" id="{4CD29A51-F0FB-4823-91E4-D9AE4E49533E}"/>
                </a:ext>
              </a:extLst>
            </p:cNvPr>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8" name="Google Shape;41170;p18">
              <a:extLst>
                <a:ext uri="{FF2B5EF4-FFF2-40B4-BE49-F238E27FC236}">
                  <a16:creationId xmlns:a16="http://schemas.microsoft.com/office/drawing/2014/main" id="{137EABC7-6253-4B76-AC5F-CD132FD59A33}"/>
                </a:ext>
              </a:extLst>
            </p:cNvPr>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59" name="Google Shape;41171;p18">
              <a:extLst>
                <a:ext uri="{FF2B5EF4-FFF2-40B4-BE49-F238E27FC236}">
                  <a16:creationId xmlns:a16="http://schemas.microsoft.com/office/drawing/2014/main" id="{669101CC-CAFA-4E1E-99B3-037802630844}"/>
                </a:ext>
              </a:extLst>
            </p:cNvPr>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0" name="Google Shape;41172;p18">
              <a:extLst>
                <a:ext uri="{FF2B5EF4-FFF2-40B4-BE49-F238E27FC236}">
                  <a16:creationId xmlns:a16="http://schemas.microsoft.com/office/drawing/2014/main" id="{26C6FF42-6A87-4C4B-BAC1-D52D6CFD0280}"/>
                </a:ext>
              </a:extLst>
            </p:cNvPr>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1" name="Google Shape;41173;p18">
              <a:extLst>
                <a:ext uri="{FF2B5EF4-FFF2-40B4-BE49-F238E27FC236}">
                  <a16:creationId xmlns:a16="http://schemas.microsoft.com/office/drawing/2014/main" id="{A9827DD9-59D5-4FEA-941C-82DB59D77DCF}"/>
                </a:ext>
              </a:extLst>
            </p:cNvPr>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2" name="Google Shape;41174;p18">
              <a:extLst>
                <a:ext uri="{FF2B5EF4-FFF2-40B4-BE49-F238E27FC236}">
                  <a16:creationId xmlns:a16="http://schemas.microsoft.com/office/drawing/2014/main" id="{1F102698-5E91-43C1-BDC6-F17AE6AA8C0C}"/>
                </a:ext>
              </a:extLst>
            </p:cNvPr>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3" name="Google Shape;41175;p18">
              <a:extLst>
                <a:ext uri="{FF2B5EF4-FFF2-40B4-BE49-F238E27FC236}">
                  <a16:creationId xmlns:a16="http://schemas.microsoft.com/office/drawing/2014/main" id="{827B0EAF-1F69-463E-9AD8-CD88BC29689A}"/>
                </a:ext>
              </a:extLst>
            </p:cNvPr>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4" name="Google Shape;41176;p18">
              <a:extLst>
                <a:ext uri="{FF2B5EF4-FFF2-40B4-BE49-F238E27FC236}">
                  <a16:creationId xmlns:a16="http://schemas.microsoft.com/office/drawing/2014/main" id="{C1C6A3D5-83E4-49BC-BB4A-EF3B76AA7EC8}"/>
                </a:ext>
              </a:extLst>
            </p:cNvPr>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5" name="Google Shape;41177;p18">
              <a:extLst>
                <a:ext uri="{FF2B5EF4-FFF2-40B4-BE49-F238E27FC236}">
                  <a16:creationId xmlns:a16="http://schemas.microsoft.com/office/drawing/2014/main" id="{B3B5711B-A82C-4BA8-9C5E-BBC618CE5E97}"/>
                </a:ext>
              </a:extLst>
            </p:cNvPr>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6" name="Google Shape;41178;p18">
              <a:extLst>
                <a:ext uri="{FF2B5EF4-FFF2-40B4-BE49-F238E27FC236}">
                  <a16:creationId xmlns:a16="http://schemas.microsoft.com/office/drawing/2014/main" id="{8369BC3F-D750-4E96-A175-96A4468ACE5B}"/>
                </a:ext>
              </a:extLst>
            </p:cNvPr>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7" name="Google Shape;41179;p18">
              <a:extLst>
                <a:ext uri="{FF2B5EF4-FFF2-40B4-BE49-F238E27FC236}">
                  <a16:creationId xmlns:a16="http://schemas.microsoft.com/office/drawing/2014/main" id="{6B5ACD07-3FF7-4EAD-B9D3-F30BF46F11CD}"/>
                </a:ext>
              </a:extLst>
            </p:cNvPr>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8" name="Google Shape;41180;p18">
              <a:extLst>
                <a:ext uri="{FF2B5EF4-FFF2-40B4-BE49-F238E27FC236}">
                  <a16:creationId xmlns:a16="http://schemas.microsoft.com/office/drawing/2014/main" id="{5964AD05-A876-468E-8AD4-20EB18DDF509}"/>
                </a:ext>
              </a:extLst>
            </p:cNvPr>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69" name="Google Shape;41181;p18">
              <a:extLst>
                <a:ext uri="{FF2B5EF4-FFF2-40B4-BE49-F238E27FC236}">
                  <a16:creationId xmlns:a16="http://schemas.microsoft.com/office/drawing/2014/main" id="{0A7700B6-1FD7-4585-A8D8-9513275726B1}"/>
                </a:ext>
              </a:extLst>
            </p:cNvPr>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0" name="Google Shape;41182;p18">
              <a:extLst>
                <a:ext uri="{FF2B5EF4-FFF2-40B4-BE49-F238E27FC236}">
                  <a16:creationId xmlns:a16="http://schemas.microsoft.com/office/drawing/2014/main" id="{87608F24-D7DC-42AF-B77F-6118253F71B9}"/>
                </a:ext>
              </a:extLst>
            </p:cNvPr>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1" name="Google Shape;41183;p18">
              <a:extLst>
                <a:ext uri="{FF2B5EF4-FFF2-40B4-BE49-F238E27FC236}">
                  <a16:creationId xmlns:a16="http://schemas.microsoft.com/office/drawing/2014/main" id="{95645E37-7064-4CD6-A487-3890A15A4900}"/>
                </a:ext>
              </a:extLst>
            </p:cNvPr>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2" name="Google Shape;41184;p18">
              <a:extLst>
                <a:ext uri="{FF2B5EF4-FFF2-40B4-BE49-F238E27FC236}">
                  <a16:creationId xmlns:a16="http://schemas.microsoft.com/office/drawing/2014/main" id="{B95FBC4A-1043-481E-8AC9-D215D7341623}"/>
                </a:ext>
              </a:extLst>
            </p:cNvPr>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3" name="Google Shape;41185;p18">
              <a:extLst>
                <a:ext uri="{FF2B5EF4-FFF2-40B4-BE49-F238E27FC236}">
                  <a16:creationId xmlns:a16="http://schemas.microsoft.com/office/drawing/2014/main" id="{66D1E801-1261-403C-BC28-542E44DAE18D}"/>
                </a:ext>
              </a:extLst>
            </p:cNvPr>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4" name="Google Shape;41186;p18">
              <a:extLst>
                <a:ext uri="{FF2B5EF4-FFF2-40B4-BE49-F238E27FC236}">
                  <a16:creationId xmlns:a16="http://schemas.microsoft.com/office/drawing/2014/main" id="{3A50FD80-722E-4585-AD88-3415B4C8A3AE}"/>
                </a:ext>
              </a:extLst>
            </p:cNvPr>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5" name="Google Shape;41187;p18">
              <a:extLst>
                <a:ext uri="{FF2B5EF4-FFF2-40B4-BE49-F238E27FC236}">
                  <a16:creationId xmlns:a16="http://schemas.microsoft.com/office/drawing/2014/main" id="{CE988394-3EC9-41E4-8781-A62A84397FC1}"/>
                </a:ext>
              </a:extLst>
            </p:cNvPr>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6" name="Google Shape;41188;p18">
              <a:extLst>
                <a:ext uri="{FF2B5EF4-FFF2-40B4-BE49-F238E27FC236}">
                  <a16:creationId xmlns:a16="http://schemas.microsoft.com/office/drawing/2014/main" id="{682A5CF3-1F37-439C-B4B1-D19A59F12FDD}"/>
                </a:ext>
              </a:extLst>
            </p:cNvPr>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7" name="Google Shape;41189;p18">
              <a:extLst>
                <a:ext uri="{FF2B5EF4-FFF2-40B4-BE49-F238E27FC236}">
                  <a16:creationId xmlns:a16="http://schemas.microsoft.com/office/drawing/2014/main" id="{8EE83CC1-6C46-477F-90D5-6D53DE7DC5CA}"/>
                </a:ext>
              </a:extLst>
            </p:cNvPr>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8" name="Google Shape;41190;p18">
              <a:extLst>
                <a:ext uri="{FF2B5EF4-FFF2-40B4-BE49-F238E27FC236}">
                  <a16:creationId xmlns:a16="http://schemas.microsoft.com/office/drawing/2014/main" id="{2FF36D91-8A8C-439E-BC48-AC3A5DDA47C9}"/>
                </a:ext>
              </a:extLst>
            </p:cNvPr>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79" name="Google Shape;41191;p18">
              <a:extLst>
                <a:ext uri="{FF2B5EF4-FFF2-40B4-BE49-F238E27FC236}">
                  <a16:creationId xmlns:a16="http://schemas.microsoft.com/office/drawing/2014/main" id="{74E56DD8-FB66-4B87-81AB-23B1B3B9A6BC}"/>
                </a:ext>
              </a:extLst>
            </p:cNvPr>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0" name="Google Shape;41192;p18">
              <a:extLst>
                <a:ext uri="{FF2B5EF4-FFF2-40B4-BE49-F238E27FC236}">
                  <a16:creationId xmlns:a16="http://schemas.microsoft.com/office/drawing/2014/main" id="{AA38DA94-BD3B-40E7-BFBF-6EE9C101A627}"/>
                </a:ext>
              </a:extLst>
            </p:cNvPr>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1" name="Google Shape;41193;p18">
              <a:extLst>
                <a:ext uri="{FF2B5EF4-FFF2-40B4-BE49-F238E27FC236}">
                  <a16:creationId xmlns:a16="http://schemas.microsoft.com/office/drawing/2014/main" id="{7E3FDD74-A4BF-45C2-9F79-478F2AD9D717}"/>
                </a:ext>
              </a:extLst>
            </p:cNvPr>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2" name="Google Shape;41194;p18">
              <a:extLst>
                <a:ext uri="{FF2B5EF4-FFF2-40B4-BE49-F238E27FC236}">
                  <a16:creationId xmlns:a16="http://schemas.microsoft.com/office/drawing/2014/main" id="{D4340513-3D35-4B31-B06D-F93A16838ADC}"/>
                </a:ext>
              </a:extLst>
            </p:cNvPr>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3" name="Google Shape;41195;p18">
              <a:extLst>
                <a:ext uri="{FF2B5EF4-FFF2-40B4-BE49-F238E27FC236}">
                  <a16:creationId xmlns:a16="http://schemas.microsoft.com/office/drawing/2014/main" id="{648D25C9-AA7C-413A-A8F1-4BAB9BD4A97F}"/>
                </a:ext>
              </a:extLst>
            </p:cNvPr>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4" name="Google Shape;41196;p18">
              <a:extLst>
                <a:ext uri="{FF2B5EF4-FFF2-40B4-BE49-F238E27FC236}">
                  <a16:creationId xmlns:a16="http://schemas.microsoft.com/office/drawing/2014/main" id="{197C7513-301D-47BF-B882-78AFE18D0367}"/>
                </a:ext>
              </a:extLst>
            </p:cNvPr>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5" name="Google Shape;41197;p18">
              <a:extLst>
                <a:ext uri="{FF2B5EF4-FFF2-40B4-BE49-F238E27FC236}">
                  <a16:creationId xmlns:a16="http://schemas.microsoft.com/office/drawing/2014/main" id="{19EF4ACA-6F4F-4767-8FD8-2484F67827F0}"/>
                </a:ext>
              </a:extLst>
            </p:cNvPr>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6" name="Google Shape;41198;p18">
              <a:extLst>
                <a:ext uri="{FF2B5EF4-FFF2-40B4-BE49-F238E27FC236}">
                  <a16:creationId xmlns:a16="http://schemas.microsoft.com/office/drawing/2014/main" id="{692A5D8E-EEEB-4EAA-8B93-236F28137586}"/>
                </a:ext>
              </a:extLst>
            </p:cNvPr>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7" name="Google Shape;41199;p18">
              <a:extLst>
                <a:ext uri="{FF2B5EF4-FFF2-40B4-BE49-F238E27FC236}">
                  <a16:creationId xmlns:a16="http://schemas.microsoft.com/office/drawing/2014/main" id="{68F0DEFA-0BF1-4A92-A0CE-72315EA380CC}"/>
                </a:ext>
              </a:extLst>
            </p:cNvPr>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8" name="Google Shape;41200;p18">
              <a:extLst>
                <a:ext uri="{FF2B5EF4-FFF2-40B4-BE49-F238E27FC236}">
                  <a16:creationId xmlns:a16="http://schemas.microsoft.com/office/drawing/2014/main" id="{80D2C7C2-548F-4D9E-B1BC-5369FBCF849D}"/>
                </a:ext>
              </a:extLst>
            </p:cNvPr>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89" name="Google Shape;41201;p18">
              <a:extLst>
                <a:ext uri="{FF2B5EF4-FFF2-40B4-BE49-F238E27FC236}">
                  <a16:creationId xmlns:a16="http://schemas.microsoft.com/office/drawing/2014/main" id="{607764E4-AB3D-43A9-B5BB-00882A39EDC0}"/>
                </a:ext>
              </a:extLst>
            </p:cNvPr>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0" name="Google Shape;41202;p18">
              <a:extLst>
                <a:ext uri="{FF2B5EF4-FFF2-40B4-BE49-F238E27FC236}">
                  <a16:creationId xmlns:a16="http://schemas.microsoft.com/office/drawing/2014/main" id="{0E2CD8D0-E8D9-4E1A-B789-77CDD140B3E4}"/>
                </a:ext>
              </a:extLst>
            </p:cNvPr>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1" name="Google Shape;41203;p18">
              <a:extLst>
                <a:ext uri="{FF2B5EF4-FFF2-40B4-BE49-F238E27FC236}">
                  <a16:creationId xmlns:a16="http://schemas.microsoft.com/office/drawing/2014/main" id="{C2AEF386-5F60-4E1A-A31F-21ADF6FD5EB5}"/>
                </a:ext>
              </a:extLst>
            </p:cNvPr>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2" name="Google Shape;41204;p18">
              <a:extLst>
                <a:ext uri="{FF2B5EF4-FFF2-40B4-BE49-F238E27FC236}">
                  <a16:creationId xmlns:a16="http://schemas.microsoft.com/office/drawing/2014/main" id="{741D840C-6B53-4C26-967C-21DA0FD8D5DE}"/>
                </a:ext>
              </a:extLst>
            </p:cNvPr>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3" name="Google Shape;41205;p18">
              <a:extLst>
                <a:ext uri="{FF2B5EF4-FFF2-40B4-BE49-F238E27FC236}">
                  <a16:creationId xmlns:a16="http://schemas.microsoft.com/office/drawing/2014/main" id="{B036F828-C06B-4DEC-9E36-464912658E43}"/>
                </a:ext>
              </a:extLst>
            </p:cNvPr>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4" name="Google Shape;41206;p18">
              <a:extLst>
                <a:ext uri="{FF2B5EF4-FFF2-40B4-BE49-F238E27FC236}">
                  <a16:creationId xmlns:a16="http://schemas.microsoft.com/office/drawing/2014/main" id="{0791243A-19EF-4BF3-AC4A-60103E386411}"/>
                </a:ext>
              </a:extLst>
            </p:cNvPr>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5" name="Google Shape;41207;p18">
              <a:extLst>
                <a:ext uri="{FF2B5EF4-FFF2-40B4-BE49-F238E27FC236}">
                  <a16:creationId xmlns:a16="http://schemas.microsoft.com/office/drawing/2014/main" id="{7A7548B2-5EF4-464A-B858-DACABB992943}"/>
                </a:ext>
              </a:extLst>
            </p:cNvPr>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6" name="Google Shape;41208;p18">
              <a:extLst>
                <a:ext uri="{FF2B5EF4-FFF2-40B4-BE49-F238E27FC236}">
                  <a16:creationId xmlns:a16="http://schemas.microsoft.com/office/drawing/2014/main" id="{0107F1AF-A7B5-40CB-A0A6-57A3BEFE340F}"/>
                </a:ext>
              </a:extLst>
            </p:cNvPr>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7" name="Google Shape;41209;p18">
              <a:extLst>
                <a:ext uri="{FF2B5EF4-FFF2-40B4-BE49-F238E27FC236}">
                  <a16:creationId xmlns:a16="http://schemas.microsoft.com/office/drawing/2014/main" id="{549B5AA7-A258-4ECE-AA19-240C9E4238D2}"/>
                </a:ext>
              </a:extLst>
            </p:cNvPr>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8" name="Google Shape;41210;p18">
              <a:extLst>
                <a:ext uri="{FF2B5EF4-FFF2-40B4-BE49-F238E27FC236}">
                  <a16:creationId xmlns:a16="http://schemas.microsoft.com/office/drawing/2014/main" id="{C2304580-3C23-42C1-992A-0C26949BE708}"/>
                </a:ext>
              </a:extLst>
            </p:cNvPr>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499" name="Google Shape;41211;p18">
              <a:extLst>
                <a:ext uri="{FF2B5EF4-FFF2-40B4-BE49-F238E27FC236}">
                  <a16:creationId xmlns:a16="http://schemas.microsoft.com/office/drawing/2014/main" id="{4598BA78-F4FF-4453-9E73-77993645AA94}"/>
                </a:ext>
              </a:extLst>
            </p:cNvPr>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0" name="Google Shape;41212;p18">
              <a:extLst>
                <a:ext uri="{FF2B5EF4-FFF2-40B4-BE49-F238E27FC236}">
                  <a16:creationId xmlns:a16="http://schemas.microsoft.com/office/drawing/2014/main" id="{E6B66C08-C79F-42D9-B43B-24C5A5DDB865}"/>
                </a:ext>
              </a:extLst>
            </p:cNvPr>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1" name="Google Shape;41213;p18">
              <a:extLst>
                <a:ext uri="{FF2B5EF4-FFF2-40B4-BE49-F238E27FC236}">
                  <a16:creationId xmlns:a16="http://schemas.microsoft.com/office/drawing/2014/main" id="{F1614681-937E-471D-B113-DA0984801B96}"/>
                </a:ext>
              </a:extLst>
            </p:cNvPr>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2" name="Google Shape;41214;p18">
              <a:extLst>
                <a:ext uri="{FF2B5EF4-FFF2-40B4-BE49-F238E27FC236}">
                  <a16:creationId xmlns:a16="http://schemas.microsoft.com/office/drawing/2014/main" id="{32241188-1EC0-4780-A78F-C36B4927C71B}"/>
                </a:ext>
              </a:extLst>
            </p:cNvPr>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3" name="Google Shape;41215;p18">
              <a:extLst>
                <a:ext uri="{FF2B5EF4-FFF2-40B4-BE49-F238E27FC236}">
                  <a16:creationId xmlns:a16="http://schemas.microsoft.com/office/drawing/2014/main" id="{E144065C-CDBC-4866-B56D-148FDF0CC937}"/>
                </a:ext>
              </a:extLst>
            </p:cNvPr>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4" name="Google Shape;41216;p18">
              <a:extLst>
                <a:ext uri="{FF2B5EF4-FFF2-40B4-BE49-F238E27FC236}">
                  <a16:creationId xmlns:a16="http://schemas.microsoft.com/office/drawing/2014/main" id="{CE97F51B-D556-4332-ADAB-4EA968F83636}"/>
                </a:ext>
              </a:extLst>
            </p:cNvPr>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5" name="Google Shape;41217;p18">
              <a:extLst>
                <a:ext uri="{FF2B5EF4-FFF2-40B4-BE49-F238E27FC236}">
                  <a16:creationId xmlns:a16="http://schemas.microsoft.com/office/drawing/2014/main" id="{63C864B4-108D-497B-9F9B-673F771CD5CC}"/>
                </a:ext>
              </a:extLst>
            </p:cNvPr>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6" name="Google Shape;41218;p18">
              <a:extLst>
                <a:ext uri="{FF2B5EF4-FFF2-40B4-BE49-F238E27FC236}">
                  <a16:creationId xmlns:a16="http://schemas.microsoft.com/office/drawing/2014/main" id="{A7739024-0D67-45B8-AEAF-F22992819E97}"/>
                </a:ext>
              </a:extLst>
            </p:cNvPr>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7" name="Google Shape;41219;p18">
              <a:extLst>
                <a:ext uri="{FF2B5EF4-FFF2-40B4-BE49-F238E27FC236}">
                  <a16:creationId xmlns:a16="http://schemas.microsoft.com/office/drawing/2014/main" id="{836944C5-3816-44B4-BC6C-18DEF3E05773}"/>
                </a:ext>
              </a:extLst>
            </p:cNvPr>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8" name="Google Shape;41220;p18">
              <a:extLst>
                <a:ext uri="{FF2B5EF4-FFF2-40B4-BE49-F238E27FC236}">
                  <a16:creationId xmlns:a16="http://schemas.microsoft.com/office/drawing/2014/main" id="{D84D3FCD-005D-46DF-B909-4DBE7C83C60A}"/>
                </a:ext>
              </a:extLst>
            </p:cNvPr>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09" name="Google Shape;41221;p18">
              <a:extLst>
                <a:ext uri="{FF2B5EF4-FFF2-40B4-BE49-F238E27FC236}">
                  <a16:creationId xmlns:a16="http://schemas.microsoft.com/office/drawing/2014/main" id="{1F3CE519-6D88-4CF8-8B69-6D66558865D9}"/>
                </a:ext>
              </a:extLst>
            </p:cNvPr>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0" name="Google Shape;41222;p18">
              <a:extLst>
                <a:ext uri="{FF2B5EF4-FFF2-40B4-BE49-F238E27FC236}">
                  <a16:creationId xmlns:a16="http://schemas.microsoft.com/office/drawing/2014/main" id="{D35142BE-789B-405C-B3F0-123B960AD417}"/>
                </a:ext>
              </a:extLst>
            </p:cNvPr>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1" name="Google Shape;41223;p18">
              <a:extLst>
                <a:ext uri="{FF2B5EF4-FFF2-40B4-BE49-F238E27FC236}">
                  <a16:creationId xmlns:a16="http://schemas.microsoft.com/office/drawing/2014/main" id="{1FBC33CA-8BD9-4C0C-8245-68A75D5051DC}"/>
                </a:ext>
              </a:extLst>
            </p:cNvPr>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2" name="Google Shape;41224;p18">
              <a:extLst>
                <a:ext uri="{FF2B5EF4-FFF2-40B4-BE49-F238E27FC236}">
                  <a16:creationId xmlns:a16="http://schemas.microsoft.com/office/drawing/2014/main" id="{CD2069FB-DEDA-4BB4-AF08-5E0E53254E06}"/>
                </a:ext>
              </a:extLst>
            </p:cNvPr>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3" name="Google Shape;41225;p18">
              <a:extLst>
                <a:ext uri="{FF2B5EF4-FFF2-40B4-BE49-F238E27FC236}">
                  <a16:creationId xmlns:a16="http://schemas.microsoft.com/office/drawing/2014/main" id="{5396D96A-4F10-4F27-96C0-C1E09169464B}"/>
                </a:ext>
              </a:extLst>
            </p:cNvPr>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4" name="Google Shape;41226;p18">
              <a:extLst>
                <a:ext uri="{FF2B5EF4-FFF2-40B4-BE49-F238E27FC236}">
                  <a16:creationId xmlns:a16="http://schemas.microsoft.com/office/drawing/2014/main" id="{F0033537-C0B3-469C-8C60-E21E955AD824}"/>
                </a:ext>
              </a:extLst>
            </p:cNvPr>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5" name="Google Shape;41227;p18">
              <a:extLst>
                <a:ext uri="{FF2B5EF4-FFF2-40B4-BE49-F238E27FC236}">
                  <a16:creationId xmlns:a16="http://schemas.microsoft.com/office/drawing/2014/main" id="{B6730198-B147-495F-9249-9411E4C9DBD5}"/>
                </a:ext>
              </a:extLst>
            </p:cNvPr>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6" name="Google Shape;41228;p18">
              <a:extLst>
                <a:ext uri="{FF2B5EF4-FFF2-40B4-BE49-F238E27FC236}">
                  <a16:creationId xmlns:a16="http://schemas.microsoft.com/office/drawing/2014/main" id="{047612CD-60EA-4C7B-9E18-6841D8C71EFF}"/>
                </a:ext>
              </a:extLst>
            </p:cNvPr>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7" name="Google Shape;41229;p18">
              <a:extLst>
                <a:ext uri="{FF2B5EF4-FFF2-40B4-BE49-F238E27FC236}">
                  <a16:creationId xmlns:a16="http://schemas.microsoft.com/office/drawing/2014/main" id="{2E1CC0B8-AD72-43B7-8EA8-2F77397A4D3C}"/>
                </a:ext>
              </a:extLst>
            </p:cNvPr>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8" name="Google Shape;41230;p18">
              <a:extLst>
                <a:ext uri="{FF2B5EF4-FFF2-40B4-BE49-F238E27FC236}">
                  <a16:creationId xmlns:a16="http://schemas.microsoft.com/office/drawing/2014/main" id="{3D796F58-C06B-4E57-A840-E958E5507B1C}"/>
                </a:ext>
              </a:extLst>
            </p:cNvPr>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19" name="Google Shape;41231;p18">
              <a:extLst>
                <a:ext uri="{FF2B5EF4-FFF2-40B4-BE49-F238E27FC236}">
                  <a16:creationId xmlns:a16="http://schemas.microsoft.com/office/drawing/2014/main" id="{F6820962-3A8C-4B32-A189-FE7ED500D0F6}"/>
                </a:ext>
              </a:extLst>
            </p:cNvPr>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0" name="Google Shape;41232;p18">
              <a:extLst>
                <a:ext uri="{FF2B5EF4-FFF2-40B4-BE49-F238E27FC236}">
                  <a16:creationId xmlns:a16="http://schemas.microsoft.com/office/drawing/2014/main" id="{723B53C8-1654-4D3E-8C97-60E42ED7DCCA}"/>
                </a:ext>
              </a:extLst>
            </p:cNvPr>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1" name="Google Shape;41233;p18">
              <a:extLst>
                <a:ext uri="{FF2B5EF4-FFF2-40B4-BE49-F238E27FC236}">
                  <a16:creationId xmlns:a16="http://schemas.microsoft.com/office/drawing/2014/main" id="{04A4378B-8276-4EA6-95BF-39753BF62628}"/>
                </a:ext>
              </a:extLst>
            </p:cNvPr>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2" name="Google Shape;41234;p18">
              <a:extLst>
                <a:ext uri="{FF2B5EF4-FFF2-40B4-BE49-F238E27FC236}">
                  <a16:creationId xmlns:a16="http://schemas.microsoft.com/office/drawing/2014/main" id="{B9A6F55F-F00D-4242-AEEF-C33A9922F997}"/>
                </a:ext>
              </a:extLst>
            </p:cNvPr>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3" name="Google Shape;41235;p18">
              <a:extLst>
                <a:ext uri="{FF2B5EF4-FFF2-40B4-BE49-F238E27FC236}">
                  <a16:creationId xmlns:a16="http://schemas.microsoft.com/office/drawing/2014/main" id="{5E3AF434-5FC8-4265-901C-7F755E842B3F}"/>
                </a:ext>
              </a:extLst>
            </p:cNvPr>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4" name="Google Shape;41236;p18">
              <a:extLst>
                <a:ext uri="{FF2B5EF4-FFF2-40B4-BE49-F238E27FC236}">
                  <a16:creationId xmlns:a16="http://schemas.microsoft.com/office/drawing/2014/main" id="{C4B114F4-96F1-493F-9F9A-7ACA846E97F4}"/>
                </a:ext>
              </a:extLst>
            </p:cNvPr>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5" name="Google Shape;41237;p18">
              <a:extLst>
                <a:ext uri="{FF2B5EF4-FFF2-40B4-BE49-F238E27FC236}">
                  <a16:creationId xmlns:a16="http://schemas.microsoft.com/office/drawing/2014/main" id="{83E34EF9-7C1A-4FE9-AE33-CAF021F132C0}"/>
                </a:ext>
              </a:extLst>
            </p:cNvPr>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6" name="Google Shape;41238;p18">
              <a:extLst>
                <a:ext uri="{FF2B5EF4-FFF2-40B4-BE49-F238E27FC236}">
                  <a16:creationId xmlns:a16="http://schemas.microsoft.com/office/drawing/2014/main" id="{57B74542-E903-4EFE-87DF-B5611BB491CD}"/>
                </a:ext>
              </a:extLst>
            </p:cNvPr>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7" name="Google Shape;41239;p18">
              <a:extLst>
                <a:ext uri="{FF2B5EF4-FFF2-40B4-BE49-F238E27FC236}">
                  <a16:creationId xmlns:a16="http://schemas.microsoft.com/office/drawing/2014/main" id="{BBD21EBD-87F7-499E-8438-3489B6BE6A23}"/>
                </a:ext>
              </a:extLst>
            </p:cNvPr>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8" name="Google Shape;41240;p18">
              <a:extLst>
                <a:ext uri="{FF2B5EF4-FFF2-40B4-BE49-F238E27FC236}">
                  <a16:creationId xmlns:a16="http://schemas.microsoft.com/office/drawing/2014/main" id="{8C642F06-4EB6-4CF6-8181-D1D8570C64BA}"/>
                </a:ext>
              </a:extLst>
            </p:cNvPr>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29" name="Google Shape;41241;p18">
              <a:extLst>
                <a:ext uri="{FF2B5EF4-FFF2-40B4-BE49-F238E27FC236}">
                  <a16:creationId xmlns:a16="http://schemas.microsoft.com/office/drawing/2014/main" id="{F6349EC4-42E2-474F-BAE8-FBC6EECF9719}"/>
                </a:ext>
              </a:extLst>
            </p:cNvPr>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0" name="Google Shape;41242;p18">
              <a:extLst>
                <a:ext uri="{FF2B5EF4-FFF2-40B4-BE49-F238E27FC236}">
                  <a16:creationId xmlns:a16="http://schemas.microsoft.com/office/drawing/2014/main" id="{52616209-95CE-4681-A3B0-E411A1C63208}"/>
                </a:ext>
              </a:extLst>
            </p:cNvPr>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1" name="Google Shape;41243;p18">
              <a:extLst>
                <a:ext uri="{FF2B5EF4-FFF2-40B4-BE49-F238E27FC236}">
                  <a16:creationId xmlns:a16="http://schemas.microsoft.com/office/drawing/2014/main" id="{682D2F0F-554A-4CA9-BCC4-193BC24DC564}"/>
                </a:ext>
              </a:extLst>
            </p:cNvPr>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2" name="Google Shape;41244;p18">
              <a:extLst>
                <a:ext uri="{FF2B5EF4-FFF2-40B4-BE49-F238E27FC236}">
                  <a16:creationId xmlns:a16="http://schemas.microsoft.com/office/drawing/2014/main" id="{BE225C10-AE26-4A84-940B-E1DD1175C3A0}"/>
                </a:ext>
              </a:extLst>
            </p:cNvPr>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3" name="Google Shape;41245;p18">
              <a:extLst>
                <a:ext uri="{FF2B5EF4-FFF2-40B4-BE49-F238E27FC236}">
                  <a16:creationId xmlns:a16="http://schemas.microsoft.com/office/drawing/2014/main" id="{A1493C1B-2472-4D31-B249-C8DA519557E9}"/>
                </a:ext>
              </a:extLst>
            </p:cNvPr>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4" name="Google Shape;41246;p18">
              <a:extLst>
                <a:ext uri="{FF2B5EF4-FFF2-40B4-BE49-F238E27FC236}">
                  <a16:creationId xmlns:a16="http://schemas.microsoft.com/office/drawing/2014/main" id="{019B476C-29FD-4C78-A915-7B356C43B132}"/>
                </a:ext>
              </a:extLst>
            </p:cNvPr>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5" name="Google Shape;41247;p18">
              <a:extLst>
                <a:ext uri="{FF2B5EF4-FFF2-40B4-BE49-F238E27FC236}">
                  <a16:creationId xmlns:a16="http://schemas.microsoft.com/office/drawing/2014/main" id="{77F0BC2E-D9FA-4283-9D45-63FC1E6D8277}"/>
                </a:ext>
              </a:extLst>
            </p:cNvPr>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6" name="Google Shape;41248;p18">
              <a:extLst>
                <a:ext uri="{FF2B5EF4-FFF2-40B4-BE49-F238E27FC236}">
                  <a16:creationId xmlns:a16="http://schemas.microsoft.com/office/drawing/2014/main" id="{9322B875-E1CC-4906-B0CC-A4CCC6E4129C}"/>
                </a:ext>
              </a:extLst>
            </p:cNvPr>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7" name="Google Shape;41249;p18">
              <a:extLst>
                <a:ext uri="{FF2B5EF4-FFF2-40B4-BE49-F238E27FC236}">
                  <a16:creationId xmlns:a16="http://schemas.microsoft.com/office/drawing/2014/main" id="{91936B3E-A324-4620-87CF-C4949BE689FA}"/>
                </a:ext>
              </a:extLst>
            </p:cNvPr>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8" name="Google Shape;41250;p18">
              <a:extLst>
                <a:ext uri="{FF2B5EF4-FFF2-40B4-BE49-F238E27FC236}">
                  <a16:creationId xmlns:a16="http://schemas.microsoft.com/office/drawing/2014/main" id="{03DA1FA7-61B3-438F-9DDE-80552FA0E3DC}"/>
                </a:ext>
              </a:extLst>
            </p:cNvPr>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39" name="Google Shape;41251;p18">
              <a:extLst>
                <a:ext uri="{FF2B5EF4-FFF2-40B4-BE49-F238E27FC236}">
                  <a16:creationId xmlns:a16="http://schemas.microsoft.com/office/drawing/2014/main" id="{1380595E-1777-46EE-9BFF-6BE50870BF20}"/>
                </a:ext>
              </a:extLst>
            </p:cNvPr>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0" name="Google Shape;41252;p18">
              <a:extLst>
                <a:ext uri="{FF2B5EF4-FFF2-40B4-BE49-F238E27FC236}">
                  <a16:creationId xmlns:a16="http://schemas.microsoft.com/office/drawing/2014/main" id="{F8F05FC2-090A-44D8-9D32-258B32B64CC5}"/>
                </a:ext>
              </a:extLst>
            </p:cNvPr>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1" name="Google Shape;41253;p18">
              <a:extLst>
                <a:ext uri="{FF2B5EF4-FFF2-40B4-BE49-F238E27FC236}">
                  <a16:creationId xmlns:a16="http://schemas.microsoft.com/office/drawing/2014/main" id="{E6352E7D-D22F-4B29-9F94-9B178C79666D}"/>
                </a:ext>
              </a:extLst>
            </p:cNvPr>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2" name="Google Shape;41254;p18">
              <a:extLst>
                <a:ext uri="{FF2B5EF4-FFF2-40B4-BE49-F238E27FC236}">
                  <a16:creationId xmlns:a16="http://schemas.microsoft.com/office/drawing/2014/main" id="{7D630DE3-798E-455B-B6E9-397E755C7DFC}"/>
                </a:ext>
              </a:extLst>
            </p:cNvPr>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3" name="Google Shape;41255;p18">
              <a:extLst>
                <a:ext uri="{FF2B5EF4-FFF2-40B4-BE49-F238E27FC236}">
                  <a16:creationId xmlns:a16="http://schemas.microsoft.com/office/drawing/2014/main" id="{E70B6A99-18E6-4DED-8037-68D3972E265C}"/>
                </a:ext>
              </a:extLst>
            </p:cNvPr>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4" name="Google Shape;41256;p18">
              <a:extLst>
                <a:ext uri="{FF2B5EF4-FFF2-40B4-BE49-F238E27FC236}">
                  <a16:creationId xmlns:a16="http://schemas.microsoft.com/office/drawing/2014/main" id="{995267FA-8254-49A5-B656-7EF92D2DAB67}"/>
                </a:ext>
              </a:extLst>
            </p:cNvPr>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5" name="Google Shape;41257;p18">
              <a:extLst>
                <a:ext uri="{FF2B5EF4-FFF2-40B4-BE49-F238E27FC236}">
                  <a16:creationId xmlns:a16="http://schemas.microsoft.com/office/drawing/2014/main" id="{C7E81F7A-C56F-4F93-8BC9-E2DA3675D07B}"/>
                </a:ext>
              </a:extLst>
            </p:cNvPr>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6" name="Google Shape;41258;p18">
              <a:extLst>
                <a:ext uri="{FF2B5EF4-FFF2-40B4-BE49-F238E27FC236}">
                  <a16:creationId xmlns:a16="http://schemas.microsoft.com/office/drawing/2014/main" id="{D2F65E25-2B83-418D-9D5F-6ECFED25A09D}"/>
                </a:ext>
              </a:extLst>
            </p:cNvPr>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7" name="Google Shape;41259;p18">
              <a:extLst>
                <a:ext uri="{FF2B5EF4-FFF2-40B4-BE49-F238E27FC236}">
                  <a16:creationId xmlns:a16="http://schemas.microsoft.com/office/drawing/2014/main" id="{5F910124-0736-472B-AF15-AFFC698EE2B5}"/>
                </a:ext>
              </a:extLst>
            </p:cNvPr>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8" name="Google Shape;41260;p18">
              <a:extLst>
                <a:ext uri="{FF2B5EF4-FFF2-40B4-BE49-F238E27FC236}">
                  <a16:creationId xmlns:a16="http://schemas.microsoft.com/office/drawing/2014/main" id="{82E3B4BA-97B8-4B3F-B2A9-A4E9B680C1AF}"/>
                </a:ext>
              </a:extLst>
            </p:cNvPr>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49" name="Google Shape;41261;p18">
              <a:extLst>
                <a:ext uri="{FF2B5EF4-FFF2-40B4-BE49-F238E27FC236}">
                  <a16:creationId xmlns:a16="http://schemas.microsoft.com/office/drawing/2014/main" id="{5F206579-6DEE-47F9-9666-26FD6841D42A}"/>
                </a:ext>
              </a:extLst>
            </p:cNvPr>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0" name="Google Shape;41262;p18">
              <a:extLst>
                <a:ext uri="{FF2B5EF4-FFF2-40B4-BE49-F238E27FC236}">
                  <a16:creationId xmlns:a16="http://schemas.microsoft.com/office/drawing/2014/main" id="{912F744D-9831-4369-9318-B040F69067F3}"/>
                </a:ext>
              </a:extLst>
            </p:cNvPr>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1" name="Google Shape;41263;p18">
              <a:extLst>
                <a:ext uri="{FF2B5EF4-FFF2-40B4-BE49-F238E27FC236}">
                  <a16:creationId xmlns:a16="http://schemas.microsoft.com/office/drawing/2014/main" id="{3A353FB7-43D3-4C82-8C4E-DB1C4351A8DE}"/>
                </a:ext>
              </a:extLst>
            </p:cNvPr>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2" name="Google Shape;41264;p18">
              <a:extLst>
                <a:ext uri="{FF2B5EF4-FFF2-40B4-BE49-F238E27FC236}">
                  <a16:creationId xmlns:a16="http://schemas.microsoft.com/office/drawing/2014/main" id="{8688AEDB-47D4-41B0-BD3E-A5C6EFE6B3D6}"/>
                </a:ext>
              </a:extLst>
            </p:cNvPr>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3" name="Google Shape;41265;p18">
              <a:extLst>
                <a:ext uri="{FF2B5EF4-FFF2-40B4-BE49-F238E27FC236}">
                  <a16:creationId xmlns:a16="http://schemas.microsoft.com/office/drawing/2014/main" id="{603C3B02-6D1F-4222-BCD8-5713D01F26A5}"/>
                </a:ext>
              </a:extLst>
            </p:cNvPr>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4" name="Google Shape;41266;p18">
              <a:extLst>
                <a:ext uri="{FF2B5EF4-FFF2-40B4-BE49-F238E27FC236}">
                  <a16:creationId xmlns:a16="http://schemas.microsoft.com/office/drawing/2014/main" id="{84BA71D7-7357-4DB0-A841-31CE1217D5DC}"/>
                </a:ext>
              </a:extLst>
            </p:cNvPr>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5" name="Google Shape;41267;p18">
              <a:extLst>
                <a:ext uri="{FF2B5EF4-FFF2-40B4-BE49-F238E27FC236}">
                  <a16:creationId xmlns:a16="http://schemas.microsoft.com/office/drawing/2014/main" id="{160B49BB-BCB1-4720-9601-33EACAD7278D}"/>
                </a:ext>
              </a:extLst>
            </p:cNvPr>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6" name="Google Shape;41268;p18">
              <a:extLst>
                <a:ext uri="{FF2B5EF4-FFF2-40B4-BE49-F238E27FC236}">
                  <a16:creationId xmlns:a16="http://schemas.microsoft.com/office/drawing/2014/main" id="{C8B2DBA9-6A28-4325-9BE2-D71575F211C9}"/>
                </a:ext>
              </a:extLst>
            </p:cNvPr>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7" name="Google Shape;41269;p18">
              <a:extLst>
                <a:ext uri="{FF2B5EF4-FFF2-40B4-BE49-F238E27FC236}">
                  <a16:creationId xmlns:a16="http://schemas.microsoft.com/office/drawing/2014/main" id="{E429CD4F-F06A-4036-A601-D8989BAC8BA1}"/>
                </a:ext>
              </a:extLst>
            </p:cNvPr>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8" name="Google Shape;41270;p18">
              <a:extLst>
                <a:ext uri="{FF2B5EF4-FFF2-40B4-BE49-F238E27FC236}">
                  <a16:creationId xmlns:a16="http://schemas.microsoft.com/office/drawing/2014/main" id="{88154F13-32E6-451D-A40D-AA65B6A22CB5}"/>
                </a:ext>
              </a:extLst>
            </p:cNvPr>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59" name="Google Shape;41271;p18">
              <a:extLst>
                <a:ext uri="{FF2B5EF4-FFF2-40B4-BE49-F238E27FC236}">
                  <a16:creationId xmlns:a16="http://schemas.microsoft.com/office/drawing/2014/main" id="{EBABA330-24FE-4B00-B970-C46E2D2B5370}"/>
                </a:ext>
              </a:extLst>
            </p:cNvPr>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0" name="Google Shape;41272;p18">
              <a:extLst>
                <a:ext uri="{FF2B5EF4-FFF2-40B4-BE49-F238E27FC236}">
                  <a16:creationId xmlns:a16="http://schemas.microsoft.com/office/drawing/2014/main" id="{FD8A0DEB-7B4A-4517-9588-A534DAC6B464}"/>
                </a:ext>
              </a:extLst>
            </p:cNvPr>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1" name="Google Shape;41273;p18">
              <a:extLst>
                <a:ext uri="{FF2B5EF4-FFF2-40B4-BE49-F238E27FC236}">
                  <a16:creationId xmlns:a16="http://schemas.microsoft.com/office/drawing/2014/main" id="{219F624D-CB00-4EF9-8205-F96EFEC5E3DD}"/>
                </a:ext>
              </a:extLst>
            </p:cNvPr>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2" name="Google Shape;41274;p18">
              <a:extLst>
                <a:ext uri="{FF2B5EF4-FFF2-40B4-BE49-F238E27FC236}">
                  <a16:creationId xmlns:a16="http://schemas.microsoft.com/office/drawing/2014/main" id="{33B90D30-6F4C-4C9B-9443-716BDD0085FC}"/>
                </a:ext>
              </a:extLst>
            </p:cNvPr>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3" name="Google Shape;41275;p18">
              <a:extLst>
                <a:ext uri="{FF2B5EF4-FFF2-40B4-BE49-F238E27FC236}">
                  <a16:creationId xmlns:a16="http://schemas.microsoft.com/office/drawing/2014/main" id="{AED15836-B3EF-42AB-9178-B3470433F808}"/>
                </a:ext>
              </a:extLst>
            </p:cNvPr>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4" name="Google Shape;41276;p18">
              <a:extLst>
                <a:ext uri="{FF2B5EF4-FFF2-40B4-BE49-F238E27FC236}">
                  <a16:creationId xmlns:a16="http://schemas.microsoft.com/office/drawing/2014/main" id="{A0046AEE-4BDF-46D7-93A9-88CC82FE5333}"/>
                </a:ext>
              </a:extLst>
            </p:cNvPr>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5" name="Google Shape;41277;p18">
              <a:extLst>
                <a:ext uri="{FF2B5EF4-FFF2-40B4-BE49-F238E27FC236}">
                  <a16:creationId xmlns:a16="http://schemas.microsoft.com/office/drawing/2014/main" id="{5C584BCB-CF15-4473-8D42-56E08E5EA69A}"/>
                </a:ext>
              </a:extLst>
            </p:cNvPr>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6" name="Google Shape;41278;p18">
              <a:extLst>
                <a:ext uri="{FF2B5EF4-FFF2-40B4-BE49-F238E27FC236}">
                  <a16:creationId xmlns:a16="http://schemas.microsoft.com/office/drawing/2014/main" id="{C3B62D98-D3FA-4A75-91C9-439E0F7EB089}"/>
                </a:ext>
              </a:extLst>
            </p:cNvPr>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7" name="Google Shape;41279;p18">
              <a:extLst>
                <a:ext uri="{FF2B5EF4-FFF2-40B4-BE49-F238E27FC236}">
                  <a16:creationId xmlns:a16="http://schemas.microsoft.com/office/drawing/2014/main" id="{4AA2BCFE-4004-459C-BC6C-6F4FD040988E}"/>
                </a:ext>
              </a:extLst>
            </p:cNvPr>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8" name="Google Shape;41280;p18">
              <a:extLst>
                <a:ext uri="{FF2B5EF4-FFF2-40B4-BE49-F238E27FC236}">
                  <a16:creationId xmlns:a16="http://schemas.microsoft.com/office/drawing/2014/main" id="{0A8585AE-F9D5-4484-BCA3-E904C1E76616}"/>
                </a:ext>
              </a:extLst>
            </p:cNvPr>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69" name="Google Shape;41281;p18">
              <a:extLst>
                <a:ext uri="{FF2B5EF4-FFF2-40B4-BE49-F238E27FC236}">
                  <a16:creationId xmlns:a16="http://schemas.microsoft.com/office/drawing/2014/main" id="{7BA64957-6CB7-4960-9178-A6D78E0AD363}"/>
                </a:ext>
              </a:extLst>
            </p:cNvPr>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0" name="Google Shape;41282;p18">
              <a:extLst>
                <a:ext uri="{FF2B5EF4-FFF2-40B4-BE49-F238E27FC236}">
                  <a16:creationId xmlns:a16="http://schemas.microsoft.com/office/drawing/2014/main" id="{78FB33C8-1517-4685-8323-22B81C3A2315}"/>
                </a:ext>
              </a:extLst>
            </p:cNvPr>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1" name="Google Shape;41283;p18">
              <a:extLst>
                <a:ext uri="{FF2B5EF4-FFF2-40B4-BE49-F238E27FC236}">
                  <a16:creationId xmlns:a16="http://schemas.microsoft.com/office/drawing/2014/main" id="{9FFE16BE-9094-4BE2-B93A-D7DB90F8F9BD}"/>
                </a:ext>
              </a:extLst>
            </p:cNvPr>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2" name="Google Shape;41284;p18">
              <a:extLst>
                <a:ext uri="{FF2B5EF4-FFF2-40B4-BE49-F238E27FC236}">
                  <a16:creationId xmlns:a16="http://schemas.microsoft.com/office/drawing/2014/main" id="{F5F855C5-D5F4-4AEE-A97C-DC4D39A67D18}"/>
                </a:ext>
              </a:extLst>
            </p:cNvPr>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3" name="Google Shape;41285;p18">
              <a:extLst>
                <a:ext uri="{FF2B5EF4-FFF2-40B4-BE49-F238E27FC236}">
                  <a16:creationId xmlns:a16="http://schemas.microsoft.com/office/drawing/2014/main" id="{02F9FA8E-814C-46D1-AFFA-94FD2119A9B7}"/>
                </a:ext>
              </a:extLst>
            </p:cNvPr>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4" name="Google Shape;41286;p18">
              <a:extLst>
                <a:ext uri="{FF2B5EF4-FFF2-40B4-BE49-F238E27FC236}">
                  <a16:creationId xmlns:a16="http://schemas.microsoft.com/office/drawing/2014/main" id="{A8346E7A-4460-4584-AEC2-22FA70A480CE}"/>
                </a:ext>
              </a:extLst>
            </p:cNvPr>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5" name="Google Shape;41287;p18">
              <a:extLst>
                <a:ext uri="{FF2B5EF4-FFF2-40B4-BE49-F238E27FC236}">
                  <a16:creationId xmlns:a16="http://schemas.microsoft.com/office/drawing/2014/main" id="{1835D586-BC2F-4FBE-B4EE-F35D621CE1D1}"/>
                </a:ext>
              </a:extLst>
            </p:cNvPr>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6" name="Google Shape;41288;p18">
              <a:extLst>
                <a:ext uri="{FF2B5EF4-FFF2-40B4-BE49-F238E27FC236}">
                  <a16:creationId xmlns:a16="http://schemas.microsoft.com/office/drawing/2014/main" id="{BD4304C4-1388-445C-9317-95254FD7D10A}"/>
                </a:ext>
              </a:extLst>
            </p:cNvPr>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7" name="Google Shape;41289;p18">
              <a:extLst>
                <a:ext uri="{FF2B5EF4-FFF2-40B4-BE49-F238E27FC236}">
                  <a16:creationId xmlns:a16="http://schemas.microsoft.com/office/drawing/2014/main" id="{F72D3507-BDAC-43D1-B2E5-5F754C20BC00}"/>
                </a:ext>
              </a:extLst>
            </p:cNvPr>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8" name="Google Shape;41290;p18">
              <a:extLst>
                <a:ext uri="{FF2B5EF4-FFF2-40B4-BE49-F238E27FC236}">
                  <a16:creationId xmlns:a16="http://schemas.microsoft.com/office/drawing/2014/main" id="{7051FB74-FA0D-4EC1-B9C3-E4579BEE83E9}"/>
                </a:ext>
              </a:extLst>
            </p:cNvPr>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79" name="Google Shape;41291;p18">
              <a:extLst>
                <a:ext uri="{FF2B5EF4-FFF2-40B4-BE49-F238E27FC236}">
                  <a16:creationId xmlns:a16="http://schemas.microsoft.com/office/drawing/2014/main" id="{72B46F87-621D-4ECD-8E3A-61609B5F363B}"/>
                </a:ext>
              </a:extLst>
            </p:cNvPr>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0" name="Google Shape;41292;p18">
              <a:extLst>
                <a:ext uri="{FF2B5EF4-FFF2-40B4-BE49-F238E27FC236}">
                  <a16:creationId xmlns:a16="http://schemas.microsoft.com/office/drawing/2014/main" id="{BAABC1CA-7CE2-4001-A3DA-2D7836715B60}"/>
                </a:ext>
              </a:extLst>
            </p:cNvPr>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1" name="Google Shape;41293;p18">
              <a:extLst>
                <a:ext uri="{FF2B5EF4-FFF2-40B4-BE49-F238E27FC236}">
                  <a16:creationId xmlns:a16="http://schemas.microsoft.com/office/drawing/2014/main" id="{91011A1C-6B5B-4B6C-928F-69B6D9B1452D}"/>
                </a:ext>
              </a:extLst>
            </p:cNvPr>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2" name="Google Shape;41294;p18">
              <a:extLst>
                <a:ext uri="{FF2B5EF4-FFF2-40B4-BE49-F238E27FC236}">
                  <a16:creationId xmlns:a16="http://schemas.microsoft.com/office/drawing/2014/main" id="{43378000-CEC4-4D17-B9E1-6C1573AF794A}"/>
                </a:ext>
              </a:extLst>
            </p:cNvPr>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3" name="Google Shape;41295;p18">
              <a:extLst>
                <a:ext uri="{FF2B5EF4-FFF2-40B4-BE49-F238E27FC236}">
                  <a16:creationId xmlns:a16="http://schemas.microsoft.com/office/drawing/2014/main" id="{B3A788F8-FFBD-4E50-8E34-A8F6668ACE50}"/>
                </a:ext>
              </a:extLst>
            </p:cNvPr>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4" name="Google Shape;41296;p18">
              <a:extLst>
                <a:ext uri="{FF2B5EF4-FFF2-40B4-BE49-F238E27FC236}">
                  <a16:creationId xmlns:a16="http://schemas.microsoft.com/office/drawing/2014/main" id="{E389160C-DED1-470D-B507-67AFEA231F5E}"/>
                </a:ext>
              </a:extLst>
            </p:cNvPr>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5" name="Google Shape;41297;p18">
              <a:extLst>
                <a:ext uri="{FF2B5EF4-FFF2-40B4-BE49-F238E27FC236}">
                  <a16:creationId xmlns:a16="http://schemas.microsoft.com/office/drawing/2014/main" id="{9E420AC8-B760-4989-84CC-702F4392FCA0}"/>
                </a:ext>
              </a:extLst>
            </p:cNvPr>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6" name="Google Shape;41298;p18">
              <a:extLst>
                <a:ext uri="{FF2B5EF4-FFF2-40B4-BE49-F238E27FC236}">
                  <a16:creationId xmlns:a16="http://schemas.microsoft.com/office/drawing/2014/main" id="{B8ECCCFE-9C7F-4503-B1C5-E4914D03B912}"/>
                </a:ext>
              </a:extLst>
            </p:cNvPr>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7" name="Google Shape;41299;p18">
              <a:extLst>
                <a:ext uri="{FF2B5EF4-FFF2-40B4-BE49-F238E27FC236}">
                  <a16:creationId xmlns:a16="http://schemas.microsoft.com/office/drawing/2014/main" id="{CDD7FB1D-B1BA-4589-9766-2FEF04C10F69}"/>
                </a:ext>
              </a:extLst>
            </p:cNvPr>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8" name="Google Shape;41300;p18">
              <a:extLst>
                <a:ext uri="{FF2B5EF4-FFF2-40B4-BE49-F238E27FC236}">
                  <a16:creationId xmlns:a16="http://schemas.microsoft.com/office/drawing/2014/main" id="{F088EA1C-62E0-48A3-83DA-0B4CDAE80A35}"/>
                </a:ext>
              </a:extLst>
            </p:cNvPr>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89" name="Google Shape;41301;p18">
              <a:extLst>
                <a:ext uri="{FF2B5EF4-FFF2-40B4-BE49-F238E27FC236}">
                  <a16:creationId xmlns:a16="http://schemas.microsoft.com/office/drawing/2014/main" id="{3F899B7F-278A-4772-AC19-0F9BA93904AA}"/>
                </a:ext>
              </a:extLst>
            </p:cNvPr>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0" name="Google Shape;41302;p18">
              <a:extLst>
                <a:ext uri="{FF2B5EF4-FFF2-40B4-BE49-F238E27FC236}">
                  <a16:creationId xmlns:a16="http://schemas.microsoft.com/office/drawing/2014/main" id="{B50EABB0-8C1D-4315-A4D4-BE22769B7058}"/>
                </a:ext>
              </a:extLst>
            </p:cNvPr>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1" name="Google Shape;41303;p18">
              <a:extLst>
                <a:ext uri="{FF2B5EF4-FFF2-40B4-BE49-F238E27FC236}">
                  <a16:creationId xmlns:a16="http://schemas.microsoft.com/office/drawing/2014/main" id="{2670EAB9-6CAE-4CBB-9E17-AEFEB2C29CE5}"/>
                </a:ext>
              </a:extLst>
            </p:cNvPr>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2" name="Google Shape;41304;p18">
              <a:extLst>
                <a:ext uri="{FF2B5EF4-FFF2-40B4-BE49-F238E27FC236}">
                  <a16:creationId xmlns:a16="http://schemas.microsoft.com/office/drawing/2014/main" id="{EC27241A-2498-4080-A713-F80576A6DD60}"/>
                </a:ext>
              </a:extLst>
            </p:cNvPr>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3" name="Google Shape;41305;p18">
              <a:extLst>
                <a:ext uri="{FF2B5EF4-FFF2-40B4-BE49-F238E27FC236}">
                  <a16:creationId xmlns:a16="http://schemas.microsoft.com/office/drawing/2014/main" id="{697F9837-270D-4F86-815A-6EB5D1E27F03}"/>
                </a:ext>
              </a:extLst>
            </p:cNvPr>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4" name="Google Shape;41306;p18">
              <a:extLst>
                <a:ext uri="{FF2B5EF4-FFF2-40B4-BE49-F238E27FC236}">
                  <a16:creationId xmlns:a16="http://schemas.microsoft.com/office/drawing/2014/main" id="{A28FDE0E-510C-413B-A292-AFBBD05661E5}"/>
                </a:ext>
              </a:extLst>
            </p:cNvPr>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5" name="Google Shape;41307;p18">
              <a:extLst>
                <a:ext uri="{FF2B5EF4-FFF2-40B4-BE49-F238E27FC236}">
                  <a16:creationId xmlns:a16="http://schemas.microsoft.com/office/drawing/2014/main" id="{BAD161A0-FDF0-4436-9C3F-687E93081CC8}"/>
                </a:ext>
              </a:extLst>
            </p:cNvPr>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6" name="Google Shape;41308;p18">
              <a:extLst>
                <a:ext uri="{FF2B5EF4-FFF2-40B4-BE49-F238E27FC236}">
                  <a16:creationId xmlns:a16="http://schemas.microsoft.com/office/drawing/2014/main" id="{B3744A79-D321-41C3-89D6-9A845DF2284D}"/>
                </a:ext>
              </a:extLst>
            </p:cNvPr>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7" name="Google Shape;41309;p18">
              <a:extLst>
                <a:ext uri="{FF2B5EF4-FFF2-40B4-BE49-F238E27FC236}">
                  <a16:creationId xmlns:a16="http://schemas.microsoft.com/office/drawing/2014/main" id="{25A8E5CD-DE35-4E23-86D5-F18B213548C8}"/>
                </a:ext>
              </a:extLst>
            </p:cNvPr>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8" name="Google Shape;41310;p18">
              <a:extLst>
                <a:ext uri="{FF2B5EF4-FFF2-40B4-BE49-F238E27FC236}">
                  <a16:creationId xmlns:a16="http://schemas.microsoft.com/office/drawing/2014/main" id="{4392C768-F0BD-4BEF-B4DE-2FE725891FD1}"/>
                </a:ext>
              </a:extLst>
            </p:cNvPr>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599" name="Google Shape;41311;p18">
              <a:extLst>
                <a:ext uri="{FF2B5EF4-FFF2-40B4-BE49-F238E27FC236}">
                  <a16:creationId xmlns:a16="http://schemas.microsoft.com/office/drawing/2014/main" id="{7BA30023-7606-4179-8FBD-B0E285CB49B9}"/>
                </a:ext>
              </a:extLst>
            </p:cNvPr>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0" name="Google Shape;41312;p18">
              <a:extLst>
                <a:ext uri="{FF2B5EF4-FFF2-40B4-BE49-F238E27FC236}">
                  <a16:creationId xmlns:a16="http://schemas.microsoft.com/office/drawing/2014/main" id="{026F21EE-D564-41B0-873B-547C7F19C6DE}"/>
                </a:ext>
              </a:extLst>
            </p:cNvPr>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1" name="Google Shape;41313;p18">
              <a:extLst>
                <a:ext uri="{FF2B5EF4-FFF2-40B4-BE49-F238E27FC236}">
                  <a16:creationId xmlns:a16="http://schemas.microsoft.com/office/drawing/2014/main" id="{04BC25C0-4E06-40DC-A5DE-032940987753}"/>
                </a:ext>
              </a:extLst>
            </p:cNvPr>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2" name="Google Shape;41314;p18">
              <a:extLst>
                <a:ext uri="{FF2B5EF4-FFF2-40B4-BE49-F238E27FC236}">
                  <a16:creationId xmlns:a16="http://schemas.microsoft.com/office/drawing/2014/main" id="{38A67E2B-1F99-47E7-8723-0B2CFDC5592E}"/>
                </a:ext>
              </a:extLst>
            </p:cNvPr>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3" name="Google Shape;41315;p18">
              <a:extLst>
                <a:ext uri="{FF2B5EF4-FFF2-40B4-BE49-F238E27FC236}">
                  <a16:creationId xmlns:a16="http://schemas.microsoft.com/office/drawing/2014/main" id="{946941E0-8787-431D-8E80-7564EF90B99F}"/>
                </a:ext>
              </a:extLst>
            </p:cNvPr>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4" name="Google Shape;41316;p18">
              <a:extLst>
                <a:ext uri="{FF2B5EF4-FFF2-40B4-BE49-F238E27FC236}">
                  <a16:creationId xmlns:a16="http://schemas.microsoft.com/office/drawing/2014/main" id="{498744C7-9CCD-408C-A7A6-4561124D49C0}"/>
                </a:ext>
              </a:extLst>
            </p:cNvPr>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5" name="Google Shape;41317;p18">
              <a:extLst>
                <a:ext uri="{FF2B5EF4-FFF2-40B4-BE49-F238E27FC236}">
                  <a16:creationId xmlns:a16="http://schemas.microsoft.com/office/drawing/2014/main" id="{63460B31-E3A4-44E9-9E2A-A4B4843CCEB6}"/>
                </a:ext>
              </a:extLst>
            </p:cNvPr>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6" name="Google Shape;41318;p18">
              <a:extLst>
                <a:ext uri="{FF2B5EF4-FFF2-40B4-BE49-F238E27FC236}">
                  <a16:creationId xmlns:a16="http://schemas.microsoft.com/office/drawing/2014/main" id="{E4DC91DA-9A18-419E-9947-78A4D786295B}"/>
                </a:ext>
              </a:extLst>
            </p:cNvPr>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7" name="Google Shape;41319;p18">
              <a:extLst>
                <a:ext uri="{FF2B5EF4-FFF2-40B4-BE49-F238E27FC236}">
                  <a16:creationId xmlns:a16="http://schemas.microsoft.com/office/drawing/2014/main" id="{CB588947-F5A1-490D-A8BF-C79AD2D42A60}"/>
                </a:ext>
              </a:extLst>
            </p:cNvPr>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8" name="Google Shape;41320;p18">
              <a:extLst>
                <a:ext uri="{FF2B5EF4-FFF2-40B4-BE49-F238E27FC236}">
                  <a16:creationId xmlns:a16="http://schemas.microsoft.com/office/drawing/2014/main" id="{C6A85DA7-52EE-4F13-B033-94F5EE653F36}"/>
                </a:ext>
              </a:extLst>
            </p:cNvPr>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09" name="Google Shape;41321;p18">
              <a:extLst>
                <a:ext uri="{FF2B5EF4-FFF2-40B4-BE49-F238E27FC236}">
                  <a16:creationId xmlns:a16="http://schemas.microsoft.com/office/drawing/2014/main" id="{0718AE40-16AD-4A9B-A02E-764B2F9EE158}"/>
                </a:ext>
              </a:extLst>
            </p:cNvPr>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0" name="Google Shape;41322;p18">
              <a:extLst>
                <a:ext uri="{FF2B5EF4-FFF2-40B4-BE49-F238E27FC236}">
                  <a16:creationId xmlns:a16="http://schemas.microsoft.com/office/drawing/2014/main" id="{2CAF8F13-8A0F-4B59-BCAF-BDE4841EB913}"/>
                </a:ext>
              </a:extLst>
            </p:cNvPr>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1" name="Google Shape;41323;p18">
              <a:extLst>
                <a:ext uri="{FF2B5EF4-FFF2-40B4-BE49-F238E27FC236}">
                  <a16:creationId xmlns:a16="http://schemas.microsoft.com/office/drawing/2014/main" id="{21281492-3DAF-4B47-B226-8F9DEAF31427}"/>
                </a:ext>
              </a:extLst>
            </p:cNvPr>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2" name="Google Shape;41324;p18">
              <a:extLst>
                <a:ext uri="{FF2B5EF4-FFF2-40B4-BE49-F238E27FC236}">
                  <a16:creationId xmlns:a16="http://schemas.microsoft.com/office/drawing/2014/main" id="{162167D3-14A8-4B97-B952-7E91F87EB9ED}"/>
                </a:ext>
              </a:extLst>
            </p:cNvPr>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3" name="Google Shape;41325;p18">
              <a:extLst>
                <a:ext uri="{FF2B5EF4-FFF2-40B4-BE49-F238E27FC236}">
                  <a16:creationId xmlns:a16="http://schemas.microsoft.com/office/drawing/2014/main" id="{47293CDA-2AC1-4470-A5B9-1FF8A19E6FB9}"/>
                </a:ext>
              </a:extLst>
            </p:cNvPr>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4" name="Google Shape;41326;p18">
              <a:extLst>
                <a:ext uri="{FF2B5EF4-FFF2-40B4-BE49-F238E27FC236}">
                  <a16:creationId xmlns:a16="http://schemas.microsoft.com/office/drawing/2014/main" id="{88DF7139-455D-4340-9D36-C4468171EF20}"/>
                </a:ext>
              </a:extLst>
            </p:cNvPr>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5" name="Google Shape;41327;p18">
              <a:extLst>
                <a:ext uri="{FF2B5EF4-FFF2-40B4-BE49-F238E27FC236}">
                  <a16:creationId xmlns:a16="http://schemas.microsoft.com/office/drawing/2014/main" id="{36A3825A-724F-41B2-B3DD-23950E11C69A}"/>
                </a:ext>
              </a:extLst>
            </p:cNvPr>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6" name="Google Shape;41328;p18">
              <a:extLst>
                <a:ext uri="{FF2B5EF4-FFF2-40B4-BE49-F238E27FC236}">
                  <a16:creationId xmlns:a16="http://schemas.microsoft.com/office/drawing/2014/main" id="{27B02BD8-152C-41CA-B392-AAC6B964473B}"/>
                </a:ext>
              </a:extLst>
            </p:cNvPr>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7" name="Google Shape;41329;p18">
              <a:extLst>
                <a:ext uri="{FF2B5EF4-FFF2-40B4-BE49-F238E27FC236}">
                  <a16:creationId xmlns:a16="http://schemas.microsoft.com/office/drawing/2014/main" id="{3D94105E-F9E8-47E1-918D-1AF5D237E9CA}"/>
                </a:ext>
              </a:extLst>
            </p:cNvPr>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8" name="Google Shape;41330;p18">
              <a:extLst>
                <a:ext uri="{FF2B5EF4-FFF2-40B4-BE49-F238E27FC236}">
                  <a16:creationId xmlns:a16="http://schemas.microsoft.com/office/drawing/2014/main" id="{41C7316B-552D-42A7-AF87-63035632348D}"/>
                </a:ext>
              </a:extLst>
            </p:cNvPr>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19" name="Google Shape;41331;p18">
              <a:extLst>
                <a:ext uri="{FF2B5EF4-FFF2-40B4-BE49-F238E27FC236}">
                  <a16:creationId xmlns:a16="http://schemas.microsoft.com/office/drawing/2014/main" id="{1453EDBE-9756-42C0-89AE-AA75DE416226}"/>
                </a:ext>
              </a:extLst>
            </p:cNvPr>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0" name="Google Shape;41332;p18">
              <a:extLst>
                <a:ext uri="{FF2B5EF4-FFF2-40B4-BE49-F238E27FC236}">
                  <a16:creationId xmlns:a16="http://schemas.microsoft.com/office/drawing/2014/main" id="{9B9E5253-42E7-491C-B441-BFDFA1622BA1}"/>
                </a:ext>
              </a:extLst>
            </p:cNvPr>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1" name="Google Shape;41333;p18">
              <a:extLst>
                <a:ext uri="{FF2B5EF4-FFF2-40B4-BE49-F238E27FC236}">
                  <a16:creationId xmlns:a16="http://schemas.microsoft.com/office/drawing/2014/main" id="{5F9F326C-492D-4431-A075-99DFDD249A87}"/>
                </a:ext>
              </a:extLst>
            </p:cNvPr>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2" name="Google Shape;41334;p18">
              <a:extLst>
                <a:ext uri="{FF2B5EF4-FFF2-40B4-BE49-F238E27FC236}">
                  <a16:creationId xmlns:a16="http://schemas.microsoft.com/office/drawing/2014/main" id="{D8F4BDE4-74D2-47A0-B901-69D597848381}"/>
                </a:ext>
              </a:extLst>
            </p:cNvPr>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3" name="Google Shape;41335;p18">
              <a:extLst>
                <a:ext uri="{FF2B5EF4-FFF2-40B4-BE49-F238E27FC236}">
                  <a16:creationId xmlns:a16="http://schemas.microsoft.com/office/drawing/2014/main" id="{566266BD-8D7A-47AE-B349-78436FB24C72}"/>
                </a:ext>
              </a:extLst>
            </p:cNvPr>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4" name="Google Shape;41336;p18">
              <a:extLst>
                <a:ext uri="{FF2B5EF4-FFF2-40B4-BE49-F238E27FC236}">
                  <a16:creationId xmlns:a16="http://schemas.microsoft.com/office/drawing/2014/main" id="{3807C365-86CC-486B-ACB2-CBF4D357C111}"/>
                </a:ext>
              </a:extLst>
            </p:cNvPr>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5" name="Google Shape;41337;p18">
              <a:extLst>
                <a:ext uri="{FF2B5EF4-FFF2-40B4-BE49-F238E27FC236}">
                  <a16:creationId xmlns:a16="http://schemas.microsoft.com/office/drawing/2014/main" id="{FBAFFF6D-9AA0-40B2-B208-9F4BD6D33A80}"/>
                </a:ext>
              </a:extLst>
            </p:cNvPr>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6" name="Google Shape;41338;p18">
              <a:extLst>
                <a:ext uri="{FF2B5EF4-FFF2-40B4-BE49-F238E27FC236}">
                  <a16:creationId xmlns:a16="http://schemas.microsoft.com/office/drawing/2014/main" id="{C0E6F213-8BDB-4FBF-B4C6-03C4F657A46A}"/>
                </a:ext>
              </a:extLst>
            </p:cNvPr>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7" name="Google Shape;41339;p18">
              <a:extLst>
                <a:ext uri="{FF2B5EF4-FFF2-40B4-BE49-F238E27FC236}">
                  <a16:creationId xmlns:a16="http://schemas.microsoft.com/office/drawing/2014/main" id="{232B37BB-4278-4AB2-BA2B-8584B7638424}"/>
                </a:ext>
              </a:extLst>
            </p:cNvPr>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8" name="Google Shape;41340;p18">
              <a:extLst>
                <a:ext uri="{FF2B5EF4-FFF2-40B4-BE49-F238E27FC236}">
                  <a16:creationId xmlns:a16="http://schemas.microsoft.com/office/drawing/2014/main" id="{A239994F-ECA8-4AFE-92E8-A6C43F4AB054}"/>
                </a:ext>
              </a:extLst>
            </p:cNvPr>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29" name="Google Shape;41341;p18">
              <a:extLst>
                <a:ext uri="{FF2B5EF4-FFF2-40B4-BE49-F238E27FC236}">
                  <a16:creationId xmlns:a16="http://schemas.microsoft.com/office/drawing/2014/main" id="{959B560D-EC57-4860-AC26-F27FF7E53324}"/>
                </a:ext>
              </a:extLst>
            </p:cNvPr>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0" name="Google Shape;41342;p18">
              <a:extLst>
                <a:ext uri="{FF2B5EF4-FFF2-40B4-BE49-F238E27FC236}">
                  <a16:creationId xmlns:a16="http://schemas.microsoft.com/office/drawing/2014/main" id="{65251C59-1E90-4D6C-96DC-FF34B32C824A}"/>
                </a:ext>
              </a:extLst>
            </p:cNvPr>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1" name="Google Shape;41343;p18">
              <a:extLst>
                <a:ext uri="{FF2B5EF4-FFF2-40B4-BE49-F238E27FC236}">
                  <a16:creationId xmlns:a16="http://schemas.microsoft.com/office/drawing/2014/main" id="{E4A7E4AA-01ED-41C2-A3CA-ECEF00900AFC}"/>
                </a:ext>
              </a:extLst>
            </p:cNvPr>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2" name="Google Shape;41344;p18">
              <a:extLst>
                <a:ext uri="{FF2B5EF4-FFF2-40B4-BE49-F238E27FC236}">
                  <a16:creationId xmlns:a16="http://schemas.microsoft.com/office/drawing/2014/main" id="{F2E1FA00-AADD-4795-B628-4D990D1A63D9}"/>
                </a:ext>
              </a:extLst>
            </p:cNvPr>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3" name="Google Shape;41345;p18">
              <a:extLst>
                <a:ext uri="{FF2B5EF4-FFF2-40B4-BE49-F238E27FC236}">
                  <a16:creationId xmlns:a16="http://schemas.microsoft.com/office/drawing/2014/main" id="{0F683306-031E-455D-A3B3-C1133BD34034}"/>
                </a:ext>
              </a:extLst>
            </p:cNvPr>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4" name="Google Shape;41346;p18">
              <a:extLst>
                <a:ext uri="{FF2B5EF4-FFF2-40B4-BE49-F238E27FC236}">
                  <a16:creationId xmlns:a16="http://schemas.microsoft.com/office/drawing/2014/main" id="{F282936D-D292-49CB-93F9-39009CDA785E}"/>
                </a:ext>
              </a:extLst>
            </p:cNvPr>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5" name="Google Shape;41347;p18">
              <a:extLst>
                <a:ext uri="{FF2B5EF4-FFF2-40B4-BE49-F238E27FC236}">
                  <a16:creationId xmlns:a16="http://schemas.microsoft.com/office/drawing/2014/main" id="{5619DD5F-1E08-4C5C-8158-A36D7C42D358}"/>
                </a:ext>
              </a:extLst>
            </p:cNvPr>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6" name="Google Shape;41348;p18">
              <a:extLst>
                <a:ext uri="{FF2B5EF4-FFF2-40B4-BE49-F238E27FC236}">
                  <a16:creationId xmlns:a16="http://schemas.microsoft.com/office/drawing/2014/main" id="{A012825F-51D3-4988-B6C0-565021BF6817}"/>
                </a:ext>
              </a:extLst>
            </p:cNvPr>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7" name="Google Shape;41349;p18">
              <a:extLst>
                <a:ext uri="{FF2B5EF4-FFF2-40B4-BE49-F238E27FC236}">
                  <a16:creationId xmlns:a16="http://schemas.microsoft.com/office/drawing/2014/main" id="{EEDC9E63-B127-4544-AACF-69A27479FC73}"/>
                </a:ext>
              </a:extLst>
            </p:cNvPr>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8" name="Google Shape;41350;p18">
              <a:extLst>
                <a:ext uri="{FF2B5EF4-FFF2-40B4-BE49-F238E27FC236}">
                  <a16:creationId xmlns:a16="http://schemas.microsoft.com/office/drawing/2014/main" id="{8CB50FEC-3A8C-4A52-A687-7E2398FE5E48}"/>
                </a:ext>
              </a:extLst>
            </p:cNvPr>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39" name="Google Shape;41351;p18">
              <a:extLst>
                <a:ext uri="{FF2B5EF4-FFF2-40B4-BE49-F238E27FC236}">
                  <a16:creationId xmlns:a16="http://schemas.microsoft.com/office/drawing/2014/main" id="{642936F7-0B4E-45F6-83D2-0896D5B479CE}"/>
                </a:ext>
              </a:extLst>
            </p:cNvPr>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0" name="Google Shape;41352;p18">
              <a:extLst>
                <a:ext uri="{FF2B5EF4-FFF2-40B4-BE49-F238E27FC236}">
                  <a16:creationId xmlns:a16="http://schemas.microsoft.com/office/drawing/2014/main" id="{5FEEC5FD-14A5-4952-8B7B-ED666338F462}"/>
                </a:ext>
              </a:extLst>
            </p:cNvPr>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1" name="Google Shape;41353;p18">
              <a:extLst>
                <a:ext uri="{FF2B5EF4-FFF2-40B4-BE49-F238E27FC236}">
                  <a16:creationId xmlns:a16="http://schemas.microsoft.com/office/drawing/2014/main" id="{4B5B00BD-ACA2-48EC-983C-75E77E8B362B}"/>
                </a:ext>
              </a:extLst>
            </p:cNvPr>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2" name="Google Shape;41354;p18">
              <a:extLst>
                <a:ext uri="{FF2B5EF4-FFF2-40B4-BE49-F238E27FC236}">
                  <a16:creationId xmlns:a16="http://schemas.microsoft.com/office/drawing/2014/main" id="{5C20201D-6CB5-4932-B1D2-E7D0A18C9D60}"/>
                </a:ext>
              </a:extLst>
            </p:cNvPr>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3" name="Google Shape;41355;p18">
              <a:extLst>
                <a:ext uri="{FF2B5EF4-FFF2-40B4-BE49-F238E27FC236}">
                  <a16:creationId xmlns:a16="http://schemas.microsoft.com/office/drawing/2014/main" id="{6C7EF92C-D54E-4A20-9A31-75A9BE48D770}"/>
                </a:ext>
              </a:extLst>
            </p:cNvPr>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4" name="Google Shape;41356;p18">
              <a:extLst>
                <a:ext uri="{FF2B5EF4-FFF2-40B4-BE49-F238E27FC236}">
                  <a16:creationId xmlns:a16="http://schemas.microsoft.com/office/drawing/2014/main" id="{7291C61B-D41B-4ED4-92DD-54C0FF10D69F}"/>
                </a:ext>
              </a:extLst>
            </p:cNvPr>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5" name="Google Shape;41357;p18">
              <a:extLst>
                <a:ext uri="{FF2B5EF4-FFF2-40B4-BE49-F238E27FC236}">
                  <a16:creationId xmlns:a16="http://schemas.microsoft.com/office/drawing/2014/main" id="{920EEF8D-85A6-41A3-9193-93F9DF9E1F2D}"/>
                </a:ext>
              </a:extLst>
            </p:cNvPr>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6" name="Google Shape;41358;p18">
              <a:extLst>
                <a:ext uri="{FF2B5EF4-FFF2-40B4-BE49-F238E27FC236}">
                  <a16:creationId xmlns:a16="http://schemas.microsoft.com/office/drawing/2014/main" id="{395C7E96-BBE4-4783-83C1-120B14EA2ED7}"/>
                </a:ext>
              </a:extLst>
            </p:cNvPr>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7" name="Google Shape;41359;p18">
              <a:extLst>
                <a:ext uri="{FF2B5EF4-FFF2-40B4-BE49-F238E27FC236}">
                  <a16:creationId xmlns:a16="http://schemas.microsoft.com/office/drawing/2014/main" id="{491B7214-2903-4561-B6A1-1654F6229C71}"/>
                </a:ext>
              </a:extLst>
            </p:cNvPr>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8" name="Google Shape;41360;p18">
              <a:extLst>
                <a:ext uri="{FF2B5EF4-FFF2-40B4-BE49-F238E27FC236}">
                  <a16:creationId xmlns:a16="http://schemas.microsoft.com/office/drawing/2014/main" id="{AABF276C-6542-4B14-8970-435397E7569A}"/>
                </a:ext>
              </a:extLst>
            </p:cNvPr>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49" name="Google Shape;41361;p18">
              <a:extLst>
                <a:ext uri="{FF2B5EF4-FFF2-40B4-BE49-F238E27FC236}">
                  <a16:creationId xmlns:a16="http://schemas.microsoft.com/office/drawing/2014/main" id="{F9FC83E1-322C-40AC-B137-D1732C9F4879}"/>
                </a:ext>
              </a:extLst>
            </p:cNvPr>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0" name="Google Shape;41362;p18">
              <a:extLst>
                <a:ext uri="{FF2B5EF4-FFF2-40B4-BE49-F238E27FC236}">
                  <a16:creationId xmlns:a16="http://schemas.microsoft.com/office/drawing/2014/main" id="{1F5509B2-7872-44B3-846B-C798C21C3CA1}"/>
                </a:ext>
              </a:extLst>
            </p:cNvPr>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1" name="Google Shape;41363;p18">
              <a:extLst>
                <a:ext uri="{FF2B5EF4-FFF2-40B4-BE49-F238E27FC236}">
                  <a16:creationId xmlns:a16="http://schemas.microsoft.com/office/drawing/2014/main" id="{ED4988A7-008B-464D-B8CE-3B65DD744B54}"/>
                </a:ext>
              </a:extLst>
            </p:cNvPr>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2" name="Google Shape;41364;p18">
              <a:extLst>
                <a:ext uri="{FF2B5EF4-FFF2-40B4-BE49-F238E27FC236}">
                  <a16:creationId xmlns:a16="http://schemas.microsoft.com/office/drawing/2014/main" id="{D6439790-125A-46E9-AC4A-EA2CD9F505E7}"/>
                </a:ext>
              </a:extLst>
            </p:cNvPr>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3" name="Google Shape;41365;p18">
              <a:extLst>
                <a:ext uri="{FF2B5EF4-FFF2-40B4-BE49-F238E27FC236}">
                  <a16:creationId xmlns:a16="http://schemas.microsoft.com/office/drawing/2014/main" id="{DADB238D-DC4C-42D5-A07C-413E820046BD}"/>
                </a:ext>
              </a:extLst>
            </p:cNvPr>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4" name="Google Shape;41366;p18">
              <a:extLst>
                <a:ext uri="{FF2B5EF4-FFF2-40B4-BE49-F238E27FC236}">
                  <a16:creationId xmlns:a16="http://schemas.microsoft.com/office/drawing/2014/main" id="{E9F33BEC-BF38-4B41-8DC7-D97EEE39D794}"/>
                </a:ext>
              </a:extLst>
            </p:cNvPr>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5" name="Google Shape;41367;p18">
              <a:extLst>
                <a:ext uri="{FF2B5EF4-FFF2-40B4-BE49-F238E27FC236}">
                  <a16:creationId xmlns:a16="http://schemas.microsoft.com/office/drawing/2014/main" id="{F5AF258E-7A01-47F2-AD84-CF91FE619782}"/>
                </a:ext>
              </a:extLst>
            </p:cNvPr>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6" name="Google Shape;41368;p18">
              <a:extLst>
                <a:ext uri="{FF2B5EF4-FFF2-40B4-BE49-F238E27FC236}">
                  <a16:creationId xmlns:a16="http://schemas.microsoft.com/office/drawing/2014/main" id="{3797844A-592B-4A76-B861-514B9BAC6E94}"/>
                </a:ext>
              </a:extLst>
            </p:cNvPr>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7" name="Google Shape;41369;p18">
              <a:extLst>
                <a:ext uri="{FF2B5EF4-FFF2-40B4-BE49-F238E27FC236}">
                  <a16:creationId xmlns:a16="http://schemas.microsoft.com/office/drawing/2014/main" id="{9412BED9-A6D1-4A20-8638-FB810F7C76C1}"/>
                </a:ext>
              </a:extLst>
            </p:cNvPr>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8" name="Google Shape;41370;p18">
              <a:extLst>
                <a:ext uri="{FF2B5EF4-FFF2-40B4-BE49-F238E27FC236}">
                  <a16:creationId xmlns:a16="http://schemas.microsoft.com/office/drawing/2014/main" id="{C686180C-5213-4918-87E9-14F6EA395453}"/>
                </a:ext>
              </a:extLst>
            </p:cNvPr>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59" name="Google Shape;41371;p18">
              <a:extLst>
                <a:ext uri="{FF2B5EF4-FFF2-40B4-BE49-F238E27FC236}">
                  <a16:creationId xmlns:a16="http://schemas.microsoft.com/office/drawing/2014/main" id="{81AB1AC6-F1F6-4966-8D41-3A5B86437218}"/>
                </a:ext>
              </a:extLst>
            </p:cNvPr>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0" name="Google Shape;41372;p18">
              <a:extLst>
                <a:ext uri="{FF2B5EF4-FFF2-40B4-BE49-F238E27FC236}">
                  <a16:creationId xmlns:a16="http://schemas.microsoft.com/office/drawing/2014/main" id="{5E4C2D11-C75F-4850-9652-73097BFDC2CD}"/>
                </a:ext>
              </a:extLst>
            </p:cNvPr>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1" name="Google Shape;41373;p18">
              <a:extLst>
                <a:ext uri="{FF2B5EF4-FFF2-40B4-BE49-F238E27FC236}">
                  <a16:creationId xmlns:a16="http://schemas.microsoft.com/office/drawing/2014/main" id="{A2A05EE3-EBC4-4885-BA40-05BED9E6076B}"/>
                </a:ext>
              </a:extLst>
            </p:cNvPr>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2" name="Google Shape;41374;p18">
              <a:extLst>
                <a:ext uri="{FF2B5EF4-FFF2-40B4-BE49-F238E27FC236}">
                  <a16:creationId xmlns:a16="http://schemas.microsoft.com/office/drawing/2014/main" id="{6E09BF7F-AF89-47E6-8C94-9879B83C1CE7}"/>
                </a:ext>
              </a:extLst>
            </p:cNvPr>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3" name="Google Shape;41375;p18">
              <a:extLst>
                <a:ext uri="{FF2B5EF4-FFF2-40B4-BE49-F238E27FC236}">
                  <a16:creationId xmlns:a16="http://schemas.microsoft.com/office/drawing/2014/main" id="{1113E554-06C0-4282-8BC8-71CAB1C80115}"/>
                </a:ext>
              </a:extLst>
            </p:cNvPr>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4" name="Google Shape;41376;p18">
              <a:extLst>
                <a:ext uri="{FF2B5EF4-FFF2-40B4-BE49-F238E27FC236}">
                  <a16:creationId xmlns:a16="http://schemas.microsoft.com/office/drawing/2014/main" id="{224786E2-9437-448E-B020-995EA14F1CBB}"/>
                </a:ext>
              </a:extLst>
            </p:cNvPr>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5" name="Google Shape;41377;p18">
              <a:extLst>
                <a:ext uri="{FF2B5EF4-FFF2-40B4-BE49-F238E27FC236}">
                  <a16:creationId xmlns:a16="http://schemas.microsoft.com/office/drawing/2014/main" id="{694AB8A6-CF57-41C4-9852-94F32727D737}"/>
                </a:ext>
              </a:extLst>
            </p:cNvPr>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6" name="Google Shape;41378;p18">
              <a:extLst>
                <a:ext uri="{FF2B5EF4-FFF2-40B4-BE49-F238E27FC236}">
                  <a16:creationId xmlns:a16="http://schemas.microsoft.com/office/drawing/2014/main" id="{3B800A32-BEF0-4299-8FA9-30B5686672E9}"/>
                </a:ext>
              </a:extLst>
            </p:cNvPr>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7" name="Google Shape;41379;p18">
              <a:extLst>
                <a:ext uri="{FF2B5EF4-FFF2-40B4-BE49-F238E27FC236}">
                  <a16:creationId xmlns:a16="http://schemas.microsoft.com/office/drawing/2014/main" id="{0A802579-9CDF-4105-9F79-EEA3AF24D9D5}"/>
                </a:ext>
              </a:extLst>
            </p:cNvPr>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8" name="Google Shape;41380;p18">
              <a:extLst>
                <a:ext uri="{FF2B5EF4-FFF2-40B4-BE49-F238E27FC236}">
                  <a16:creationId xmlns:a16="http://schemas.microsoft.com/office/drawing/2014/main" id="{F2DDD424-5FAF-4875-91F2-9C6951D48F69}"/>
                </a:ext>
              </a:extLst>
            </p:cNvPr>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69" name="Google Shape;41381;p18">
              <a:extLst>
                <a:ext uri="{FF2B5EF4-FFF2-40B4-BE49-F238E27FC236}">
                  <a16:creationId xmlns:a16="http://schemas.microsoft.com/office/drawing/2014/main" id="{FB8723C2-8A3F-4D9B-975C-A8456D3BB321}"/>
                </a:ext>
              </a:extLst>
            </p:cNvPr>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0" name="Google Shape;41382;p18">
              <a:extLst>
                <a:ext uri="{FF2B5EF4-FFF2-40B4-BE49-F238E27FC236}">
                  <a16:creationId xmlns:a16="http://schemas.microsoft.com/office/drawing/2014/main" id="{2F84DE4D-79BF-4CE2-8BCB-A44CF14E2ED1}"/>
                </a:ext>
              </a:extLst>
            </p:cNvPr>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1" name="Google Shape;41383;p18">
              <a:extLst>
                <a:ext uri="{FF2B5EF4-FFF2-40B4-BE49-F238E27FC236}">
                  <a16:creationId xmlns:a16="http://schemas.microsoft.com/office/drawing/2014/main" id="{630A3F1F-6634-4C51-957F-5F7BC81244C9}"/>
                </a:ext>
              </a:extLst>
            </p:cNvPr>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2" name="Google Shape;41384;p18">
              <a:extLst>
                <a:ext uri="{FF2B5EF4-FFF2-40B4-BE49-F238E27FC236}">
                  <a16:creationId xmlns:a16="http://schemas.microsoft.com/office/drawing/2014/main" id="{417A398A-8D3B-4FFA-B335-A4D0523DE22D}"/>
                </a:ext>
              </a:extLst>
            </p:cNvPr>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3" name="Google Shape;41385;p18">
              <a:extLst>
                <a:ext uri="{FF2B5EF4-FFF2-40B4-BE49-F238E27FC236}">
                  <a16:creationId xmlns:a16="http://schemas.microsoft.com/office/drawing/2014/main" id="{18A56097-A450-4E5B-93AF-564FCCC2BC4B}"/>
                </a:ext>
              </a:extLst>
            </p:cNvPr>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4" name="Google Shape;41386;p18">
              <a:extLst>
                <a:ext uri="{FF2B5EF4-FFF2-40B4-BE49-F238E27FC236}">
                  <a16:creationId xmlns:a16="http://schemas.microsoft.com/office/drawing/2014/main" id="{5945BE32-E040-4630-A675-10893E005D13}"/>
                </a:ext>
              </a:extLst>
            </p:cNvPr>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5" name="Google Shape;41387;p18">
              <a:extLst>
                <a:ext uri="{FF2B5EF4-FFF2-40B4-BE49-F238E27FC236}">
                  <a16:creationId xmlns:a16="http://schemas.microsoft.com/office/drawing/2014/main" id="{451E2E9B-840C-45D1-B094-9CB88DEF8774}"/>
                </a:ext>
              </a:extLst>
            </p:cNvPr>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6" name="Google Shape;41388;p18">
              <a:extLst>
                <a:ext uri="{FF2B5EF4-FFF2-40B4-BE49-F238E27FC236}">
                  <a16:creationId xmlns:a16="http://schemas.microsoft.com/office/drawing/2014/main" id="{246C0F9E-77A7-4977-A90B-219CBA4040B4}"/>
                </a:ext>
              </a:extLst>
            </p:cNvPr>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7" name="Google Shape;41389;p18">
              <a:extLst>
                <a:ext uri="{FF2B5EF4-FFF2-40B4-BE49-F238E27FC236}">
                  <a16:creationId xmlns:a16="http://schemas.microsoft.com/office/drawing/2014/main" id="{D4992286-041C-4BD0-A6FA-DD565099749C}"/>
                </a:ext>
              </a:extLst>
            </p:cNvPr>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8" name="Google Shape;41390;p18">
              <a:extLst>
                <a:ext uri="{FF2B5EF4-FFF2-40B4-BE49-F238E27FC236}">
                  <a16:creationId xmlns:a16="http://schemas.microsoft.com/office/drawing/2014/main" id="{18DCA980-CE2A-434A-AC03-FD00EF7B5550}"/>
                </a:ext>
              </a:extLst>
            </p:cNvPr>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79" name="Google Shape;41391;p18">
              <a:extLst>
                <a:ext uri="{FF2B5EF4-FFF2-40B4-BE49-F238E27FC236}">
                  <a16:creationId xmlns:a16="http://schemas.microsoft.com/office/drawing/2014/main" id="{B1FB87FF-E1E1-4F09-A127-0DFA7215326A}"/>
                </a:ext>
              </a:extLst>
            </p:cNvPr>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0" name="Google Shape;41392;p18">
              <a:extLst>
                <a:ext uri="{FF2B5EF4-FFF2-40B4-BE49-F238E27FC236}">
                  <a16:creationId xmlns:a16="http://schemas.microsoft.com/office/drawing/2014/main" id="{8FB0F816-D919-4238-B31C-A8CF8DDACC9A}"/>
                </a:ext>
              </a:extLst>
            </p:cNvPr>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1" name="Google Shape;41393;p18">
              <a:extLst>
                <a:ext uri="{FF2B5EF4-FFF2-40B4-BE49-F238E27FC236}">
                  <a16:creationId xmlns:a16="http://schemas.microsoft.com/office/drawing/2014/main" id="{79B7DE6A-C44F-4C44-96DF-55B6C27A7EC0}"/>
                </a:ext>
              </a:extLst>
            </p:cNvPr>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2" name="Google Shape;41394;p18">
              <a:extLst>
                <a:ext uri="{FF2B5EF4-FFF2-40B4-BE49-F238E27FC236}">
                  <a16:creationId xmlns:a16="http://schemas.microsoft.com/office/drawing/2014/main" id="{79D338E6-4498-4D24-A8F0-B22A5A20F8BC}"/>
                </a:ext>
              </a:extLst>
            </p:cNvPr>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3" name="Google Shape;41395;p18">
              <a:extLst>
                <a:ext uri="{FF2B5EF4-FFF2-40B4-BE49-F238E27FC236}">
                  <a16:creationId xmlns:a16="http://schemas.microsoft.com/office/drawing/2014/main" id="{C3E882AF-16E6-4AFC-B76D-8EC812C75BF7}"/>
                </a:ext>
              </a:extLst>
            </p:cNvPr>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4" name="Google Shape;41396;p18">
              <a:extLst>
                <a:ext uri="{FF2B5EF4-FFF2-40B4-BE49-F238E27FC236}">
                  <a16:creationId xmlns:a16="http://schemas.microsoft.com/office/drawing/2014/main" id="{9C8656AA-FAD2-4EE4-94D6-14B8046A65BB}"/>
                </a:ext>
              </a:extLst>
            </p:cNvPr>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5" name="Google Shape;41397;p18">
              <a:extLst>
                <a:ext uri="{FF2B5EF4-FFF2-40B4-BE49-F238E27FC236}">
                  <a16:creationId xmlns:a16="http://schemas.microsoft.com/office/drawing/2014/main" id="{01FEE281-4D92-4642-B4C8-828A4481B52F}"/>
                </a:ext>
              </a:extLst>
            </p:cNvPr>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6" name="Google Shape;41398;p18">
              <a:extLst>
                <a:ext uri="{FF2B5EF4-FFF2-40B4-BE49-F238E27FC236}">
                  <a16:creationId xmlns:a16="http://schemas.microsoft.com/office/drawing/2014/main" id="{C241CBE4-FF30-4BC3-92D4-856186CB7F4C}"/>
                </a:ext>
              </a:extLst>
            </p:cNvPr>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7" name="Google Shape;41399;p18">
              <a:extLst>
                <a:ext uri="{FF2B5EF4-FFF2-40B4-BE49-F238E27FC236}">
                  <a16:creationId xmlns:a16="http://schemas.microsoft.com/office/drawing/2014/main" id="{AC369816-BB8C-48F0-9F7E-4B3271958788}"/>
                </a:ext>
              </a:extLst>
            </p:cNvPr>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8" name="Google Shape;41400;p18">
              <a:extLst>
                <a:ext uri="{FF2B5EF4-FFF2-40B4-BE49-F238E27FC236}">
                  <a16:creationId xmlns:a16="http://schemas.microsoft.com/office/drawing/2014/main" id="{5C0273BC-B261-4C19-AEBB-E96CD0BDE05F}"/>
                </a:ext>
              </a:extLst>
            </p:cNvPr>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89" name="Google Shape;41401;p18">
              <a:extLst>
                <a:ext uri="{FF2B5EF4-FFF2-40B4-BE49-F238E27FC236}">
                  <a16:creationId xmlns:a16="http://schemas.microsoft.com/office/drawing/2014/main" id="{CB7F4C91-D5EF-4F6C-8862-02D56212809C}"/>
                </a:ext>
              </a:extLst>
            </p:cNvPr>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0" name="Google Shape;41402;p18">
              <a:extLst>
                <a:ext uri="{FF2B5EF4-FFF2-40B4-BE49-F238E27FC236}">
                  <a16:creationId xmlns:a16="http://schemas.microsoft.com/office/drawing/2014/main" id="{FB290F28-A1F3-4916-B624-62E0FEDEC521}"/>
                </a:ext>
              </a:extLst>
            </p:cNvPr>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1" name="Google Shape;41403;p18">
              <a:extLst>
                <a:ext uri="{FF2B5EF4-FFF2-40B4-BE49-F238E27FC236}">
                  <a16:creationId xmlns:a16="http://schemas.microsoft.com/office/drawing/2014/main" id="{8283CAA3-86BF-4D39-A579-3835B738E631}"/>
                </a:ext>
              </a:extLst>
            </p:cNvPr>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2" name="Google Shape;41404;p18">
              <a:extLst>
                <a:ext uri="{FF2B5EF4-FFF2-40B4-BE49-F238E27FC236}">
                  <a16:creationId xmlns:a16="http://schemas.microsoft.com/office/drawing/2014/main" id="{84F888AD-4D60-4C32-B961-08135062E43B}"/>
                </a:ext>
              </a:extLst>
            </p:cNvPr>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3" name="Google Shape;41405;p18">
              <a:extLst>
                <a:ext uri="{FF2B5EF4-FFF2-40B4-BE49-F238E27FC236}">
                  <a16:creationId xmlns:a16="http://schemas.microsoft.com/office/drawing/2014/main" id="{6F872BF5-2D2D-4A31-B9CF-4760390BFDC3}"/>
                </a:ext>
              </a:extLst>
            </p:cNvPr>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4" name="Google Shape;41406;p18">
              <a:extLst>
                <a:ext uri="{FF2B5EF4-FFF2-40B4-BE49-F238E27FC236}">
                  <a16:creationId xmlns:a16="http://schemas.microsoft.com/office/drawing/2014/main" id="{12C0D53E-63D2-4980-8777-E1D5C33B1ACA}"/>
                </a:ext>
              </a:extLst>
            </p:cNvPr>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5" name="Google Shape;41407;p18">
              <a:extLst>
                <a:ext uri="{FF2B5EF4-FFF2-40B4-BE49-F238E27FC236}">
                  <a16:creationId xmlns:a16="http://schemas.microsoft.com/office/drawing/2014/main" id="{FD8D6041-2FCE-4C54-96BB-965F0C89FF48}"/>
                </a:ext>
              </a:extLst>
            </p:cNvPr>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6" name="Google Shape;41408;p18">
              <a:extLst>
                <a:ext uri="{FF2B5EF4-FFF2-40B4-BE49-F238E27FC236}">
                  <a16:creationId xmlns:a16="http://schemas.microsoft.com/office/drawing/2014/main" id="{1FD69A9D-3EBA-44CC-ADB2-A262FEB42661}"/>
                </a:ext>
              </a:extLst>
            </p:cNvPr>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7" name="Google Shape;41409;p18">
              <a:extLst>
                <a:ext uri="{FF2B5EF4-FFF2-40B4-BE49-F238E27FC236}">
                  <a16:creationId xmlns:a16="http://schemas.microsoft.com/office/drawing/2014/main" id="{F2CD9BAA-833A-468C-9F08-C47F8F2BFAD4}"/>
                </a:ext>
              </a:extLst>
            </p:cNvPr>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8" name="Google Shape;41410;p18">
              <a:extLst>
                <a:ext uri="{FF2B5EF4-FFF2-40B4-BE49-F238E27FC236}">
                  <a16:creationId xmlns:a16="http://schemas.microsoft.com/office/drawing/2014/main" id="{4E8FDD53-3E92-423E-A6E5-99DFE5B0234E}"/>
                </a:ext>
              </a:extLst>
            </p:cNvPr>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699" name="Google Shape;41411;p18">
              <a:extLst>
                <a:ext uri="{FF2B5EF4-FFF2-40B4-BE49-F238E27FC236}">
                  <a16:creationId xmlns:a16="http://schemas.microsoft.com/office/drawing/2014/main" id="{A7DFC8C2-AAC9-4BE5-B303-D01D11439B74}"/>
                </a:ext>
              </a:extLst>
            </p:cNvPr>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0" name="Google Shape;41412;p18">
              <a:extLst>
                <a:ext uri="{FF2B5EF4-FFF2-40B4-BE49-F238E27FC236}">
                  <a16:creationId xmlns:a16="http://schemas.microsoft.com/office/drawing/2014/main" id="{0FF748DD-630E-4D66-8BA2-3A3A9C70BFF1}"/>
                </a:ext>
              </a:extLst>
            </p:cNvPr>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1" name="Google Shape;41413;p18">
              <a:extLst>
                <a:ext uri="{FF2B5EF4-FFF2-40B4-BE49-F238E27FC236}">
                  <a16:creationId xmlns:a16="http://schemas.microsoft.com/office/drawing/2014/main" id="{D1E23C3F-0F14-4A2B-9398-AE075FCE08CD}"/>
                </a:ext>
              </a:extLst>
            </p:cNvPr>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2" name="Google Shape;41414;p18">
              <a:extLst>
                <a:ext uri="{FF2B5EF4-FFF2-40B4-BE49-F238E27FC236}">
                  <a16:creationId xmlns:a16="http://schemas.microsoft.com/office/drawing/2014/main" id="{948B7C17-1C7B-4B1B-89D2-B14F8E8E14FD}"/>
                </a:ext>
              </a:extLst>
            </p:cNvPr>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3" name="Google Shape;41415;p18">
              <a:extLst>
                <a:ext uri="{FF2B5EF4-FFF2-40B4-BE49-F238E27FC236}">
                  <a16:creationId xmlns:a16="http://schemas.microsoft.com/office/drawing/2014/main" id="{238ADE7C-71D0-4EC2-8504-E04CA1BEA91E}"/>
                </a:ext>
              </a:extLst>
            </p:cNvPr>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4" name="Google Shape;41416;p18">
              <a:extLst>
                <a:ext uri="{FF2B5EF4-FFF2-40B4-BE49-F238E27FC236}">
                  <a16:creationId xmlns:a16="http://schemas.microsoft.com/office/drawing/2014/main" id="{B8FE1088-96F8-4353-8B2D-677F48F3ADE0}"/>
                </a:ext>
              </a:extLst>
            </p:cNvPr>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5" name="Google Shape;41417;p18">
              <a:extLst>
                <a:ext uri="{FF2B5EF4-FFF2-40B4-BE49-F238E27FC236}">
                  <a16:creationId xmlns:a16="http://schemas.microsoft.com/office/drawing/2014/main" id="{778864A8-7A16-4D9A-8260-C6C1C279939B}"/>
                </a:ext>
              </a:extLst>
            </p:cNvPr>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6" name="Google Shape;41418;p18">
              <a:extLst>
                <a:ext uri="{FF2B5EF4-FFF2-40B4-BE49-F238E27FC236}">
                  <a16:creationId xmlns:a16="http://schemas.microsoft.com/office/drawing/2014/main" id="{98EB6D87-CD50-461B-9B28-41927A001B45}"/>
                </a:ext>
              </a:extLst>
            </p:cNvPr>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7" name="Google Shape;41419;p18">
              <a:extLst>
                <a:ext uri="{FF2B5EF4-FFF2-40B4-BE49-F238E27FC236}">
                  <a16:creationId xmlns:a16="http://schemas.microsoft.com/office/drawing/2014/main" id="{BDD65AB0-74AE-4C41-A40B-7C52E8151172}"/>
                </a:ext>
              </a:extLst>
            </p:cNvPr>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8" name="Google Shape;41420;p18">
              <a:extLst>
                <a:ext uri="{FF2B5EF4-FFF2-40B4-BE49-F238E27FC236}">
                  <a16:creationId xmlns:a16="http://schemas.microsoft.com/office/drawing/2014/main" id="{123BFF67-9DB6-417D-905E-5569997573AA}"/>
                </a:ext>
              </a:extLst>
            </p:cNvPr>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09" name="Google Shape;41421;p18">
              <a:extLst>
                <a:ext uri="{FF2B5EF4-FFF2-40B4-BE49-F238E27FC236}">
                  <a16:creationId xmlns:a16="http://schemas.microsoft.com/office/drawing/2014/main" id="{C78A3068-2AA8-472D-BF4E-28124FF340A3}"/>
                </a:ext>
              </a:extLst>
            </p:cNvPr>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0" name="Google Shape;41422;p18">
              <a:extLst>
                <a:ext uri="{FF2B5EF4-FFF2-40B4-BE49-F238E27FC236}">
                  <a16:creationId xmlns:a16="http://schemas.microsoft.com/office/drawing/2014/main" id="{455B4759-5F93-4321-A6B5-C0441707A795}"/>
                </a:ext>
              </a:extLst>
            </p:cNvPr>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1" name="Google Shape;41423;p18">
              <a:extLst>
                <a:ext uri="{FF2B5EF4-FFF2-40B4-BE49-F238E27FC236}">
                  <a16:creationId xmlns:a16="http://schemas.microsoft.com/office/drawing/2014/main" id="{46A750BB-D3E1-4D70-BDE5-582A64D0A588}"/>
                </a:ext>
              </a:extLst>
            </p:cNvPr>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2" name="Google Shape;41424;p18">
              <a:extLst>
                <a:ext uri="{FF2B5EF4-FFF2-40B4-BE49-F238E27FC236}">
                  <a16:creationId xmlns:a16="http://schemas.microsoft.com/office/drawing/2014/main" id="{678EB8A0-7D0E-4EFE-B8A3-005DE26A980D}"/>
                </a:ext>
              </a:extLst>
            </p:cNvPr>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3" name="Google Shape;41425;p18">
              <a:extLst>
                <a:ext uri="{FF2B5EF4-FFF2-40B4-BE49-F238E27FC236}">
                  <a16:creationId xmlns:a16="http://schemas.microsoft.com/office/drawing/2014/main" id="{188F1FD8-C02A-4110-B47E-9342B9A91F96}"/>
                </a:ext>
              </a:extLst>
            </p:cNvPr>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4" name="Google Shape;41426;p18">
              <a:extLst>
                <a:ext uri="{FF2B5EF4-FFF2-40B4-BE49-F238E27FC236}">
                  <a16:creationId xmlns:a16="http://schemas.microsoft.com/office/drawing/2014/main" id="{A807D9C7-B3FC-4CDD-BC1B-D4EB4960B210}"/>
                </a:ext>
              </a:extLst>
            </p:cNvPr>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5" name="Google Shape;41427;p18">
              <a:extLst>
                <a:ext uri="{FF2B5EF4-FFF2-40B4-BE49-F238E27FC236}">
                  <a16:creationId xmlns:a16="http://schemas.microsoft.com/office/drawing/2014/main" id="{6A977D64-7AFB-42B7-9063-9D1019B268DD}"/>
                </a:ext>
              </a:extLst>
            </p:cNvPr>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6" name="Google Shape;41428;p18">
              <a:extLst>
                <a:ext uri="{FF2B5EF4-FFF2-40B4-BE49-F238E27FC236}">
                  <a16:creationId xmlns:a16="http://schemas.microsoft.com/office/drawing/2014/main" id="{9DCDD133-D542-42CC-9D18-F8220BD471A9}"/>
                </a:ext>
              </a:extLst>
            </p:cNvPr>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7" name="Google Shape;41429;p18">
              <a:extLst>
                <a:ext uri="{FF2B5EF4-FFF2-40B4-BE49-F238E27FC236}">
                  <a16:creationId xmlns:a16="http://schemas.microsoft.com/office/drawing/2014/main" id="{DDEF9BA6-A851-4C7C-8DFD-43568B94AD05}"/>
                </a:ext>
              </a:extLst>
            </p:cNvPr>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8" name="Google Shape;41430;p18">
              <a:extLst>
                <a:ext uri="{FF2B5EF4-FFF2-40B4-BE49-F238E27FC236}">
                  <a16:creationId xmlns:a16="http://schemas.microsoft.com/office/drawing/2014/main" id="{04603C8E-BCE8-4262-9969-A36480F80DDE}"/>
                </a:ext>
              </a:extLst>
            </p:cNvPr>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19" name="Google Shape;41431;p18">
              <a:extLst>
                <a:ext uri="{FF2B5EF4-FFF2-40B4-BE49-F238E27FC236}">
                  <a16:creationId xmlns:a16="http://schemas.microsoft.com/office/drawing/2014/main" id="{4029C18D-8517-4291-9152-AB8061A9F13C}"/>
                </a:ext>
              </a:extLst>
            </p:cNvPr>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0" name="Google Shape;41432;p18">
              <a:extLst>
                <a:ext uri="{FF2B5EF4-FFF2-40B4-BE49-F238E27FC236}">
                  <a16:creationId xmlns:a16="http://schemas.microsoft.com/office/drawing/2014/main" id="{47DE0021-16A7-472F-BA64-172A07F62264}"/>
                </a:ext>
              </a:extLst>
            </p:cNvPr>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1" name="Google Shape;41433;p18">
              <a:extLst>
                <a:ext uri="{FF2B5EF4-FFF2-40B4-BE49-F238E27FC236}">
                  <a16:creationId xmlns:a16="http://schemas.microsoft.com/office/drawing/2014/main" id="{586903CB-9D4F-489C-9308-43E17F4BE853}"/>
                </a:ext>
              </a:extLst>
            </p:cNvPr>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2" name="Google Shape;41434;p18">
              <a:extLst>
                <a:ext uri="{FF2B5EF4-FFF2-40B4-BE49-F238E27FC236}">
                  <a16:creationId xmlns:a16="http://schemas.microsoft.com/office/drawing/2014/main" id="{777431B5-F0AB-4575-9B2D-6D0032AB82B5}"/>
                </a:ext>
              </a:extLst>
            </p:cNvPr>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3" name="Google Shape;41435;p18">
              <a:extLst>
                <a:ext uri="{FF2B5EF4-FFF2-40B4-BE49-F238E27FC236}">
                  <a16:creationId xmlns:a16="http://schemas.microsoft.com/office/drawing/2014/main" id="{DCEBAD0D-8211-4AE3-B3C8-C9697236342C}"/>
                </a:ext>
              </a:extLst>
            </p:cNvPr>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4" name="Google Shape;41436;p18">
              <a:extLst>
                <a:ext uri="{FF2B5EF4-FFF2-40B4-BE49-F238E27FC236}">
                  <a16:creationId xmlns:a16="http://schemas.microsoft.com/office/drawing/2014/main" id="{7773570C-D5C1-41FD-B7A5-CAEDDEF79CFD}"/>
                </a:ext>
              </a:extLst>
            </p:cNvPr>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5" name="Google Shape;41437;p18">
              <a:extLst>
                <a:ext uri="{FF2B5EF4-FFF2-40B4-BE49-F238E27FC236}">
                  <a16:creationId xmlns:a16="http://schemas.microsoft.com/office/drawing/2014/main" id="{0841AA86-A826-46A7-85AE-1403CBE1503A}"/>
                </a:ext>
              </a:extLst>
            </p:cNvPr>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6" name="Google Shape;41438;p18">
              <a:extLst>
                <a:ext uri="{FF2B5EF4-FFF2-40B4-BE49-F238E27FC236}">
                  <a16:creationId xmlns:a16="http://schemas.microsoft.com/office/drawing/2014/main" id="{10D6DB83-51AA-469E-8F03-269C5BA8D20C}"/>
                </a:ext>
              </a:extLst>
            </p:cNvPr>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7" name="Google Shape;41439;p18">
              <a:extLst>
                <a:ext uri="{FF2B5EF4-FFF2-40B4-BE49-F238E27FC236}">
                  <a16:creationId xmlns:a16="http://schemas.microsoft.com/office/drawing/2014/main" id="{3905C8BD-8DFA-46D7-B5A7-645103E6D969}"/>
                </a:ext>
              </a:extLst>
            </p:cNvPr>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8" name="Google Shape;41440;p18">
              <a:extLst>
                <a:ext uri="{FF2B5EF4-FFF2-40B4-BE49-F238E27FC236}">
                  <a16:creationId xmlns:a16="http://schemas.microsoft.com/office/drawing/2014/main" id="{FDBC07FA-4ED7-45A0-8AA4-F483C335B7F3}"/>
                </a:ext>
              </a:extLst>
            </p:cNvPr>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29" name="Google Shape;41441;p18">
              <a:extLst>
                <a:ext uri="{FF2B5EF4-FFF2-40B4-BE49-F238E27FC236}">
                  <a16:creationId xmlns:a16="http://schemas.microsoft.com/office/drawing/2014/main" id="{5DF88F0D-6C3E-469A-8397-FFA4EB65C58D}"/>
                </a:ext>
              </a:extLst>
            </p:cNvPr>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0" name="Google Shape;41442;p18">
              <a:extLst>
                <a:ext uri="{FF2B5EF4-FFF2-40B4-BE49-F238E27FC236}">
                  <a16:creationId xmlns:a16="http://schemas.microsoft.com/office/drawing/2014/main" id="{1C33C10E-633A-46A8-A01D-00FE3567D6D7}"/>
                </a:ext>
              </a:extLst>
            </p:cNvPr>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1" name="Google Shape;41443;p18">
              <a:extLst>
                <a:ext uri="{FF2B5EF4-FFF2-40B4-BE49-F238E27FC236}">
                  <a16:creationId xmlns:a16="http://schemas.microsoft.com/office/drawing/2014/main" id="{677756D6-418A-444D-A27F-2E06C6A7FF07}"/>
                </a:ext>
              </a:extLst>
            </p:cNvPr>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2" name="Google Shape;41444;p18">
              <a:extLst>
                <a:ext uri="{FF2B5EF4-FFF2-40B4-BE49-F238E27FC236}">
                  <a16:creationId xmlns:a16="http://schemas.microsoft.com/office/drawing/2014/main" id="{E4C55E71-9406-4BFC-9AFA-CF538ED55BF7}"/>
                </a:ext>
              </a:extLst>
            </p:cNvPr>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3" name="Google Shape;41445;p18">
              <a:extLst>
                <a:ext uri="{FF2B5EF4-FFF2-40B4-BE49-F238E27FC236}">
                  <a16:creationId xmlns:a16="http://schemas.microsoft.com/office/drawing/2014/main" id="{7B7D7AB9-F822-490A-A29D-080AE417BCBF}"/>
                </a:ext>
              </a:extLst>
            </p:cNvPr>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4" name="Google Shape;41446;p18">
              <a:extLst>
                <a:ext uri="{FF2B5EF4-FFF2-40B4-BE49-F238E27FC236}">
                  <a16:creationId xmlns:a16="http://schemas.microsoft.com/office/drawing/2014/main" id="{E2138C38-55E4-4EB7-BCF5-73B3B982B9DF}"/>
                </a:ext>
              </a:extLst>
            </p:cNvPr>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5" name="Google Shape;41447;p18">
              <a:extLst>
                <a:ext uri="{FF2B5EF4-FFF2-40B4-BE49-F238E27FC236}">
                  <a16:creationId xmlns:a16="http://schemas.microsoft.com/office/drawing/2014/main" id="{8A47D3B8-8E06-420C-95A1-051E94AB4AA4}"/>
                </a:ext>
              </a:extLst>
            </p:cNvPr>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6" name="Google Shape;41448;p18">
              <a:extLst>
                <a:ext uri="{FF2B5EF4-FFF2-40B4-BE49-F238E27FC236}">
                  <a16:creationId xmlns:a16="http://schemas.microsoft.com/office/drawing/2014/main" id="{B83A9E6F-75A5-4FAC-9F52-029BE8DFB763}"/>
                </a:ext>
              </a:extLst>
            </p:cNvPr>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7" name="Google Shape;41449;p18">
              <a:extLst>
                <a:ext uri="{FF2B5EF4-FFF2-40B4-BE49-F238E27FC236}">
                  <a16:creationId xmlns:a16="http://schemas.microsoft.com/office/drawing/2014/main" id="{519CE05B-7AB6-4BD1-A121-413B51B0FA00}"/>
                </a:ext>
              </a:extLst>
            </p:cNvPr>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8" name="Google Shape;41450;p18">
              <a:extLst>
                <a:ext uri="{FF2B5EF4-FFF2-40B4-BE49-F238E27FC236}">
                  <a16:creationId xmlns:a16="http://schemas.microsoft.com/office/drawing/2014/main" id="{B6714959-3210-4142-800D-AFEFB9404D95}"/>
                </a:ext>
              </a:extLst>
            </p:cNvPr>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39" name="Google Shape;41451;p18">
              <a:extLst>
                <a:ext uri="{FF2B5EF4-FFF2-40B4-BE49-F238E27FC236}">
                  <a16:creationId xmlns:a16="http://schemas.microsoft.com/office/drawing/2014/main" id="{F646A09C-85A6-42CA-A7BE-8182FB6565EA}"/>
                </a:ext>
              </a:extLst>
            </p:cNvPr>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0" name="Google Shape;41452;p18">
              <a:extLst>
                <a:ext uri="{FF2B5EF4-FFF2-40B4-BE49-F238E27FC236}">
                  <a16:creationId xmlns:a16="http://schemas.microsoft.com/office/drawing/2014/main" id="{4BCD4794-9231-4AD0-AA83-6D9100CD4949}"/>
                </a:ext>
              </a:extLst>
            </p:cNvPr>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1" name="Google Shape;41453;p18">
              <a:extLst>
                <a:ext uri="{FF2B5EF4-FFF2-40B4-BE49-F238E27FC236}">
                  <a16:creationId xmlns:a16="http://schemas.microsoft.com/office/drawing/2014/main" id="{2D26181C-7D19-45A9-941F-4A73D1D23421}"/>
                </a:ext>
              </a:extLst>
            </p:cNvPr>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2" name="Google Shape;41454;p18">
              <a:extLst>
                <a:ext uri="{FF2B5EF4-FFF2-40B4-BE49-F238E27FC236}">
                  <a16:creationId xmlns:a16="http://schemas.microsoft.com/office/drawing/2014/main" id="{522B7998-0CAC-45F5-B7CC-D2C36DBF94AF}"/>
                </a:ext>
              </a:extLst>
            </p:cNvPr>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3" name="Google Shape;41455;p18">
              <a:extLst>
                <a:ext uri="{FF2B5EF4-FFF2-40B4-BE49-F238E27FC236}">
                  <a16:creationId xmlns:a16="http://schemas.microsoft.com/office/drawing/2014/main" id="{62D96B3B-3E09-4EC2-A551-461AAC7ECDE8}"/>
                </a:ext>
              </a:extLst>
            </p:cNvPr>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4" name="Google Shape;41456;p18">
              <a:extLst>
                <a:ext uri="{FF2B5EF4-FFF2-40B4-BE49-F238E27FC236}">
                  <a16:creationId xmlns:a16="http://schemas.microsoft.com/office/drawing/2014/main" id="{7E4CA4A9-687D-48E0-972A-DD0FCFBB1417}"/>
                </a:ext>
              </a:extLst>
            </p:cNvPr>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5" name="Google Shape;41457;p18">
              <a:extLst>
                <a:ext uri="{FF2B5EF4-FFF2-40B4-BE49-F238E27FC236}">
                  <a16:creationId xmlns:a16="http://schemas.microsoft.com/office/drawing/2014/main" id="{3AC3DB68-BA22-4283-BB5E-A90AD022417F}"/>
                </a:ext>
              </a:extLst>
            </p:cNvPr>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6" name="Google Shape;41458;p18">
              <a:extLst>
                <a:ext uri="{FF2B5EF4-FFF2-40B4-BE49-F238E27FC236}">
                  <a16:creationId xmlns:a16="http://schemas.microsoft.com/office/drawing/2014/main" id="{F5D7AF40-60DD-4B33-98FA-9DE9606BBEAA}"/>
                </a:ext>
              </a:extLst>
            </p:cNvPr>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7" name="Google Shape;41459;p18">
              <a:extLst>
                <a:ext uri="{FF2B5EF4-FFF2-40B4-BE49-F238E27FC236}">
                  <a16:creationId xmlns:a16="http://schemas.microsoft.com/office/drawing/2014/main" id="{2E1263C3-C3D1-4402-8DC3-121D7357655C}"/>
                </a:ext>
              </a:extLst>
            </p:cNvPr>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8" name="Google Shape;41460;p18">
              <a:extLst>
                <a:ext uri="{FF2B5EF4-FFF2-40B4-BE49-F238E27FC236}">
                  <a16:creationId xmlns:a16="http://schemas.microsoft.com/office/drawing/2014/main" id="{F51A6F18-B557-4BEC-858B-AF513ABF5D0F}"/>
                </a:ext>
              </a:extLst>
            </p:cNvPr>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49" name="Google Shape;41461;p18">
              <a:extLst>
                <a:ext uri="{FF2B5EF4-FFF2-40B4-BE49-F238E27FC236}">
                  <a16:creationId xmlns:a16="http://schemas.microsoft.com/office/drawing/2014/main" id="{76070891-1823-4FA5-8591-0B457036E419}"/>
                </a:ext>
              </a:extLst>
            </p:cNvPr>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0" name="Google Shape;41462;p18">
              <a:extLst>
                <a:ext uri="{FF2B5EF4-FFF2-40B4-BE49-F238E27FC236}">
                  <a16:creationId xmlns:a16="http://schemas.microsoft.com/office/drawing/2014/main" id="{3356F71F-3D87-4B91-A6D5-7AAACE392F97}"/>
                </a:ext>
              </a:extLst>
            </p:cNvPr>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1" name="Google Shape;41463;p18">
              <a:extLst>
                <a:ext uri="{FF2B5EF4-FFF2-40B4-BE49-F238E27FC236}">
                  <a16:creationId xmlns:a16="http://schemas.microsoft.com/office/drawing/2014/main" id="{59B2932F-F7D9-406B-8D2F-37B58EE2B389}"/>
                </a:ext>
              </a:extLst>
            </p:cNvPr>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2" name="Google Shape;41464;p18">
              <a:extLst>
                <a:ext uri="{FF2B5EF4-FFF2-40B4-BE49-F238E27FC236}">
                  <a16:creationId xmlns:a16="http://schemas.microsoft.com/office/drawing/2014/main" id="{24AE4BB9-3863-4EF8-A265-FAB5DE632DAF}"/>
                </a:ext>
              </a:extLst>
            </p:cNvPr>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3" name="Google Shape;41465;p18">
              <a:extLst>
                <a:ext uri="{FF2B5EF4-FFF2-40B4-BE49-F238E27FC236}">
                  <a16:creationId xmlns:a16="http://schemas.microsoft.com/office/drawing/2014/main" id="{9CF1AAEF-F01B-4FCE-8136-AED256212C52}"/>
                </a:ext>
              </a:extLst>
            </p:cNvPr>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4" name="Google Shape;41466;p18">
              <a:extLst>
                <a:ext uri="{FF2B5EF4-FFF2-40B4-BE49-F238E27FC236}">
                  <a16:creationId xmlns:a16="http://schemas.microsoft.com/office/drawing/2014/main" id="{D33A861E-B334-4E13-AD08-A217A0DAE7D2}"/>
                </a:ext>
              </a:extLst>
            </p:cNvPr>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5" name="Google Shape;41467;p18">
              <a:extLst>
                <a:ext uri="{FF2B5EF4-FFF2-40B4-BE49-F238E27FC236}">
                  <a16:creationId xmlns:a16="http://schemas.microsoft.com/office/drawing/2014/main" id="{B06B756F-72BE-4C81-9632-22E3A111A6D2}"/>
                </a:ext>
              </a:extLst>
            </p:cNvPr>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6" name="Google Shape;41468;p18">
              <a:extLst>
                <a:ext uri="{FF2B5EF4-FFF2-40B4-BE49-F238E27FC236}">
                  <a16:creationId xmlns:a16="http://schemas.microsoft.com/office/drawing/2014/main" id="{D128473D-79A5-49F1-910C-0506A6BEA244}"/>
                </a:ext>
              </a:extLst>
            </p:cNvPr>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7" name="Google Shape;41469;p18">
              <a:extLst>
                <a:ext uri="{FF2B5EF4-FFF2-40B4-BE49-F238E27FC236}">
                  <a16:creationId xmlns:a16="http://schemas.microsoft.com/office/drawing/2014/main" id="{C1B94CAD-2D4E-41E7-BF27-C1547BB6DE42}"/>
                </a:ext>
              </a:extLst>
            </p:cNvPr>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8" name="Google Shape;41470;p18">
              <a:extLst>
                <a:ext uri="{FF2B5EF4-FFF2-40B4-BE49-F238E27FC236}">
                  <a16:creationId xmlns:a16="http://schemas.microsoft.com/office/drawing/2014/main" id="{28B58C06-EC95-4167-BCAB-6CC7C79A6757}"/>
                </a:ext>
              </a:extLst>
            </p:cNvPr>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59" name="Google Shape;41471;p18">
              <a:extLst>
                <a:ext uri="{FF2B5EF4-FFF2-40B4-BE49-F238E27FC236}">
                  <a16:creationId xmlns:a16="http://schemas.microsoft.com/office/drawing/2014/main" id="{A7E1DB1D-7EE6-4CD3-A2EB-CCB9E7572591}"/>
                </a:ext>
              </a:extLst>
            </p:cNvPr>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0" name="Google Shape;41472;p18">
              <a:extLst>
                <a:ext uri="{FF2B5EF4-FFF2-40B4-BE49-F238E27FC236}">
                  <a16:creationId xmlns:a16="http://schemas.microsoft.com/office/drawing/2014/main" id="{E8F5F405-9253-4A54-A5AC-9B67892ABB4A}"/>
                </a:ext>
              </a:extLst>
            </p:cNvPr>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1" name="Google Shape;41473;p18">
              <a:extLst>
                <a:ext uri="{FF2B5EF4-FFF2-40B4-BE49-F238E27FC236}">
                  <a16:creationId xmlns:a16="http://schemas.microsoft.com/office/drawing/2014/main" id="{A4A0A024-6C99-406D-B012-6C26D331CC8E}"/>
                </a:ext>
              </a:extLst>
            </p:cNvPr>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2" name="Google Shape;41474;p18">
              <a:extLst>
                <a:ext uri="{FF2B5EF4-FFF2-40B4-BE49-F238E27FC236}">
                  <a16:creationId xmlns:a16="http://schemas.microsoft.com/office/drawing/2014/main" id="{DBBAABC7-398D-475E-9FFF-BA396705E7AC}"/>
                </a:ext>
              </a:extLst>
            </p:cNvPr>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3" name="Google Shape;41475;p18">
              <a:extLst>
                <a:ext uri="{FF2B5EF4-FFF2-40B4-BE49-F238E27FC236}">
                  <a16:creationId xmlns:a16="http://schemas.microsoft.com/office/drawing/2014/main" id="{D485169F-8BE4-4008-A8AA-32C31501EA92}"/>
                </a:ext>
              </a:extLst>
            </p:cNvPr>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4" name="Google Shape;41476;p18">
              <a:extLst>
                <a:ext uri="{FF2B5EF4-FFF2-40B4-BE49-F238E27FC236}">
                  <a16:creationId xmlns:a16="http://schemas.microsoft.com/office/drawing/2014/main" id="{C64907EA-C49E-4A0B-B897-8383BBAA55D8}"/>
                </a:ext>
              </a:extLst>
            </p:cNvPr>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5" name="Google Shape;41477;p18">
              <a:extLst>
                <a:ext uri="{FF2B5EF4-FFF2-40B4-BE49-F238E27FC236}">
                  <a16:creationId xmlns:a16="http://schemas.microsoft.com/office/drawing/2014/main" id="{80C3694E-38D1-4D78-ACD0-67F4049C47A8}"/>
                </a:ext>
              </a:extLst>
            </p:cNvPr>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6" name="Google Shape;41478;p18">
              <a:extLst>
                <a:ext uri="{FF2B5EF4-FFF2-40B4-BE49-F238E27FC236}">
                  <a16:creationId xmlns:a16="http://schemas.microsoft.com/office/drawing/2014/main" id="{44724794-AED3-46E1-A01E-DCEB1D31A588}"/>
                </a:ext>
              </a:extLst>
            </p:cNvPr>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7" name="Google Shape;41479;p18">
              <a:extLst>
                <a:ext uri="{FF2B5EF4-FFF2-40B4-BE49-F238E27FC236}">
                  <a16:creationId xmlns:a16="http://schemas.microsoft.com/office/drawing/2014/main" id="{CAE3D3D3-3A30-4EAE-8FB8-9867E6DF73EC}"/>
                </a:ext>
              </a:extLst>
            </p:cNvPr>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8" name="Google Shape;41480;p18">
              <a:extLst>
                <a:ext uri="{FF2B5EF4-FFF2-40B4-BE49-F238E27FC236}">
                  <a16:creationId xmlns:a16="http://schemas.microsoft.com/office/drawing/2014/main" id="{C8B036C1-8FA8-449A-8E35-9EC01A0EFF40}"/>
                </a:ext>
              </a:extLst>
            </p:cNvPr>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69" name="Google Shape;41481;p18">
              <a:extLst>
                <a:ext uri="{FF2B5EF4-FFF2-40B4-BE49-F238E27FC236}">
                  <a16:creationId xmlns:a16="http://schemas.microsoft.com/office/drawing/2014/main" id="{9A2B73A7-6DB9-42D3-830C-A7AC0D7127C9}"/>
                </a:ext>
              </a:extLst>
            </p:cNvPr>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0" name="Google Shape;41482;p18">
              <a:extLst>
                <a:ext uri="{FF2B5EF4-FFF2-40B4-BE49-F238E27FC236}">
                  <a16:creationId xmlns:a16="http://schemas.microsoft.com/office/drawing/2014/main" id="{AE04FB68-5A91-42DA-9F2B-E64408567295}"/>
                </a:ext>
              </a:extLst>
            </p:cNvPr>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1" name="Google Shape;41483;p18">
              <a:extLst>
                <a:ext uri="{FF2B5EF4-FFF2-40B4-BE49-F238E27FC236}">
                  <a16:creationId xmlns:a16="http://schemas.microsoft.com/office/drawing/2014/main" id="{B8E76FF8-C39D-41B4-B696-9B37B8B7DD20}"/>
                </a:ext>
              </a:extLst>
            </p:cNvPr>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2" name="Google Shape;41484;p18">
              <a:extLst>
                <a:ext uri="{FF2B5EF4-FFF2-40B4-BE49-F238E27FC236}">
                  <a16:creationId xmlns:a16="http://schemas.microsoft.com/office/drawing/2014/main" id="{528618C6-4926-4DD4-A47F-B6D6BE3E7536}"/>
                </a:ext>
              </a:extLst>
            </p:cNvPr>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3" name="Google Shape;41485;p18">
              <a:extLst>
                <a:ext uri="{FF2B5EF4-FFF2-40B4-BE49-F238E27FC236}">
                  <a16:creationId xmlns:a16="http://schemas.microsoft.com/office/drawing/2014/main" id="{A4C2F911-D603-43D8-A913-805536564118}"/>
                </a:ext>
              </a:extLst>
            </p:cNvPr>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4" name="Google Shape;41486;p18">
              <a:extLst>
                <a:ext uri="{FF2B5EF4-FFF2-40B4-BE49-F238E27FC236}">
                  <a16:creationId xmlns:a16="http://schemas.microsoft.com/office/drawing/2014/main" id="{3C6F0AB4-DA70-431A-96AE-525CB2C50C1E}"/>
                </a:ext>
              </a:extLst>
            </p:cNvPr>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5" name="Google Shape;41487;p18">
              <a:extLst>
                <a:ext uri="{FF2B5EF4-FFF2-40B4-BE49-F238E27FC236}">
                  <a16:creationId xmlns:a16="http://schemas.microsoft.com/office/drawing/2014/main" id="{48B376B7-6A89-4FC1-B50D-977C14F841F0}"/>
                </a:ext>
              </a:extLst>
            </p:cNvPr>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6" name="Google Shape;41488;p18">
              <a:extLst>
                <a:ext uri="{FF2B5EF4-FFF2-40B4-BE49-F238E27FC236}">
                  <a16:creationId xmlns:a16="http://schemas.microsoft.com/office/drawing/2014/main" id="{7BB876FF-E9C9-4694-9F2E-9564EF849E04}"/>
                </a:ext>
              </a:extLst>
            </p:cNvPr>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7" name="Google Shape;41489;p18">
              <a:extLst>
                <a:ext uri="{FF2B5EF4-FFF2-40B4-BE49-F238E27FC236}">
                  <a16:creationId xmlns:a16="http://schemas.microsoft.com/office/drawing/2014/main" id="{CEE1076E-BAEE-4287-A8DE-FE7ECC096FA8}"/>
                </a:ext>
              </a:extLst>
            </p:cNvPr>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8" name="Google Shape;41490;p18">
              <a:extLst>
                <a:ext uri="{FF2B5EF4-FFF2-40B4-BE49-F238E27FC236}">
                  <a16:creationId xmlns:a16="http://schemas.microsoft.com/office/drawing/2014/main" id="{34B2165B-77E4-4343-9755-895A6D3B5199}"/>
                </a:ext>
              </a:extLst>
            </p:cNvPr>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79" name="Google Shape;41491;p18">
              <a:extLst>
                <a:ext uri="{FF2B5EF4-FFF2-40B4-BE49-F238E27FC236}">
                  <a16:creationId xmlns:a16="http://schemas.microsoft.com/office/drawing/2014/main" id="{769BB3D2-3FEC-48DB-BF8E-5549556E244B}"/>
                </a:ext>
              </a:extLst>
            </p:cNvPr>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0" name="Google Shape;41492;p18">
              <a:extLst>
                <a:ext uri="{FF2B5EF4-FFF2-40B4-BE49-F238E27FC236}">
                  <a16:creationId xmlns:a16="http://schemas.microsoft.com/office/drawing/2014/main" id="{C92D8575-93C5-4979-9276-589FE865DDB8}"/>
                </a:ext>
              </a:extLst>
            </p:cNvPr>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1" name="Google Shape;41493;p18">
              <a:extLst>
                <a:ext uri="{FF2B5EF4-FFF2-40B4-BE49-F238E27FC236}">
                  <a16:creationId xmlns:a16="http://schemas.microsoft.com/office/drawing/2014/main" id="{A3F33FA5-76D0-46A2-83A9-8760F05B7204}"/>
                </a:ext>
              </a:extLst>
            </p:cNvPr>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2" name="Google Shape;41494;p18">
              <a:extLst>
                <a:ext uri="{FF2B5EF4-FFF2-40B4-BE49-F238E27FC236}">
                  <a16:creationId xmlns:a16="http://schemas.microsoft.com/office/drawing/2014/main" id="{D874A19D-E742-4BA1-A885-CD7740C20447}"/>
                </a:ext>
              </a:extLst>
            </p:cNvPr>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3" name="Google Shape;41495;p18">
              <a:extLst>
                <a:ext uri="{FF2B5EF4-FFF2-40B4-BE49-F238E27FC236}">
                  <a16:creationId xmlns:a16="http://schemas.microsoft.com/office/drawing/2014/main" id="{019778D9-F63E-49A6-9CB0-F2BC4CFB840D}"/>
                </a:ext>
              </a:extLst>
            </p:cNvPr>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4" name="Google Shape;41496;p18">
              <a:extLst>
                <a:ext uri="{FF2B5EF4-FFF2-40B4-BE49-F238E27FC236}">
                  <a16:creationId xmlns:a16="http://schemas.microsoft.com/office/drawing/2014/main" id="{BF5F5CE5-8093-4F2D-AD72-771374969BA9}"/>
                </a:ext>
              </a:extLst>
            </p:cNvPr>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5" name="Google Shape;41497;p18">
              <a:extLst>
                <a:ext uri="{FF2B5EF4-FFF2-40B4-BE49-F238E27FC236}">
                  <a16:creationId xmlns:a16="http://schemas.microsoft.com/office/drawing/2014/main" id="{FE8E07BF-5BA2-4C14-8429-9E5DEA799F21}"/>
                </a:ext>
              </a:extLst>
            </p:cNvPr>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6" name="Google Shape;41498;p18">
              <a:extLst>
                <a:ext uri="{FF2B5EF4-FFF2-40B4-BE49-F238E27FC236}">
                  <a16:creationId xmlns:a16="http://schemas.microsoft.com/office/drawing/2014/main" id="{012B2050-0C5E-480B-817E-A72E699E3A97}"/>
                </a:ext>
              </a:extLst>
            </p:cNvPr>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7" name="Google Shape;41499;p18">
              <a:extLst>
                <a:ext uri="{FF2B5EF4-FFF2-40B4-BE49-F238E27FC236}">
                  <a16:creationId xmlns:a16="http://schemas.microsoft.com/office/drawing/2014/main" id="{6EBC00A5-3F37-4BBD-8EB8-0B7280D6FEA4}"/>
                </a:ext>
              </a:extLst>
            </p:cNvPr>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8" name="Google Shape;41500;p18">
              <a:extLst>
                <a:ext uri="{FF2B5EF4-FFF2-40B4-BE49-F238E27FC236}">
                  <a16:creationId xmlns:a16="http://schemas.microsoft.com/office/drawing/2014/main" id="{B808FFE9-F71E-4A7B-B020-C3055300A2C4}"/>
                </a:ext>
              </a:extLst>
            </p:cNvPr>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89" name="Google Shape;41501;p18">
              <a:extLst>
                <a:ext uri="{FF2B5EF4-FFF2-40B4-BE49-F238E27FC236}">
                  <a16:creationId xmlns:a16="http://schemas.microsoft.com/office/drawing/2014/main" id="{CDB73F9A-10C3-4DDD-B734-CC0A67384941}"/>
                </a:ext>
              </a:extLst>
            </p:cNvPr>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0" name="Google Shape;41502;p18">
              <a:extLst>
                <a:ext uri="{FF2B5EF4-FFF2-40B4-BE49-F238E27FC236}">
                  <a16:creationId xmlns:a16="http://schemas.microsoft.com/office/drawing/2014/main" id="{0B6E203E-90BE-4829-B1E0-EA7BAAF4CD67}"/>
                </a:ext>
              </a:extLst>
            </p:cNvPr>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1" name="Google Shape;41503;p18">
              <a:extLst>
                <a:ext uri="{FF2B5EF4-FFF2-40B4-BE49-F238E27FC236}">
                  <a16:creationId xmlns:a16="http://schemas.microsoft.com/office/drawing/2014/main" id="{FB7B07F7-0E59-4DD5-BC9D-31D9BA7F6408}"/>
                </a:ext>
              </a:extLst>
            </p:cNvPr>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2" name="Google Shape;41504;p18">
              <a:extLst>
                <a:ext uri="{FF2B5EF4-FFF2-40B4-BE49-F238E27FC236}">
                  <a16:creationId xmlns:a16="http://schemas.microsoft.com/office/drawing/2014/main" id="{31CE1210-971A-4E0B-9478-87C9D00E3925}"/>
                </a:ext>
              </a:extLst>
            </p:cNvPr>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3" name="Google Shape;41505;p18">
              <a:extLst>
                <a:ext uri="{FF2B5EF4-FFF2-40B4-BE49-F238E27FC236}">
                  <a16:creationId xmlns:a16="http://schemas.microsoft.com/office/drawing/2014/main" id="{0FFB1611-55FF-4909-B462-499096800B26}"/>
                </a:ext>
              </a:extLst>
            </p:cNvPr>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4" name="Google Shape;41506;p18">
              <a:extLst>
                <a:ext uri="{FF2B5EF4-FFF2-40B4-BE49-F238E27FC236}">
                  <a16:creationId xmlns:a16="http://schemas.microsoft.com/office/drawing/2014/main" id="{C30FB8E6-E109-4518-9FBF-0478967DAB9B}"/>
                </a:ext>
              </a:extLst>
            </p:cNvPr>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5" name="Google Shape;41507;p18">
              <a:extLst>
                <a:ext uri="{FF2B5EF4-FFF2-40B4-BE49-F238E27FC236}">
                  <a16:creationId xmlns:a16="http://schemas.microsoft.com/office/drawing/2014/main" id="{ECCFAD71-8589-4458-97C1-362B20445C48}"/>
                </a:ext>
              </a:extLst>
            </p:cNvPr>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6" name="Google Shape;41508;p18">
              <a:extLst>
                <a:ext uri="{FF2B5EF4-FFF2-40B4-BE49-F238E27FC236}">
                  <a16:creationId xmlns:a16="http://schemas.microsoft.com/office/drawing/2014/main" id="{EDA6DCE0-6838-4A08-AF29-9F4BA8B23ECD}"/>
                </a:ext>
              </a:extLst>
            </p:cNvPr>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7" name="Google Shape;41509;p18">
              <a:extLst>
                <a:ext uri="{FF2B5EF4-FFF2-40B4-BE49-F238E27FC236}">
                  <a16:creationId xmlns:a16="http://schemas.microsoft.com/office/drawing/2014/main" id="{6F69879B-3720-4852-B458-1CB74A07D52D}"/>
                </a:ext>
              </a:extLst>
            </p:cNvPr>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8" name="Google Shape;41510;p18">
              <a:extLst>
                <a:ext uri="{FF2B5EF4-FFF2-40B4-BE49-F238E27FC236}">
                  <a16:creationId xmlns:a16="http://schemas.microsoft.com/office/drawing/2014/main" id="{E91B92AC-018E-49B4-8401-0061CA240E0F}"/>
                </a:ext>
              </a:extLst>
            </p:cNvPr>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799" name="Google Shape;41511;p18">
              <a:extLst>
                <a:ext uri="{FF2B5EF4-FFF2-40B4-BE49-F238E27FC236}">
                  <a16:creationId xmlns:a16="http://schemas.microsoft.com/office/drawing/2014/main" id="{BE8722A7-E461-4FCB-A9A9-9F916693502C}"/>
                </a:ext>
              </a:extLst>
            </p:cNvPr>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0" name="Google Shape;41512;p18">
              <a:extLst>
                <a:ext uri="{FF2B5EF4-FFF2-40B4-BE49-F238E27FC236}">
                  <a16:creationId xmlns:a16="http://schemas.microsoft.com/office/drawing/2014/main" id="{45537CB9-AE14-4865-AD70-5228F6550FF8}"/>
                </a:ext>
              </a:extLst>
            </p:cNvPr>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1" name="Google Shape;41513;p18">
              <a:extLst>
                <a:ext uri="{FF2B5EF4-FFF2-40B4-BE49-F238E27FC236}">
                  <a16:creationId xmlns:a16="http://schemas.microsoft.com/office/drawing/2014/main" id="{A908E2CA-092F-4D94-A1EE-ECDA47CC19B9}"/>
                </a:ext>
              </a:extLst>
            </p:cNvPr>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2" name="Google Shape;41514;p18">
              <a:extLst>
                <a:ext uri="{FF2B5EF4-FFF2-40B4-BE49-F238E27FC236}">
                  <a16:creationId xmlns:a16="http://schemas.microsoft.com/office/drawing/2014/main" id="{AA88C47F-EDE8-4453-AB2F-D409571200EF}"/>
                </a:ext>
              </a:extLst>
            </p:cNvPr>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3" name="Google Shape;41515;p18">
              <a:extLst>
                <a:ext uri="{FF2B5EF4-FFF2-40B4-BE49-F238E27FC236}">
                  <a16:creationId xmlns:a16="http://schemas.microsoft.com/office/drawing/2014/main" id="{A9B1AB64-D0FE-4202-90DC-8DA17E6B8286}"/>
                </a:ext>
              </a:extLst>
            </p:cNvPr>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4" name="Google Shape;41516;p18">
              <a:extLst>
                <a:ext uri="{FF2B5EF4-FFF2-40B4-BE49-F238E27FC236}">
                  <a16:creationId xmlns:a16="http://schemas.microsoft.com/office/drawing/2014/main" id="{916C3AFB-6F41-4927-B92D-B47D9C8EC188}"/>
                </a:ext>
              </a:extLst>
            </p:cNvPr>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5" name="Google Shape;41517;p18">
              <a:extLst>
                <a:ext uri="{FF2B5EF4-FFF2-40B4-BE49-F238E27FC236}">
                  <a16:creationId xmlns:a16="http://schemas.microsoft.com/office/drawing/2014/main" id="{01F4010F-75D2-4A84-A41A-088513BA0B0C}"/>
                </a:ext>
              </a:extLst>
            </p:cNvPr>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6" name="Google Shape;41518;p18">
              <a:extLst>
                <a:ext uri="{FF2B5EF4-FFF2-40B4-BE49-F238E27FC236}">
                  <a16:creationId xmlns:a16="http://schemas.microsoft.com/office/drawing/2014/main" id="{E68BB7D9-747D-4F68-934B-C2D0C499FCF6}"/>
                </a:ext>
              </a:extLst>
            </p:cNvPr>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7" name="Google Shape;41519;p18">
              <a:extLst>
                <a:ext uri="{FF2B5EF4-FFF2-40B4-BE49-F238E27FC236}">
                  <a16:creationId xmlns:a16="http://schemas.microsoft.com/office/drawing/2014/main" id="{9F392EF9-4616-4674-A34A-E38C68C8570B}"/>
                </a:ext>
              </a:extLst>
            </p:cNvPr>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8" name="Google Shape;41520;p18">
              <a:extLst>
                <a:ext uri="{FF2B5EF4-FFF2-40B4-BE49-F238E27FC236}">
                  <a16:creationId xmlns:a16="http://schemas.microsoft.com/office/drawing/2014/main" id="{4FC28EDB-C7BD-4CCE-B0B9-CBAAAE514673}"/>
                </a:ext>
              </a:extLst>
            </p:cNvPr>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09" name="Google Shape;41521;p18">
              <a:extLst>
                <a:ext uri="{FF2B5EF4-FFF2-40B4-BE49-F238E27FC236}">
                  <a16:creationId xmlns:a16="http://schemas.microsoft.com/office/drawing/2014/main" id="{47D54B49-502F-4946-9B42-ECDC67B82D51}"/>
                </a:ext>
              </a:extLst>
            </p:cNvPr>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0" name="Google Shape;41522;p18">
              <a:extLst>
                <a:ext uri="{FF2B5EF4-FFF2-40B4-BE49-F238E27FC236}">
                  <a16:creationId xmlns:a16="http://schemas.microsoft.com/office/drawing/2014/main" id="{DC1509CD-B748-459D-9CAA-3C07D3442900}"/>
                </a:ext>
              </a:extLst>
            </p:cNvPr>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1" name="Google Shape;41523;p18">
              <a:extLst>
                <a:ext uri="{FF2B5EF4-FFF2-40B4-BE49-F238E27FC236}">
                  <a16:creationId xmlns:a16="http://schemas.microsoft.com/office/drawing/2014/main" id="{2DC8CE5B-6FB7-4FE1-B793-6B02D9312C9C}"/>
                </a:ext>
              </a:extLst>
            </p:cNvPr>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2" name="Google Shape;41524;p18">
              <a:extLst>
                <a:ext uri="{FF2B5EF4-FFF2-40B4-BE49-F238E27FC236}">
                  <a16:creationId xmlns:a16="http://schemas.microsoft.com/office/drawing/2014/main" id="{33827739-2273-442D-B9AD-59EF2772F516}"/>
                </a:ext>
              </a:extLst>
            </p:cNvPr>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3" name="Google Shape;41525;p18">
              <a:extLst>
                <a:ext uri="{FF2B5EF4-FFF2-40B4-BE49-F238E27FC236}">
                  <a16:creationId xmlns:a16="http://schemas.microsoft.com/office/drawing/2014/main" id="{2D206905-826C-4624-B36D-5EEC7C353695}"/>
                </a:ext>
              </a:extLst>
            </p:cNvPr>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4" name="Google Shape;41526;p18">
              <a:extLst>
                <a:ext uri="{FF2B5EF4-FFF2-40B4-BE49-F238E27FC236}">
                  <a16:creationId xmlns:a16="http://schemas.microsoft.com/office/drawing/2014/main" id="{D684C41D-00D1-4EFF-9B6D-FB119C74CD82}"/>
                </a:ext>
              </a:extLst>
            </p:cNvPr>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5" name="Google Shape;41527;p18">
              <a:extLst>
                <a:ext uri="{FF2B5EF4-FFF2-40B4-BE49-F238E27FC236}">
                  <a16:creationId xmlns:a16="http://schemas.microsoft.com/office/drawing/2014/main" id="{BC312907-F290-413C-AC4E-D7CBD3D4776D}"/>
                </a:ext>
              </a:extLst>
            </p:cNvPr>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6" name="Google Shape;41528;p18">
              <a:extLst>
                <a:ext uri="{FF2B5EF4-FFF2-40B4-BE49-F238E27FC236}">
                  <a16:creationId xmlns:a16="http://schemas.microsoft.com/office/drawing/2014/main" id="{9B043293-5C1F-4D37-BC67-1AEB9FA321DF}"/>
                </a:ext>
              </a:extLst>
            </p:cNvPr>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7" name="Google Shape;41529;p18">
              <a:extLst>
                <a:ext uri="{FF2B5EF4-FFF2-40B4-BE49-F238E27FC236}">
                  <a16:creationId xmlns:a16="http://schemas.microsoft.com/office/drawing/2014/main" id="{E4C206F1-61BC-4F08-9E88-B760707E17C4}"/>
                </a:ext>
              </a:extLst>
            </p:cNvPr>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8" name="Google Shape;41530;p18">
              <a:extLst>
                <a:ext uri="{FF2B5EF4-FFF2-40B4-BE49-F238E27FC236}">
                  <a16:creationId xmlns:a16="http://schemas.microsoft.com/office/drawing/2014/main" id="{40D4885F-2127-4C9E-BD06-8DDE56AED785}"/>
                </a:ext>
              </a:extLst>
            </p:cNvPr>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19" name="Google Shape;41531;p18">
              <a:extLst>
                <a:ext uri="{FF2B5EF4-FFF2-40B4-BE49-F238E27FC236}">
                  <a16:creationId xmlns:a16="http://schemas.microsoft.com/office/drawing/2014/main" id="{DC910086-9D41-4D53-B110-7E5AF6561F6B}"/>
                </a:ext>
              </a:extLst>
            </p:cNvPr>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0" name="Google Shape;41532;p18">
              <a:extLst>
                <a:ext uri="{FF2B5EF4-FFF2-40B4-BE49-F238E27FC236}">
                  <a16:creationId xmlns:a16="http://schemas.microsoft.com/office/drawing/2014/main" id="{6BBAFEC8-DD11-4C6C-A06B-B2BD297F845F}"/>
                </a:ext>
              </a:extLst>
            </p:cNvPr>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1" name="Google Shape;41533;p18">
              <a:extLst>
                <a:ext uri="{FF2B5EF4-FFF2-40B4-BE49-F238E27FC236}">
                  <a16:creationId xmlns:a16="http://schemas.microsoft.com/office/drawing/2014/main" id="{9ACDB824-3FF2-4437-998F-5F5E6FC6A89D}"/>
                </a:ext>
              </a:extLst>
            </p:cNvPr>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2" name="Google Shape;41534;p18">
              <a:extLst>
                <a:ext uri="{FF2B5EF4-FFF2-40B4-BE49-F238E27FC236}">
                  <a16:creationId xmlns:a16="http://schemas.microsoft.com/office/drawing/2014/main" id="{15B77BB2-A989-4FC7-B0DD-6C6994BC8F4F}"/>
                </a:ext>
              </a:extLst>
            </p:cNvPr>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3" name="Google Shape;41535;p18">
              <a:extLst>
                <a:ext uri="{FF2B5EF4-FFF2-40B4-BE49-F238E27FC236}">
                  <a16:creationId xmlns:a16="http://schemas.microsoft.com/office/drawing/2014/main" id="{AF3B5468-1607-4795-A5C5-E98DDD535113}"/>
                </a:ext>
              </a:extLst>
            </p:cNvPr>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4" name="Google Shape;41536;p18">
              <a:extLst>
                <a:ext uri="{FF2B5EF4-FFF2-40B4-BE49-F238E27FC236}">
                  <a16:creationId xmlns:a16="http://schemas.microsoft.com/office/drawing/2014/main" id="{0EF81539-E108-47DB-BCD9-021E8C731787}"/>
                </a:ext>
              </a:extLst>
            </p:cNvPr>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5" name="Google Shape;41537;p18">
              <a:extLst>
                <a:ext uri="{FF2B5EF4-FFF2-40B4-BE49-F238E27FC236}">
                  <a16:creationId xmlns:a16="http://schemas.microsoft.com/office/drawing/2014/main" id="{F440999A-1B2D-4B52-A0E9-E7797D2E6791}"/>
                </a:ext>
              </a:extLst>
            </p:cNvPr>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6" name="Google Shape;41538;p18">
              <a:extLst>
                <a:ext uri="{FF2B5EF4-FFF2-40B4-BE49-F238E27FC236}">
                  <a16:creationId xmlns:a16="http://schemas.microsoft.com/office/drawing/2014/main" id="{6A14124B-C8BF-4085-95D5-2829A53FEC3D}"/>
                </a:ext>
              </a:extLst>
            </p:cNvPr>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7" name="Google Shape;41539;p18">
              <a:extLst>
                <a:ext uri="{FF2B5EF4-FFF2-40B4-BE49-F238E27FC236}">
                  <a16:creationId xmlns:a16="http://schemas.microsoft.com/office/drawing/2014/main" id="{04075070-E2D1-43BD-9934-9280698FC8DC}"/>
                </a:ext>
              </a:extLst>
            </p:cNvPr>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8" name="Google Shape;41540;p18">
              <a:extLst>
                <a:ext uri="{FF2B5EF4-FFF2-40B4-BE49-F238E27FC236}">
                  <a16:creationId xmlns:a16="http://schemas.microsoft.com/office/drawing/2014/main" id="{4A9058F0-0558-48C6-8DA8-0D408311CFD9}"/>
                </a:ext>
              </a:extLst>
            </p:cNvPr>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29" name="Google Shape;41541;p18">
              <a:extLst>
                <a:ext uri="{FF2B5EF4-FFF2-40B4-BE49-F238E27FC236}">
                  <a16:creationId xmlns:a16="http://schemas.microsoft.com/office/drawing/2014/main" id="{3359F6BC-F955-4C27-834C-4624B86B7010}"/>
                </a:ext>
              </a:extLst>
            </p:cNvPr>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0" name="Google Shape;41542;p18">
              <a:extLst>
                <a:ext uri="{FF2B5EF4-FFF2-40B4-BE49-F238E27FC236}">
                  <a16:creationId xmlns:a16="http://schemas.microsoft.com/office/drawing/2014/main" id="{CA5BDA48-37D1-4D7D-9AC2-D817684CC75D}"/>
                </a:ext>
              </a:extLst>
            </p:cNvPr>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1" name="Google Shape;41543;p18">
              <a:extLst>
                <a:ext uri="{FF2B5EF4-FFF2-40B4-BE49-F238E27FC236}">
                  <a16:creationId xmlns:a16="http://schemas.microsoft.com/office/drawing/2014/main" id="{6B4BE5D5-98E9-4F04-9ED8-237F184707A6}"/>
                </a:ext>
              </a:extLst>
            </p:cNvPr>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2" name="Google Shape;41544;p18">
              <a:extLst>
                <a:ext uri="{FF2B5EF4-FFF2-40B4-BE49-F238E27FC236}">
                  <a16:creationId xmlns:a16="http://schemas.microsoft.com/office/drawing/2014/main" id="{200EF719-C71C-4E4F-903C-94B2E5CB6DC0}"/>
                </a:ext>
              </a:extLst>
            </p:cNvPr>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3" name="Google Shape;41545;p18">
              <a:extLst>
                <a:ext uri="{FF2B5EF4-FFF2-40B4-BE49-F238E27FC236}">
                  <a16:creationId xmlns:a16="http://schemas.microsoft.com/office/drawing/2014/main" id="{FBCAE5DC-A60A-4D29-996E-E634EB63F98C}"/>
                </a:ext>
              </a:extLst>
            </p:cNvPr>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4" name="Google Shape;41546;p18">
              <a:extLst>
                <a:ext uri="{FF2B5EF4-FFF2-40B4-BE49-F238E27FC236}">
                  <a16:creationId xmlns:a16="http://schemas.microsoft.com/office/drawing/2014/main" id="{7C12C599-7F08-405F-BDD5-550D8F4DDFCC}"/>
                </a:ext>
              </a:extLst>
            </p:cNvPr>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5" name="Google Shape;41547;p18">
              <a:extLst>
                <a:ext uri="{FF2B5EF4-FFF2-40B4-BE49-F238E27FC236}">
                  <a16:creationId xmlns:a16="http://schemas.microsoft.com/office/drawing/2014/main" id="{B3627E57-7598-4B0F-929C-20D69AC16F51}"/>
                </a:ext>
              </a:extLst>
            </p:cNvPr>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6" name="Google Shape;41548;p18">
              <a:extLst>
                <a:ext uri="{FF2B5EF4-FFF2-40B4-BE49-F238E27FC236}">
                  <a16:creationId xmlns:a16="http://schemas.microsoft.com/office/drawing/2014/main" id="{C212257B-0712-47BB-A770-41278E649255}"/>
                </a:ext>
              </a:extLst>
            </p:cNvPr>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7" name="Google Shape;41549;p18">
              <a:extLst>
                <a:ext uri="{FF2B5EF4-FFF2-40B4-BE49-F238E27FC236}">
                  <a16:creationId xmlns:a16="http://schemas.microsoft.com/office/drawing/2014/main" id="{B8D12861-CEC2-4800-BC09-BCDB0F79242C}"/>
                </a:ext>
              </a:extLst>
            </p:cNvPr>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8" name="Google Shape;41550;p18">
              <a:extLst>
                <a:ext uri="{FF2B5EF4-FFF2-40B4-BE49-F238E27FC236}">
                  <a16:creationId xmlns:a16="http://schemas.microsoft.com/office/drawing/2014/main" id="{50DFDA08-0DB4-4BBF-91D9-DF67A801B8F3}"/>
                </a:ext>
              </a:extLst>
            </p:cNvPr>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39" name="Google Shape;41551;p18">
              <a:extLst>
                <a:ext uri="{FF2B5EF4-FFF2-40B4-BE49-F238E27FC236}">
                  <a16:creationId xmlns:a16="http://schemas.microsoft.com/office/drawing/2014/main" id="{90677C36-E4EA-409C-913D-BA47A47DCE74}"/>
                </a:ext>
              </a:extLst>
            </p:cNvPr>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0" name="Google Shape;41552;p18">
              <a:extLst>
                <a:ext uri="{FF2B5EF4-FFF2-40B4-BE49-F238E27FC236}">
                  <a16:creationId xmlns:a16="http://schemas.microsoft.com/office/drawing/2014/main" id="{DC330962-E6D7-42FE-99B9-783D84C6C204}"/>
                </a:ext>
              </a:extLst>
            </p:cNvPr>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1" name="Google Shape;41553;p18">
              <a:extLst>
                <a:ext uri="{FF2B5EF4-FFF2-40B4-BE49-F238E27FC236}">
                  <a16:creationId xmlns:a16="http://schemas.microsoft.com/office/drawing/2014/main" id="{70C5B310-EAB6-4C55-8CCE-3787C4485129}"/>
                </a:ext>
              </a:extLst>
            </p:cNvPr>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2" name="Google Shape;41554;p18">
              <a:extLst>
                <a:ext uri="{FF2B5EF4-FFF2-40B4-BE49-F238E27FC236}">
                  <a16:creationId xmlns:a16="http://schemas.microsoft.com/office/drawing/2014/main" id="{BE354EC6-839B-4350-8A3B-6431C8956AEA}"/>
                </a:ext>
              </a:extLst>
            </p:cNvPr>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3" name="Google Shape;41555;p18">
              <a:extLst>
                <a:ext uri="{FF2B5EF4-FFF2-40B4-BE49-F238E27FC236}">
                  <a16:creationId xmlns:a16="http://schemas.microsoft.com/office/drawing/2014/main" id="{36E9F38F-3A64-4E62-94B5-86FDC2CCD97C}"/>
                </a:ext>
              </a:extLst>
            </p:cNvPr>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4" name="Google Shape;41556;p18">
              <a:extLst>
                <a:ext uri="{FF2B5EF4-FFF2-40B4-BE49-F238E27FC236}">
                  <a16:creationId xmlns:a16="http://schemas.microsoft.com/office/drawing/2014/main" id="{35D3CB1A-E43C-4745-BBB7-3288F2AA5028}"/>
                </a:ext>
              </a:extLst>
            </p:cNvPr>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5" name="Google Shape;41557;p18">
              <a:extLst>
                <a:ext uri="{FF2B5EF4-FFF2-40B4-BE49-F238E27FC236}">
                  <a16:creationId xmlns:a16="http://schemas.microsoft.com/office/drawing/2014/main" id="{08BAF096-B8AF-4147-A9F0-079F326FE601}"/>
                </a:ext>
              </a:extLst>
            </p:cNvPr>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6" name="Google Shape;41558;p18">
              <a:extLst>
                <a:ext uri="{FF2B5EF4-FFF2-40B4-BE49-F238E27FC236}">
                  <a16:creationId xmlns:a16="http://schemas.microsoft.com/office/drawing/2014/main" id="{07A9899C-76E6-4F25-A830-846D4994A2A9}"/>
                </a:ext>
              </a:extLst>
            </p:cNvPr>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7" name="Google Shape;41559;p18">
              <a:extLst>
                <a:ext uri="{FF2B5EF4-FFF2-40B4-BE49-F238E27FC236}">
                  <a16:creationId xmlns:a16="http://schemas.microsoft.com/office/drawing/2014/main" id="{380033C9-D658-4610-8225-562FD9689EB2}"/>
                </a:ext>
              </a:extLst>
            </p:cNvPr>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8" name="Google Shape;41560;p18">
              <a:extLst>
                <a:ext uri="{FF2B5EF4-FFF2-40B4-BE49-F238E27FC236}">
                  <a16:creationId xmlns:a16="http://schemas.microsoft.com/office/drawing/2014/main" id="{8BFAD864-6026-4909-B077-C7E387D66E19}"/>
                </a:ext>
              </a:extLst>
            </p:cNvPr>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49" name="Google Shape;41561;p18">
              <a:extLst>
                <a:ext uri="{FF2B5EF4-FFF2-40B4-BE49-F238E27FC236}">
                  <a16:creationId xmlns:a16="http://schemas.microsoft.com/office/drawing/2014/main" id="{C20CE076-5635-4CA5-AA65-DF6B4A2AE6D6}"/>
                </a:ext>
              </a:extLst>
            </p:cNvPr>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0" name="Google Shape;41562;p18">
              <a:extLst>
                <a:ext uri="{FF2B5EF4-FFF2-40B4-BE49-F238E27FC236}">
                  <a16:creationId xmlns:a16="http://schemas.microsoft.com/office/drawing/2014/main" id="{0B9A9633-AE07-467A-8E49-05FA5E5A513A}"/>
                </a:ext>
              </a:extLst>
            </p:cNvPr>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1" name="Google Shape;41563;p18">
              <a:extLst>
                <a:ext uri="{FF2B5EF4-FFF2-40B4-BE49-F238E27FC236}">
                  <a16:creationId xmlns:a16="http://schemas.microsoft.com/office/drawing/2014/main" id="{1DDB338D-04CB-4328-AF2B-98E3F03AF8B2}"/>
                </a:ext>
              </a:extLst>
            </p:cNvPr>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2" name="Google Shape;41564;p18">
              <a:extLst>
                <a:ext uri="{FF2B5EF4-FFF2-40B4-BE49-F238E27FC236}">
                  <a16:creationId xmlns:a16="http://schemas.microsoft.com/office/drawing/2014/main" id="{B29656F2-39C9-49F2-AD12-2DE27D8BC7BA}"/>
                </a:ext>
              </a:extLst>
            </p:cNvPr>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3" name="Google Shape;41565;p18">
              <a:extLst>
                <a:ext uri="{FF2B5EF4-FFF2-40B4-BE49-F238E27FC236}">
                  <a16:creationId xmlns:a16="http://schemas.microsoft.com/office/drawing/2014/main" id="{F505D5EC-3F38-43E4-B215-D0D142812436}"/>
                </a:ext>
              </a:extLst>
            </p:cNvPr>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4" name="Google Shape;41566;p18">
              <a:extLst>
                <a:ext uri="{FF2B5EF4-FFF2-40B4-BE49-F238E27FC236}">
                  <a16:creationId xmlns:a16="http://schemas.microsoft.com/office/drawing/2014/main" id="{4198B72E-B96F-4F77-A147-CB737032A2EC}"/>
                </a:ext>
              </a:extLst>
            </p:cNvPr>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5" name="Google Shape;41567;p18">
              <a:extLst>
                <a:ext uri="{FF2B5EF4-FFF2-40B4-BE49-F238E27FC236}">
                  <a16:creationId xmlns:a16="http://schemas.microsoft.com/office/drawing/2014/main" id="{8CA234A7-DD78-41A4-A022-E5392053C1A4}"/>
                </a:ext>
              </a:extLst>
            </p:cNvPr>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6" name="Google Shape;41568;p18">
              <a:extLst>
                <a:ext uri="{FF2B5EF4-FFF2-40B4-BE49-F238E27FC236}">
                  <a16:creationId xmlns:a16="http://schemas.microsoft.com/office/drawing/2014/main" id="{2F777F27-0020-4C78-A9E5-92F681BEC74F}"/>
                </a:ext>
              </a:extLst>
            </p:cNvPr>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7" name="Google Shape;41569;p18">
              <a:extLst>
                <a:ext uri="{FF2B5EF4-FFF2-40B4-BE49-F238E27FC236}">
                  <a16:creationId xmlns:a16="http://schemas.microsoft.com/office/drawing/2014/main" id="{D5B334D5-AC07-4CE8-9538-98E09DB7DA5E}"/>
                </a:ext>
              </a:extLst>
            </p:cNvPr>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8" name="Google Shape;41570;p18">
              <a:extLst>
                <a:ext uri="{FF2B5EF4-FFF2-40B4-BE49-F238E27FC236}">
                  <a16:creationId xmlns:a16="http://schemas.microsoft.com/office/drawing/2014/main" id="{8C5D5A1B-8438-45D2-B963-68EF008D36BC}"/>
                </a:ext>
              </a:extLst>
            </p:cNvPr>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59" name="Google Shape;41571;p18">
              <a:extLst>
                <a:ext uri="{FF2B5EF4-FFF2-40B4-BE49-F238E27FC236}">
                  <a16:creationId xmlns:a16="http://schemas.microsoft.com/office/drawing/2014/main" id="{7E3BBDE9-7080-4C56-AB6C-6770F0A81F32}"/>
                </a:ext>
              </a:extLst>
            </p:cNvPr>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0" name="Google Shape;41572;p18">
              <a:extLst>
                <a:ext uri="{FF2B5EF4-FFF2-40B4-BE49-F238E27FC236}">
                  <a16:creationId xmlns:a16="http://schemas.microsoft.com/office/drawing/2014/main" id="{FBFDC5A6-9E6C-4D7F-9BF4-DB88B833E146}"/>
                </a:ext>
              </a:extLst>
            </p:cNvPr>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1" name="Google Shape;41573;p18">
              <a:extLst>
                <a:ext uri="{FF2B5EF4-FFF2-40B4-BE49-F238E27FC236}">
                  <a16:creationId xmlns:a16="http://schemas.microsoft.com/office/drawing/2014/main" id="{9CD3C179-4634-42BD-A3E6-C623D71D27CF}"/>
                </a:ext>
              </a:extLst>
            </p:cNvPr>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2" name="Google Shape;41574;p18">
              <a:extLst>
                <a:ext uri="{FF2B5EF4-FFF2-40B4-BE49-F238E27FC236}">
                  <a16:creationId xmlns:a16="http://schemas.microsoft.com/office/drawing/2014/main" id="{BF3DE77F-9599-4708-8936-B62DFD4DDC16}"/>
                </a:ext>
              </a:extLst>
            </p:cNvPr>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3" name="Google Shape;41575;p18">
              <a:extLst>
                <a:ext uri="{FF2B5EF4-FFF2-40B4-BE49-F238E27FC236}">
                  <a16:creationId xmlns:a16="http://schemas.microsoft.com/office/drawing/2014/main" id="{4BA3E622-0D81-46E5-9A50-3F6F8D760C2A}"/>
                </a:ext>
              </a:extLst>
            </p:cNvPr>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4" name="Google Shape;41576;p18">
              <a:extLst>
                <a:ext uri="{FF2B5EF4-FFF2-40B4-BE49-F238E27FC236}">
                  <a16:creationId xmlns:a16="http://schemas.microsoft.com/office/drawing/2014/main" id="{7F42B34B-BDEE-40F9-9744-28B2CD57C92F}"/>
                </a:ext>
              </a:extLst>
            </p:cNvPr>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5" name="Google Shape;41577;p18">
              <a:extLst>
                <a:ext uri="{FF2B5EF4-FFF2-40B4-BE49-F238E27FC236}">
                  <a16:creationId xmlns:a16="http://schemas.microsoft.com/office/drawing/2014/main" id="{E4ADA0CE-0549-4FCF-94C5-C97C0F6499BA}"/>
                </a:ext>
              </a:extLst>
            </p:cNvPr>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6" name="Google Shape;41578;p18">
              <a:extLst>
                <a:ext uri="{FF2B5EF4-FFF2-40B4-BE49-F238E27FC236}">
                  <a16:creationId xmlns:a16="http://schemas.microsoft.com/office/drawing/2014/main" id="{4FA73374-5BE5-4A3F-8186-3FD853E1B0A5}"/>
                </a:ext>
              </a:extLst>
            </p:cNvPr>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7" name="Google Shape;41579;p18">
              <a:extLst>
                <a:ext uri="{FF2B5EF4-FFF2-40B4-BE49-F238E27FC236}">
                  <a16:creationId xmlns:a16="http://schemas.microsoft.com/office/drawing/2014/main" id="{BCA38430-4569-4F96-A800-925044897C90}"/>
                </a:ext>
              </a:extLst>
            </p:cNvPr>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8" name="Google Shape;41580;p18">
              <a:extLst>
                <a:ext uri="{FF2B5EF4-FFF2-40B4-BE49-F238E27FC236}">
                  <a16:creationId xmlns:a16="http://schemas.microsoft.com/office/drawing/2014/main" id="{06AD9536-9EE2-44E3-BA6A-AE6B3C82CDFC}"/>
                </a:ext>
              </a:extLst>
            </p:cNvPr>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69" name="Google Shape;41581;p18">
              <a:extLst>
                <a:ext uri="{FF2B5EF4-FFF2-40B4-BE49-F238E27FC236}">
                  <a16:creationId xmlns:a16="http://schemas.microsoft.com/office/drawing/2014/main" id="{E07EF764-B01F-44F0-83A9-852E4AE1A4DE}"/>
                </a:ext>
              </a:extLst>
            </p:cNvPr>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0" name="Google Shape;41582;p18">
              <a:extLst>
                <a:ext uri="{FF2B5EF4-FFF2-40B4-BE49-F238E27FC236}">
                  <a16:creationId xmlns:a16="http://schemas.microsoft.com/office/drawing/2014/main" id="{2FCA5DF4-995A-4187-97F0-F05FB6E69182}"/>
                </a:ext>
              </a:extLst>
            </p:cNvPr>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1" name="Google Shape;41583;p18">
              <a:extLst>
                <a:ext uri="{FF2B5EF4-FFF2-40B4-BE49-F238E27FC236}">
                  <a16:creationId xmlns:a16="http://schemas.microsoft.com/office/drawing/2014/main" id="{BFC0F13B-8E0E-4DBA-B577-CAE2AD18FCD4}"/>
                </a:ext>
              </a:extLst>
            </p:cNvPr>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2" name="Google Shape;41584;p18">
              <a:extLst>
                <a:ext uri="{FF2B5EF4-FFF2-40B4-BE49-F238E27FC236}">
                  <a16:creationId xmlns:a16="http://schemas.microsoft.com/office/drawing/2014/main" id="{85B23733-0505-4C25-A354-1260E97BA325}"/>
                </a:ext>
              </a:extLst>
            </p:cNvPr>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3" name="Google Shape;41585;p18">
              <a:extLst>
                <a:ext uri="{FF2B5EF4-FFF2-40B4-BE49-F238E27FC236}">
                  <a16:creationId xmlns:a16="http://schemas.microsoft.com/office/drawing/2014/main" id="{9488B08E-FA76-4B93-9AC2-BD010693ACAD}"/>
                </a:ext>
              </a:extLst>
            </p:cNvPr>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4" name="Google Shape;41586;p18">
              <a:extLst>
                <a:ext uri="{FF2B5EF4-FFF2-40B4-BE49-F238E27FC236}">
                  <a16:creationId xmlns:a16="http://schemas.microsoft.com/office/drawing/2014/main" id="{1A72AE20-77FB-415D-8524-C3DBA338311B}"/>
                </a:ext>
              </a:extLst>
            </p:cNvPr>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5" name="Google Shape;41587;p18">
              <a:extLst>
                <a:ext uri="{FF2B5EF4-FFF2-40B4-BE49-F238E27FC236}">
                  <a16:creationId xmlns:a16="http://schemas.microsoft.com/office/drawing/2014/main" id="{3568D64E-2454-4D63-9E73-2DA8F7415311}"/>
                </a:ext>
              </a:extLst>
            </p:cNvPr>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6" name="Google Shape;41588;p18">
              <a:extLst>
                <a:ext uri="{FF2B5EF4-FFF2-40B4-BE49-F238E27FC236}">
                  <a16:creationId xmlns:a16="http://schemas.microsoft.com/office/drawing/2014/main" id="{D01A7E00-A610-47E5-A550-238DDE94F819}"/>
                </a:ext>
              </a:extLst>
            </p:cNvPr>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7" name="Google Shape;41589;p18">
              <a:extLst>
                <a:ext uri="{FF2B5EF4-FFF2-40B4-BE49-F238E27FC236}">
                  <a16:creationId xmlns:a16="http://schemas.microsoft.com/office/drawing/2014/main" id="{DD69628D-08E0-4FFE-A67A-A642485F38FC}"/>
                </a:ext>
              </a:extLst>
            </p:cNvPr>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8" name="Google Shape;41590;p18">
              <a:extLst>
                <a:ext uri="{FF2B5EF4-FFF2-40B4-BE49-F238E27FC236}">
                  <a16:creationId xmlns:a16="http://schemas.microsoft.com/office/drawing/2014/main" id="{887DB186-A9F5-4ED1-BF3C-D31C1DC10AF6}"/>
                </a:ext>
              </a:extLst>
            </p:cNvPr>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79" name="Google Shape;41591;p18">
              <a:extLst>
                <a:ext uri="{FF2B5EF4-FFF2-40B4-BE49-F238E27FC236}">
                  <a16:creationId xmlns:a16="http://schemas.microsoft.com/office/drawing/2014/main" id="{F6D2C70E-59DF-4932-BD6B-2940B45EAE97}"/>
                </a:ext>
              </a:extLst>
            </p:cNvPr>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0" name="Google Shape;41592;p18">
              <a:extLst>
                <a:ext uri="{FF2B5EF4-FFF2-40B4-BE49-F238E27FC236}">
                  <a16:creationId xmlns:a16="http://schemas.microsoft.com/office/drawing/2014/main" id="{2B87BE7B-0E26-440C-8CF9-E73CB2EE5788}"/>
                </a:ext>
              </a:extLst>
            </p:cNvPr>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1" name="Google Shape;41593;p18">
              <a:extLst>
                <a:ext uri="{FF2B5EF4-FFF2-40B4-BE49-F238E27FC236}">
                  <a16:creationId xmlns:a16="http://schemas.microsoft.com/office/drawing/2014/main" id="{BFED5AD5-E723-45FE-A2E4-76EAAD6DE9FE}"/>
                </a:ext>
              </a:extLst>
            </p:cNvPr>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2" name="Google Shape;41594;p18">
              <a:extLst>
                <a:ext uri="{FF2B5EF4-FFF2-40B4-BE49-F238E27FC236}">
                  <a16:creationId xmlns:a16="http://schemas.microsoft.com/office/drawing/2014/main" id="{CDD82362-44F9-44D7-BB6B-71EC749D9EB9}"/>
                </a:ext>
              </a:extLst>
            </p:cNvPr>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3" name="Google Shape;41595;p18">
              <a:extLst>
                <a:ext uri="{FF2B5EF4-FFF2-40B4-BE49-F238E27FC236}">
                  <a16:creationId xmlns:a16="http://schemas.microsoft.com/office/drawing/2014/main" id="{C3087843-CE84-4CDE-9831-FFA8D20DB030}"/>
                </a:ext>
              </a:extLst>
            </p:cNvPr>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4" name="Google Shape;41596;p18">
              <a:extLst>
                <a:ext uri="{FF2B5EF4-FFF2-40B4-BE49-F238E27FC236}">
                  <a16:creationId xmlns:a16="http://schemas.microsoft.com/office/drawing/2014/main" id="{86A8D23B-7144-463D-8308-7717AD78EB5B}"/>
                </a:ext>
              </a:extLst>
            </p:cNvPr>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5" name="Google Shape;41597;p18">
              <a:extLst>
                <a:ext uri="{FF2B5EF4-FFF2-40B4-BE49-F238E27FC236}">
                  <a16:creationId xmlns:a16="http://schemas.microsoft.com/office/drawing/2014/main" id="{174B75FE-94A0-4C75-AD85-5A13527C1D0B}"/>
                </a:ext>
              </a:extLst>
            </p:cNvPr>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6" name="Google Shape;41598;p18">
              <a:extLst>
                <a:ext uri="{FF2B5EF4-FFF2-40B4-BE49-F238E27FC236}">
                  <a16:creationId xmlns:a16="http://schemas.microsoft.com/office/drawing/2014/main" id="{11899298-0909-42EF-930C-E12D0AB95D40}"/>
                </a:ext>
              </a:extLst>
            </p:cNvPr>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7" name="Google Shape;41599;p18">
              <a:extLst>
                <a:ext uri="{FF2B5EF4-FFF2-40B4-BE49-F238E27FC236}">
                  <a16:creationId xmlns:a16="http://schemas.microsoft.com/office/drawing/2014/main" id="{7BB1C806-C1C8-4B9C-B870-56A9C951BE6E}"/>
                </a:ext>
              </a:extLst>
            </p:cNvPr>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8" name="Google Shape;41600;p18">
              <a:extLst>
                <a:ext uri="{FF2B5EF4-FFF2-40B4-BE49-F238E27FC236}">
                  <a16:creationId xmlns:a16="http://schemas.microsoft.com/office/drawing/2014/main" id="{16B388FB-43DF-4D30-833F-27544EF2CE42}"/>
                </a:ext>
              </a:extLst>
            </p:cNvPr>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89" name="Google Shape;41601;p18">
              <a:extLst>
                <a:ext uri="{FF2B5EF4-FFF2-40B4-BE49-F238E27FC236}">
                  <a16:creationId xmlns:a16="http://schemas.microsoft.com/office/drawing/2014/main" id="{C1A2B639-520F-46AC-947B-7F48E436297C}"/>
                </a:ext>
              </a:extLst>
            </p:cNvPr>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0" name="Google Shape;41602;p18">
              <a:extLst>
                <a:ext uri="{FF2B5EF4-FFF2-40B4-BE49-F238E27FC236}">
                  <a16:creationId xmlns:a16="http://schemas.microsoft.com/office/drawing/2014/main" id="{919E34EE-F8E3-4F99-85FE-604B20302DD1}"/>
                </a:ext>
              </a:extLst>
            </p:cNvPr>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1" name="Google Shape;41603;p18">
              <a:extLst>
                <a:ext uri="{FF2B5EF4-FFF2-40B4-BE49-F238E27FC236}">
                  <a16:creationId xmlns:a16="http://schemas.microsoft.com/office/drawing/2014/main" id="{E46C9D11-BF01-462D-B1FC-920550057B64}"/>
                </a:ext>
              </a:extLst>
            </p:cNvPr>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2" name="Google Shape;41604;p18">
              <a:extLst>
                <a:ext uri="{FF2B5EF4-FFF2-40B4-BE49-F238E27FC236}">
                  <a16:creationId xmlns:a16="http://schemas.microsoft.com/office/drawing/2014/main" id="{92BE29B6-BFA9-437B-9604-D57380F0E061}"/>
                </a:ext>
              </a:extLst>
            </p:cNvPr>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3" name="Google Shape;41605;p18">
              <a:extLst>
                <a:ext uri="{FF2B5EF4-FFF2-40B4-BE49-F238E27FC236}">
                  <a16:creationId xmlns:a16="http://schemas.microsoft.com/office/drawing/2014/main" id="{4F5CA7B6-006B-423E-AF0A-041FEB8124BB}"/>
                </a:ext>
              </a:extLst>
            </p:cNvPr>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4" name="Google Shape;41606;p18">
              <a:extLst>
                <a:ext uri="{FF2B5EF4-FFF2-40B4-BE49-F238E27FC236}">
                  <a16:creationId xmlns:a16="http://schemas.microsoft.com/office/drawing/2014/main" id="{0B0010D5-8AAD-4994-BA7B-1B7A4B404171}"/>
                </a:ext>
              </a:extLst>
            </p:cNvPr>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5" name="Google Shape;41607;p18">
              <a:extLst>
                <a:ext uri="{FF2B5EF4-FFF2-40B4-BE49-F238E27FC236}">
                  <a16:creationId xmlns:a16="http://schemas.microsoft.com/office/drawing/2014/main" id="{3AE2E447-5384-4119-A22F-8D37809DB70A}"/>
                </a:ext>
              </a:extLst>
            </p:cNvPr>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6" name="Google Shape;41608;p18">
              <a:extLst>
                <a:ext uri="{FF2B5EF4-FFF2-40B4-BE49-F238E27FC236}">
                  <a16:creationId xmlns:a16="http://schemas.microsoft.com/office/drawing/2014/main" id="{8926ADCF-A715-4C1B-AB18-1002F586436C}"/>
                </a:ext>
              </a:extLst>
            </p:cNvPr>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7" name="Google Shape;41609;p18">
              <a:extLst>
                <a:ext uri="{FF2B5EF4-FFF2-40B4-BE49-F238E27FC236}">
                  <a16:creationId xmlns:a16="http://schemas.microsoft.com/office/drawing/2014/main" id="{4885F703-7E18-4EA7-A9C2-CD7FAAC07011}"/>
                </a:ext>
              </a:extLst>
            </p:cNvPr>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8" name="Google Shape;41610;p18">
              <a:extLst>
                <a:ext uri="{FF2B5EF4-FFF2-40B4-BE49-F238E27FC236}">
                  <a16:creationId xmlns:a16="http://schemas.microsoft.com/office/drawing/2014/main" id="{859E751C-6D82-4187-A1A7-904A0C78503F}"/>
                </a:ext>
              </a:extLst>
            </p:cNvPr>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899" name="Google Shape;41611;p18">
              <a:extLst>
                <a:ext uri="{FF2B5EF4-FFF2-40B4-BE49-F238E27FC236}">
                  <a16:creationId xmlns:a16="http://schemas.microsoft.com/office/drawing/2014/main" id="{AD6C91AE-400A-4770-B74F-0A590E92D1D5}"/>
                </a:ext>
              </a:extLst>
            </p:cNvPr>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0" name="Google Shape;41612;p18">
              <a:extLst>
                <a:ext uri="{FF2B5EF4-FFF2-40B4-BE49-F238E27FC236}">
                  <a16:creationId xmlns:a16="http://schemas.microsoft.com/office/drawing/2014/main" id="{2AE52754-7BC2-4817-AE43-BC5399CB8BA2}"/>
                </a:ext>
              </a:extLst>
            </p:cNvPr>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1" name="Google Shape;41613;p18">
              <a:extLst>
                <a:ext uri="{FF2B5EF4-FFF2-40B4-BE49-F238E27FC236}">
                  <a16:creationId xmlns:a16="http://schemas.microsoft.com/office/drawing/2014/main" id="{C05B744E-9A04-44B9-A337-C035E2610952}"/>
                </a:ext>
              </a:extLst>
            </p:cNvPr>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2" name="Google Shape;41614;p18">
              <a:extLst>
                <a:ext uri="{FF2B5EF4-FFF2-40B4-BE49-F238E27FC236}">
                  <a16:creationId xmlns:a16="http://schemas.microsoft.com/office/drawing/2014/main" id="{684C2C15-EFC0-4173-A677-37DCAA039C4C}"/>
                </a:ext>
              </a:extLst>
            </p:cNvPr>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3" name="Google Shape;41615;p18">
              <a:extLst>
                <a:ext uri="{FF2B5EF4-FFF2-40B4-BE49-F238E27FC236}">
                  <a16:creationId xmlns:a16="http://schemas.microsoft.com/office/drawing/2014/main" id="{CB67CC5D-4348-473E-8216-C47DA4D89383}"/>
                </a:ext>
              </a:extLst>
            </p:cNvPr>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4" name="Google Shape;41616;p18">
              <a:extLst>
                <a:ext uri="{FF2B5EF4-FFF2-40B4-BE49-F238E27FC236}">
                  <a16:creationId xmlns:a16="http://schemas.microsoft.com/office/drawing/2014/main" id="{D21CCE72-BC1D-4AF2-9A35-60D681A99AE0}"/>
                </a:ext>
              </a:extLst>
            </p:cNvPr>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5" name="Google Shape;41617;p18">
              <a:extLst>
                <a:ext uri="{FF2B5EF4-FFF2-40B4-BE49-F238E27FC236}">
                  <a16:creationId xmlns:a16="http://schemas.microsoft.com/office/drawing/2014/main" id="{0B57E48C-5042-4C46-8C2B-7F19D18DC58C}"/>
                </a:ext>
              </a:extLst>
            </p:cNvPr>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6" name="Google Shape;41618;p18">
              <a:extLst>
                <a:ext uri="{FF2B5EF4-FFF2-40B4-BE49-F238E27FC236}">
                  <a16:creationId xmlns:a16="http://schemas.microsoft.com/office/drawing/2014/main" id="{93F7BF3D-0D59-45D7-9949-3D92EBE4AD6D}"/>
                </a:ext>
              </a:extLst>
            </p:cNvPr>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7" name="Google Shape;41619;p18">
              <a:extLst>
                <a:ext uri="{FF2B5EF4-FFF2-40B4-BE49-F238E27FC236}">
                  <a16:creationId xmlns:a16="http://schemas.microsoft.com/office/drawing/2014/main" id="{C5BEA3A7-F3E0-4C65-9BB7-336505EBF916}"/>
                </a:ext>
              </a:extLst>
            </p:cNvPr>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8" name="Google Shape;41620;p18">
              <a:extLst>
                <a:ext uri="{FF2B5EF4-FFF2-40B4-BE49-F238E27FC236}">
                  <a16:creationId xmlns:a16="http://schemas.microsoft.com/office/drawing/2014/main" id="{DFAF360A-6ECB-47E1-80AB-F6E07C596799}"/>
                </a:ext>
              </a:extLst>
            </p:cNvPr>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09" name="Google Shape;41621;p18">
              <a:extLst>
                <a:ext uri="{FF2B5EF4-FFF2-40B4-BE49-F238E27FC236}">
                  <a16:creationId xmlns:a16="http://schemas.microsoft.com/office/drawing/2014/main" id="{7D1AEA57-3FCD-42F0-B086-B58EEEA9D4CE}"/>
                </a:ext>
              </a:extLst>
            </p:cNvPr>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0" name="Google Shape;41622;p18">
              <a:extLst>
                <a:ext uri="{FF2B5EF4-FFF2-40B4-BE49-F238E27FC236}">
                  <a16:creationId xmlns:a16="http://schemas.microsoft.com/office/drawing/2014/main" id="{493704C7-640C-4332-BD81-3DD9683FA4DE}"/>
                </a:ext>
              </a:extLst>
            </p:cNvPr>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1" name="Google Shape;41623;p18">
              <a:extLst>
                <a:ext uri="{FF2B5EF4-FFF2-40B4-BE49-F238E27FC236}">
                  <a16:creationId xmlns:a16="http://schemas.microsoft.com/office/drawing/2014/main" id="{C11E378F-08A9-4BB7-B8C4-1019E9D864C5}"/>
                </a:ext>
              </a:extLst>
            </p:cNvPr>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2" name="Google Shape;41624;p18">
              <a:extLst>
                <a:ext uri="{FF2B5EF4-FFF2-40B4-BE49-F238E27FC236}">
                  <a16:creationId xmlns:a16="http://schemas.microsoft.com/office/drawing/2014/main" id="{B8A39F86-3D84-4120-AF24-60A8BA59F753}"/>
                </a:ext>
              </a:extLst>
            </p:cNvPr>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3" name="Google Shape;41625;p18">
              <a:extLst>
                <a:ext uri="{FF2B5EF4-FFF2-40B4-BE49-F238E27FC236}">
                  <a16:creationId xmlns:a16="http://schemas.microsoft.com/office/drawing/2014/main" id="{E832BBE6-FBE9-4AB4-80B0-5E0FE4BB7DAE}"/>
                </a:ext>
              </a:extLst>
            </p:cNvPr>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4" name="Google Shape;41626;p18">
              <a:extLst>
                <a:ext uri="{FF2B5EF4-FFF2-40B4-BE49-F238E27FC236}">
                  <a16:creationId xmlns:a16="http://schemas.microsoft.com/office/drawing/2014/main" id="{21AF39F6-3C28-46CB-81B9-E613F340F1AC}"/>
                </a:ext>
              </a:extLst>
            </p:cNvPr>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5" name="Google Shape;41627;p18">
              <a:extLst>
                <a:ext uri="{FF2B5EF4-FFF2-40B4-BE49-F238E27FC236}">
                  <a16:creationId xmlns:a16="http://schemas.microsoft.com/office/drawing/2014/main" id="{45B9164C-9601-476B-9DDE-22F3EBE96889}"/>
                </a:ext>
              </a:extLst>
            </p:cNvPr>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6" name="Google Shape;41628;p18">
              <a:extLst>
                <a:ext uri="{FF2B5EF4-FFF2-40B4-BE49-F238E27FC236}">
                  <a16:creationId xmlns:a16="http://schemas.microsoft.com/office/drawing/2014/main" id="{EDF92376-9A23-4D5C-A0ED-40326A2E8CAC}"/>
                </a:ext>
              </a:extLst>
            </p:cNvPr>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7" name="Google Shape;41629;p18">
              <a:extLst>
                <a:ext uri="{FF2B5EF4-FFF2-40B4-BE49-F238E27FC236}">
                  <a16:creationId xmlns:a16="http://schemas.microsoft.com/office/drawing/2014/main" id="{50C22298-8565-4CC7-8A8B-526D954AC759}"/>
                </a:ext>
              </a:extLst>
            </p:cNvPr>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8" name="Google Shape;41630;p18">
              <a:extLst>
                <a:ext uri="{FF2B5EF4-FFF2-40B4-BE49-F238E27FC236}">
                  <a16:creationId xmlns:a16="http://schemas.microsoft.com/office/drawing/2014/main" id="{B03561BD-4D42-4D3E-B64E-900359C9BF8C}"/>
                </a:ext>
              </a:extLst>
            </p:cNvPr>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19" name="Google Shape;41631;p18">
              <a:extLst>
                <a:ext uri="{FF2B5EF4-FFF2-40B4-BE49-F238E27FC236}">
                  <a16:creationId xmlns:a16="http://schemas.microsoft.com/office/drawing/2014/main" id="{93D8EB41-629F-4887-87EA-3E8BB8396AAF}"/>
                </a:ext>
              </a:extLst>
            </p:cNvPr>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0" name="Google Shape;41632;p18">
              <a:extLst>
                <a:ext uri="{FF2B5EF4-FFF2-40B4-BE49-F238E27FC236}">
                  <a16:creationId xmlns:a16="http://schemas.microsoft.com/office/drawing/2014/main" id="{75FFB35C-9049-4DCB-80FB-C412DD94ACB9}"/>
                </a:ext>
              </a:extLst>
            </p:cNvPr>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1" name="Google Shape;41633;p18">
              <a:extLst>
                <a:ext uri="{FF2B5EF4-FFF2-40B4-BE49-F238E27FC236}">
                  <a16:creationId xmlns:a16="http://schemas.microsoft.com/office/drawing/2014/main" id="{8699AF4B-1D4F-4CD6-8AC2-FBF895584337}"/>
                </a:ext>
              </a:extLst>
            </p:cNvPr>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2" name="Google Shape;41634;p18">
              <a:extLst>
                <a:ext uri="{FF2B5EF4-FFF2-40B4-BE49-F238E27FC236}">
                  <a16:creationId xmlns:a16="http://schemas.microsoft.com/office/drawing/2014/main" id="{6DDFE81B-8142-41B0-AB52-7A5D82829EFD}"/>
                </a:ext>
              </a:extLst>
            </p:cNvPr>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3" name="Google Shape;41635;p18">
              <a:extLst>
                <a:ext uri="{FF2B5EF4-FFF2-40B4-BE49-F238E27FC236}">
                  <a16:creationId xmlns:a16="http://schemas.microsoft.com/office/drawing/2014/main" id="{680B5F9D-B8B3-4494-8D9D-AB3C6081A939}"/>
                </a:ext>
              </a:extLst>
            </p:cNvPr>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4" name="Google Shape;41636;p18">
              <a:extLst>
                <a:ext uri="{FF2B5EF4-FFF2-40B4-BE49-F238E27FC236}">
                  <a16:creationId xmlns:a16="http://schemas.microsoft.com/office/drawing/2014/main" id="{553E9DE0-FF38-4B12-80B9-6178FB401DEF}"/>
                </a:ext>
              </a:extLst>
            </p:cNvPr>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5" name="Google Shape;41637;p18">
              <a:extLst>
                <a:ext uri="{FF2B5EF4-FFF2-40B4-BE49-F238E27FC236}">
                  <a16:creationId xmlns:a16="http://schemas.microsoft.com/office/drawing/2014/main" id="{8CB8C478-2366-49D5-97B0-87D6CB1E456F}"/>
                </a:ext>
              </a:extLst>
            </p:cNvPr>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6" name="Google Shape;41638;p18">
              <a:extLst>
                <a:ext uri="{FF2B5EF4-FFF2-40B4-BE49-F238E27FC236}">
                  <a16:creationId xmlns:a16="http://schemas.microsoft.com/office/drawing/2014/main" id="{00BAE575-B98C-4502-B789-97DF1690669B}"/>
                </a:ext>
              </a:extLst>
            </p:cNvPr>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7" name="Google Shape;41639;p18">
              <a:extLst>
                <a:ext uri="{FF2B5EF4-FFF2-40B4-BE49-F238E27FC236}">
                  <a16:creationId xmlns:a16="http://schemas.microsoft.com/office/drawing/2014/main" id="{E35F21B2-25A2-4514-8E74-15A441EE3627}"/>
                </a:ext>
              </a:extLst>
            </p:cNvPr>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8" name="Google Shape;41640;p18">
              <a:extLst>
                <a:ext uri="{FF2B5EF4-FFF2-40B4-BE49-F238E27FC236}">
                  <a16:creationId xmlns:a16="http://schemas.microsoft.com/office/drawing/2014/main" id="{65C70D93-2AB5-4CCD-82DA-BB882D9AD200}"/>
                </a:ext>
              </a:extLst>
            </p:cNvPr>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29" name="Google Shape;41641;p18">
              <a:extLst>
                <a:ext uri="{FF2B5EF4-FFF2-40B4-BE49-F238E27FC236}">
                  <a16:creationId xmlns:a16="http://schemas.microsoft.com/office/drawing/2014/main" id="{C60BEDDC-9807-43D5-A853-77604D963446}"/>
                </a:ext>
              </a:extLst>
            </p:cNvPr>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0" name="Google Shape;41642;p18">
              <a:extLst>
                <a:ext uri="{FF2B5EF4-FFF2-40B4-BE49-F238E27FC236}">
                  <a16:creationId xmlns:a16="http://schemas.microsoft.com/office/drawing/2014/main" id="{8110A97A-46C4-4594-887A-723F276D290F}"/>
                </a:ext>
              </a:extLst>
            </p:cNvPr>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1" name="Google Shape;41643;p18">
              <a:extLst>
                <a:ext uri="{FF2B5EF4-FFF2-40B4-BE49-F238E27FC236}">
                  <a16:creationId xmlns:a16="http://schemas.microsoft.com/office/drawing/2014/main" id="{05732087-9F99-403E-904C-F1AC581E1C7D}"/>
                </a:ext>
              </a:extLst>
            </p:cNvPr>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2" name="Google Shape;41644;p18">
              <a:extLst>
                <a:ext uri="{FF2B5EF4-FFF2-40B4-BE49-F238E27FC236}">
                  <a16:creationId xmlns:a16="http://schemas.microsoft.com/office/drawing/2014/main" id="{B172E4C6-7CD8-4F8F-91F9-D670018B6584}"/>
                </a:ext>
              </a:extLst>
            </p:cNvPr>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3" name="Google Shape;41645;p18">
              <a:extLst>
                <a:ext uri="{FF2B5EF4-FFF2-40B4-BE49-F238E27FC236}">
                  <a16:creationId xmlns:a16="http://schemas.microsoft.com/office/drawing/2014/main" id="{23CF24B0-1B77-4F87-9AA4-7F08C178235A}"/>
                </a:ext>
              </a:extLst>
            </p:cNvPr>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4" name="Google Shape;41646;p18">
              <a:extLst>
                <a:ext uri="{FF2B5EF4-FFF2-40B4-BE49-F238E27FC236}">
                  <a16:creationId xmlns:a16="http://schemas.microsoft.com/office/drawing/2014/main" id="{FCAF544D-FF18-4E01-AC20-701918B62ED0}"/>
                </a:ext>
              </a:extLst>
            </p:cNvPr>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5" name="Google Shape;41647;p18">
              <a:extLst>
                <a:ext uri="{FF2B5EF4-FFF2-40B4-BE49-F238E27FC236}">
                  <a16:creationId xmlns:a16="http://schemas.microsoft.com/office/drawing/2014/main" id="{8EF9A23C-7007-44CF-B352-EA231EC1545B}"/>
                </a:ext>
              </a:extLst>
            </p:cNvPr>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6" name="Google Shape;41648;p18">
              <a:extLst>
                <a:ext uri="{FF2B5EF4-FFF2-40B4-BE49-F238E27FC236}">
                  <a16:creationId xmlns:a16="http://schemas.microsoft.com/office/drawing/2014/main" id="{8B57E928-520E-4123-A669-5BDCAF256A8F}"/>
                </a:ext>
              </a:extLst>
            </p:cNvPr>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7" name="Google Shape;41649;p18">
              <a:extLst>
                <a:ext uri="{FF2B5EF4-FFF2-40B4-BE49-F238E27FC236}">
                  <a16:creationId xmlns:a16="http://schemas.microsoft.com/office/drawing/2014/main" id="{4D2A09CD-369F-47D4-B753-AB796C24228E}"/>
                </a:ext>
              </a:extLst>
            </p:cNvPr>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8" name="Google Shape;41650;p18">
              <a:extLst>
                <a:ext uri="{FF2B5EF4-FFF2-40B4-BE49-F238E27FC236}">
                  <a16:creationId xmlns:a16="http://schemas.microsoft.com/office/drawing/2014/main" id="{4E90065A-2458-4B0E-BAA8-3FE197F65308}"/>
                </a:ext>
              </a:extLst>
            </p:cNvPr>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39" name="Google Shape;41651;p18">
              <a:extLst>
                <a:ext uri="{FF2B5EF4-FFF2-40B4-BE49-F238E27FC236}">
                  <a16:creationId xmlns:a16="http://schemas.microsoft.com/office/drawing/2014/main" id="{82FD3DD6-2A81-425E-BB98-2650240E89A6}"/>
                </a:ext>
              </a:extLst>
            </p:cNvPr>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0" name="Google Shape;41652;p18">
              <a:extLst>
                <a:ext uri="{FF2B5EF4-FFF2-40B4-BE49-F238E27FC236}">
                  <a16:creationId xmlns:a16="http://schemas.microsoft.com/office/drawing/2014/main" id="{788410B3-52EB-48EA-9D14-94C3E7B802D4}"/>
                </a:ext>
              </a:extLst>
            </p:cNvPr>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1" name="Google Shape;41653;p18">
              <a:extLst>
                <a:ext uri="{FF2B5EF4-FFF2-40B4-BE49-F238E27FC236}">
                  <a16:creationId xmlns:a16="http://schemas.microsoft.com/office/drawing/2014/main" id="{E0B752F3-E8D5-412F-B96B-5C68CE72E658}"/>
                </a:ext>
              </a:extLst>
            </p:cNvPr>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2" name="Google Shape;41654;p18">
              <a:extLst>
                <a:ext uri="{FF2B5EF4-FFF2-40B4-BE49-F238E27FC236}">
                  <a16:creationId xmlns:a16="http://schemas.microsoft.com/office/drawing/2014/main" id="{C4FFD79C-1CE0-4140-87E8-A925114E8724}"/>
                </a:ext>
              </a:extLst>
            </p:cNvPr>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3" name="Google Shape;41655;p18">
              <a:extLst>
                <a:ext uri="{FF2B5EF4-FFF2-40B4-BE49-F238E27FC236}">
                  <a16:creationId xmlns:a16="http://schemas.microsoft.com/office/drawing/2014/main" id="{411D98E9-335C-4A98-8DF3-9939B932423C}"/>
                </a:ext>
              </a:extLst>
            </p:cNvPr>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4" name="Google Shape;41656;p18">
              <a:extLst>
                <a:ext uri="{FF2B5EF4-FFF2-40B4-BE49-F238E27FC236}">
                  <a16:creationId xmlns:a16="http://schemas.microsoft.com/office/drawing/2014/main" id="{2D997395-AA50-418A-9D0A-8CC2CEB4C22E}"/>
                </a:ext>
              </a:extLst>
            </p:cNvPr>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5" name="Google Shape;41657;p18">
              <a:extLst>
                <a:ext uri="{FF2B5EF4-FFF2-40B4-BE49-F238E27FC236}">
                  <a16:creationId xmlns:a16="http://schemas.microsoft.com/office/drawing/2014/main" id="{D767791A-B291-4EC1-A430-39DA25443741}"/>
                </a:ext>
              </a:extLst>
            </p:cNvPr>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6" name="Google Shape;41658;p18">
              <a:extLst>
                <a:ext uri="{FF2B5EF4-FFF2-40B4-BE49-F238E27FC236}">
                  <a16:creationId xmlns:a16="http://schemas.microsoft.com/office/drawing/2014/main" id="{FB3E4DA3-7BC5-4AB0-B920-6D67FD62AE1C}"/>
                </a:ext>
              </a:extLst>
            </p:cNvPr>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7" name="Google Shape;41659;p18">
              <a:extLst>
                <a:ext uri="{FF2B5EF4-FFF2-40B4-BE49-F238E27FC236}">
                  <a16:creationId xmlns:a16="http://schemas.microsoft.com/office/drawing/2014/main" id="{F3EC3005-0893-4838-B923-EB2519B6E0FF}"/>
                </a:ext>
              </a:extLst>
            </p:cNvPr>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8" name="Google Shape;41660;p18">
              <a:extLst>
                <a:ext uri="{FF2B5EF4-FFF2-40B4-BE49-F238E27FC236}">
                  <a16:creationId xmlns:a16="http://schemas.microsoft.com/office/drawing/2014/main" id="{C6385641-709E-422D-983E-DCD23B2E5925}"/>
                </a:ext>
              </a:extLst>
            </p:cNvPr>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49" name="Google Shape;41661;p18">
              <a:extLst>
                <a:ext uri="{FF2B5EF4-FFF2-40B4-BE49-F238E27FC236}">
                  <a16:creationId xmlns:a16="http://schemas.microsoft.com/office/drawing/2014/main" id="{1292DF4B-5F28-4094-BE7A-0A5669C56F5C}"/>
                </a:ext>
              </a:extLst>
            </p:cNvPr>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0" name="Google Shape;41662;p18">
              <a:extLst>
                <a:ext uri="{FF2B5EF4-FFF2-40B4-BE49-F238E27FC236}">
                  <a16:creationId xmlns:a16="http://schemas.microsoft.com/office/drawing/2014/main" id="{66973472-52FA-4E81-A131-488CA7FFDB53}"/>
                </a:ext>
              </a:extLst>
            </p:cNvPr>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1" name="Google Shape;41663;p18">
              <a:extLst>
                <a:ext uri="{FF2B5EF4-FFF2-40B4-BE49-F238E27FC236}">
                  <a16:creationId xmlns:a16="http://schemas.microsoft.com/office/drawing/2014/main" id="{79E40685-5F9F-4334-AD3E-14CC2FB53080}"/>
                </a:ext>
              </a:extLst>
            </p:cNvPr>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2" name="Google Shape;41664;p18">
              <a:extLst>
                <a:ext uri="{FF2B5EF4-FFF2-40B4-BE49-F238E27FC236}">
                  <a16:creationId xmlns:a16="http://schemas.microsoft.com/office/drawing/2014/main" id="{A7ACF904-E6D7-483D-BC27-939D261C5212}"/>
                </a:ext>
              </a:extLst>
            </p:cNvPr>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3" name="Google Shape;41665;p18">
              <a:extLst>
                <a:ext uri="{FF2B5EF4-FFF2-40B4-BE49-F238E27FC236}">
                  <a16:creationId xmlns:a16="http://schemas.microsoft.com/office/drawing/2014/main" id="{BE2C0674-0D8A-469C-8263-6EFD782DDE9F}"/>
                </a:ext>
              </a:extLst>
            </p:cNvPr>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4" name="Google Shape;41666;p18">
              <a:extLst>
                <a:ext uri="{FF2B5EF4-FFF2-40B4-BE49-F238E27FC236}">
                  <a16:creationId xmlns:a16="http://schemas.microsoft.com/office/drawing/2014/main" id="{80406AEC-AF3E-41A9-A02C-1B2FB062076C}"/>
                </a:ext>
              </a:extLst>
            </p:cNvPr>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5" name="Google Shape;41667;p18">
              <a:extLst>
                <a:ext uri="{FF2B5EF4-FFF2-40B4-BE49-F238E27FC236}">
                  <a16:creationId xmlns:a16="http://schemas.microsoft.com/office/drawing/2014/main" id="{5D82F215-62B7-4D06-9900-F67EEE30EE46}"/>
                </a:ext>
              </a:extLst>
            </p:cNvPr>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6" name="Google Shape;41668;p18">
              <a:extLst>
                <a:ext uri="{FF2B5EF4-FFF2-40B4-BE49-F238E27FC236}">
                  <a16:creationId xmlns:a16="http://schemas.microsoft.com/office/drawing/2014/main" id="{EC994CAE-4570-465A-B0DF-42CF4470F0A4}"/>
                </a:ext>
              </a:extLst>
            </p:cNvPr>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7" name="Google Shape;41669;p18">
              <a:extLst>
                <a:ext uri="{FF2B5EF4-FFF2-40B4-BE49-F238E27FC236}">
                  <a16:creationId xmlns:a16="http://schemas.microsoft.com/office/drawing/2014/main" id="{0E614324-75CC-4F11-9977-BBC84A3F4BFB}"/>
                </a:ext>
              </a:extLst>
            </p:cNvPr>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8" name="Google Shape;41670;p18">
              <a:extLst>
                <a:ext uri="{FF2B5EF4-FFF2-40B4-BE49-F238E27FC236}">
                  <a16:creationId xmlns:a16="http://schemas.microsoft.com/office/drawing/2014/main" id="{D3FAC8AC-CB41-486F-876C-E613C3D8800B}"/>
                </a:ext>
              </a:extLst>
            </p:cNvPr>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59" name="Google Shape;41671;p18">
              <a:extLst>
                <a:ext uri="{FF2B5EF4-FFF2-40B4-BE49-F238E27FC236}">
                  <a16:creationId xmlns:a16="http://schemas.microsoft.com/office/drawing/2014/main" id="{E62D5CC1-A0D2-47C3-96BA-D1052CB53C50}"/>
                </a:ext>
              </a:extLst>
            </p:cNvPr>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0" name="Google Shape;41672;p18">
              <a:extLst>
                <a:ext uri="{FF2B5EF4-FFF2-40B4-BE49-F238E27FC236}">
                  <a16:creationId xmlns:a16="http://schemas.microsoft.com/office/drawing/2014/main" id="{375BAEF2-7761-483E-923E-354555C81DEC}"/>
                </a:ext>
              </a:extLst>
            </p:cNvPr>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1" name="Google Shape;41673;p18">
              <a:extLst>
                <a:ext uri="{FF2B5EF4-FFF2-40B4-BE49-F238E27FC236}">
                  <a16:creationId xmlns:a16="http://schemas.microsoft.com/office/drawing/2014/main" id="{DC513E22-D6E4-4E31-AF34-4F5FB7DB0825}"/>
                </a:ext>
              </a:extLst>
            </p:cNvPr>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2" name="Google Shape;41674;p18">
              <a:extLst>
                <a:ext uri="{FF2B5EF4-FFF2-40B4-BE49-F238E27FC236}">
                  <a16:creationId xmlns:a16="http://schemas.microsoft.com/office/drawing/2014/main" id="{8BC8B852-51DF-4C74-8D87-27A6B6041BD2}"/>
                </a:ext>
              </a:extLst>
            </p:cNvPr>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3" name="Google Shape;41675;p18">
              <a:extLst>
                <a:ext uri="{FF2B5EF4-FFF2-40B4-BE49-F238E27FC236}">
                  <a16:creationId xmlns:a16="http://schemas.microsoft.com/office/drawing/2014/main" id="{3A089BD3-4FB7-457B-A9CD-E97DC033654B}"/>
                </a:ext>
              </a:extLst>
            </p:cNvPr>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4" name="Google Shape;41676;p18">
              <a:extLst>
                <a:ext uri="{FF2B5EF4-FFF2-40B4-BE49-F238E27FC236}">
                  <a16:creationId xmlns:a16="http://schemas.microsoft.com/office/drawing/2014/main" id="{886A4701-483F-4DE1-9AD9-57D4F070189D}"/>
                </a:ext>
              </a:extLst>
            </p:cNvPr>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5" name="Google Shape;41677;p18">
              <a:extLst>
                <a:ext uri="{FF2B5EF4-FFF2-40B4-BE49-F238E27FC236}">
                  <a16:creationId xmlns:a16="http://schemas.microsoft.com/office/drawing/2014/main" id="{622A585C-32A7-47AD-8F49-655AEBD59A50}"/>
                </a:ext>
              </a:extLst>
            </p:cNvPr>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6" name="Google Shape;41678;p18">
              <a:extLst>
                <a:ext uri="{FF2B5EF4-FFF2-40B4-BE49-F238E27FC236}">
                  <a16:creationId xmlns:a16="http://schemas.microsoft.com/office/drawing/2014/main" id="{A8725D4D-065C-4353-8F66-AECA76F6C0AA}"/>
                </a:ext>
              </a:extLst>
            </p:cNvPr>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7" name="Google Shape;41679;p18">
              <a:extLst>
                <a:ext uri="{FF2B5EF4-FFF2-40B4-BE49-F238E27FC236}">
                  <a16:creationId xmlns:a16="http://schemas.microsoft.com/office/drawing/2014/main" id="{CD21C4E8-4DE8-4B42-916D-A2F5EED7ED2D}"/>
                </a:ext>
              </a:extLst>
            </p:cNvPr>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8" name="Google Shape;41680;p18">
              <a:extLst>
                <a:ext uri="{FF2B5EF4-FFF2-40B4-BE49-F238E27FC236}">
                  <a16:creationId xmlns:a16="http://schemas.microsoft.com/office/drawing/2014/main" id="{ABCE0C52-6879-4A9A-A607-07CC8055E9B9}"/>
                </a:ext>
              </a:extLst>
            </p:cNvPr>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69" name="Google Shape;41681;p18">
              <a:extLst>
                <a:ext uri="{FF2B5EF4-FFF2-40B4-BE49-F238E27FC236}">
                  <a16:creationId xmlns:a16="http://schemas.microsoft.com/office/drawing/2014/main" id="{D721BFE5-FF1F-45C3-B5ED-900AC0C82A7C}"/>
                </a:ext>
              </a:extLst>
            </p:cNvPr>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0" name="Google Shape;41682;p18">
              <a:extLst>
                <a:ext uri="{FF2B5EF4-FFF2-40B4-BE49-F238E27FC236}">
                  <a16:creationId xmlns:a16="http://schemas.microsoft.com/office/drawing/2014/main" id="{DC7C30CC-0569-4AE3-95C4-AE8B39582611}"/>
                </a:ext>
              </a:extLst>
            </p:cNvPr>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1" name="Google Shape;41683;p18">
              <a:extLst>
                <a:ext uri="{FF2B5EF4-FFF2-40B4-BE49-F238E27FC236}">
                  <a16:creationId xmlns:a16="http://schemas.microsoft.com/office/drawing/2014/main" id="{2B8C54D0-C742-4505-AE74-317711185794}"/>
                </a:ext>
              </a:extLst>
            </p:cNvPr>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2" name="Google Shape;41684;p18">
              <a:extLst>
                <a:ext uri="{FF2B5EF4-FFF2-40B4-BE49-F238E27FC236}">
                  <a16:creationId xmlns:a16="http://schemas.microsoft.com/office/drawing/2014/main" id="{A4B4A6A9-2D47-4E9F-9B76-B29135E6D9CD}"/>
                </a:ext>
              </a:extLst>
            </p:cNvPr>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3" name="Google Shape;41685;p18">
              <a:extLst>
                <a:ext uri="{FF2B5EF4-FFF2-40B4-BE49-F238E27FC236}">
                  <a16:creationId xmlns:a16="http://schemas.microsoft.com/office/drawing/2014/main" id="{74472807-F732-4EC1-BB39-0DB22BDB33CA}"/>
                </a:ext>
              </a:extLst>
            </p:cNvPr>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4" name="Google Shape;41686;p18">
              <a:extLst>
                <a:ext uri="{FF2B5EF4-FFF2-40B4-BE49-F238E27FC236}">
                  <a16:creationId xmlns:a16="http://schemas.microsoft.com/office/drawing/2014/main" id="{657F6EBC-26FD-4EE5-904D-8A00AA7FA7C6}"/>
                </a:ext>
              </a:extLst>
            </p:cNvPr>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5" name="Google Shape;41687;p18">
              <a:extLst>
                <a:ext uri="{FF2B5EF4-FFF2-40B4-BE49-F238E27FC236}">
                  <a16:creationId xmlns:a16="http://schemas.microsoft.com/office/drawing/2014/main" id="{61DD2B80-C677-4B7B-81A7-EEF0CA3AD8D2}"/>
                </a:ext>
              </a:extLst>
            </p:cNvPr>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6" name="Google Shape;41688;p18">
              <a:extLst>
                <a:ext uri="{FF2B5EF4-FFF2-40B4-BE49-F238E27FC236}">
                  <a16:creationId xmlns:a16="http://schemas.microsoft.com/office/drawing/2014/main" id="{F31C616E-E97D-4E78-9D49-779719107225}"/>
                </a:ext>
              </a:extLst>
            </p:cNvPr>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7" name="Google Shape;41689;p18">
              <a:extLst>
                <a:ext uri="{FF2B5EF4-FFF2-40B4-BE49-F238E27FC236}">
                  <a16:creationId xmlns:a16="http://schemas.microsoft.com/office/drawing/2014/main" id="{2F64E6F1-A415-4CAF-AE23-4F88ACDB7D5A}"/>
                </a:ext>
              </a:extLst>
            </p:cNvPr>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8" name="Google Shape;41690;p18">
              <a:extLst>
                <a:ext uri="{FF2B5EF4-FFF2-40B4-BE49-F238E27FC236}">
                  <a16:creationId xmlns:a16="http://schemas.microsoft.com/office/drawing/2014/main" id="{3C5AE509-0A92-452D-A246-2D6367264A4B}"/>
                </a:ext>
              </a:extLst>
            </p:cNvPr>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79" name="Google Shape;41691;p18">
              <a:extLst>
                <a:ext uri="{FF2B5EF4-FFF2-40B4-BE49-F238E27FC236}">
                  <a16:creationId xmlns:a16="http://schemas.microsoft.com/office/drawing/2014/main" id="{864768D9-B150-416B-A660-E221B2B9F715}"/>
                </a:ext>
              </a:extLst>
            </p:cNvPr>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0" name="Google Shape;41692;p18">
              <a:extLst>
                <a:ext uri="{FF2B5EF4-FFF2-40B4-BE49-F238E27FC236}">
                  <a16:creationId xmlns:a16="http://schemas.microsoft.com/office/drawing/2014/main" id="{3961273A-B8CC-468E-B3EE-266F15C23AB2}"/>
                </a:ext>
              </a:extLst>
            </p:cNvPr>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1" name="Google Shape;41693;p18">
              <a:extLst>
                <a:ext uri="{FF2B5EF4-FFF2-40B4-BE49-F238E27FC236}">
                  <a16:creationId xmlns:a16="http://schemas.microsoft.com/office/drawing/2014/main" id="{36520CD2-FB52-460F-88C5-52D6567A496E}"/>
                </a:ext>
              </a:extLst>
            </p:cNvPr>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2" name="Google Shape;41694;p18">
              <a:extLst>
                <a:ext uri="{FF2B5EF4-FFF2-40B4-BE49-F238E27FC236}">
                  <a16:creationId xmlns:a16="http://schemas.microsoft.com/office/drawing/2014/main" id="{94A9F5B5-C28E-46D7-8F56-C17B7B591FA8}"/>
                </a:ext>
              </a:extLst>
            </p:cNvPr>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3" name="Google Shape;41695;p18">
              <a:extLst>
                <a:ext uri="{FF2B5EF4-FFF2-40B4-BE49-F238E27FC236}">
                  <a16:creationId xmlns:a16="http://schemas.microsoft.com/office/drawing/2014/main" id="{E7BE2A2C-772D-43D0-8622-C341964F3A55}"/>
                </a:ext>
              </a:extLst>
            </p:cNvPr>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4" name="Google Shape;41696;p18">
              <a:extLst>
                <a:ext uri="{FF2B5EF4-FFF2-40B4-BE49-F238E27FC236}">
                  <a16:creationId xmlns:a16="http://schemas.microsoft.com/office/drawing/2014/main" id="{4A094B4F-661B-4BA4-A444-830AC52ABCD3}"/>
                </a:ext>
              </a:extLst>
            </p:cNvPr>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5" name="Google Shape;41697;p18">
              <a:extLst>
                <a:ext uri="{FF2B5EF4-FFF2-40B4-BE49-F238E27FC236}">
                  <a16:creationId xmlns:a16="http://schemas.microsoft.com/office/drawing/2014/main" id="{B20C2B31-5CB3-48E8-97CD-CBE368B87C27}"/>
                </a:ext>
              </a:extLst>
            </p:cNvPr>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6" name="Google Shape;41698;p18">
              <a:extLst>
                <a:ext uri="{FF2B5EF4-FFF2-40B4-BE49-F238E27FC236}">
                  <a16:creationId xmlns:a16="http://schemas.microsoft.com/office/drawing/2014/main" id="{4D865FBC-71CB-4E66-8A7F-9A0E3F570924}"/>
                </a:ext>
              </a:extLst>
            </p:cNvPr>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7" name="Google Shape;41699;p18">
              <a:extLst>
                <a:ext uri="{FF2B5EF4-FFF2-40B4-BE49-F238E27FC236}">
                  <a16:creationId xmlns:a16="http://schemas.microsoft.com/office/drawing/2014/main" id="{CEFC1881-93C2-424A-B845-BA3E2B58650A}"/>
                </a:ext>
              </a:extLst>
            </p:cNvPr>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8" name="Google Shape;41700;p18">
              <a:extLst>
                <a:ext uri="{FF2B5EF4-FFF2-40B4-BE49-F238E27FC236}">
                  <a16:creationId xmlns:a16="http://schemas.microsoft.com/office/drawing/2014/main" id="{9EB70917-BF3D-4446-BA0D-2ABF3C04BEAF}"/>
                </a:ext>
              </a:extLst>
            </p:cNvPr>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89" name="Google Shape;41701;p18">
              <a:extLst>
                <a:ext uri="{FF2B5EF4-FFF2-40B4-BE49-F238E27FC236}">
                  <a16:creationId xmlns:a16="http://schemas.microsoft.com/office/drawing/2014/main" id="{720E17FC-0E14-42EE-800B-828A9B5DCD2E}"/>
                </a:ext>
              </a:extLst>
            </p:cNvPr>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0" name="Google Shape;41702;p18">
              <a:extLst>
                <a:ext uri="{FF2B5EF4-FFF2-40B4-BE49-F238E27FC236}">
                  <a16:creationId xmlns:a16="http://schemas.microsoft.com/office/drawing/2014/main" id="{3ED681FD-B35F-4EFF-AC15-DA7A7308689D}"/>
                </a:ext>
              </a:extLst>
            </p:cNvPr>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1" name="Google Shape;41703;p18">
              <a:extLst>
                <a:ext uri="{FF2B5EF4-FFF2-40B4-BE49-F238E27FC236}">
                  <a16:creationId xmlns:a16="http://schemas.microsoft.com/office/drawing/2014/main" id="{EBBA72FF-E9C5-4755-83F1-3447A7498172}"/>
                </a:ext>
              </a:extLst>
            </p:cNvPr>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2" name="Google Shape;41704;p18">
              <a:extLst>
                <a:ext uri="{FF2B5EF4-FFF2-40B4-BE49-F238E27FC236}">
                  <a16:creationId xmlns:a16="http://schemas.microsoft.com/office/drawing/2014/main" id="{3708712B-8359-43A0-A769-D7E280FD560D}"/>
                </a:ext>
              </a:extLst>
            </p:cNvPr>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3" name="Google Shape;41705;p18">
              <a:extLst>
                <a:ext uri="{FF2B5EF4-FFF2-40B4-BE49-F238E27FC236}">
                  <a16:creationId xmlns:a16="http://schemas.microsoft.com/office/drawing/2014/main" id="{AA1669AC-DE00-443B-8C69-77BDF0271813}"/>
                </a:ext>
              </a:extLst>
            </p:cNvPr>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4" name="Google Shape;41706;p18">
              <a:extLst>
                <a:ext uri="{FF2B5EF4-FFF2-40B4-BE49-F238E27FC236}">
                  <a16:creationId xmlns:a16="http://schemas.microsoft.com/office/drawing/2014/main" id="{67AD9568-35DA-4228-A7CE-22B1E3720ABC}"/>
                </a:ext>
              </a:extLst>
            </p:cNvPr>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5" name="Google Shape;41707;p18">
              <a:extLst>
                <a:ext uri="{FF2B5EF4-FFF2-40B4-BE49-F238E27FC236}">
                  <a16:creationId xmlns:a16="http://schemas.microsoft.com/office/drawing/2014/main" id="{13D53D48-E7DB-41BF-8DC5-30B2606844EA}"/>
                </a:ext>
              </a:extLst>
            </p:cNvPr>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6" name="Google Shape;41708;p18">
              <a:extLst>
                <a:ext uri="{FF2B5EF4-FFF2-40B4-BE49-F238E27FC236}">
                  <a16:creationId xmlns:a16="http://schemas.microsoft.com/office/drawing/2014/main" id="{D68E42D9-14E7-4403-AF28-82828B4C28D6}"/>
                </a:ext>
              </a:extLst>
            </p:cNvPr>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7" name="Google Shape;41709;p18">
              <a:extLst>
                <a:ext uri="{FF2B5EF4-FFF2-40B4-BE49-F238E27FC236}">
                  <a16:creationId xmlns:a16="http://schemas.microsoft.com/office/drawing/2014/main" id="{030817E5-0525-4060-8283-8DD4420675E2}"/>
                </a:ext>
              </a:extLst>
            </p:cNvPr>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8" name="Google Shape;41710;p18">
              <a:extLst>
                <a:ext uri="{FF2B5EF4-FFF2-40B4-BE49-F238E27FC236}">
                  <a16:creationId xmlns:a16="http://schemas.microsoft.com/office/drawing/2014/main" id="{B0B87B03-EE11-44F6-8C20-66164E66B581}"/>
                </a:ext>
              </a:extLst>
            </p:cNvPr>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3999" name="Google Shape;41711;p18">
              <a:extLst>
                <a:ext uri="{FF2B5EF4-FFF2-40B4-BE49-F238E27FC236}">
                  <a16:creationId xmlns:a16="http://schemas.microsoft.com/office/drawing/2014/main" id="{CFCCBF12-5C54-4559-9470-26781E56BCF4}"/>
                </a:ext>
              </a:extLst>
            </p:cNvPr>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0" name="Google Shape;41712;p18">
              <a:extLst>
                <a:ext uri="{FF2B5EF4-FFF2-40B4-BE49-F238E27FC236}">
                  <a16:creationId xmlns:a16="http://schemas.microsoft.com/office/drawing/2014/main" id="{6FB90EE0-46A4-476B-AF10-2AB1D6CFC2E1}"/>
                </a:ext>
              </a:extLst>
            </p:cNvPr>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1" name="Google Shape;41713;p18">
              <a:extLst>
                <a:ext uri="{FF2B5EF4-FFF2-40B4-BE49-F238E27FC236}">
                  <a16:creationId xmlns:a16="http://schemas.microsoft.com/office/drawing/2014/main" id="{DAEE065B-8D17-4C59-9F92-9E5DDF65F9FF}"/>
                </a:ext>
              </a:extLst>
            </p:cNvPr>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2" name="Google Shape;41714;p18">
              <a:extLst>
                <a:ext uri="{FF2B5EF4-FFF2-40B4-BE49-F238E27FC236}">
                  <a16:creationId xmlns:a16="http://schemas.microsoft.com/office/drawing/2014/main" id="{443B1260-3D61-4E64-A481-08760C1C257B}"/>
                </a:ext>
              </a:extLst>
            </p:cNvPr>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3" name="Google Shape;41715;p18">
              <a:extLst>
                <a:ext uri="{FF2B5EF4-FFF2-40B4-BE49-F238E27FC236}">
                  <a16:creationId xmlns:a16="http://schemas.microsoft.com/office/drawing/2014/main" id="{BA0044D5-1D82-4A6E-96F8-50215DFECE8F}"/>
                </a:ext>
              </a:extLst>
            </p:cNvPr>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4" name="Google Shape;41716;p18">
              <a:extLst>
                <a:ext uri="{FF2B5EF4-FFF2-40B4-BE49-F238E27FC236}">
                  <a16:creationId xmlns:a16="http://schemas.microsoft.com/office/drawing/2014/main" id="{38D0B3A8-5C62-4889-90F4-5D63C461F860}"/>
                </a:ext>
              </a:extLst>
            </p:cNvPr>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5" name="Google Shape;41717;p18">
              <a:extLst>
                <a:ext uri="{FF2B5EF4-FFF2-40B4-BE49-F238E27FC236}">
                  <a16:creationId xmlns:a16="http://schemas.microsoft.com/office/drawing/2014/main" id="{1ED56065-C888-44CE-9A0A-A0572D9ECDEA}"/>
                </a:ext>
              </a:extLst>
            </p:cNvPr>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6" name="Google Shape;41718;p18">
              <a:extLst>
                <a:ext uri="{FF2B5EF4-FFF2-40B4-BE49-F238E27FC236}">
                  <a16:creationId xmlns:a16="http://schemas.microsoft.com/office/drawing/2014/main" id="{BCE64252-FB12-42B7-A86B-A7AD077EE131}"/>
                </a:ext>
              </a:extLst>
            </p:cNvPr>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7" name="Google Shape;41719;p18">
              <a:extLst>
                <a:ext uri="{FF2B5EF4-FFF2-40B4-BE49-F238E27FC236}">
                  <a16:creationId xmlns:a16="http://schemas.microsoft.com/office/drawing/2014/main" id="{7FFC1539-160A-40BD-ABDF-EC857B63E5D6}"/>
                </a:ext>
              </a:extLst>
            </p:cNvPr>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8" name="Google Shape;41720;p18">
              <a:extLst>
                <a:ext uri="{FF2B5EF4-FFF2-40B4-BE49-F238E27FC236}">
                  <a16:creationId xmlns:a16="http://schemas.microsoft.com/office/drawing/2014/main" id="{F81F0D28-575F-439D-B98C-5C4CEC077A54}"/>
                </a:ext>
              </a:extLst>
            </p:cNvPr>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09" name="Google Shape;41721;p18">
              <a:extLst>
                <a:ext uri="{FF2B5EF4-FFF2-40B4-BE49-F238E27FC236}">
                  <a16:creationId xmlns:a16="http://schemas.microsoft.com/office/drawing/2014/main" id="{795A1CC3-F234-4FC1-ACEA-CB09CF67BB1F}"/>
                </a:ext>
              </a:extLst>
            </p:cNvPr>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0" name="Google Shape;41722;p18">
              <a:extLst>
                <a:ext uri="{FF2B5EF4-FFF2-40B4-BE49-F238E27FC236}">
                  <a16:creationId xmlns:a16="http://schemas.microsoft.com/office/drawing/2014/main" id="{00FE3C28-7EDC-4477-884B-529F5B66528D}"/>
                </a:ext>
              </a:extLst>
            </p:cNvPr>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1" name="Google Shape;41723;p18">
              <a:extLst>
                <a:ext uri="{FF2B5EF4-FFF2-40B4-BE49-F238E27FC236}">
                  <a16:creationId xmlns:a16="http://schemas.microsoft.com/office/drawing/2014/main" id="{201649C2-813E-434F-81D0-3D3B6F5FFFBC}"/>
                </a:ext>
              </a:extLst>
            </p:cNvPr>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2" name="Google Shape;41724;p18">
              <a:extLst>
                <a:ext uri="{FF2B5EF4-FFF2-40B4-BE49-F238E27FC236}">
                  <a16:creationId xmlns:a16="http://schemas.microsoft.com/office/drawing/2014/main" id="{A7EF7CFF-7B8C-4754-8E99-4FB0DA21B86D}"/>
                </a:ext>
              </a:extLst>
            </p:cNvPr>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3" name="Google Shape;41725;p18">
              <a:extLst>
                <a:ext uri="{FF2B5EF4-FFF2-40B4-BE49-F238E27FC236}">
                  <a16:creationId xmlns:a16="http://schemas.microsoft.com/office/drawing/2014/main" id="{B99650D6-3EDB-4E19-A8D8-626DB84125A0}"/>
                </a:ext>
              </a:extLst>
            </p:cNvPr>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4" name="Google Shape;41726;p18">
              <a:extLst>
                <a:ext uri="{FF2B5EF4-FFF2-40B4-BE49-F238E27FC236}">
                  <a16:creationId xmlns:a16="http://schemas.microsoft.com/office/drawing/2014/main" id="{91DDE5D2-1E24-447D-85FA-5F4275E1C9EC}"/>
                </a:ext>
              </a:extLst>
            </p:cNvPr>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5" name="Google Shape;41727;p18">
              <a:extLst>
                <a:ext uri="{FF2B5EF4-FFF2-40B4-BE49-F238E27FC236}">
                  <a16:creationId xmlns:a16="http://schemas.microsoft.com/office/drawing/2014/main" id="{039A461D-8F49-4832-9C8C-C04D331A3512}"/>
                </a:ext>
              </a:extLst>
            </p:cNvPr>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6" name="Google Shape;41728;p18">
              <a:extLst>
                <a:ext uri="{FF2B5EF4-FFF2-40B4-BE49-F238E27FC236}">
                  <a16:creationId xmlns:a16="http://schemas.microsoft.com/office/drawing/2014/main" id="{0E35AAAE-809D-42AF-9476-B909C4CCBBCC}"/>
                </a:ext>
              </a:extLst>
            </p:cNvPr>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7" name="Google Shape;41729;p18">
              <a:extLst>
                <a:ext uri="{FF2B5EF4-FFF2-40B4-BE49-F238E27FC236}">
                  <a16:creationId xmlns:a16="http://schemas.microsoft.com/office/drawing/2014/main" id="{331ADE5E-F3E4-42B8-9672-FA99FD49503C}"/>
                </a:ext>
              </a:extLst>
            </p:cNvPr>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8" name="Google Shape;41730;p18">
              <a:extLst>
                <a:ext uri="{FF2B5EF4-FFF2-40B4-BE49-F238E27FC236}">
                  <a16:creationId xmlns:a16="http://schemas.microsoft.com/office/drawing/2014/main" id="{6B9BD7C5-4194-4D08-903C-3B1034A66B69}"/>
                </a:ext>
              </a:extLst>
            </p:cNvPr>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19" name="Google Shape;41731;p18">
              <a:extLst>
                <a:ext uri="{FF2B5EF4-FFF2-40B4-BE49-F238E27FC236}">
                  <a16:creationId xmlns:a16="http://schemas.microsoft.com/office/drawing/2014/main" id="{01DC1878-A75F-410F-8501-1F3EBF2C19E2}"/>
                </a:ext>
              </a:extLst>
            </p:cNvPr>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0" name="Google Shape;41732;p18">
              <a:extLst>
                <a:ext uri="{FF2B5EF4-FFF2-40B4-BE49-F238E27FC236}">
                  <a16:creationId xmlns:a16="http://schemas.microsoft.com/office/drawing/2014/main" id="{57E7F0DD-89A2-4DC3-B3A1-D5BD41AA4EF7}"/>
                </a:ext>
              </a:extLst>
            </p:cNvPr>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1" name="Google Shape;41733;p18">
              <a:extLst>
                <a:ext uri="{FF2B5EF4-FFF2-40B4-BE49-F238E27FC236}">
                  <a16:creationId xmlns:a16="http://schemas.microsoft.com/office/drawing/2014/main" id="{5796110B-16A6-4244-8123-C30D0B84E5B6}"/>
                </a:ext>
              </a:extLst>
            </p:cNvPr>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2" name="Google Shape;41734;p18">
              <a:extLst>
                <a:ext uri="{FF2B5EF4-FFF2-40B4-BE49-F238E27FC236}">
                  <a16:creationId xmlns:a16="http://schemas.microsoft.com/office/drawing/2014/main" id="{9C3DFDD5-3F3C-4792-902A-38F27514BF10}"/>
                </a:ext>
              </a:extLst>
            </p:cNvPr>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3" name="Google Shape;41735;p18">
              <a:extLst>
                <a:ext uri="{FF2B5EF4-FFF2-40B4-BE49-F238E27FC236}">
                  <a16:creationId xmlns:a16="http://schemas.microsoft.com/office/drawing/2014/main" id="{DC10C468-3805-4DF7-A60B-E1562F6BFD8A}"/>
                </a:ext>
              </a:extLst>
            </p:cNvPr>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4" name="Google Shape;41736;p18">
              <a:extLst>
                <a:ext uri="{FF2B5EF4-FFF2-40B4-BE49-F238E27FC236}">
                  <a16:creationId xmlns:a16="http://schemas.microsoft.com/office/drawing/2014/main" id="{59FE1A23-0826-4C6A-A99D-9AF72C018949}"/>
                </a:ext>
              </a:extLst>
            </p:cNvPr>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5" name="Google Shape;41737;p18">
              <a:extLst>
                <a:ext uri="{FF2B5EF4-FFF2-40B4-BE49-F238E27FC236}">
                  <a16:creationId xmlns:a16="http://schemas.microsoft.com/office/drawing/2014/main" id="{7BBDD2A9-9075-4C88-ACFA-3954081DCDBE}"/>
                </a:ext>
              </a:extLst>
            </p:cNvPr>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6" name="Google Shape;41738;p18">
              <a:extLst>
                <a:ext uri="{FF2B5EF4-FFF2-40B4-BE49-F238E27FC236}">
                  <a16:creationId xmlns:a16="http://schemas.microsoft.com/office/drawing/2014/main" id="{0086FAF6-645C-49AB-9083-6E59985537AD}"/>
                </a:ext>
              </a:extLst>
            </p:cNvPr>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7" name="Google Shape;41739;p18">
              <a:extLst>
                <a:ext uri="{FF2B5EF4-FFF2-40B4-BE49-F238E27FC236}">
                  <a16:creationId xmlns:a16="http://schemas.microsoft.com/office/drawing/2014/main" id="{D7096B86-1308-49FC-901B-DBBC75183C8A}"/>
                </a:ext>
              </a:extLst>
            </p:cNvPr>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8" name="Google Shape;41740;p18">
              <a:extLst>
                <a:ext uri="{FF2B5EF4-FFF2-40B4-BE49-F238E27FC236}">
                  <a16:creationId xmlns:a16="http://schemas.microsoft.com/office/drawing/2014/main" id="{6DB723D0-25A8-46A6-A2E9-EB4F2B2D678A}"/>
                </a:ext>
              </a:extLst>
            </p:cNvPr>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29" name="Google Shape;41741;p18">
              <a:extLst>
                <a:ext uri="{FF2B5EF4-FFF2-40B4-BE49-F238E27FC236}">
                  <a16:creationId xmlns:a16="http://schemas.microsoft.com/office/drawing/2014/main" id="{139A9917-1E5D-4860-B960-6EEAFA0B0523}"/>
                </a:ext>
              </a:extLst>
            </p:cNvPr>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0" name="Google Shape;41742;p18">
              <a:extLst>
                <a:ext uri="{FF2B5EF4-FFF2-40B4-BE49-F238E27FC236}">
                  <a16:creationId xmlns:a16="http://schemas.microsoft.com/office/drawing/2014/main" id="{73C56F7F-844D-43CE-A69E-FFA72BB3694A}"/>
                </a:ext>
              </a:extLst>
            </p:cNvPr>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1" name="Google Shape;41743;p18">
              <a:extLst>
                <a:ext uri="{FF2B5EF4-FFF2-40B4-BE49-F238E27FC236}">
                  <a16:creationId xmlns:a16="http://schemas.microsoft.com/office/drawing/2014/main" id="{2FCF70AC-2FE7-4021-9D6C-C843D61A52F2}"/>
                </a:ext>
              </a:extLst>
            </p:cNvPr>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2" name="Google Shape;41744;p18">
              <a:extLst>
                <a:ext uri="{FF2B5EF4-FFF2-40B4-BE49-F238E27FC236}">
                  <a16:creationId xmlns:a16="http://schemas.microsoft.com/office/drawing/2014/main" id="{20F7782B-2A48-4982-A349-9C823BB49EE5}"/>
                </a:ext>
              </a:extLst>
            </p:cNvPr>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3" name="Google Shape;41745;p18">
              <a:extLst>
                <a:ext uri="{FF2B5EF4-FFF2-40B4-BE49-F238E27FC236}">
                  <a16:creationId xmlns:a16="http://schemas.microsoft.com/office/drawing/2014/main" id="{22962B19-FABB-4337-BA56-1AD6FAB18823}"/>
                </a:ext>
              </a:extLst>
            </p:cNvPr>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4" name="Google Shape;41746;p18">
              <a:extLst>
                <a:ext uri="{FF2B5EF4-FFF2-40B4-BE49-F238E27FC236}">
                  <a16:creationId xmlns:a16="http://schemas.microsoft.com/office/drawing/2014/main" id="{1DEF7234-F04F-41C2-BC22-F4D81092477A}"/>
                </a:ext>
              </a:extLst>
            </p:cNvPr>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5" name="Google Shape;41747;p18">
              <a:extLst>
                <a:ext uri="{FF2B5EF4-FFF2-40B4-BE49-F238E27FC236}">
                  <a16:creationId xmlns:a16="http://schemas.microsoft.com/office/drawing/2014/main" id="{73E0B134-CD86-499C-BC17-6AB12D065477}"/>
                </a:ext>
              </a:extLst>
            </p:cNvPr>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6" name="Google Shape;41748;p18">
              <a:extLst>
                <a:ext uri="{FF2B5EF4-FFF2-40B4-BE49-F238E27FC236}">
                  <a16:creationId xmlns:a16="http://schemas.microsoft.com/office/drawing/2014/main" id="{3ABA59D7-A81C-4F65-BDC0-6DC93DFE63A2}"/>
                </a:ext>
              </a:extLst>
            </p:cNvPr>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7" name="Google Shape;41749;p18">
              <a:extLst>
                <a:ext uri="{FF2B5EF4-FFF2-40B4-BE49-F238E27FC236}">
                  <a16:creationId xmlns:a16="http://schemas.microsoft.com/office/drawing/2014/main" id="{F3625261-43B2-4C6C-BA31-53DF59077E79}"/>
                </a:ext>
              </a:extLst>
            </p:cNvPr>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8" name="Google Shape;41750;p18">
              <a:extLst>
                <a:ext uri="{FF2B5EF4-FFF2-40B4-BE49-F238E27FC236}">
                  <a16:creationId xmlns:a16="http://schemas.microsoft.com/office/drawing/2014/main" id="{5CD5E6CD-FE50-42BA-9213-7967AD70CEC9}"/>
                </a:ext>
              </a:extLst>
            </p:cNvPr>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39" name="Google Shape;41751;p18">
              <a:extLst>
                <a:ext uri="{FF2B5EF4-FFF2-40B4-BE49-F238E27FC236}">
                  <a16:creationId xmlns:a16="http://schemas.microsoft.com/office/drawing/2014/main" id="{F891AC17-6AC4-4982-9D00-F0F9A0D7BE24}"/>
                </a:ext>
              </a:extLst>
            </p:cNvPr>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0" name="Google Shape;41752;p18">
              <a:extLst>
                <a:ext uri="{FF2B5EF4-FFF2-40B4-BE49-F238E27FC236}">
                  <a16:creationId xmlns:a16="http://schemas.microsoft.com/office/drawing/2014/main" id="{537D6E73-2D82-42FE-944D-6A62940719F6}"/>
                </a:ext>
              </a:extLst>
            </p:cNvPr>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1" name="Google Shape;41753;p18">
              <a:extLst>
                <a:ext uri="{FF2B5EF4-FFF2-40B4-BE49-F238E27FC236}">
                  <a16:creationId xmlns:a16="http://schemas.microsoft.com/office/drawing/2014/main" id="{15996CCE-D876-40FE-9C3A-00E6F62D443A}"/>
                </a:ext>
              </a:extLst>
            </p:cNvPr>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2" name="Google Shape;41754;p18">
              <a:extLst>
                <a:ext uri="{FF2B5EF4-FFF2-40B4-BE49-F238E27FC236}">
                  <a16:creationId xmlns:a16="http://schemas.microsoft.com/office/drawing/2014/main" id="{C651F450-1C6C-4091-BC7D-BD7DAD1F4F85}"/>
                </a:ext>
              </a:extLst>
            </p:cNvPr>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3" name="Google Shape;41755;p18">
              <a:extLst>
                <a:ext uri="{FF2B5EF4-FFF2-40B4-BE49-F238E27FC236}">
                  <a16:creationId xmlns:a16="http://schemas.microsoft.com/office/drawing/2014/main" id="{CDEB991B-CB59-4A80-8219-4D6915AF7096}"/>
                </a:ext>
              </a:extLst>
            </p:cNvPr>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4" name="Google Shape;41756;p18">
              <a:extLst>
                <a:ext uri="{FF2B5EF4-FFF2-40B4-BE49-F238E27FC236}">
                  <a16:creationId xmlns:a16="http://schemas.microsoft.com/office/drawing/2014/main" id="{6C4DDD1C-9E90-41FC-8697-7095DB7B48F3}"/>
                </a:ext>
              </a:extLst>
            </p:cNvPr>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5" name="Google Shape;41757;p18">
              <a:extLst>
                <a:ext uri="{FF2B5EF4-FFF2-40B4-BE49-F238E27FC236}">
                  <a16:creationId xmlns:a16="http://schemas.microsoft.com/office/drawing/2014/main" id="{3BF3C8DD-669A-47D7-9EB6-E7F14EBD73A4}"/>
                </a:ext>
              </a:extLst>
            </p:cNvPr>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6" name="Google Shape;41758;p18">
              <a:extLst>
                <a:ext uri="{FF2B5EF4-FFF2-40B4-BE49-F238E27FC236}">
                  <a16:creationId xmlns:a16="http://schemas.microsoft.com/office/drawing/2014/main" id="{9F337676-CDDD-4291-AE20-1763B3800E8C}"/>
                </a:ext>
              </a:extLst>
            </p:cNvPr>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7" name="Google Shape;41759;p18">
              <a:extLst>
                <a:ext uri="{FF2B5EF4-FFF2-40B4-BE49-F238E27FC236}">
                  <a16:creationId xmlns:a16="http://schemas.microsoft.com/office/drawing/2014/main" id="{523A752D-697E-455C-9F17-207E7028BDC5}"/>
                </a:ext>
              </a:extLst>
            </p:cNvPr>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8" name="Google Shape;41760;p18">
              <a:extLst>
                <a:ext uri="{FF2B5EF4-FFF2-40B4-BE49-F238E27FC236}">
                  <a16:creationId xmlns:a16="http://schemas.microsoft.com/office/drawing/2014/main" id="{10CFC8DA-9442-4177-9A51-D7276997A5FD}"/>
                </a:ext>
              </a:extLst>
            </p:cNvPr>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49" name="Google Shape;41761;p18">
              <a:extLst>
                <a:ext uri="{FF2B5EF4-FFF2-40B4-BE49-F238E27FC236}">
                  <a16:creationId xmlns:a16="http://schemas.microsoft.com/office/drawing/2014/main" id="{1336B775-8CC8-46C6-996C-A457639FE557}"/>
                </a:ext>
              </a:extLst>
            </p:cNvPr>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0" name="Google Shape;41762;p18">
              <a:extLst>
                <a:ext uri="{FF2B5EF4-FFF2-40B4-BE49-F238E27FC236}">
                  <a16:creationId xmlns:a16="http://schemas.microsoft.com/office/drawing/2014/main" id="{EDA07C66-7501-4752-AA7A-03066549ED29}"/>
                </a:ext>
              </a:extLst>
            </p:cNvPr>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1" name="Google Shape;41763;p18">
              <a:extLst>
                <a:ext uri="{FF2B5EF4-FFF2-40B4-BE49-F238E27FC236}">
                  <a16:creationId xmlns:a16="http://schemas.microsoft.com/office/drawing/2014/main" id="{FA94199C-3406-486A-8511-B47E9D16CDA7}"/>
                </a:ext>
              </a:extLst>
            </p:cNvPr>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2" name="Google Shape;41764;p18">
              <a:extLst>
                <a:ext uri="{FF2B5EF4-FFF2-40B4-BE49-F238E27FC236}">
                  <a16:creationId xmlns:a16="http://schemas.microsoft.com/office/drawing/2014/main" id="{F61AD4AF-3157-4664-B481-99C66A9E4205}"/>
                </a:ext>
              </a:extLst>
            </p:cNvPr>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3" name="Google Shape;41765;p18">
              <a:extLst>
                <a:ext uri="{FF2B5EF4-FFF2-40B4-BE49-F238E27FC236}">
                  <a16:creationId xmlns:a16="http://schemas.microsoft.com/office/drawing/2014/main" id="{92E40D4B-35E1-4BC3-AB57-4A8C975D1C6B}"/>
                </a:ext>
              </a:extLst>
            </p:cNvPr>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4" name="Google Shape;41766;p18">
              <a:extLst>
                <a:ext uri="{FF2B5EF4-FFF2-40B4-BE49-F238E27FC236}">
                  <a16:creationId xmlns:a16="http://schemas.microsoft.com/office/drawing/2014/main" id="{C9D7410E-B05B-4EA5-9396-A14F9DA64A1B}"/>
                </a:ext>
              </a:extLst>
            </p:cNvPr>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5" name="Google Shape;41767;p18">
              <a:extLst>
                <a:ext uri="{FF2B5EF4-FFF2-40B4-BE49-F238E27FC236}">
                  <a16:creationId xmlns:a16="http://schemas.microsoft.com/office/drawing/2014/main" id="{81311596-0984-42DB-A134-CD0AA9B2CA73}"/>
                </a:ext>
              </a:extLst>
            </p:cNvPr>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6" name="Google Shape;41768;p18">
              <a:extLst>
                <a:ext uri="{FF2B5EF4-FFF2-40B4-BE49-F238E27FC236}">
                  <a16:creationId xmlns:a16="http://schemas.microsoft.com/office/drawing/2014/main" id="{8B7715BC-EB7B-4A28-835B-B917F3F4D276}"/>
                </a:ext>
              </a:extLst>
            </p:cNvPr>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7" name="Google Shape;41769;p18">
              <a:extLst>
                <a:ext uri="{FF2B5EF4-FFF2-40B4-BE49-F238E27FC236}">
                  <a16:creationId xmlns:a16="http://schemas.microsoft.com/office/drawing/2014/main" id="{60B83865-F310-48CB-97C7-7CCF29D50702}"/>
                </a:ext>
              </a:extLst>
            </p:cNvPr>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8" name="Google Shape;41770;p18">
              <a:extLst>
                <a:ext uri="{FF2B5EF4-FFF2-40B4-BE49-F238E27FC236}">
                  <a16:creationId xmlns:a16="http://schemas.microsoft.com/office/drawing/2014/main" id="{710422C5-75E7-4F55-9A10-46F66C5ADACD}"/>
                </a:ext>
              </a:extLst>
            </p:cNvPr>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59" name="Google Shape;41771;p18">
              <a:extLst>
                <a:ext uri="{FF2B5EF4-FFF2-40B4-BE49-F238E27FC236}">
                  <a16:creationId xmlns:a16="http://schemas.microsoft.com/office/drawing/2014/main" id="{966537FA-B5B0-42A5-8478-B14A5A44C6A3}"/>
                </a:ext>
              </a:extLst>
            </p:cNvPr>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0" name="Google Shape;41772;p18">
              <a:extLst>
                <a:ext uri="{FF2B5EF4-FFF2-40B4-BE49-F238E27FC236}">
                  <a16:creationId xmlns:a16="http://schemas.microsoft.com/office/drawing/2014/main" id="{7B46C17F-68D0-4E3F-BCE3-9C1673F73677}"/>
                </a:ext>
              </a:extLst>
            </p:cNvPr>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1" name="Google Shape;41773;p18">
              <a:extLst>
                <a:ext uri="{FF2B5EF4-FFF2-40B4-BE49-F238E27FC236}">
                  <a16:creationId xmlns:a16="http://schemas.microsoft.com/office/drawing/2014/main" id="{F015021B-DCE3-4C40-8872-9F1102DB3D9B}"/>
                </a:ext>
              </a:extLst>
            </p:cNvPr>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2" name="Google Shape;41774;p18">
              <a:extLst>
                <a:ext uri="{FF2B5EF4-FFF2-40B4-BE49-F238E27FC236}">
                  <a16:creationId xmlns:a16="http://schemas.microsoft.com/office/drawing/2014/main" id="{559F2744-5DAF-4C7C-B083-69E3CFB40A76}"/>
                </a:ext>
              </a:extLst>
            </p:cNvPr>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3" name="Google Shape;41775;p18">
              <a:extLst>
                <a:ext uri="{FF2B5EF4-FFF2-40B4-BE49-F238E27FC236}">
                  <a16:creationId xmlns:a16="http://schemas.microsoft.com/office/drawing/2014/main" id="{9761B25F-40EE-4166-92F0-B99715C2415F}"/>
                </a:ext>
              </a:extLst>
            </p:cNvPr>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4" name="Google Shape;41776;p18">
              <a:extLst>
                <a:ext uri="{FF2B5EF4-FFF2-40B4-BE49-F238E27FC236}">
                  <a16:creationId xmlns:a16="http://schemas.microsoft.com/office/drawing/2014/main" id="{578E60D9-557E-4A32-A671-BF6B218FC2B1}"/>
                </a:ext>
              </a:extLst>
            </p:cNvPr>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5" name="Google Shape;41777;p18">
              <a:extLst>
                <a:ext uri="{FF2B5EF4-FFF2-40B4-BE49-F238E27FC236}">
                  <a16:creationId xmlns:a16="http://schemas.microsoft.com/office/drawing/2014/main" id="{F1327B45-1ABF-47AC-AE1B-BAF346ADC903}"/>
                </a:ext>
              </a:extLst>
            </p:cNvPr>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6" name="Google Shape;41778;p18">
              <a:extLst>
                <a:ext uri="{FF2B5EF4-FFF2-40B4-BE49-F238E27FC236}">
                  <a16:creationId xmlns:a16="http://schemas.microsoft.com/office/drawing/2014/main" id="{27D637E3-5EB7-47C0-9441-A1219892C493}"/>
                </a:ext>
              </a:extLst>
            </p:cNvPr>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7" name="Google Shape;41779;p18">
              <a:extLst>
                <a:ext uri="{FF2B5EF4-FFF2-40B4-BE49-F238E27FC236}">
                  <a16:creationId xmlns:a16="http://schemas.microsoft.com/office/drawing/2014/main" id="{4E080824-9D5F-4C38-BA09-510F5323A1F8}"/>
                </a:ext>
              </a:extLst>
            </p:cNvPr>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8" name="Google Shape;41780;p18">
              <a:extLst>
                <a:ext uri="{FF2B5EF4-FFF2-40B4-BE49-F238E27FC236}">
                  <a16:creationId xmlns:a16="http://schemas.microsoft.com/office/drawing/2014/main" id="{30B90D94-F584-4BB1-A268-F86BEF1549F4}"/>
                </a:ext>
              </a:extLst>
            </p:cNvPr>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69" name="Google Shape;41781;p18">
              <a:extLst>
                <a:ext uri="{FF2B5EF4-FFF2-40B4-BE49-F238E27FC236}">
                  <a16:creationId xmlns:a16="http://schemas.microsoft.com/office/drawing/2014/main" id="{FF1002B9-C6DB-48A9-B6F6-7D30EE32E5F8}"/>
                </a:ext>
              </a:extLst>
            </p:cNvPr>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0" name="Google Shape;41782;p18">
              <a:extLst>
                <a:ext uri="{FF2B5EF4-FFF2-40B4-BE49-F238E27FC236}">
                  <a16:creationId xmlns:a16="http://schemas.microsoft.com/office/drawing/2014/main" id="{A0D7353B-1D13-4B4A-BBE3-F60069D3B9BC}"/>
                </a:ext>
              </a:extLst>
            </p:cNvPr>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1" name="Google Shape;41783;p18">
              <a:extLst>
                <a:ext uri="{FF2B5EF4-FFF2-40B4-BE49-F238E27FC236}">
                  <a16:creationId xmlns:a16="http://schemas.microsoft.com/office/drawing/2014/main" id="{75D536B2-59E0-4DD8-85B5-D53DA682D9AD}"/>
                </a:ext>
              </a:extLst>
            </p:cNvPr>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2" name="Google Shape;41784;p18">
              <a:extLst>
                <a:ext uri="{FF2B5EF4-FFF2-40B4-BE49-F238E27FC236}">
                  <a16:creationId xmlns:a16="http://schemas.microsoft.com/office/drawing/2014/main" id="{5C32E127-4691-41C7-B710-5FB95D1ACDEC}"/>
                </a:ext>
              </a:extLst>
            </p:cNvPr>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3" name="Google Shape;41785;p18">
              <a:extLst>
                <a:ext uri="{FF2B5EF4-FFF2-40B4-BE49-F238E27FC236}">
                  <a16:creationId xmlns:a16="http://schemas.microsoft.com/office/drawing/2014/main" id="{52AABF2B-2F1D-47FA-9205-BAC69B3C1DF0}"/>
                </a:ext>
              </a:extLst>
            </p:cNvPr>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4" name="Google Shape;41786;p18">
              <a:extLst>
                <a:ext uri="{FF2B5EF4-FFF2-40B4-BE49-F238E27FC236}">
                  <a16:creationId xmlns:a16="http://schemas.microsoft.com/office/drawing/2014/main" id="{8FEADED9-02F8-4273-A016-73CAC51A0207}"/>
                </a:ext>
              </a:extLst>
            </p:cNvPr>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5" name="Google Shape;41787;p18">
              <a:extLst>
                <a:ext uri="{FF2B5EF4-FFF2-40B4-BE49-F238E27FC236}">
                  <a16:creationId xmlns:a16="http://schemas.microsoft.com/office/drawing/2014/main" id="{B097E071-D02E-4171-AE18-0315F73D7BAA}"/>
                </a:ext>
              </a:extLst>
            </p:cNvPr>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6" name="Google Shape;41788;p18">
              <a:extLst>
                <a:ext uri="{FF2B5EF4-FFF2-40B4-BE49-F238E27FC236}">
                  <a16:creationId xmlns:a16="http://schemas.microsoft.com/office/drawing/2014/main" id="{C6800EED-11D0-4F49-9FC2-DC4CFF32EE14}"/>
                </a:ext>
              </a:extLst>
            </p:cNvPr>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7" name="Google Shape;41789;p18">
              <a:extLst>
                <a:ext uri="{FF2B5EF4-FFF2-40B4-BE49-F238E27FC236}">
                  <a16:creationId xmlns:a16="http://schemas.microsoft.com/office/drawing/2014/main" id="{25D9BD8B-0098-4A0C-ACB3-6858B5048484}"/>
                </a:ext>
              </a:extLst>
            </p:cNvPr>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8" name="Google Shape;41790;p18">
              <a:extLst>
                <a:ext uri="{FF2B5EF4-FFF2-40B4-BE49-F238E27FC236}">
                  <a16:creationId xmlns:a16="http://schemas.microsoft.com/office/drawing/2014/main" id="{65EB0059-3C87-422F-8B4E-4F34CAD8A7A7}"/>
                </a:ext>
              </a:extLst>
            </p:cNvPr>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79" name="Google Shape;41791;p18">
              <a:extLst>
                <a:ext uri="{FF2B5EF4-FFF2-40B4-BE49-F238E27FC236}">
                  <a16:creationId xmlns:a16="http://schemas.microsoft.com/office/drawing/2014/main" id="{9805394B-F082-4E6E-A0B5-5EA928188C6E}"/>
                </a:ext>
              </a:extLst>
            </p:cNvPr>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0" name="Google Shape;41792;p18">
              <a:extLst>
                <a:ext uri="{FF2B5EF4-FFF2-40B4-BE49-F238E27FC236}">
                  <a16:creationId xmlns:a16="http://schemas.microsoft.com/office/drawing/2014/main" id="{1A4D396D-2B08-497E-AFF5-01933310A9EB}"/>
                </a:ext>
              </a:extLst>
            </p:cNvPr>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1" name="Google Shape;41793;p18">
              <a:extLst>
                <a:ext uri="{FF2B5EF4-FFF2-40B4-BE49-F238E27FC236}">
                  <a16:creationId xmlns:a16="http://schemas.microsoft.com/office/drawing/2014/main" id="{C37DC361-6D95-4A6E-9D2C-8084E57AA5C6}"/>
                </a:ext>
              </a:extLst>
            </p:cNvPr>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2" name="Google Shape;41794;p18">
              <a:extLst>
                <a:ext uri="{FF2B5EF4-FFF2-40B4-BE49-F238E27FC236}">
                  <a16:creationId xmlns:a16="http://schemas.microsoft.com/office/drawing/2014/main" id="{A7E758AD-A688-4548-917D-88829B881841}"/>
                </a:ext>
              </a:extLst>
            </p:cNvPr>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3" name="Google Shape;41795;p18">
              <a:extLst>
                <a:ext uri="{FF2B5EF4-FFF2-40B4-BE49-F238E27FC236}">
                  <a16:creationId xmlns:a16="http://schemas.microsoft.com/office/drawing/2014/main" id="{0568E834-0E72-41B6-A26D-CA092C6510EA}"/>
                </a:ext>
              </a:extLst>
            </p:cNvPr>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4" name="Google Shape;41796;p18">
              <a:extLst>
                <a:ext uri="{FF2B5EF4-FFF2-40B4-BE49-F238E27FC236}">
                  <a16:creationId xmlns:a16="http://schemas.microsoft.com/office/drawing/2014/main" id="{D358DBBB-84A8-4D8D-9552-A56E54097873}"/>
                </a:ext>
              </a:extLst>
            </p:cNvPr>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5" name="Google Shape;41797;p18">
              <a:extLst>
                <a:ext uri="{FF2B5EF4-FFF2-40B4-BE49-F238E27FC236}">
                  <a16:creationId xmlns:a16="http://schemas.microsoft.com/office/drawing/2014/main" id="{3EC1F56B-36C3-4A47-BE00-EAADDF66F15A}"/>
                </a:ext>
              </a:extLst>
            </p:cNvPr>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6" name="Google Shape;41798;p18">
              <a:extLst>
                <a:ext uri="{FF2B5EF4-FFF2-40B4-BE49-F238E27FC236}">
                  <a16:creationId xmlns:a16="http://schemas.microsoft.com/office/drawing/2014/main" id="{458783E2-984C-4B02-A3DC-EB9B7095EA1D}"/>
                </a:ext>
              </a:extLst>
            </p:cNvPr>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7" name="Google Shape;41799;p18">
              <a:extLst>
                <a:ext uri="{FF2B5EF4-FFF2-40B4-BE49-F238E27FC236}">
                  <a16:creationId xmlns:a16="http://schemas.microsoft.com/office/drawing/2014/main" id="{85F600B5-38FA-4442-A627-0BF004CF790F}"/>
                </a:ext>
              </a:extLst>
            </p:cNvPr>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8" name="Google Shape;41800;p18">
              <a:extLst>
                <a:ext uri="{FF2B5EF4-FFF2-40B4-BE49-F238E27FC236}">
                  <a16:creationId xmlns:a16="http://schemas.microsoft.com/office/drawing/2014/main" id="{197F8253-3E51-4314-B7B4-78BCA664DB3E}"/>
                </a:ext>
              </a:extLst>
            </p:cNvPr>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89" name="Google Shape;41801;p18">
              <a:extLst>
                <a:ext uri="{FF2B5EF4-FFF2-40B4-BE49-F238E27FC236}">
                  <a16:creationId xmlns:a16="http://schemas.microsoft.com/office/drawing/2014/main" id="{602ED66D-53FF-408C-A868-A549D38CEBCC}"/>
                </a:ext>
              </a:extLst>
            </p:cNvPr>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0" name="Google Shape;41802;p18">
              <a:extLst>
                <a:ext uri="{FF2B5EF4-FFF2-40B4-BE49-F238E27FC236}">
                  <a16:creationId xmlns:a16="http://schemas.microsoft.com/office/drawing/2014/main" id="{108D636E-27A0-47CD-9BF2-77B120DCFEE2}"/>
                </a:ext>
              </a:extLst>
            </p:cNvPr>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1" name="Google Shape;41803;p18">
              <a:extLst>
                <a:ext uri="{FF2B5EF4-FFF2-40B4-BE49-F238E27FC236}">
                  <a16:creationId xmlns:a16="http://schemas.microsoft.com/office/drawing/2014/main" id="{3AF668D1-4B87-49CC-A091-B600FBFA7C5C}"/>
                </a:ext>
              </a:extLst>
            </p:cNvPr>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2" name="Google Shape;41804;p18">
              <a:extLst>
                <a:ext uri="{FF2B5EF4-FFF2-40B4-BE49-F238E27FC236}">
                  <a16:creationId xmlns:a16="http://schemas.microsoft.com/office/drawing/2014/main" id="{C45119B6-8667-41B8-83B9-E20FBE80FFB8}"/>
                </a:ext>
              </a:extLst>
            </p:cNvPr>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3" name="Google Shape;41805;p18">
              <a:extLst>
                <a:ext uri="{FF2B5EF4-FFF2-40B4-BE49-F238E27FC236}">
                  <a16:creationId xmlns:a16="http://schemas.microsoft.com/office/drawing/2014/main" id="{B7D7D0EC-12DB-4CC7-950B-4A3A084E8D70}"/>
                </a:ext>
              </a:extLst>
            </p:cNvPr>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4" name="Google Shape;41806;p18">
              <a:extLst>
                <a:ext uri="{FF2B5EF4-FFF2-40B4-BE49-F238E27FC236}">
                  <a16:creationId xmlns:a16="http://schemas.microsoft.com/office/drawing/2014/main" id="{A0940E31-DEB4-49F6-B9BB-C479ABE10923}"/>
                </a:ext>
              </a:extLst>
            </p:cNvPr>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5" name="Google Shape;41807;p18">
              <a:extLst>
                <a:ext uri="{FF2B5EF4-FFF2-40B4-BE49-F238E27FC236}">
                  <a16:creationId xmlns:a16="http://schemas.microsoft.com/office/drawing/2014/main" id="{60077E4E-6578-4858-9134-86C216149391}"/>
                </a:ext>
              </a:extLst>
            </p:cNvPr>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6" name="Google Shape;41808;p18">
              <a:extLst>
                <a:ext uri="{FF2B5EF4-FFF2-40B4-BE49-F238E27FC236}">
                  <a16:creationId xmlns:a16="http://schemas.microsoft.com/office/drawing/2014/main" id="{95958E2A-BD4C-41E5-AAF0-38A2BDDCFE93}"/>
                </a:ext>
              </a:extLst>
            </p:cNvPr>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7" name="Google Shape;41809;p18">
              <a:extLst>
                <a:ext uri="{FF2B5EF4-FFF2-40B4-BE49-F238E27FC236}">
                  <a16:creationId xmlns:a16="http://schemas.microsoft.com/office/drawing/2014/main" id="{90B47D09-3683-44DB-AE98-253B5E9D97C0}"/>
                </a:ext>
              </a:extLst>
            </p:cNvPr>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8" name="Google Shape;41810;p18">
              <a:extLst>
                <a:ext uri="{FF2B5EF4-FFF2-40B4-BE49-F238E27FC236}">
                  <a16:creationId xmlns:a16="http://schemas.microsoft.com/office/drawing/2014/main" id="{CD913577-872D-4AA2-A684-AE938714127A}"/>
                </a:ext>
              </a:extLst>
            </p:cNvPr>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099" name="Google Shape;41811;p18">
              <a:extLst>
                <a:ext uri="{FF2B5EF4-FFF2-40B4-BE49-F238E27FC236}">
                  <a16:creationId xmlns:a16="http://schemas.microsoft.com/office/drawing/2014/main" id="{F0FB559C-F8D0-4CFD-86C6-23AD7EA4A249}"/>
                </a:ext>
              </a:extLst>
            </p:cNvPr>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0" name="Google Shape;41812;p18">
              <a:extLst>
                <a:ext uri="{FF2B5EF4-FFF2-40B4-BE49-F238E27FC236}">
                  <a16:creationId xmlns:a16="http://schemas.microsoft.com/office/drawing/2014/main" id="{18D9B715-AA33-4E18-AE81-432604B9061A}"/>
                </a:ext>
              </a:extLst>
            </p:cNvPr>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1" name="Google Shape;41813;p18">
              <a:extLst>
                <a:ext uri="{FF2B5EF4-FFF2-40B4-BE49-F238E27FC236}">
                  <a16:creationId xmlns:a16="http://schemas.microsoft.com/office/drawing/2014/main" id="{939BA98E-91F9-4DD7-B99A-391B535348A9}"/>
                </a:ext>
              </a:extLst>
            </p:cNvPr>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2" name="Google Shape;41814;p18">
              <a:extLst>
                <a:ext uri="{FF2B5EF4-FFF2-40B4-BE49-F238E27FC236}">
                  <a16:creationId xmlns:a16="http://schemas.microsoft.com/office/drawing/2014/main" id="{6F72B4D1-3667-45C0-9A3A-0B3EBE2F1872}"/>
                </a:ext>
              </a:extLst>
            </p:cNvPr>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3" name="Google Shape;41815;p18">
              <a:extLst>
                <a:ext uri="{FF2B5EF4-FFF2-40B4-BE49-F238E27FC236}">
                  <a16:creationId xmlns:a16="http://schemas.microsoft.com/office/drawing/2014/main" id="{7440EE64-C7AE-4715-8949-EB931F966ACF}"/>
                </a:ext>
              </a:extLst>
            </p:cNvPr>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4" name="Google Shape;41816;p18">
              <a:extLst>
                <a:ext uri="{FF2B5EF4-FFF2-40B4-BE49-F238E27FC236}">
                  <a16:creationId xmlns:a16="http://schemas.microsoft.com/office/drawing/2014/main" id="{47BF494F-B701-45E8-9B8D-982CC46806FF}"/>
                </a:ext>
              </a:extLst>
            </p:cNvPr>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5" name="Google Shape;41817;p18">
              <a:extLst>
                <a:ext uri="{FF2B5EF4-FFF2-40B4-BE49-F238E27FC236}">
                  <a16:creationId xmlns:a16="http://schemas.microsoft.com/office/drawing/2014/main" id="{CBAC54B4-1164-4481-A45F-0493AF929A36}"/>
                </a:ext>
              </a:extLst>
            </p:cNvPr>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6" name="Google Shape;41818;p18">
              <a:extLst>
                <a:ext uri="{FF2B5EF4-FFF2-40B4-BE49-F238E27FC236}">
                  <a16:creationId xmlns:a16="http://schemas.microsoft.com/office/drawing/2014/main" id="{2B03E6A2-6715-4AE2-BFEE-A2A56C95B91E}"/>
                </a:ext>
              </a:extLst>
            </p:cNvPr>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7" name="Google Shape;41819;p18">
              <a:extLst>
                <a:ext uri="{FF2B5EF4-FFF2-40B4-BE49-F238E27FC236}">
                  <a16:creationId xmlns:a16="http://schemas.microsoft.com/office/drawing/2014/main" id="{CEE0983C-778D-4461-A765-420718502C29}"/>
                </a:ext>
              </a:extLst>
            </p:cNvPr>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8" name="Google Shape;41820;p18">
              <a:extLst>
                <a:ext uri="{FF2B5EF4-FFF2-40B4-BE49-F238E27FC236}">
                  <a16:creationId xmlns:a16="http://schemas.microsoft.com/office/drawing/2014/main" id="{C4F8E782-5767-4215-B60D-B5E85AEFEA27}"/>
                </a:ext>
              </a:extLst>
            </p:cNvPr>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09" name="Google Shape;41821;p18">
              <a:extLst>
                <a:ext uri="{FF2B5EF4-FFF2-40B4-BE49-F238E27FC236}">
                  <a16:creationId xmlns:a16="http://schemas.microsoft.com/office/drawing/2014/main" id="{B2939F99-C45D-4DE1-A636-24358F65AB9A}"/>
                </a:ext>
              </a:extLst>
            </p:cNvPr>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0" name="Google Shape;41822;p18">
              <a:extLst>
                <a:ext uri="{FF2B5EF4-FFF2-40B4-BE49-F238E27FC236}">
                  <a16:creationId xmlns:a16="http://schemas.microsoft.com/office/drawing/2014/main" id="{93F3BB78-C6C6-4658-9042-10EF1F4C70B9}"/>
                </a:ext>
              </a:extLst>
            </p:cNvPr>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1" name="Google Shape;41823;p18">
              <a:extLst>
                <a:ext uri="{FF2B5EF4-FFF2-40B4-BE49-F238E27FC236}">
                  <a16:creationId xmlns:a16="http://schemas.microsoft.com/office/drawing/2014/main" id="{11A36057-253C-440A-A4BD-92997B0AE8A4}"/>
                </a:ext>
              </a:extLst>
            </p:cNvPr>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2" name="Google Shape;41824;p18">
              <a:extLst>
                <a:ext uri="{FF2B5EF4-FFF2-40B4-BE49-F238E27FC236}">
                  <a16:creationId xmlns:a16="http://schemas.microsoft.com/office/drawing/2014/main" id="{F4F0AB42-2660-4D24-AE21-3BC0B3FDCFF7}"/>
                </a:ext>
              </a:extLst>
            </p:cNvPr>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3" name="Google Shape;41825;p18">
              <a:extLst>
                <a:ext uri="{FF2B5EF4-FFF2-40B4-BE49-F238E27FC236}">
                  <a16:creationId xmlns:a16="http://schemas.microsoft.com/office/drawing/2014/main" id="{D50A01D1-36A0-42CA-8191-613B450F7E5F}"/>
                </a:ext>
              </a:extLst>
            </p:cNvPr>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4" name="Google Shape;41826;p18">
              <a:extLst>
                <a:ext uri="{FF2B5EF4-FFF2-40B4-BE49-F238E27FC236}">
                  <a16:creationId xmlns:a16="http://schemas.microsoft.com/office/drawing/2014/main" id="{7AC4042C-1CE9-41BC-A5DF-5A39151461B0}"/>
                </a:ext>
              </a:extLst>
            </p:cNvPr>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5" name="Google Shape;41827;p18">
              <a:extLst>
                <a:ext uri="{FF2B5EF4-FFF2-40B4-BE49-F238E27FC236}">
                  <a16:creationId xmlns:a16="http://schemas.microsoft.com/office/drawing/2014/main" id="{149AD4C8-7B72-4921-8AA4-4008603D02A7}"/>
                </a:ext>
              </a:extLst>
            </p:cNvPr>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6" name="Google Shape;41828;p18">
              <a:extLst>
                <a:ext uri="{FF2B5EF4-FFF2-40B4-BE49-F238E27FC236}">
                  <a16:creationId xmlns:a16="http://schemas.microsoft.com/office/drawing/2014/main" id="{30B1F129-8184-4FF4-9343-87294CB86DFA}"/>
                </a:ext>
              </a:extLst>
            </p:cNvPr>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7" name="Google Shape;41829;p18">
              <a:extLst>
                <a:ext uri="{FF2B5EF4-FFF2-40B4-BE49-F238E27FC236}">
                  <a16:creationId xmlns:a16="http://schemas.microsoft.com/office/drawing/2014/main" id="{A6EACE19-DF35-4FEB-864E-72A7B64DE35D}"/>
                </a:ext>
              </a:extLst>
            </p:cNvPr>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8" name="Google Shape;41830;p18">
              <a:extLst>
                <a:ext uri="{FF2B5EF4-FFF2-40B4-BE49-F238E27FC236}">
                  <a16:creationId xmlns:a16="http://schemas.microsoft.com/office/drawing/2014/main" id="{7E17B751-5A83-4EC4-A87B-331887034080}"/>
                </a:ext>
              </a:extLst>
            </p:cNvPr>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19" name="Google Shape;41831;p18">
              <a:extLst>
                <a:ext uri="{FF2B5EF4-FFF2-40B4-BE49-F238E27FC236}">
                  <a16:creationId xmlns:a16="http://schemas.microsoft.com/office/drawing/2014/main" id="{454C28E1-D4D0-4EED-814C-CD4EDB8D9B60}"/>
                </a:ext>
              </a:extLst>
            </p:cNvPr>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0" name="Google Shape;41832;p18">
              <a:extLst>
                <a:ext uri="{FF2B5EF4-FFF2-40B4-BE49-F238E27FC236}">
                  <a16:creationId xmlns:a16="http://schemas.microsoft.com/office/drawing/2014/main" id="{0AC939A8-D101-4CF5-93CF-6D56C49B897D}"/>
                </a:ext>
              </a:extLst>
            </p:cNvPr>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1" name="Google Shape;41833;p18">
              <a:extLst>
                <a:ext uri="{FF2B5EF4-FFF2-40B4-BE49-F238E27FC236}">
                  <a16:creationId xmlns:a16="http://schemas.microsoft.com/office/drawing/2014/main" id="{8119042A-0138-4F1F-9241-75CD68CE4842}"/>
                </a:ext>
              </a:extLst>
            </p:cNvPr>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2" name="Google Shape;41834;p18">
              <a:extLst>
                <a:ext uri="{FF2B5EF4-FFF2-40B4-BE49-F238E27FC236}">
                  <a16:creationId xmlns:a16="http://schemas.microsoft.com/office/drawing/2014/main" id="{6A6D131C-F7CF-480E-BDBE-A9CF540D3972}"/>
                </a:ext>
              </a:extLst>
            </p:cNvPr>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3" name="Google Shape;41835;p18">
              <a:extLst>
                <a:ext uri="{FF2B5EF4-FFF2-40B4-BE49-F238E27FC236}">
                  <a16:creationId xmlns:a16="http://schemas.microsoft.com/office/drawing/2014/main" id="{4A7B0F07-55FA-47C8-882F-4A5B3E3B9069}"/>
                </a:ext>
              </a:extLst>
            </p:cNvPr>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4" name="Google Shape;41836;p18">
              <a:extLst>
                <a:ext uri="{FF2B5EF4-FFF2-40B4-BE49-F238E27FC236}">
                  <a16:creationId xmlns:a16="http://schemas.microsoft.com/office/drawing/2014/main" id="{C61AB4DF-B571-4B60-8F93-3FE6839AFC5F}"/>
                </a:ext>
              </a:extLst>
            </p:cNvPr>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5" name="Google Shape;41837;p18">
              <a:extLst>
                <a:ext uri="{FF2B5EF4-FFF2-40B4-BE49-F238E27FC236}">
                  <a16:creationId xmlns:a16="http://schemas.microsoft.com/office/drawing/2014/main" id="{9A451594-C1F3-4026-80D0-87563EEB8C44}"/>
                </a:ext>
              </a:extLst>
            </p:cNvPr>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6" name="Google Shape;41838;p18">
              <a:extLst>
                <a:ext uri="{FF2B5EF4-FFF2-40B4-BE49-F238E27FC236}">
                  <a16:creationId xmlns:a16="http://schemas.microsoft.com/office/drawing/2014/main" id="{FAD67261-0167-4EF5-8F5E-FB4D49F6B0DF}"/>
                </a:ext>
              </a:extLst>
            </p:cNvPr>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7" name="Google Shape;41839;p18">
              <a:extLst>
                <a:ext uri="{FF2B5EF4-FFF2-40B4-BE49-F238E27FC236}">
                  <a16:creationId xmlns:a16="http://schemas.microsoft.com/office/drawing/2014/main" id="{4D67E2B3-6132-488E-ABC2-D4E6A2962C85}"/>
                </a:ext>
              </a:extLst>
            </p:cNvPr>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8" name="Google Shape;41840;p18">
              <a:extLst>
                <a:ext uri="{FF2B5EF4-FFF2-40B4-BE49-F238E27FC236}">
                  <a16:creationId xmlns:a16="http://schemas.microsoft.com/office/drawing/2014/main" id="{B48A0199-95BD-418F-ABB8-6F5C53ED61DF}"/>
                </a:ext>
              </a:extLst>
            </p:cNvPr>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29" name="Google Shape;41841;p18">
              <a:extLst>
                <a:ext uri="{FF2B5EF4-FFF2-40B4-BE49-F238E27FC236}">
                  <a16:creationId xmlns:a16="http://schemas.microsoft.com/office/drawing/2014/main" id="{EF58B09B-8FAB-4575-94C4-E2EABD740796}"/>
                </a:ext>
              </a:extLst>
            </p:cNvPr>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0" name="Google Shape;41842;p18">
              <a:extLst>
                <a:ext uri="{FF2B5EF4-FFF2-40B4-BE49-F238E27FC236}">
                  <a16:creationId xmlns:a16="http://schemas.microsoft.com/office/drawing/2014/main" id="{1BB09EA0-9DBA-44D1-8514-0188F36F80F6}"/>
                </a:ext>
              </a:extLst>
            </p:cNvPr>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1" name="Google Shape;41843;p18">
              <a:extLst>
                <a:ext uri="{FF2B5EF4-FFF2-40B4-BE49-F238E27FC236}">
                  <a16:creationId xmlns:a16="http://schemas.microsoft.com/office/drawing/2014/main" id="{5F29C6CF-12CC-4260-BB8A-3440508EA0F1}"/>
                </a:ext>
              </a:extLst>
            </p:cNvPr>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2" name="Google Shape;41844;p18">
              <a:extLst>
                <a:ext uri="{FF2B5EF4-FFF2-40B4-BE49-F238E27FC236}">
                  <a16:creationId xmlns:a16="http://schemas.microsoft.com/office/drawing/2014/main" id="{00681948-1246-469F-90F9-A16F93894F1A}"/>
                </a:ext>
              </a:extLst>
            </p:cNvPr>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3" name="Google Shape;41845;p18">
              <a:extLst>
                <a:ext uri="{FF2B5EF4-FFF2-40B4-BE49-F238E27FC236}">
                  <a16:creationId xmlns:a16="http://schemas.microsoft.com/office/drawing/2014/main" id="{BD0ADD8E-32E0-40E4-BC72-DD2248232C1B}"/>
                </a:ext>
              </a:extLst>
            </p:cNvPr>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4" name="Google Shape;41846;p18">
              <a:extLst>
                <a:ext uri="{FF2B5EF4-FFF2-40B4-BE49-F238E27FC236}">
                  <a16:creationId xmlns:a16="http://schemas.microsoft.com/office/drawing/2014/main" id="{74D3038C-EA04-4F1C-BAF8-EEC6F550001E}"/>
                </a:ext>
              </a:extLst>
            </p:cNvPr>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5" name="Google Shape;41847;p18">
              <a:extLst>
                <a:ext uri="{FF2B5EF4-FFF2-40B4-BE49-F238E27FC236}">
                  <a16:creationId xmlns:a16="http://schemas.microsoft.com/office/drawing/2014/main" id="{7ADAB61B-5493-4A92-9D01-6B7523C644BD}"/>
                </a:ext>
              </a:extLst>
            </p:cNvPr>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6" name="Google Shape;41848;p18">
              <a:extLst>
                <a:ext uri="{FF2B5EF4-FFF2-40B4-BE49-F238E27FC236}">
                  <a16:creationId xmlns:a16="http://schemas.microsoft.com/office/drawing/2014/main" id="{F45CF392-06D2-4909-B009-9C9F0006B15F}"/>
                </a:ext>
              </a:extLst>
            </p:cNvPr>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7" name="Google Shape;41849;p18">
              <a:extLst>
                <a:ext uri="{FF2B5EF4-FFF2-40B4-BE49-F238E27FC236}">
                  <a16:creationId xmlns:a16="http://schemas.microsoft.com/office/drawing/2014/main" id="{23E59F25-51CD-43CB-8797-7311D663DFD1}"/>
                </a:ext>
              </a:extLst>
            </p:cNvPr>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8" name="Google Shape;41850;p18">
              <a:extLst>
                <a:ext uri="{FF2B5EF4-FFF2-40B4-BE49-F238E27FC236}">
                  <a16:creationId xmlns:a16="http://schemas.microsoft.com/office/drawing/2014/main" id="{B4573251-6CE6-42FD-B384-165B4E8B3760}"/>
                </a:ext>
              </a:extLst>
            </p:cNvPr>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39" name="Google Shape;41851;p18">
              <a:extLst>
                <a:ext uri="{FF2B5EF4-FFF2-40B4-BE49-F238E27FC236}">
                  <a16:creationId xmlns:a16="http://schemas.microsoft.com/office/drawing/2014/main" id="{B3E6E787-9ED4-4AA7-A299-651A630F2DDF}"/>
                </a:ext>
              </a:extLst>
            </p:cNvPr>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0" name="Google Shape;41852;p18">
              <a:extLst>
                <a:ext uri="{FF2B5EF4-FFF2-40B4-BE49-F238E27FC236}">
                  <a16:creationId xmlns:a16="http://schemas.microsoft.com/office/drawing/2014/main" id="{9DC26B82-6A5E-4C46-BDBC-F32BEA70A69D}"/>
                </a:ext>
              </a:extLst>
            </p:cNvPr>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1" name="Google Shape;41853;p18">
              <a:extLst>
                <a:ext uri="{FF2B5EF4-FFF2-40B4-BE49-F238E27FC236}">
                  <a16:creationId xmlns:a16="http://schemas.microsoft.com/office/drawing/2014/main" id="{13696543-051A-45A3-8B42-AB98398E802B}"/>
                </a:ext>
              </a:extLst>
            </p:cNvPr>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2" name="Google Shape;41854;p18">
              <a:extLst>
                <a:ext uri="{FF2B5EF4-FFF2-40B4-BE49-F238E27FC236}">
                  <a16:creationId xmlns:a16="http://schemas.microsoft.com/office/drawing/2014/main" id="{F5F40580-9037-4AA4-BEC6-54A6CB98C2FC}"/>
                </a:ext>
              </a:extLst>
            </p:cNvPr>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3" name="Google Shape;41855;p18">
              <a:extLst>
                <a:ext uri="{FF2B5EF4-FFF2-40B4-BE49-F238E27FC236}">
                  <a16:creationId xmlns:a16="http://schemas.microsoft.com/office/drawing/2014/main" id="{B9886620-56CA-443E-A81F-68BEF333B251}"/>
                </a:ext>
              </a:extLst>
            </p:cNvPr>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4" name="Google Shape;41856;p18">
              <a:extLst>
                <a:ext uri="{FF2B5EF4-FFF2-40B4-BE49-F238E27FC236}">
                  <a16:creationId xmlns:a16="http://schemas.microsoft.com/office/drawing/2014/main" id="{7B53B33C-CF80-4920-881B-C528963CAF5C}"/>
                </a:ext>
              </a:extLst>
            </p:cNvPr>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5" name="Google Shape;41857;p18">
              <a:extLst>
                <a:ext uri="{FF2B5EF4-FFF2-40B4-BE49-F238E27FC236}">
                  <a16:creationId xmlns:a16="http://schemas.microsoft.com/office/drawing/2014/main" id="{4E454DD2-7346-4D53-8A08-304F4AA47C79}"/>
                </a:ext>
              </a:extLst>
            </p:cNvPr>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6" name="Google Shape;41858;p18">
              <a:extLst>
                <a:ext uri="{FF2B5EF4-FFF2-40B4-BE49-F238E27FC236}">
                  <a16:creationId xmlns:a16="http://schemas.microsoft.com/office/drawing/2014/main" id="{B175B246-009F-4C59-B15A-2BA3294E9F94}"/>
                </a:ext>
              </a:extLst>
            </p:cNvPr>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7" name="Google Shape;41859;p18">
              <a:extLst>
                <a:ext uri="{FF2B5EF4-FFF2-40B4-BE49-F238E27FC236}">
                  <a16:creationId xmlns:a16="http://schemas.microsoft.com/office/drawing/2014/main" id="{9813509E-E248-45B4-B75B-8DFB2DBFEC27}"/>
                </a:ext>
              </a:extLst>
            </p:cNvPr>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8" name="Google Shape;41860;p18">
              <a:extLst>
                <a:ext uri="{FF2B5EF4-FFF2-40B4-BE49-F238E27FC236}">
                  <a16:creationId xmlns:a16="http://schemas.microsoft.com/office/drawing/2014/main" id="{ADC37ADA-54B3-4F44-A013-E3D834C5D0BD}"/>
                </a:ext>
              </a:extLst>
            </p:cNvPr>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49" name="Google Shape;41861;p18">
              <a:extLst>
                <a:ext uri="{FF2B5EF4-FFF2-40B4-BE49-F238E27FC236}">
                  <a16:creationId xmlns:a16="http://schemas.microsoft.com/office/drawing/2014/main" id="{9424F41C-45D1-4AE5-81E6-8E98685F664F}"/>
                </a:ext>
              </a:extLst>
            </p:cNvPr>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0" name="Google Shape;41862;p18">
              <a:extLst>
                <a:ext uri="{FF2B5EF4-FFF2-40B4-BE49-F238E27FC236}">
                  <a16:creationId xmlns:a16="http://schemas.microsoft.com/office/drawing/2014/main" id="{A66BFA95-AD31-471C-8F93-D9A82B4B78CC}"/>
                </a:ext>
              </a:extLst>
            </p:cNvPr>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1" name="Google Shape;41863;p18">
              <a:extLst>
                <a:ext uri="{FF2B5EF4-FFF2-40B4-BE49-F238E27FC236}">
                  <a16:creationId xmlns:a16="http://schemas.microsoft.com/office/drawing/2014/main" id="{A02183C0-B760-46D8-ABCC-F5DE01BEC1BD}"/>
                </a:ext>
              </a:extLst>
            </p:cNvPr>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2" name="Google Shape;41864;p18">
              <a:extLst>
                <a:ext uri="{FF2B5EF4-FFF2-40B4-BE49-F238E27FC236}">
                  <a16:creationId xmlns:a16="http://schemas.microsoft.com/office/drawing/2014/main" id="{C35BD7A7-1F0C-4779-95CA-57659022F6C5}"/>
                </a:ext>
              </a:extLst>
            </p:cNvPr>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3" name="Google Shape;41865;p18">
              <a:extLst>
                <a:ext uri="{FF2B5EF4-FFF2-40B4-BE49-F238E27FC236}">
                  <a16:creationId xmlns:a16="http://schemas.microsoft.com/office/drawing/2014/main" id="{A2D1EA1D-5D07-4287-AB29-DE0391FE54F0}"/>
                </a:ext>
              </a:extLst>
            </p:cNvPr>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4" name="Google Shape;41866;p18">
              <a:extLst>
                <a:ext uri="{FF2B5EF4-FFF2-40B4-BE49-F238E27FC236}">
                  <a16:creationId xmlns:a16="http://schemas.microsoft.com/office/drawing/2014/main" id="{23BA6642-F7D8-4C25-A1D2-A28ECEE10C1B}"/>
                </a:ext>
              </a:extLst>
            </p:cNvPr>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5" name="Google Shape;41867;p18">
              <a:extLst>
                <a:ext uri="{FF2B5EF4-FFF2-40B4-BE49-F238E27FC236}">
                  <a16:creationId xmlns:a16="http://schemas.microsoft.com/office/drawing/2014/main" id="{07105349-3820-48FF-B4F0-B4F457D0A33D}"/>
                </a:ext>
              </a:extLst>
            </p:cNvPr>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6" name="Google Shape;41868;p18">
              <a:extLst>
                <a:ext uri="{FF2B5EF4-FFF2-40B4-BE49-F238E27FC236}">
                  <a16:creationId xmlns:a16="http://schemas.microsoft.com/office/drawing/2014/main" id="{852268B0-7136-4701-B9CC-9A647323349F}"/>
                </a:ext>
              </a:extLst>
            </p:cNvPr>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7" name="Google Shape;41869;p18">
              <a:extLst>
                <a:ext uri="{FF2B5EF4-FFF2-40B4-BE49-F238E27FC236}">
                  <a16:creationId xmlns:a16="http://schemas.microsoft.com/office/drawing/2014/main" id="{9CCF20A7-67D8-4A74-A4DA-CF8A98EF4631}"/>
                </a:ext>
              </a:extLst>
            </p:cNvPr>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8" name="Google Shape;41870;p18">
              <a:extLst>
                <a:ext uri="{FF2B5EF4-FFF2-40B4-BE49-F238E27FC236}">
                  <a16:creationId xmlns:a16="http://schemas.microsoft.com/office/drawing/2014/main" id="{9CF2DA61-C006-4100-A1A3-450FE1C6C23C}"/>
                </a:ext>
              </a:extLst>
            </p:cNvPr>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59" name="Google Shape;41871;p18">
              <a:extLst>
                <a:ext uri="{FF2B5EF4-FFF2-40B4-BE49-F238E27FC236}">
                  <a16:creationId xmlns:a16="http://schemas.microsoft.com/office/drawing/2014/main" id="{F8406306-1DC7-4FF2-A588-8BC4068E699E}"/>
                </a:ext>
              </a:extLst>
            </p:cNvPr>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0" name="Google Shape;41872;p18">
              <a:extLst>
                <a:ext uri="{FF2B5EF4-FFF2-40B4-BE49-F238E27FC236}">
                  <a16:creationId xmlns:a16="http://schemas.microsoft.com/office/drawing/2014/main" id="{147AF598-5FDA-43EC-9A50-916BFD483EC0}"/>
                </a:ext>
              </a:extLst>
            </p:cNvPr>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1" name="Google Shape;41873;p18">
              <a:extLst>
                <a:ext uri="{FF2B5EF4-FFF2-40B4-BE49-F238E27FC236}">
                  <a16:creationId xmlns:a16="http://schemas.microsoft.com/office/drawing/2014/main" id="{CCA1DCB9-0B19-49DF-ACF7-28C430F57BAE}"/>
                </a:ext>
              </a:extLst>
            </p:cNvPr>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2" name="Google Shape;41874;p18">
              <a:extLst>
                <a:ext uri="{FF2B5EF4-FFF2-40B4-BE49-F238E27FC236}">
                  <a16:creationId xmlns:a16="http://schemas.microsoft.com/office/drawing/2014/main" id="{FAAEB1FC-C80E-4F59-A2FC-B64083692407}"/>
                </a:ext>
              </a:extLst>
            </p:cNvPr>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3" name="Google Shape;41875;p18">
              <a:extLst>
                <a:ext uri="{FF2B5EF4-FFF2-40B4-BE49-F238E27FC236}">
                  <a16:creationId xmlns:a16="http://schemas.microsoft.com/office/drawing/2014/main" id="{973E9DDC-411C-4D37-A864-F38E0492D0D9}"/>
                </a:ext>
              </a:extLst>
            </p:cNvPr>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4" name="Google Shape;41876;p18">
              <a:extLst>
                <a:ext uri="{FF2B5EF4-FFF2-40B4-BE49-F238E27FC236}">
                  <a16:creationId xmlns:a16="http://schemas.microsoft.com/office/drawing/2014/main" id="{1A93EC49-0058-41E3-8BB8-595F29B640CF}"/>
                </a:ext>
              </a:extLst>
            </p:cNvPr>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5" name="Google Shape;41877;p18">
              <a:extLst>
                <a:ext uri="{FF2B5EF4-FFF2-40B4-BE49-F238E27FC236}">
                  <a16:creationId xmlns:a16="http://schemas.microsoft.com/office/drawing/2014/main" id="{4205BA41-D10B-45D4-8A37-223042B9DABB}"/>
                </a:ext>
              </a:extLst>
            </p:cNvPr>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6" name="Google Shape;41878;p18">
              <a:extLst>
                <a:ext uri="{FF2B5EF4-FFF2-40B4-BE49-F238E27FC236}">
                  <a16:creationId xmlns:a16="http://schemas.microsoft.com/office/drawing/2014/main" id="{D4AF1BAD-7D8D-46C3-9295-A8CC5703C2F3}"/>
                </a:ext>
              </a:extLst>
            </p:cNvPr>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7" name="Google Shape;41879;p18">
              <a:extLst>
                <a:ext uri="{FF2B5EF4-FFF2-40B4-BE49-F238E27FC236}">
                  <a16:creationId xmlns:a16="http://schemas.microsoft.com/office/drawing/2014/main" id="{15582F30-F376-4B39-9179-6E3DD7AFA9DE}"/>
                </a:ext>
              </a:extLst>
            </p:cNvPr>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8" name="Google Shape;41880;p18">
              <a:extLst>
                <a:ext uri="{FF2B5EF4-FFF2-40B4-BE49-F238E27FC236}">
                  <a16:creationId xmlns:a16="http://schemas.microsoft.com/office/drawing/2014/main" id="{50474652-B209-4EFF-8308-F2492273AEC2}"/>
                </a:ext>
              </a:extLst>
            </p:cNvPr>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69" name="Google Shape;41881;p18">
              <a:extLst>
                <a:ext uri="{FF2B5EF4-FFF2-40B4-BE49-F238E27FC236}">
                  <a16:creationId xmlns:a16="http://schemas.microsoft.com/office/drawing/2014/main" id="{DDBAEAB8-8E50-4F9C-960C-3D8FDEEAFA62}"/>
                </a:ext>
              </a:extLst>
            </p:cNvPr>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0" name="Google Shape;41882;p18">
              <a:extLst>
                <a:ext uri="{FF2B5EF4-FFF2-40B4-BE49-F238E27FC236}">
                  <a16:creationId xmlns:a16="http://schemas.microsoft.com/office/drawing/2014/main" id="{B0341BB6-4AA1-4589-A7EC-286F5883F906}"/>
                </a:ext>
              </a:extLst>
            </p:cNvPr>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1" name="Google Shape;41883;p18">
              <a:extLst>
                <a:ext uri="{FF2B5EF4-FFF2-40B4-BE49-F238E27FC236}">
                  <a16:creationId xmlns:a16="http://schemas.microsoft.com/office/drawing/2014/main" id="{DEF2ADC4-58FE-40B1-80EC-C51F8FA118B9}"/>
                </a:ext>
              </a:extLst>
            </p:cNvPr>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2" name="Google Shape;41884;p18">
              <a:extLst>
                <a:ext uri="{FF2B5EF4-FFF2-40B4-BE49-F238E27FC236}">
                  <a16:creationId xmlns:a16="http://schemas.microsoft.com/office/drawing/2014/main" id="{6CEC38C6-6B1A-473A-A479-A706A5426406}"/>
                </a:ext>
              </a:extLst>
            </p:cNvPr>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3" name="Google Shape;41885;p18">
              <a:extLst>
                <a:ext uri="{FF2B5EF4-FFF2-40B4-BE49-F238E27FC236}">
                  <a16:creationId xmlns:a16="http://schemas.microsoft.com/office/drawing/2014/main" id="{4332C7A1-CC71-4DB0-BE34-93AE6103B0F0}"/>
                </a:ext>
              </a:extLst>
            </p:cNvPr>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4" name="Google Shape;41886;p18">
              <a:extLst>
                <a:ext uri="{FF2B5EF4-FFF2-40B4-BE49-F238E27FC236}">
                  <a16:creationId xmlns:a16="http://schemas.microsoft.com/office/drawing/2014/main" id="{78355C2A-86C4-48A8-BF18-B6B3F648820A}"/>
                </a:ext>
              </a:extLst>
            </p:cNvPr>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5" name="Google Shape;41887;p18">
              <a:extLst>
                <a:ext uri="{FF2B5EF4-FFF2-40B4-BE49-F238E27FC236}">
                  <a16:creationId xmlns:a16="http://schemas.microsoft.com/office/drawing/2014/main" id="{F49DBD1E-9E68-49CC-9143-91292389E071}"/>
                </a:ext>
              </a:extLst>
            </p:cNvPr>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6" name="Google Shape;41888;p18">
              <a:extLst>
                <a:ext uri="{FF2B5EF4-FFF2-40B4-BE49-F238E27FC236}">
                  <a16:creationId xmlns:a16="http://schemas.microsoft.com/office/drawing/2014/main" id="{784A32F8-0E84-48D1-9FE0-B810E389CFA9}"/>
                </a:ext>
              </a:extLst>
            </p:cNvPr>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7" name="Google Shape;41889;p18">
              <a:extLst>
                <a:ext uri="{FF2B5EF4-FFF2-40B4-BE49-F238E27FC236}">
                  <a16:creationId xmlns:a16="http://schemas.microsoft.com/office/drawing/2014/main" id="{7E57C436-224F-4850-A1B5-E37A7966EC26}"/>
                </a:ext>
              </a:extLst>
            </p:cNvPr>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8" name="Google Shape;41890;p18">
              <a:extLst>
                <a:ext uri="{FF2B5EF4-FFF2-40B4-BE49-F238E27FC236}">
                  <a16:creationId xmlns:a16="http://schemas.microsoft.com/office/drawing/2014/main" id="{DF4C8C69-5B7F-4268-BEAA-60549CFBE61E}"/>
                </a:ext>
              </a:extLst>
            </p:cNvPr>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79" name="Google Shape;41891;p18">
              <a:extLst>
                <a:ext uri="{FF2B5EF4-FFF2-40B4-BE49-F238E27FC236}">
                  <a16:creationId xmlns:a16="http://schemas.microsoft.com/office/drawing/2014/main" id="{C930FEF1-FE3E-47DE-B4AB-3C30C0447660}"/>
                </a:ext>
              </a:extLst>
            </p:cNvPr>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0" name="Google Shape;41892;p18">
              <a:extLst>
                <a:ext uri="{FF2B5EF4-FFF2-40B4-BE49-F238E27FC236}">
                  <a16:creationId xmlns:a16="http://schemas.microsoft.com/office/drawing/2014/main" id="{BB2A2C90-3292-4EBE-A543-6886D4068154}"/>
                </a:ext>
              </a:extLst>
            </p:cNvPr>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1" name="Google Shape;41893;p18">
              <a:extLst>
                <a:ext uri="{FF2B5EF4-FFF2-40B4-BE49-F238E27FC236}">
                  <a16:creationId xmlns:a16="http://schemas.microsoft.com/office/drawing/2014/main" id="{900CAAB0-78B6-46C6-9523-CBC5394533C5}"/>
                </a:ext>
              </a:extLst>
            </p:cNvPr>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2" name="Google Shape;41894;p18">
              <a:extLst>
                <a:ext uri="{FF2B5EF4-FFF2-40B4-BE49-F238E27FC236}">
                  <a16:creationId xmlns:a16="http://schemas.microsoft.com/office/drawing/2014/main" id="{5F760689-3C27-4BA2-9BE8-B9F909A6A687}"/>
                </a:ext>
              </a:extLst>
            </p:cNvPr>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3" name="Google Shape;41895;p18">
              <a:extLst>
                <a:ext uri="{FF2B5EF4-FFF2-40B4-BE49-F238E27FC236}">
                  <a16:creationId xmlns:a16="http://schemas.microsoft.com/office/drawing/2014/main" id="{10015DA6-E42A-4050-A61F-1AB330B92418}"/>
                </a:ext>
              </a:extLst>
            </p:cNvPr>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4" name="Google Shape;41896;p18">
              <a:extLst>
                <a:ext uri="{FF2B5EF4-FFF2-40B4-BE49-F238E27FC236}">
                  <a16:creationId xmlns:a16="http://schemas.microsoft.com/office/drawing/2014/main" id="{05478686-88A8-40C7-AA00-F348BF7C8A3A}"/>
                </a:ext>
              </a:extLst>
            </p:cNvPr>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5" name="Google Shape;41897;p18">
              <a:extLst>
                <a:ext uri="{FF2B5EF4-FFF2-40B4-BE49-F238E27FC236}">
                  <a16:creationId xmlns:a16="http://schemas.microsoft.com/office/drawing/2014/main" id="{7D40B94B-47AD-4F0B-BAB1-09B5D4DD2347}"/>
                </a:ext>
              </a:extLst>
            </p:cNvPr>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6" name="Google Shape;41898;p18">
              <a:extLst>
                <a:ext uri="{FF2B5EF4-FFF2-40B4-BE49-F238E27FC236}">
                  <a16:creationId xmlns:a16="http://schemas.microsoft.com/office/drawing/2014/main" id="{7449F0CD-DFE9-4FB5-8324-7E374D4EA7A1}"/>
                </a:ext>
              </a:extLst>
            </p:cNvPr>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7" name="Google Shape;41899;p18">
              <a:extLst>
                <a:ext uri="{FF2B5EF4-FFF2-40B4-BE49-F238E27FC236}">
                  <a16:creationId xmlns:a16="http://schemas.microsoft.com/office/drawing/2014/main" id="{F336D4BF-9505-43BE-B58B-B0B6C7E79C3C}"/>
                </a:ext>
              </a:extLst>
            </p:cNvPr>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8" name="Google Shape;41900;p18">
              <a:extLst>
                <a:ext uri="{FF2B5EF4-FFF2-40B4-BE49-F238E27FC236}">
                  <a16:creationId xmlns:a16="http://schemas.microsoft.com/office/drawing/2014/main" id="{0091B191-B58B-40EE-9CD3-78FDAF086D30}"/>
                </a:ext>
              </a:extLst>
            </p:cNvPr>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89" name="Google Shape;41901;p18">
              <a:extLst>
                <a:ext uri="{FF2B5EF4-FFF2-40B4-BE49-F238E27FC236}">
                  <a16:creationId xmlns:a16="http://schemas.microsoft.com/office/drawing/2014/main" id="{E90C0671-D5D6-4BF8-9551-3CCC912B8976}"/>
                </a:ext>
              </a:extLst>
            </p:cNvPr>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0" name="Google Shape;41902;p18">
              <a:extLst>
                <a:ext uri="{FF2B5EF4-FFF2-40B4-BE49-F238E27FC236}">
                  <a16:creationId xmlns:a16="http://schemas.microsoft.com/office/drawing/2014/main" id="{F5801FC4-D6AE-4AD3-B9EE-49968EDA8608}"/>
                </a:ext>
              </a:extLst>
            </p:cNvPr>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1" name="Google Shape;41903;p18">
              <a:extLst>
                <a:ext uri="{FF2B5EF4-FFF2-40B4-BE49-F238E27FC236}">
                  <a16:creationId xmlns:a16="http://schemas.microsoft.com/office/drawing/2014/main" id="{D1194EA6-8E23-4B11-BD55-6F41F3E3E760}"/>
                </a:ext>
              </a:extLst>
            </p:cNvPr>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2" name="Google Shape;41904;p18">
              <a:extLst>
                <a:ext uri="{FF2B5EF4-FFF2-40B4-BE49-F238E27FC236}">
                  <a16:creationId xmlns:a16="http://schemas.microsoft.com/office/drawing/2014/main" id="{B7809828-F778-4582-9B39-BE3C9486A2E7}"/>
                </a:ext>
              </a:extLst>
            </p:cNvPr>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3" name="Google Shape;41905;p18">
              <a:extLst>
                <a:ext uri="{FF2B5EF4-FFF2-40B4-BE49-F238E27FC236}">
                  <a16:creationId xmlns:a16="http://schemas.microsoft.com/office/drawing/2014/main" id="{083726C2-83AB-4083-B6AF-E69F95DD7BB3}"/>
                </a:ext>
              </a:extLst>
            </p:cNvPr>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4" name="Google Shape;41906;p18">
              <a:extLst>
                <a:ext uri="{FF2B5EF4-FFF2-40B4-BE49-F238E27FC236}">
                  <a16:creationId xmlns:a16="http://schemas.microsoft.com/office/drawing/2014/main" id="{71B14DB7-660A-4A57-91E7-90F8D35D646D}"/>
                </a:ext>
              </a:extLst>
            </p:cNvPr>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5" name="Google Shape;41907;p18">
              <a:extLst>
                <a:ext uri="{FF2B5EF4-FFF2-40B4-BE49-F238E27FC236}">
                  <a16:creationId xmlns:a16="http://schemas.microsoft.com/office/drawing/2014/main" id="{23B1AFA2-A8B1-42BC-863D-7977E682199D}"/>
                </a:ext>
              </a:extLst>
            </p:cNvPr>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6" name="Google Shape;41908;p18">
              <a:extLst>
                <a:ext uri="{FF2B5EF4-FFF2-40B4-BE49-F238E27FC236}">
                  <a16:creationId xmlns:a16="http://schemas.microsoft.com/office/drawing/2014/main" id="{27C8B3D8-482B-4F23-90C7-0DE8D6ABF964}"/>
                </a:ext>
              </a:extLst>
            </p:cNvPr>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7" name="Google Shape;41909;p18">
              <a:extLst>
                <a:ext uri="{FF2B5EF4-FFF2-40B4-BE49-F238E27FC236}">
                  <a16:creationId xmlns:a16="http://schemas.microsoft.com/office/drawing/2014/main" id="{F57D6D9A-36FC-43DB-97FD-7BF0D761E53A}"/>
                </a:ext>
              </a:extLst>
            </p:cNvPr>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8" name="Google Shape;41910;p18">
              <a:extLst>
                <a:ext uri="{FF2B5EF4-FFF2-40B4-BE49-F238E27FC236}">
                  <a16:creationId xmlns:a16="http://schemas.microsoft.com/office/drawing/2014/main" id="{BFDBE797-4C3A-466E-8E21-2B8DF9C94F85}"/>
                </a:ext>
              </a:extLst>
            </p:cNvPr>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199" name="Google Shape;41911;p18">
              <a:extLst>
                <a:ext uri="{FF2B5EF4-FFF2-40B4-BE49-F238E27FC236}">
                  <a16:creationId xmlns:a16="http://schemas.microsoft.com/office/drawing/2014/main" id="{B3F63570-D3B5-410A-A934-C4D6D6FC2EA0}"/>
                </a:ext>
              </a:extLst>
            </p:cNvPr>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0" name="Google Shape;41912;p18">
              <a:extLst>
                <a:ext uri="{FF2B5EF4-FFF2-40B4-BE49-F238E27FC236}">
                  <a16:creationId xmlns:a16="http://schemas.microsoft.com/office/drawing/2014/main" id="{026A13AB-057D-4FA5-88FC-CC1AB76727CF}"/>
                </a:ext>
              </a:extLst>
            </p:cNvPr>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1" name="Google Shape;41913;p18">
              <a:extLst>
                <a:ext uri="{FF2B5EF4-FFF2-40B4-BE49-F238E27FC236}">
                  <a16:creationId xmlns:a16="http://schemas.microsoft.com/office/drawing/2014/main" id="{9A7C9074-09E2-430C-A040-9666AF481F77}"/>
                </a:ext>
              </a:extLst>
            </p:cNvPr>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2" name="Google Shape;41914;p18">
              <a:extLst>
                <a:ext uri="{FF2B5EF4-FFF2-40B4-BE49-F238E27FC236}">
                  <a16:creationId xmlns:a16="http://schemas.microsoft.com/office/drawing/2014/main" id="{E5F25ED1-3A7C-4124-8A8D-E63F164A7422}"/>
                </a:ext>
              </a:extLst>
            </p:cNvPr>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3" name="Google Shape;41915;p18">
              <a:extLst>
                <a:ext uri="{FF2B5EF4-FFF2-40B4-BE49-F238E27FC236}">
                  <a16:creationId xmlns:a16="http://schemas.microsoft.com/office/drawing/2014/main" id="{62C473B4-D17C-41DD-B18B-6D6073BB90CA}"/>
                </a:ext>
              </a:extLst>
            </p:cNvPr>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4" name="Google Shape;41916;p18">
              <a:extLst>
                <a:ext uri="{FF2B5EF4-FFF2-40B4-BE49-F238E27FC236}">
                  <a16:creationId xmlns:a16="http://schemas.microsoft.com/office/drawing/2014/main" id="{A6C96461-E848-46F7-B56C-AD66882F4667}"/>
                </a:ext>
              </a:extLst>
            </p:cNvPr>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5" name="Google Shape;41917;p18">
              <a:extLst>
                <a:ext uri="{FF2B5EF4-FFF2-40B4-BE49-F238E27FC236}">
                  <a16:creationId xmlns:a16="http://schemas.microsoft.com/office/drawing/2014/main" id="{FA551F63-A4A9-4E97-9EAC-0654964CF73B}"/>
                </a:ext>
              </a:extLst>
            </p:cNvPr>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6" name="Google Shape;41918;p18">
              <a:extLst>
                <a:ext uri="{FF2B5EF4-FFF2-40B4-BE49-F238E27FC236}">
                  <a16:creationId xmlns:a16="http://schemas.microsoft.com/office/drawing/2014/main" id="{03D777F3-8ECD-42C9-8636-27709361FC64}"/>
                </a:ext>
              </a:extLst>
            </p:cNvPr>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7" name="Google Shape;41919;p18">
              <a:extLst>
                <a:ext uri="{FF2B5EF4-FFF2-40B4-BE49-F238E27FC236}">
                  <a16:creationId xmlns:a16="http://schemas.microsoft.com/office/drawing/2014/main" id="{583770CD-9747-4E2D-8BD1-8879BA69D77D}"/>
                </a:ext>
              </a:extLst>
            </p:cNvPr>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8" name="Google Shape;41920;p18">
              <a:extLst>
                <a:ext uri="{FF2B5EF4-FFF2-40B4-BE49-F238E27FC236}">
                  <a16:creationId xmlns:a16="http://schemas.microsoft.com/office/drawing/2014/main" id="{B623C529-799B-452B-8A1A-CACB51164546}"/>
                </a:ext>
              </a:extLst>
            </p:cNvPr>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09" name="Google Shape;41921;p18">
              <a:extLst>
                <a:ext uri="{FF2B5EF4-FFF2-40B4-BE49-F238E27FC236}">
                  <a16:creationId xmlns:a16="http://schemas.microsoft.com/office/drawing/2014/main" id="{AE190D41-2FE1-407D-95ED-6272A9767720}"/>
                </a:ext>
              </a:extLst>
            </p:cNvPr>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0" name="Google Shape;41922;p18">
              <a:extLst>
                <a:ext uri="{FF2B5EF4-FFF2-40B4-BE49-F238E27FC236}">
                  <a16:creationId xmlns:a16="http://schemas.microsoft.com/office/drawing/2014/main" id="{3B0039B9-F56D-4C6C-A10E-4A7961DC4CBB}"/>
                </a:ext>
              </a:extLst>
            </p:cNvPr>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1" name="Google Shape;41923;p18">
              <a:extLst>
                <a:ext uri="{FF2B5EF4-FFF2-40B4-BE49-F238E27FC236}">
                  <a16:creationId xmlns:a16="http://schemas.microsoft.com/office/drawing/2014/main" id="{08216FC5-FDDA-451D-90DB-3DE09AD87413}"/>
                </a:ext>
              </a:extLst>
            </p:cNvPr>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2" name="Google Shape;41924;p18">
              <a:extLst>
                <a:ext uri="{FF2B5EF4-FFF2-40B4-BE49-F238E27FC236}">
                  <a16:creationId xmlns:a16="http://schemas.microsoft.com/office/drawing/2014/main" id="{C0B5BC22-2260-4B48-9F94-0DCAD5DA56C7}"/>
                </a:ext>
              </a:extLst>
            </p:cNvPr>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3" name="Google Shape;41925;p18">
              <a:extLst>
                <a:ext uri="{FF2B5EF4-FFF2-40B4-BE49-F238E27FC236}">
                  <a16:creationId xmlns:a16="http://schemas.microsoft.com/office/drawing/2014/main" id="{99BC1924-2C42-4D51-BF50-F23775EEA4F4}"/>
                </a:ext>
              </a:extLst>
            </p:cNvPr>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4" name="Google Shape;41926;p18">
              <a:extLst>
                <a:ext uri="{FF2B5EF4-FFF2-40B4-BE49-F238E27FC236}">
                  <a16:creationId xmlns:a16="http://schemas.microsoft.com/office/drawing/2014/main" id="{754E22C5-301C-42DB-95BB-4055EBEAF747}"/>
                </a:ext>
              </a:extLst>
            </p:cNvPr>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5" name="Google Shape;41927;p18">
              <a:extLst>
                <a:ext uri="{FF2B5EF4-FFF2-40B4-BE49-F238E27FC236}">
                  <a16:creationId xmlns:a16="http://schemas.microsoft.com/office/drawing/2014/main" id="{92D34F7E-2B5E-4E14-88EA-4D14C22004D8}"/>
                </a:ext>
              </a:extLst>
            </p:cNvPr>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6" name="Google Shape;41928;p18">
              <a:extLst>
                <a:ext uri="{FF2B5EF4-FFF2-40B4-BE49-F238E27FC236}">
                  <a16:creationId xmlns:a16="http://schemas.microsoft.com/office/drawing/2014/main" id="{FB4090E6-746B-4A60-AF6D-DB39FFCBD471}"/>
                </a:ext>
              </a:extLst>
            </p:cNvPr>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7" name="Google Shape;41929;p18">
              <a:extLst>
                <a:ext uri="{FF2B5EF4-FFF2-40B4-BE49-F238E27FC236}">
                  <a16:creationId xmlns:a16="http://schemas.microsoft.com/office/drawing/2014/main" id="{B37F11FD-73F9-44DB-AC46-D4CEBBAC4D6F}"/>
                </a:ext>
              </a:extLst>
            </p:cNvPr>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8" name="Google Shape;41930;p18">
              <a:extLst>
                <a:ext uri="{FF2B5EF4-FFF2-40B4-BE49-F238E27FC236}">
                  <a16:creationId xmlns:a16="http://schemas.microsoft.com/office/drawing/2014/main" id="{6B108A5A-B22D-401F-A16C-782686B2E1D2}"/>
                </a:ext>
              </a:extLst>
            </p:cNvPr>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19" name="Google Shape;41931;p18">
              <a:extLst>
                <a:ext uri="{FF2B5EF4-FFF2-40B4-BE49-F238E27FC236}">
                  <a16:creationId xmlns:a16="http://schemas.microsoft.com/office/drawing/2014/main" id="{99428A7E-49DE-4008-8BD4-B44641C7DF5A}"/>
                </a:ext>
              </a:extLst>
            </p:cNvPr>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0" name="Google Shape;41932;p18">
              <a:extLst>
                <a:ext uri="{FF2B5EF4-FFF2-40B4-BE49-F238E27FC236}">
                  <a16:creationId xmlns:a16="http://schemas.microsoft.com/office/drawing/2014/main" id="{8FE349B1-A551-4880-8814-B37268F56750}"/>
                </a:ext>
              </a:extLst>
            </p:cNvPr>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1" name="Google Shape;41933;p18">
              <a:extLst>
                <a:ext uri="{FF2B5EF4-FFF2-40B4-BE49-F238E27FC236}">
                  <a16:creationId xmlns:a16="http://schemas.microsoft.com/office/drawing/2014/main" id="{7F55926E-8B75-4187-AD46-FFE5FE0E35B2}"/>
                </a:ext>
              </a:extLst>
            </p:cNvPr>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2" name="Google Shape;41934;p18">
              <a:extLst>
                <a:ext uri="{FF2B5EF4-FFF2-40B4-BE49-F238E27FC236}">
                  <a16:creationId xmlns:a16="http://schemas.microsoft.com/office/drawing/2014/main" id="{FEC3484A-EFB7-40C3-AB36-62D127EBA62D}"/>
                </a:ext>
              </a:extLst>
            </p:cNvPr>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3" name="Google Shape;41935;p18">
              <a:extLst>
                <a:ext uri="{FF2B5EF4-FFF2-40B4-BE49-F238E27FC236}">
                  <a16:creationId xmlns:a16="http://schemas.microsoft.com/office/drawing/2014/main" id="{4754E39D-3837-4A81-9DC5-0CCC1BA08750}"/>
                </a:ext>
              </a:extLst>
            </p:cNvPr>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4" name="Google Shape;41936;p18">
              <a:extLst>
                <a:ext uri="{FF2B5EF4-FFF2-40B4-BE49-F238E27FC236}">
                  <a16:creationId xmlns:a16="http://schemas.microsoft.com/office/drawing/2014/main" id="{120FAD41-9737-4B89-A85B-C0B050821282}"/>
                </a:ext>
              </a:extLst>
            </p:cNvPr>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5" name="Google Shape;41937;p18">
              <a:extLst>
                <a:ext uri="{FF2B5EF4-FFF2-40B4-BE49-F238E27FC236}">
                  <a16:creationId xmlns:a16="http://schemas.microsoft.com/office/drawing/2014/main" id="{947245A0-C871-450D-A130-E03BC13D0A3E}"/>
                </a:ext>
              </a:extLst>
            </p:cNvPr>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6" name="Google Shape;41938;p18">
              <a:extLst>
                <a:ext uri="{FF2B5EF4-FFF2-40B4-BE49-F238E27FC236}">
                  <a16:creationId xmlns:a16="http://schemas.microsoft.com/office/drawing/2014/main" id="{A06223F4-0C18-4193-8C00-89F0FD4ECF79}"/>
                </a:ext>
              </a:extLst>
            </p:cNvPr>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7" name="Google Shape;41939;p18">
              <a:extLst>
                <a:ext uri="{FF2B5EF4-FFF2-40B4-BE49-F238E27FC236}">
                  <a16:creationId xmlns:a16="http://schemas.microsoft.com/office/drawing/2014/main" id="{2CB40EBF-694C-4465-92EF-7BE95AF03768}"/>
                </a:ext>
              </a:extLst>
            </p:cNvPr>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8" name="Google Shape;41940;p18">
              <a:extLst>
                <a:ext uri="{FF2B5EF4-FFF2-40B4-BE49-F238E27FC236}">
                  <a16:creationId xmlns:a16="http://schemas.microsoft.com/office/drawing/2014/main" id="{8ACDF1E2-6850-4E5A-AF64-0EA4A279F39F}"/>
                </a:ext>
              </a:extLst>
            </p:cNvPr>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29" name="Google Shape;41941;p18">
              <a:extLst>
                <a:ext uri="{FF2B5EF4-FFF2-40B4-BE49-F238E27FC236}">
                  <a16:creationId xmlns:a16="http://schemas.microsoft.com/office/drawing/2014/main" id="{1CB32F8B-34D5-4803-8487-65DFA0D2318D}"/>
                </a:ext>
              </a:extLst>
            </p:cNvPr>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0" name="Google Shape;41942;p18">
              <a:extLst>
                <a:ext uri="{FF2B5EF4-FFF2-40B4-BE49-F238E27FC236}">
                  <a16:creationId xmlns:a16="http://schemas.microsoft.com/office/drawing/2014/main" id="{AAA46BA7-1187-4277-A57C-6F3F1793A959}"/>
                </a:ext>
              </a:extLst>
            </p:cNvPr>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1" name="Google Shape;41943;p18">
              <a:extLst>
                <a:ext uri="{FF2B5EF4-FFF2-40B4-BE49-F238E27FC236}">
                  <a16:creationId xmlns:a16="http://schemas.microsoft.com/office/drawing/2014/main" id="{EAE8FD8C-F1DF-4EB5-B893-9EE7E58628D5}"/>
                </a:ext>
              </a:extLst>
            </p:cNvPr>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2" name="Google Shape;41944;p18">
              <a:extLst>
                <a:ext uri="{FF2B5EF4-FFF2-40B4-BE49-F238E27FC236}">
                  <a16:creationId xmlns:a16="http://schemas.microsoft.com/office/drawing/2014/main" id="{D05F6FA6-E142-4279-BD9F-45C5CBEE99CE}"/>
                </a:ext>
              </a:extLst>
            </p:cNvPr>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3" name="Google Shape;41945;p18">
              <a:extLst>
                <a:ext uri="{FF2B5EF4-FFF2-40B4-BE49-F238E27FC236}">
                  <a16:creationId xmlns:a16="http://schemas.microsoft.com/office/drawing/2014/main" id="{D6EBA5AD-35F8-4EE2-A885-6B9E5D16A886}"/>
                </a:ext>
              </a:extLst>
            </p:cNvPr>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4" name="Google Shape;41946;p18">
              <a:extLst>
                <a:ext uri="{FF2B5EF4-FFF2-40B4-BE49-F238E27FC236}">
                  <a16:creationId xmlns:a16="http://schemas.microsoft.com/office/drawing/2014/main" id="{970A69ED-CC06-46E7-B465-2AAE47D6E217}"/>
                </a:ext>
              </a:extLst>
            </p:cNvPr>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5" name="Google Shape;41947;p18">
              <a:extLst>
                <a:ext uri="{FF2B5EF4-FFF2-40B4-BE49-F238E27FC236}">
                  <a16:creationId xmlns:a16="http://schemas.microsoft.com/office/drawing/2014/main" id="{9F6FD525-448F-4575-A1DA-4B38AE304B4B}"/>
                </a:ext>
              </a:extLst>
            </p:cNvPr>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6" name="Google Shape;41948;p18">
              <a:extLst>
                <a:ext uri="{FF2B5EF4-FFF2-40B4-BE49-F238E27FC236}">
                  <a16:creationId xmlns:a16="http://schemas.microsoft.com/office/drawing/2014/main" id="{E73DED6C-283E-438B-B54C-ED191C728C63}"/>
                </a:ext>
              </a:extLst>
            </p:cNvPr>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7" name="Google Shape;41949;p18">
              <a:extLst>
                <a:ext uri="{FF2B5EF4-FFF2-40B4-BE49-F238E27FC236}">
                  <a16:creationId xmlns:a16="http://schemas.microsoft.com/office/drawing/2014/main" id="{8CA734F8-BB83-4164-BC29-9088DE3EE071}"/>
                </a:ext>
              </a:extLst>
            </p:cNvPr>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8" name="Google Shape;41950;p18">
              <a:extLst>
                <a:ext uri="{FF2B5EF4-FFF2-40B4-BE49-F238E27FC236}">
                  <a16:creationId xmlns:a16="http://schemas.microsoft.com/office/drawing/2014/main" id="{9D2281DB-DE1D-4796-A53E-67D92FCE14E4}"/>
                </a:ext>
              </a:extLst>
            </p:cNvPr>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39" name="Google Shape;41951;p18">
              <a:extLst>
                <a:ext uri="{FF2B5EF4-FFF2-40B4-BE49-F238E27FC236}">
                  <a16:creationId xmlns:a16="http://schemas.microsoft.com/office/drawing/2014/main" id="{6098370A-4D98-4A02-B690-1A6348B12579}"/>
                </a:ext>
              </a:extLst>
            </p:cNvPr>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0" name="Google Shape;41952;p18">
              <a:extLst>
                <a:ext uri="{FF2B5EF4-FFF2-40B4-BE49-F238E27FC236}">
                  <a16:creationId xmlns:a16="http://schemas.microsoft.com/office/drawing/2014/main" id="{16367244-4DBB-42FF-8D38-AE503679C368}"/>
                </a:ext>
              </a:extLst>
            </p:cNvPr>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1" name="Google Shape;41953;p18">
              <a:extLst>
                <a:ext uri="{FF2B5EF4-FFF2-40B4-BE49-F238E27FC236}">
                  <a16:creationId xmlns:a16="http://schemas.microsoft.com/office/drawing/2014/main" id="{3724DC7F-DFA4-4083-B5B7-C581A1FBB157}"/>
                </a:ext>
              </a:extLst>
            </p:cNvPr>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2" name="Google Shape;41954;p18">
              <a:extLst>
                <a:ext uri="{FF2B5EF4-FFF2-40B4-BE49-F238E27FC236}">
                  <a16:creationId xmlns:a16="http://schemas.microsoft.com/office/drawing/2014/main" id="{99A414E4-CBF6-40E2-AC69-73A3A4D63D9D}"/>
                </a:ext>
              </a:extLst>
            </p:cNvPr>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3" name="Google Shape;41955;p18">
              <a:extLst>
                <a:ext uri="{FF2B5EF4-FFF2-40B4-BE49-F238E27FC236}">
                  <a16:creationId xmlns:a16="http://schemas.microsoft.com/office/drawing/2014/main" id="{794D3593-895C-42DD-A950-EC70FE537200}"/>
                </a:ext>
              </a:extLst>
            </p:cNvPr>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4" name="Google Shape;41956;p18">
              <a:extLst>
                <a:ext uri="{FF2B5EF4-FFF2-40B4-BE49-F238E27FC236}">
                  <a16:creationId xmlns:a16="http://schemas.microsoft.com/office/drawing/2014/main" id="{4CA21112-BF21-4152-A1C4-C2122372DC50}"/>
                </a:ext>
              </a:extLst>
            </p:cNvPr>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5" name="Google Shape;41957;p18">
              <a:extLst>
                <a:ext uri="{FF2B5EF4-FFF2-40B4-BE49-F238E27FC236}">
                  <a16:creationId xmlns:a16="http://schemas.microsoft.com/office/drawing/2014/main" id="{13E39F79-5774-419A-8795-CC1FF3DA1633}"/>
                </a:ext>
              </a:extLst>
            </p:cNvPr>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6" name="Google Shape;41958;p18">
              <a:extLst>
                <a:ext uri="{FF2B5EF4-FFF2-40B4-BE49-F238E27FC236}">
                  <a16:creationId xmlns:a16="http://schemas.microsoft.com/office/drawing/2014/main" id="{8747FA5A-3526-4E24-8B8D-560A2E651B98}"/>
                </a:ext>
              </a:extLst>
            </p:cNvPr>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7" name="Google Shape;41959;p18">
              <a:extLst>
                <a:ext uri="{FF2B5EF4-FFF2-40B4-BE49-F238E27FC236}">
                  <a16:creationId xmlns:a16="http://schemas.microsoft.com/office/drawing/2014/main" id="{A467F14A-D945-4642-A311-A774E2A8DCD3}"/>
                </a:ext>
              </a:extLst>
            </p:cNvPr>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8" name="Google Shape;41960;p18">
              <a:extLst>
                <a:ext uri="{FF2B5EF4-FFF2-40B4-BE49-F238E27FC236}">
                  <a16:creationId xmlns:a16="http://schemas.microsoft.com/office/drawing/2014/main" id="{79591CFE-D210-4664-92BA-F60922ADEAAC}"/>
                </a:ext>
              </a:extLst>
            </p:cNvPr>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49" name="Google Shape;41961;p18">
              <a:extLst>
                <a:ext uri="{FF2B5EF4-FFF2-40B4-BE49-F238E27FC236}">
                  <a16:creationId xmlns:a16="http://schemas.microsoft.com/office/drawing/2014/main" id="{65D9EF7F-CC49-428E-A895-59263707D2FC}"/>
                </a:ext>
              </a:extLst>
            </p:cNvPr>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0" name="Google Shape;41962;p18">
              <a:extLst>
                <a:ext uri="{FF2B5EF4-FFF2-40B4-BE49-F238E27FC236}">
                  <a16:creationId xmlns:a16="http://schemas.microsoft.com/office/drawing/2014/main" id="{4DB6D8F5-FAD9-4826-B7C7-081ADF2F86F1}"/>
                </a:ext>
              </a:extLst>
            </p:cNvPr>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1" name="Google Shape;41963;p18">
              <a:extLst>
                <a:ext uri="{FF2B5EF4-FFF2-40B4-BE49-F238E27FC236}">
                  <a16:creationId xmlns:a16="http://schemas.microsoft.com/office/drawing/2014/main" id="{487F329A-8C36-48D1-B0CE-3B69640C0E8B}"/>
                </a:ext>
              </a:extLst>
            </p:cNvPr>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2" name="Google Shape;41964;p18">
              <a:extLst>
                <a:ext uri="{FF2B5EF4-FFF2-40B4-BE49-F238E27FC236}">
                  <a16:creationId xmlns:a16="http://schemas.microsoft.com/office/drawing/2014/main" id="{D5F12AAB-BAFD-4580-8763-9B30C1EBEA0E}"/>
                </a:ext>
              </a:extLst>
            </p:cNvPr>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3" name="Google Shape;41965;p18">
              <a:extLst>
                <a:ext uri="{FF2B5EF4-FFF2-40B4-BE49-F238E27FC236}">
                  <a16:creationId xmlns:a16="http://schemas.microsoft.com/office/drawing/2014/main" id="{3345B960-BE6F-4AA3-A633-B2BACDE31FDE}"/>
                </a:ext>
              </a:extLst>
            </p:cNvPr>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4" name="Google Shape;41966;p18">
              <a:extLst>
                <a:ext uri="{FF2B5EF4-FFF2-40B4-BE49-F238E27FC236}">
                  <a16:creationId xmlns:a16="http://schemas.microsoft.com/office/drawing/2014/main" id="{885093AE-1BE9-42E3-AD70-26A4FFAA8B97}"/>
                </a:ext>
              </a:extLst>
            </p:cNvPr>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5" name="Google Shape;41967;p18">
              <a:extLst>
                <a:ext uri="{FF2B5EF4-FFF2-40B4-BE49-F238E27FC236}">
                  <a16:creationId xmlns:a16="http://schemas.microsoft.com/office/drawing/2014/main" id="{6593F939-323B-4FD0-9289-AC4B98027932}"/>
                </a:ext>
              </a:extLst>
            </p:cNvPr>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6" name="Google Shape;41968;p18">
              <a:extLst>
                <a:ext uri="{FF2B5EF4-FFF2-40B4-BE49-F238E27FC236}">
                  <a16:creationId xmlns:a16="http://schemas.microsoft.com/office/drawing/2014/main" id="{204C099B-3A73-4AEC-9418-5CA3A7E98C66}"/>
                </a:ext>
              </a:extLst>
            </p:cNvPr>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7" name="Google Shape;41969;p18">
              <a:extLst>
                <a:ext uri="{FF2B5EF4-FFF2-40B4-BE49-F238E27FC236}">
                  <a16:creationId xmlns:a16="http://schemas.microsoft.com/office/drawing/2014/main" id="{51D58346-433F-4596-A30D-65A6B5C9E693}"/>
                </a:ext>
              </a:extLst>
            </p:cNvPr>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8" name="Google Shape;41970;p18">
              <a:extLst>
                <a:ext uri="{FF2B5EF4-FFF2-40B4-BE49-F238E27FC236}">
                  <a16:creationId xmlns:a16="http://schemas.microsoft.com/office/drawing/2014/main" id="{7A083060-8008-4A63-877F-965DE85E0FEB}"/>
                </a:ext>
              </a:extLst>
            </p:cNvPr>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59" name="Google Shape;41971;p18">
              <a:extLst>
                <a:ext uri="{FF2B5EF4-FFF2-40B4-BE49-F238E27FC236}">
                  <a16:creationId xmlns:a16="http://schemas.microsoft.com/office/drawing/2014/main" id="{9DC8BDBF-9C94-4EC5-AC5E-6F2FEB17A605}"/>
                </a:ext>
              </a:extLst>
            </p:cNvPr>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0" name="Google Shape;41972;p18">
              <a:extLst>
                <a:ext uri="{FF2B5EF4-FFF2-40B4-BE49-F238E27FC236}">
                  <a16:creationId xmlns:a16="http://schemas.microsoft.com/office/drawing/2014/main" id="{18C225CE-0016-4C68-8183-6507C3E94FAF}"/>
                </a:ext>
              </a:extLst>
            </p:cNvPr>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1" name="Google Shape;41973;p18">
              <a:extLst>
                <a:ext uri="{FF2B5EF4-FFF2-40B4-BE49-F238E27FC236}">
                  <a16:creationId xmlns:a16="http://schemas.microsoft.com/office/drawing/2014/main" id="{BC101931-2176-454D-A5ED-B7F88E8D6AD2}"/>
                </a:ext>
              </a:extLst>
            </p:cNvPr>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2" name="Google Shape;41974;p18">
              <a:extLst>
                <a:ext uri="{FF2B5EF4-FFF2-40B4-BE49-F238E27FC236}">
                  <a16:creationId xmlns:a16="http://schemas.microsoft.com/office/drawing/2014/main" id="{DDA8E54C-9F38-4D42-B07D-CEF7741B3360}"/>
                </a:ext>
              </a:extLst>
            </p:cNvPr>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3" name="Google Shape;41975;p18">
              <a:extLst>
                <a:ext uri="{FF2B5EF4-FFF2-40B4-BE49-F238E27FC236}">
                  <a16:creationId xmlns:a16="http://schemas.microsoft.com/office/drawing/2014/main" id="{73690EFD-B2D2-49B1-8FD0-8CAC0C7EDA12}"/>
                </a:ext>
              </a:extLst>
            </p:cNvPr>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4" name="Google Shape;41976;p18">
              <a:extLst>
                <a:ext uri="{FF2B5EF4-FFF2-40B4-BE49-F238E27FC236}">
                  <a16:creationId xmlns:a16="http://schemas.microsoft.com/office/drawing/2014/main" id="{1F99A0C1-65AD-4EDA-8BF0-4EA3E6765599}"/>
                </a:ext>
              </a:extLst>
            </p:cNvPr>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5" name="Google Shape;41977;p18">
              <a:extLst>
                <a:ext uri="{FF2B5EF4-FFF2-40B4-BE49-F238E27FC236}">
                  <a16:creationId xmlns:a16="http://schemas.microsoft.com/office/drawing/2014/main" id="{19C1551D-8CC9-4CAF-8BD5-37A4A9673269}"/>
                </a:ext>
              </a:extLst>
            </p:cNvPr>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6" name="Google Shape;41978;p18">
              <a:extLst>
                <a:ext uri="{FF2B5EF4-FFF2-40B4-BE49-F238E27FC236}">
                  <a16:creationId xmlns:a16="http://schemas.microsoft.com/office/drawing/2014/main" id="{38A90D68-31A1-4725-9DA9-2232BB1AB231}"/>
                </a:ext>
              </a:extLst>
            </p:cNvPr>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7" name="Google Shape;41979;p18">
              <a:extLst>
                <a:ext uri="{FF2B5EF4-FFF2-40B4-BE49-F238E27FC236}">
                  <a16:creationId xmlns:a16="http://schemas.microsoft.com/office/drawing/2014/main" id="{FCABDCBD-9513-4BA4-9A21-3D399A3336EB}"/>
                </a:ext>
              </a:extLst>
            </p:cNvPr>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8" name="Google Shape;41980;p18">
              <a:extLst>
                <a:ext uri="{FF2B5EF4-FFF2-40B4-BE49-F238E27FC236}">
                  <a16:creationId xmlns:a16="http://schemas.microsoft.com/office/drawing/2014/main" id="{A687BA04-C38E-4AB1-9DC3-F89D5D3D0917}"/>
                </a:ext>
              </a:extLst>
            </p:cNvPr>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69" name="Google Shape;41981;p18">
              <a:extLst>
                <a:ext uri="{FF2B5EF4-FFF2-40B4-BE49-F238E27FC236}">
                  <a16:creationId xmlns:a16="http://schemas.microsoft.com/office/drawing/2014/main" id="{CCDE8410-276D-4EBC-B7A2-387FC07B315A}"/>
                </a:ext>
              </a:extLst>
            </p:cNvPr>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0" name="Google Shape;41982;p18">
              <a:extLst>
                <a:ext uri="{FF2B5EF4-FFF2-40B4-BE49-F238E27FC236}">
                  <a16:creationId xmlns:a16="http://schemas.microsoft.com/office/drawing/2014/main" id="{24B318BE-E912-4E7D-BDA4-26750EF100AA}"/>
                </a:ext>
              </a:extLst>
            </p:cNvPr>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1" name="Google Shape;41983;p18">
              <a:extLst>
                <a:ext uri="{FF2B5EF4-FFF2-40B4-BE49-F238E27FC236}">
                  <a16:creationId xmlns:a16="http://schemas.microsoft.com/office/drawing/2014/main" id="{B730998C-699D-4BE3-9809-B4BA871233E5}"/>
                </a:ext>
              </a:extLst>
            </p:cNvPr>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2" name="Google Shape;41984;p18">
              <a:extLst>
                <a:ext uri="{FF2B5EF4-FFF2-40B4-BE49-F238E27FC236}">
                  <a16:creationId xmlns:a16="http://schemas.microsoft.com/office/drawing/2014/main" id="{303B8508-E19E-4216-AE25-73563FAF7908}"/>
                </a:ext>
              </a:extLst>
            </p:cNvPr>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3" name="Google Shape;41985;p18">
              <a:extLst>
                <a:ext uri="{FF2B5EF4-FFF2-40B4-BE49-F238E27FC236}">
                  <a16:creationId xmlns:a16="http://schemas.microsoft.com/office/drawing/2014/main" id="{28C5B90B-D983-445C-9901-BDE33ABCDFE5}"/>
                </a:ext>
              </a:extLst>
            </p:cNvPr>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4" name="Google Shape;41986;p18">
              <a:extLst>
                <a:ext uri="{FF2B5EF4-FFF2-40B4-BE49-F238E27FC236}">
                  <a16:creationId xmlns:a16="http://schemas.microsoft.com/office/drawing/2014/main" id="{EECCB126-2142-4BB6-9B39-E332BCB12061}"/>
                </a:ext>
              </a:extLst>
            </p:cNvPr>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5" name="Google Shape;41987;p18">
              <a:extLst>
                <a:ext uri="{FF2B5EF4-FFF2-40B4-BE49-F238E27FC236}">
                  <a16:creationId xmlns:a16="http://schemas.microsoft.com/office/drawing/2014/main" id="{DC16A6A2-E100-446C-B8A1-75F871BCF25D}"/>
                </a:ext>
              </a:extLst>
            </p:cNvPr>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6" name="Google Shape;41988;p18">
              <a:extLst>
                <a:ext uri="{FF2B5EF4-FFF2-40B4-BE49-F238E27FC236}">
                  <a16:creationId xmlns:a16="http://schemas.microsoft.com/office/drawing/2014/main" id="{9AB9CB39-59CB-44A1-9468-18B174D4621A}"/>
                </a:ext>
              </a:extLst>
            </p:cNvPr>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7" name="Google Shape;41989;p18">
              <a:extLst>
                <a:ext uri="{FF2B5EF4-FFF2-40B4-BE49-F238E27FC236}">
                  <a16:creationId xmlns:a16="http://schemas.microsoft.com/office/drawing/2014/main" id="{65B3A177-92AE-4918-9428-E37CF0F3817F}"/>
                </a:ext>
              </a:extLst>
            </p:cNvPr>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8" name="Google Shape;41990;p18">
              <a:extLst>
                <a:ext uri="{FF2B5EF4-FFF2-40B4-BE49-F238E27FC236}">
                  <a16:creationId xmlns:a16="http://schemas.microsoft.com/office/drawing/2014/main" id="{217FDA63-E2E5-4E0C-A4A5-2A6DE1E8257A}"/>
                </a:ext>
              </a:extLst>
            </p:cNvPr>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79" name="Google Shape;41991;p18">
              <a:extLst>
                <a:ext uri="{FF2B5EF4-FFF2-40B4-BE49-F238E27FC236}">
                  <a16:creationId xmlns:a16="http://schemas.microsoft.com/office/drawing/2014/main" id="{290978D6-423F-4309-9B65-3FB7A3B0E0D4}"/>
                </a:ext>
              </a:extLst>
            </p:cNvPr>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0" name="Google Shape;41992;p18">
              <a:extLst>
                <a:ext uri="{FF2B5EF4-FFF2-40B4-BE49-F238E27FC236}">
                  <a16:creationId xmlns:a16="http://schemas.microsoft.com/office/drawing/2014/main" id="{D804DF63-D3A3-43BC-A1A9-0A0B848AE38B}"/>
                </a:ext>
              </a:extLst>
            </p:cNvPr>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1" name="Google Shape;41993;p18">
              <a:extLst>
                <a:ext uri="{FF2B5EF4-FFF2-40B4-BE49-F238E27FC236}">
                  <a16:creationId xmlns:a16="http://schemas.microsoft.com/office/drawing/2014/main" id="{C2CA8BD2-E660-478F-9237-861746ED2EA1}"/>
                </a:ext>
              </a:extLst>
            </p:cNvPr>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2" name="Google Shape;41994;p18">
              <a:extLst>
                <a:ext uri="{FF2B5EF4-FFF2-40B4-BE49-F238E27FC236}">
                  <a16:creationId xmlns:a16="http://schemas.microsoft.com/office/drawing/2014/main" id="{FADB55ED-E977-4E7F-8DE8-B88117D7CC75}"/>
                </a:ext>
              </a:extLst>
            </p:cNvPr>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3" name="Google Shape;41995;p18">
              <a:extLst>
                <a:ext uri="{FF2B5EF4-FFF2-40B4-BE49-F238E27FC236}">
                  <a16:creationId xmlns:a16="http://schemas.microsoft.com/office/drawing/2014/main" id="{B73281F4-FCE0-43CC-8079-DE2634A678EB}"/>
                </a:ext>
              </a:extLst>
            </p:cNvPr>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4" name="Google Shape;41996;p18">
              <a:extLst>
                <a:ext uri="{FF2B5EF4-FFF2-40B4-BE49-F238E27FC236}">
                  <a16:creationId xmlns:a16="http://schemas.microsoft.com/office/drawing/2014/main" id="{55FB2BF3-DE7D-4146-8CE8-8CF2801C9914}"/>
                </a:ext>
              </a:extLst>
            </p:cNvPr>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5" name="Google Shape;41997;p18">
              <a:extLst>
                <a:ext uri="{FF2B5EF4-FFF2-40B4-BE49-F238E27FC236}">
                  <a16:creationId xmlns:a16="http://schemas.microsoft.com/office/drawing/2014/main" id="{725EB322-F754-40DD-9AC4-86BCAD8138D0}"/>
                </a:ext>
              </a:extLst>
            </p:cNvPr>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6" name="Google Shape;41998;p18">
              <a:extLst>
                <a:ext uri="{FF2B5EF4-FFF2-40B4-BE49-F238E27FC236}">
                  <a16:creationId xmlns:a16="http://schemas.microsoft.com/office/drawing/2014/main" id="{3162FCDD-F524-4B95-A614-D20BC6DB028A}"/>
                </a:ext>
              </a:extLst>
            </p:cNvPr>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7" name="Google Shape;41999;p18">
              <a:extLst>
                <a:ext uri="{FF2B5EF4-FFF2-40B4-BE49-F238E27FC236}">
                  <a16:creationId xmlns:a16="http://schemas.microsoft.com/office/drawing/2014/main" id="{E37B47C8-9B30-4100-AF60-A67F703007D7}"/>
                </a:ext>
              </a:extLst>
            </p:cNvPr>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8" name="Google Shape;42000;p18">
              <a:extLst>
                <a:ext uri="{FF2B5EF4-FFF2-40B4-BE49-F238E27FC236}">
                  <a16:creationId xmlns:a16="http://schemas.microsoft.com/office/drawing/2014/main" id="{1E4AE0CB-15CD-477F-A7A7-58A13FD8D2F5}"/>
                </a:ext>
              </a:extLst>
            </p:cNvPr>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89" name="Google Shape;42001;p18">
              <a:extLst>
                <a:ext uri="{FF2B5EF4-FFF2-40B4-BE49-F238E27FC236}">
                  <a16:creationId xmlns:a16="http://schemas.microsoft.com/office/drawing/2014/main" id="{E90DD719-1460-4331-965D-CDF2BBB0D298}"/>
                </a:ext>
              </a:extLst>
            </p:cNvPr>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0" name="Google Shape;42002;p18">
              <a:extLst>
                <a:ext uri="{FF2B5EF4-FFF2-40B4-BE49-F238E27FC236}">
                  <a16:creationId xmlns:a16="http://schemas.microsoft.com/office/drawing/2014/main" id="{F4426FF8-0740-401A-AACC-E99C2BBEEC85}"/>
                </a:ext>
              </a:extLst>
            </p:cNvPr>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1" name="Google Shape;42003;p18">
              <a:extLst>
                <a:ext uri="{FF2B5EF4-FFF2-40B4-BE49-F238E27FC236}">
                  <a16:creationId xmlns:a16="http://schemas.microsoft.com/office/drawing/2014/main" id="{845D966A-BC9C-49A3-95F4-1A153234E2E4}"/>
                </a:ext>
              </a:extLst>
            </p:cNvPr>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2" name="Google Shape;42004;p18">
              <a:extLst>
                <a:ext uri="{FF2B5EF4-FFF2-40B4-BE49-F238E27FC236}">
                  <a16:creationId xmlns:a16="http://schemas.microsoft.com/office/drawing/2014/main" id="{FB150449-7064-4DC5-8A65-9BD540F16C6F}"/>
                </a:ext>
              </a:extLst>
            </p:cNvPr>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3" name="Google Shape;42005;p18">
              <a:extLst>
                <a:ext uri="{FF2B5EF4-FFF2-40B4-BE49-F238E27FC236}">
                  <a16:creationId xmlns:a16="http://schemas.microsoft.com/office/drawing/2014/main" id="{3D09D043-2196-449E-AF75-50178BD15800}"/>
                </a:ext>
              </a:extLst>
            </p:cNvPr>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4" name="Google Shape;42006;p18">
              <a:extLst>
                <a:ext uri="{FF2B5EF4-FFF2-40B4-BE49-F238E27FC236}">
                  <a16:creationId xmlns:a16="http://schemas.microsoft.com/office/drawing/2014/main" id="{B8B271F0-32B6-4FA5-9E61-ACFD6A792319}"/>
                </a:ext>
              </a:extLst>
            </p:cNvPr>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5" name="Google Shape;42007;p18">
              <a:extLst>
                <a:ext uri="{FF2B5EF4-FFF2-40B4-BE49-F238E27FC236}">
                  <a16:creationId xmlns:a16="http://schemas.microsoft.com/office/drawing/2014/main" id="{8C8E8AFF-C471-4E6C-B1CD-C144A384999B}"/>
                </a:ext>
              </a:extLst>
            </p:cNvPr>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6" name="Google Shape;42008;p18">
              <a:extLst>
                <a:ext uri="{FF2B5EF4-FFF2-40B4-BE49-F238E27FC236}">
                  <a16:creationId xmlns:a16="http://schemas.microsoft.com/office/drawing/2014/main" id="{14292FB9-28AC-47BA-ABC3-AB431670B745}"/>
                </a:ext>
              </a:extLst>
            </p:cNvPr>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7" name="Google Shape;42009;p18">
              <a:extLst>
                <a:ext uri="{FF2B5EF4-FFF2-40B4-BE49-F238E27FC236}">
                  <a16:creationId xmlns:a16="http://schemas.microsoft.com/office/drawing/2014/main" id="{22AFF8D7-C6A7-46A6-A148-F6655B675F42}"/>
                </a:ext>
              </a:extLst>
            </p:cNvPr>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8" name="Google Shape;42010;p18">
              <a:extLst>
                <a:ext uri="{FF2B5EF4-FFF2-40B4-BE49-F238E27FC236}">
                  <a16:creationId xmlns:a16="http://schemas.microsoft.com/office/drawing/2014/main" id="{C1C990CA-D89F-454F-9BA8-3AC5725D9022}"/>
                </a:ext>
              </a:extLst>
            </p:cNvPr>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299" name="Google Shape;42011;p18">
              <a:extLst>
                <a:ext uri="{FF2B5EF4-FFF2-40B4-BE49-F238E27FC236}">
                  <a16:creationId xmlns:a16="http://schemas.microsoft.com/office/drawing/2014/main" id="{DE64C0E6-39C1-4DB7-B045-26EDF3CE7319}"/>
                </a:ext>
              </a:extLst>
            </p:cNvPr>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0" name="Google Shape;42012;p18">
              <a:extLst>
                <a:ext uri="{FF2B5EF4-FFF2-40B4-BE49-F238E27FC236}">
                  <a16:creationId xmlns:a16="http://schemas.microsoft.com/office/drawing/2014/main" id="{895F32E6-F894-49E5-B270-57D9680FDE89}"/>
                </a:ext>
              </a:extLst>
            </p:cNvPr>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1" name="Google Shape;42013;p18">
              <a:extLst>
                <a:ext uri="{FF2B5EF4-FFF2-40B4-BE49-F238E27FC236}">
                  <a16:creationId xmlns:a16="http://schemas.microsoft.com/office/drawing/2014/main" id="{6062FBB1-2713-4F23-AD38-18195C9C3DF6}"/>
                </a:ext>
              </a:extLst>
            </p:cNvPr>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2" name="Google Shape;42014;p18">
              <a:extLst>
                <a:ext uri="{FF2B5EF4-FFF2-40B4-BE49-F238E27FC236}">
                  <a16:creationId xmlns:a16="http://schemas.microsoft.com/office/drawing/2014/main" id="{CF20382C-BF0B-4787-9193-47C29E45B251}"/>
                </a:ext>
              </a:extLst>
            </p:cNvPr>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3" name="Google Shape;42015;p18">
              <a:extLst>
                <a:ext uri="{FF2B5EF4-FFF2-40B4-BE49-F238E27FC236}">
                  <a16:creationId xmlns:a16="http://schemas.microsoft.com/office/drawing/2014/main" id="{C500B573-EFAE-40EF-84E6-63DEB1CACD6E}"/>
                </a:ext>
              </a:extLst>
            </p:cNvPr>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4" name="Google Shape;42016;p18">
              <a:extLst>
                <a:ext uri="{FF2B5EF4-FFF2-40B4-BE49-F238E27FC236}">
                  <a16:creationId xmlns:a16="http://schemas.microsoft.com/office/drawing/2014/main" id="{306C91EC-852F-4CC4-B1C5-901D518CF84A}"/>
                </a:ext>
              </a:extLst>
            </p:cNvPr>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5" name="Google Shape;42017;p18">
              <a:extLst>
                <a:ext uri="{FF2B5EF4-FFF2-40B4-BE49-F238E27FC236}">
                  <a16:creationId xmlns:a16="http://schemas.microsoft.com/office/drawing/2014/main" id="{2ECEA6B5-83FE-4A03-AE3E-22C53C2026D3}"/>
                </a:ext>
              </a:extLst>
            </p:cNvPr>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6" name="Google Shape;42018;p18">
              <a:extLst>
                <a:ext uri="{FF2B5EF4-FFF2-40B4-BE49-F238E27FC236}">
                  <a16:creationId xmlns:a16="http://schemas.microsoft.com/office/drawing/2014/main" id="{EC2F3629-48C1-4E46-AC50-40C4532BD972}"/>
                </a:ext>
              </a:extLst>
            </p:cNvPr>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7" name="Google Shape;42019;p18">
              <a:extLst>
                <a:ext uri="{FF2B5EF4-FFF2-40B4-BE49-F238E27FC236}">
                  <a16:creationId xmlns:a16="http://schemas.microsoft.com/office/drawing/2014/main" id="{30C27029-3333-4F17-9805-8F12DE71D867}"/>
                </a:ext>
              </a:extLst>
            </p:cNvPr>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8" name="Google Shape;42020;p18">
              <a:extLst>
                <a:ext uri="{FF2B5EF4-FFF2-40B4-BE49-F238E27FC236}">
                  <a16:creationId xmlns:a16="http://schemas.microsoft.com/office/drawing/2014/main" id="{39718DE3-15A2-4B4D-8FC6-E2F89FB8675B}"/>
                </a:ext>
              </a:extLst>
            </p:cNvPr>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09" name="Google Shape;42021;p18">
              <a:extLst>
                <a:ext uri="{FF2B5EF4-FFF2-40B4-BE49-F238E27FC236}">
                  <a16:creationId xmlns:a16="http://schemas.microsoft.com/office/drawing/2014/main" id="{3369EE00-AB34-42C4-8A7E-68CC29E15ACD}"/>
                </a:ext>
              </a:extLst>
            </p:cNvPr>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0" name="Google Shape;42022;p18">
              <a:extLst>
                <a:ext uri="{FF2B5EF4-FFF2-40B4-BE49-F238E27FC236}">
                  <a16:creationId xmlns:a16="http://schemas.microsoft.com/office/drawing/2014/main" id="{2A8280D6-A008-4924-B153-B61629E2E557}"/>
                </a:ext>
              </a:extLst>
            </p:cNvPr>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1" name="Google Shape;42023;p18">
              <a:extLst>
                <a:ext uri="{FF2B5EF4-FFF2-40B4-BE49-F238E27FC236}">
                  <a16:creationId xmlns:a16="http://schemas.microsoft.com/office/drawing/2014/main" id="{AF2D9E09-5FFA-4959-B5C4-C92BB1735086}"/>
                </a:ext>
              </a:extLst>
            </p:cNvPr>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2" name="Google Shape;42024;p18">
              <a:extLst>
                <a:ext uri="{FF2B5EF4-FFF2-40B4-BE49-F238E27FC236}">
                  <a16:creationId xmlns:a16="http://schemas.microsoft.com/office/drawing/2014/main" id="{1238DE6B-B5CD-44CA-872D-92CA2B5A62C3}"/>
                </a:ext>
              </a:extLst>
            </p:cNvPr>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3" name="Google Shape;42025;p18">
              <a:extLst>
                <a:ext uri="{FF2B5EF4-FFF2-40B4-BE49-F238E27FC236}">
                  <a16:creationId xmlns:a16="http://schemas.microsoft.com/office/drawing/2014/main" id="{BD402E8D-3A3F-4F46-B0AF-A81C292DAEFE}"/>
                </a:ext>
              </a:extLst>
            </p:cNvPr>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4" name="Google Shape;42026;p18">
              <a:extLst>
                <a:ext uri="{FF2B5EF4-FFF2-40B4-BE49-F238E27FC236}">
                  <a16:creationId xmlns:a16="http://schemas.microsoft.com/office/drawing/2014/main" id="{24F914D0-BB48-43C2-88A2-21D0C8190F46}"/>
                </a:ext>
              </a:extLst>
            </p:cNvPr>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5" name="Google Shape;42027;p18">
              <a:extLst>
                <a:ext uri="{FF2B5EF4-FFF2-40B4-BE49-F238E27FC236}">
                  <a16:creationId xmlns:a16="http://schemas.microsoft.com/office/drawing/2014/main" id="{17D75F75-6247-42E3-B37D-D91A2370EA77}"/>
                </a:ext>
              </a:extLst>
            </p:cNvPr>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6" name="Google Shape;42028;p18">
              <a:extLst>
                <a:ext uri="{FF2B5EF4-FFF2-40B4-BE49-F238E27FC236}">
                  <a16:creationId xmlns:a16="http://schemas.microsoft.com/office/drawing/2014/main" id="{F402237C-70D6-400B-85C7-737D74CFD56C}"/>
                </a:ext>
              </a:extLst>
            </p:cNvPr>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7" name="Google Shape;42029;p18">
              <a:extLst>
                <a:ext uri="{FF2B5EF4-FFF2-40B4-BE49-F238E27FC236}">
                  <a16:creationId xmlns:a16="http://schemas.microsoft.com/office/drawing/2014/main" id="{1D92B480-E103-419D-A256-689554D58CCD}"/>
                </a:ext>
              </a:extLst>
            </p:cNvPr>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8" name="Google Shape;42030;p18">
              <a:extLst>
                <a:ext uri="{FF2B5EF4-FFF2-40B4-BE49-F238E27FC236}">
                  <a16:creationId xmlns:a16="http://schemas.microsoft.com/office/drawing/2014/main" id="{09370E9F-CA58-4098-8236-3FC1DDB26CC2}"/>
                </a:ext>
              </a:extLst>
            </p:cNvPr>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19" name="Google Shape;42031;p18">
              <a:extLst>
                <a:ext uri="{FF2B5EF4-FFF2-40B4-BE49-F238E27FC236}">
                  <a16:creationId xmlns:a16="http://schemas.microsoft.com/office/drawing/2014/main" id="{3785AC1E-F2BA-4F6D-8DDD-EF4E810F91B2}"/>
                </a:ext>
              </a:extLst>
            </p:cNvPr>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0" name="Google Shape;42032;p18">
              <a:extLst>
                <a:ext uri="{FF2B5EF4-FFF2-40B4-BE49-F238E27FC236}">
                  <a16:creationId xmlns:a16="http://schemas.microsoft.com/office/drawing/2014/main" id="{9F4BD0F2-E36B-4111-A2E4-6B7B90C010B2}"/>
                </a:ext>
              </a:extLst>
            </p:cNvPr>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1" name="Google Shape;42033;p18">
              <a:extLst>
                <a:ext uri="{FF2B5EF4-FFF2-40B4-BE49-F238E27FC236}">
                  <a16:creationId xmlns:a16="http://schemas.microsoft.com/office/drawing/2014/main" id="{631E7172-5600-4B6C-8DD6-F5D9843BCB83}"/>
                </a:ext>
              </a:extLst>
            </p:cNvPr>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2" name="Google Shape;42034;p18">
              <a:extLst>
                <a:ext uri="{FF2B5EF4-FFF2-40B4-BE49-F238E27FC236}">
                  <a16:creationId xmlns:a16="http://schemas.microsoft.com/office/drawing/2014/main" id="{683336F2-0F49-43D7-A0E7-DCAE4767A171}"/>
                </a:ext>
              </a:extLst>
            </p:cNvPr>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3" name="Google Shape;42035;p18">
              <a:extLst>
                <a:ext uri="{FF2B5EF4-FFF2-40B4-BE49-F238E27FC236}">
                  <a16:creationId xmlns:a16="http://schemas.microsoft.com/office/drawing/2014/main" id="{B5D37449-8B77-46E2-840E-41427C63B171}"/>
                </a:ext>
              </a:extLst>
            </p:cNvPr>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4" name="Google Shape;42036;p18">
              <a:extLst>
                <a:ext uri="{FF2B5EF4-FFF2-40B4-BE49-F238E27FC236}">
                  <a16:creationId xmlns:a16="http://schemas.microsoft.com/office/drawing/2014/main" id="{1FE7A968-DA7C-4A75-BF51-518BF45A1273}"/>
                </a:ext>
              </a:extLst>
            </p:cNvPr>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5" name="Google Shape;42037;p18">
              <a:extLst>
                <a:ext uri="{FF2B5EF4-FFF2-40B4-BE49-F238E27FC236}">
                  <a16:creationId xmlns:a16="http://schemas.microsoft.com/office/drawing/2014/main" id="{4AAAFE31-CEBB-4E93-B97B-BEA58473F16D}"/>
                </a:ext>
              </a:extLst>
            </p:cNvPr>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6" name="Google Shape;42038;p18">
              <a:extLst>
                <a:ext uri="{FF2B5EF4-FFF2-40B4-BE49-F238E27FC236}">
                  <a16:creationId xmlns:a16="http://schemas.microsoft.com/office/drawing/2014/main" id="{27DE35D0-ED05-4475-ADE2-446603EECEC6}"/>
                </a:ext>
              </a:extLst>
            </p:cNvPr>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7" name="Google Shape;42039;p18">
              <a:extLst>
                <a:ext uri="{FF2B5EF4-FFF2-40B4-BE49-F238E27FC236}">
                  <a16:creationId xmlns:a16="http://schemas.microsoft.com/office/drawing/2014/main" id="{C1168D64-F30C-4D4C-A493-14B83B3AFA83}"/>
                </a:ext>
              </a:extLst>
            </p:cNvPr>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8" name="Google Shape;42040;p18">
              <a:extLst>
                <a:ext uri="{FF2B5EF4-FFF2-40B4-BE49-F238E27FC236}">
                  <a16:creationId xmlns:a16="http://schemas.microsoft.com/office/drawing/2014/main" id="{E397D458-A45F-463A-8522-F12D851E3F5A}"/>
                </a:ext>
              </a:extLst>
            </p:cNvPr>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29" name="Google Shape;42041;p18">
              <a:extLst>
                <a:ext uri="{FF2B5EF4-FFF2-40B4-BE49-F238E27FC236}">
                  <a16:creationId xmlns:a16="http://schemas.microsoft.com/office/drawing/2014/main" id="{015DD2E2-3241-4F72-A818-EF3798132D68}"/>
                </a:ext>
              </a:extLst>
            </p:cNvPr>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0" name="Google Shape;42042;p18">
              <a:extLst>
                <a:ext uri="{FF2B5EF4-FFF2-40B4-BE49-F238E27FC236}">
                  <a16:creationId xmlns:a16="http://schemas.microsoft.com/office/drawing/2014/main" id="{45DFCFCC-BF2B-45EA-8714-6235F6D380C9}"/>
                </a:ext>
              </a:extLst>
            </p:cNvPr>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1" name="Google Shape;42043;p18">
              <a:extLst>
                <a:ext uri="{FF2B5EF4-FFF2-40B4-BE49-F238E27FC236}">
                  <a16:creationId xmlns:a16="http://schemas.microsoft.com/office/drawing/2014/main" id="{EC905A24-C253-46A4-A06C-9E04F9A77F1D}"/>
                </a:ext>
              </a:extLst>
            </p:cNvPr>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2" name="Google Shape;42044;p18">
              <a:extLst>
                <a:ext uri="{FF2B5EF4-FFF2-40B4-BE49-F238E27FC236}">
                  <a16:creationId xmlns:a16="http://schemas.microsoft.com/office/drawing/2014/main" id="{226C6B28-E0CE-4E72-A164-80F0B57E62F6}"/>
                </a:ext>
              </a:extLst>
            </p:cNvPr>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3" name="Google Shape;42045;p18">
              <a:extLst>
                <a:ext uri="{FF2B5EF4-FFF2-40B4-BE49-F238E27FC236}">
                  <a16:creationId xmlns:a16="http://schemas.microsoft.com/office/drawing/2014/main" id="{1319B677-F38D-499A-9592-41B5DD91B648}"/>
                </a:ext>
              </a:extLst>
            </p:cNvPr>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4" name="Google Shape;42046;p18">
              <a:extLst>
                <a:ext uri="{FF2B5EF4-FFF2-40B4-BE49-F238E27FC236}">
                  <a16:creationId xmlns:a16="http://schemas.microsoft.com/office/drawing/2014/main" id="{37D987BB-AF80-4B52-B807-A4DF0B046778}"/>
                </a:ext>
              </a:extLst>
            </p:cNvPr>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5" name="Google Shape;42047;p18">
              <a:extLst>
                <a:ext uri="{FF2B5EF4-FFF2-40B4-BE49-F238E27FC236}">
                  <a16:creationId xmlns:a16="http://schemas.microsoft.com/office/drawing/2014/main" id="{59C80735-486F-42E0-BFC8-0344AB362D01}"/>
                </a:ext>
              </a:extLst>
            </p:cNvPr>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6" name="Google Shape;42048;p18">
              <a:extLst>
                <a:ext uri="{FF2B5EF4-FFF2-40B4-BE49-F238E27FC236}">
                  <a16:creationId xmlns:a16="http://schemas.microsoft.com/office/drawing/2014/main" id="{A71E3E79-C998-4625-8F3A-EE168316218A}"/>
                </a:ext>
              </a:extLst>
            </p:cNvPr>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7" name="Google Shape;42049;p18">
              <a:extLst>
                <a:ext uri="{FF2B5EF4-FFF2-40B4-BE49-F238E27FC236}">
                  <a16:creationId xmlns:a16="http://schemas.microsoft.com/office/drawing/2014/main" id="{A64600A5-0C07-4CB8-8B2E-4C660243E09E}"/>
                </a:ext>
              </a:extLst>
            </p:cNvPr>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8" name="Google Shape;42050;p18">
              <a:extLst>
                <a:ext uri="{FF2B5EF4-FFF2-40B4-BE49-F238E27FC236}">
                  <a16:creationId xmlns:a16="http://schemas.microsoft.com/office/drawing/2014/main" id="{6A8A9249-4B7B-4470-B02A-2166F93DA455}"/>
                </a:ext>
              </a:extLst>
            </p:cNvPr>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39" name="Google Shape;42051;p18">
              <a:extLst>
                <a:ext uri="{FF2B5EF4-FFF2-40B4-BE49-F238E27FC236}">
                  <a16:creationId xmlns:a16="http://schemas.microsoft.com/office/drawing/2014/main" id="{71B16AA9-BC02-4257-9F22-7F4D890E6271}"/>
                </a:ext>
              </a:extLst>
            </p:cNvPr>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0" name="Google Shape;42052;p18">
              <a:extLst>
                <a:ext uri="{FF2B5EF4-FFF2-40B4-BE49-F238E27FC236}">
                  <a16:creationId xmlns:a16="http://schemas.microsoft.com/office/drawing/2014/main" id="{9D642357-8192-46B4-B758-FACB7373BCFD}"/>
                </a:ext>
              </a:extLst>
            </p:cNvPr>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1" name="Google Shape;42053;p18">
              <a:extLst>
                <a:ext uri="{FF2B5EF4-FFF2-40B4-BE49-F238E27FC236}">
                  <a16:creationId xmlns:a16="http://schemas.microsoft.com/office/drawing/2014/main" id="{2AC77023-95A3-441B-B466-82A2080052FB}"/>
                </a:ext>
              </a:extLst>
            </p:cNvPr>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2" name="Google Shape;42054;p18">
              <a:extLst>
                <a:ext uri="{FF2B5EF4-FFF2-40B4-BE49-F238E27FC236}">
                  <a16:creationId xmlns:a16="http://schemas.microsoft.com/office/drawing/2014/main" id="{E00CE106-C06E-4031-939F-7FF0E822D636}"/>
                </a:ext>
              </a:extLst>
            </p:cNvPr>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3" name="Google Shape;42055;p18">
              <a:extLst>
                <a:ext uri="{FF2B5EF4-FFF2-40B4-BE49-F238E27FC236}">
                  <a16:creationId xmlns:a16="http://schemas.microsoft.com/office/drawing/2014/main" id="{9A345124-F3D9-43C5-B4A2-DABE2578FB4B}"/>
                </a:ext>
              </a:extLst>
            </p:cNvPr>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4" name="Google Shape;42056;p18">
              <a:extLst>
                <a:ext uri="{FF2B5EF4-FFF2-40B4-BE49-F238E27FC236}">
                  <a16:creationId xmlns:a16="http://schemas.microsoft.com/office/drawing/2014/main" id="{4B5D7D46-4C55-476F-A5B7-2F26FAAC49FB}"/>
                </a:ext>
              </a:extLst>
            </p:cNvPr>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5" name="Google Shape;42057;p18">
              <a:extLst>
                <a:ext uri="{FF2B5EF4-FFF2-40B4-BE49-F238E27FC236}">
                  <a16:creationId xmlns:a16="http://schemas.microsoft.com/office/drawing/2014/main" id="{59794246-42EC-474F-BAD4-8A62EECF35AF}"/>
                </a:ext>
              </a:extLst>
            </p:cNvPr>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6" name="Google Shape;42058;p18">
              <a:extLst>
                <a:ext uri="{FF2B5EF4-FFF2-40B4-BE49-F238E27FC236}">
                  <a16:creationId xmlns:a16="http://schemas.microsoft.com/office/drawing/2014/main" id="{2C2245B1-8025-4D45-8B44-2E916BB418D0}"/>
                </a:ext>
              </a:extLst>
            </p:cNvPr>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7" name="Google Shape;42059;p18">
              <a:extLst>
                <a:ext uri="{FF2B5EF4-FFF2-40B4-BE49-F238E27FC236}">
                  <a16:creationId xmlns:a16="http://schemas.microsoft.com/office/drawing/2014/main" id="{33791A80-019D-489E-A5DE-CB3E6CBB803E}"/>
                </a:ext>
              </a:extLst>
            </p:cNvPr>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8" name="Google Shape;42060;p18">
              <a:extLst>
                <a:ext uri="{FF2B5EF4-FFF2-40B4-BE49-F238E27FC236}">
                  <a16:creationId xmlns:a16="http://schemas.microsoft.com/office/drawing/2014/main" id="{F266CC11-12A2-4A42-AAB1-FDC5D844C47C}"/>
                </a:ext>
              </a:extLst>
            </p:cNvPr>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49" name="Google Shape;42061;p18">
              <a:extLst>
                <a:ext uri="{FF2B5EF4-FFF2-40B4-BE49-F238E27FC236}">
                  <a16:creationId xmlns:a16="http://schemas.microsoft.com/office/drawing/2014/main" id="{EBF67E60-D349-48E0-A3C0-745EA48F697C}"/>
                </a:ext>
              </a:extLst>
            </p:cNvPr>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0" name="Google Shape;42062;p18">
              <a:extLst>
                <a:ext uri="{FF2B5EF4-FFF2-40B4-BE49-F238E27FC236}">
                  <a16:creationId xmlns:a16="http://schemas.microsoft.com/office/drawing/2014/main" id="{50B1C0CE-248A-47A2-B091-D03FF79A8B9C}"/>
                </a:ext>
              </a:extLst>
            </p:cNvPr>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1" name="Google Shape;42063;p18">
              <a:extLst>
                <a:ext uri="{FF2B5EF4-FFF2-40B4-BE49-F238E27FC236}">
                  <a16:creationId xmlns:a16="http://schemas.microsoft.com/office/drawing/2014/main" id="{6742FD0B-02BD-402A-90EF-7B4CF925EB46}"/>
                </a:ext>
              </a:extLst>
            </p:cNvPr>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2" name="Google Shape;42064;p18">
              <a:extLst>
                <a:ext uri="{FF2B5EF4-FFF2-40B4-BE49-F238E27FC236}">
                  <a16:creationId xmlns:a16="http://schemas.microsoft.com/office/drawing/2014/main" id="{16CD5FF2-92B4-4FEF-9FB5-053F24EB3E78}"/>
                </a:ext>
              </a:extLst>
            </p:cNvPr>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3" name="Google Shape;42065;p18">
              <a:extLst>
                <a:ext uri="{FF2B5EF4-FFF2-40B4-BE49-F238E27FC236}">
                  <a16:creationId xmlns:a16="http://schemas.microsoft.com/office/drawing/2014/main" id="{078C37B1-4EB5-4F5A-BC40-976B28B07BD2}"/>
                </a:ext>
              </a:extLst>
            </p:cNvPr>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4" name="Google Shape;42066;p18">
              <a:extLst>
                <a:ext uri="{FF2B5EF4-FFF2-40B4-BE49-F238E27FC236}">
                  <a16:creationId xmlns:a16="http://schemas.microsoft.com/office/drawing/2014/main" id="{C229CE0A-F1F4-4F38-AF51-BE6A800E4522}"/>
                </a:ext>
              </a:extLst>
            </p:cNvPr>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5" name="Google Shape;42067;p18">
              <a:extLst>
                <a:ext uri="{FF2B5EF4-FFF2-40B4-BE49-F238E27FC236}">
                  <a16:creationId xmlns:a16="http://schemas.microsoft.com/office/drawing/2014/main" id="{CC0D3354-15F3-4229-8D32-D1AFB7DBF6D1}"/>
                </a:ext>
              </a:extLst>
            </p:cNvPr>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6" name="Google Shape;42068;p18">
              <a:extLst>
                <a:ext uri="{FF2B5EF4-FFF2-40B4-BE49-F238E27FC236}">
                  <a16:creationId xmlns:a16="http://schemas.microsoft.com/office/drawing/2014/main" id="{42DF3E87-1E95-40B8-BEA3-1B1DF86857BB}"/>
                </a:ext>
              </a:extLst>
            </p:cNvPr>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7" name="Google Shape;42069;p18">
              <a:extLst>
                <a:ext uri="{FF2B5EF4-FFF2-40B4-BE49-F238E27FC236}">
                  <a16:creationId xmlns:a16="http://schemas.microsoft.com/office/drawing/2014/main" id="{D357A78B-C994-4A23-B28F-B7F58D75B113}"/>
                </a:ext>
              </a:extLst>
            </p:cNvPr>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8" name="Google Shape;42070;p18">
              <a:extLst>
                <a:ext uri="{FF2B5EF4-FFF2-40B4-BE49-F238E27FC236}">
                  <a16:creationId xmlns:a16="http://schemas.microsoft.com/office/drawing/2014/main" id="{2FD41676-530B-464A-A27D-9B7CFA3763F4}"/>
                </a:ext>
              </a:extLst>
            </p:cNvPr>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59" name="Google Shape;42071;p18">
              <a:extLst>
                <a:ext uri="{FF2B5EF4-FFF2-40B4-BE49-F238E27FC236}">
                  <a16:creationId xmlns:a16="http://schemas.microsoft.com/office/drawing/2014/main" id="{368E3BA1-6499-456E-A3DF-83333324E58A}"/>
                </a:ext>
              </a:extLst>
            </p:cNvPr>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0" name="Google Shape;42072;p18">
              <a:extLst>
                <a:ext uri="{FF2B5EF4-FFF2-40B4-BE49-F238E27FC236}">
                  <a16:creationId xmlns:a16="http://schemas.microsoft.com/office/drawing/2014/main" id="{8056B962-7A31-49FD-821F-2E176BBC82E9}"/>
                </a:ext>
              </a:extLst>
            </p:cNvPr>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1" name="Google Shape;42073;p18">
              <a:extLst>
                <a:ext uri="{FF2B5EF4-FFF2-40B4-BE49-F238E27FC236}">
                  <a16:creationId xmlns:a16="http://schemas.microsoft.com/office/drawing/2014/main" id="{C5F67003-EC41-407B-A5D3-E4D21E236248}"/>
                </a:ext>
              </a:extLst>
            </p:cNvPr>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2" name="Google Shape;42074;p18">
              <a:extLst>
                <a:ext uri="{FF2B5EF4-FFF2-40B4-BE49-F238E27FC236}">
                  <a16:creationId xmlns:a16="http://schemas.microsoft.com/office/drawing/2014/main" id="{3C3B530F-795D-465A-9165-A15BD4CFF393}"/>
                </a:ext>
              </a:extLst>
            </p:cNvPr>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3" name="Google Shape;42075;p18">
              <a:extLst>
                <a:ext uri="{FF2B5EF4-FFF2-40B4-BE49-F238E27FC236}">
                  <a16:creationId xmlns:a16="http://schemas.microsoft.com/office/drawing/2014/main" id="{8AEE1105-CADE-4761-A3C4-EC88E662D7C9}"/>
                </a:ext>
              </a:extLst>
            </p:cNvPr>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4" name="Google Shape;42076;p18">
              <a:extLst>
                <a:ext uri="{FF2B5EF4-FFF2-40B4-BE49-F238E27FC236}">
                  <a16:creationId xmlns:a16="http://schemas.microsoft.com/office/drawing/2014/main" id="{3F1C1137-0B83-4311-98D0-D4EB3FA62169}"/>
                </a:ext>
              </a:extLst>
            </p:cNvPr>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5" name="Google Shape;42077;p18">
              <a:extLst>
                <a:ext uri="{FF2B5EF4-FFF2-40B4-BE49-F238E27FC236}">
                  <a16:creationId xmlns:a16="http://schemas.microsoft.com/office/drawing/2014/main" id="{146CD538-B668-4ADA-BE1B-7AD074C51751}"/>
                </a:ext>
              </a:extLst>
            </p:cNvPr>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6" name="Google Shape;42078;p18">
              <a:extLst>
                <a:ext uri="{FF2B5EF4-FFF2-40B4-BE49-F238E27FC236}">
                  <a16:creationId xmlns:a16="http://schemas.microsoft.com/office/drawing/2014/main" id="{05648F30-05F8-4491-8C8E-35A542559F28}"/>
                </a:ext>
              </a:extLst>
            </p:cNvPr>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7" name="Google Shape;42079;p18">
              <a:extLst>
                <a:ext uri="{FF2B5EF4-FFF2-40B4-BE49-F238E27FC236}">
                  <a16:creationId xmlns:a16="http://schemas.microsoft.com/office/drawing/2014/main" id="{A35CC885-B436-4ACD-B316-0EB62DF1F9F6}"/>
                </a:ext>
              </a:extLst>
            </p:cNvPr>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8" name="Google Shape;42080;p18">
              <a:extLst>
                <a:ext uri="{FF2B5EF4-FFF2-40B4-BE49-F238E27FC236}">
                  <a16:creationId xmlns:a16="http://schemas.microsoft.com/office/drawing/2014/main" id="{8FB514D3-D154-48FF-87FF-706E2A7DC375}"/>
                </a:ext>
              </a:extLst>
            </p:cNvPr>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69" name="Google Shape;42081;p18">
              <a:extLst>
                <a:ext uri="{FF2B5EF4-FFF2-40B4-BE49-F238E27FC236}">
                  <a16:creationId xmlns:a16="http://schemas.microsoft.com/office/drawing/2014/main" id="{418BB083-3048-4A25-BC8F-BFFC5B8FCADC}"/>
                </a:ext>
              </a:extLst>
            </p:cNvPr>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0" name="Google Shape;42082;p18">
              <a:extLst>
                <a:ext uri="{FF2B5EF4-FFF2-40B4-BE49-F238E27FC236}">
                  <a16:creationId xmlns:a16="http://schemas.microsoft.com/office/drawing/2014/main" id="{B3F68D01-5DD3-46B1-A68E-AFCD824FAC80}"/>
                </a:ext>
              </a:extLst>
            </p:cNvPr>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1" name="Google Shape;42083;p18">
              <a:extLst>
                <a:ext uri="{FF2B5EF4-FFF2-40B4-BE49-F238E27FC236}">
                  <a16:creationId xmlns:a16="http://schemas.microsoft.com/office/drawing/2014/main" id="{BBCBE243-89F1-484D-A1FD-42CF7D928036}"/>
                </a:ext>
              </a:extLst>
            </p:cNvPr>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2" name="Google Shape;42084;p18">
              <a:extLst>
                <a:ext uri="{FF2B5EF4-FFF2-40B4-BE49-F238E27FC236}">
                  <a16:creationId xmlns:a16="http://schemas.microsoft.com/office/drawing/2014/main" id="{D6B1190C-105B-49FE-9B25-D208BF9C3ADB}"/>
                </a:ext>
              </a:extLst>
            </p:cNvPr>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3" name="Google Shape;42085;p18">
              <a:extLst>
                <a:ext uri="{FF2B5EF4-FFF2-40B4-BE49-F238E27FC236}">
                  <a16:creationId xmlns:a16="http://schemas.microsoft.com/office/drawing/2014/main" id="{3B16C481-4667-4163-9137-24C2F73C9C8B}"/>
                </a:ext>
              </a:extLst>
            </p:cNvPr>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4" name="Google Shape;42086;p18">
              <a:extLst>
                <a:ext uri="{FF2B5EF4-FFF2-40B4-BE49-F238E27FC236}">
                  <a16:creationId xmlns:a16="http://schemas.microsoft.com/office/drawing/2014/main" id="{847201DD-5866-45ED-927A-799560D1279E}"/>
                </a:ext>
              </a:extLst>
            </p:cNvPr>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5" name="Google Shape;42087;p18">
              <a:extLst>
                <a:ext uri="{FF2B5EF4-FFF2-40B4-BE49-F238E27FC236}">
                  <a16:creationId xmlns:a16="http://schemas.microsoft.com/office/drawing/2014/main" id="{9458566A-6461-4ED6-8D02-B63D468B4630}"/>
                </a:ext>
              </a:extLst>
            </p:cNvPr>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6" name="Google Shape;42088;p18">
              <a:extLst>
                <a:ext uri="{FF2B5EF4-FFF2-40B4-BE49-F238E27FC236}">
                  <a16:creationId xmlns:a16="http://schemas.microsoft.com/office/drawing/2014/main" id="{0E98BD26-4872-4B73-8D0C-DE2F41FDAB35}"/>
                </a:ext>
              </a:extLst>
            </p:cNvPr>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7" name="Google Shape;42089;p18">
              <a:extLst>
                <a:ext uri="{FF2B5EF4-FFF2-40B4-BE49-F238E27FC236}">
                  <a16:creationId xmlns:a16="http://schemas.microsoft.com/office/drawing/2014/main" id="{8C603010-0B22-4FF5-88BB-CAF76DED230A}"/>
                </a:ext>
              </a:extLst>
            </p:cNvPr>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8" name="Google Shape;42090;p18">
              <a:extLst>
                <a:ext uri="{FF2B5EF4-FFF2-40B4-BE49-F238E27FC236}">
                  <a16:creationId xmlns:a16="http://schemas.microsoft.com/office/drawing/2014/main" id="{55134FFA-270D-49C2-BEDE-1E257D9B6A1F}"/>
                </a:ext>
              </a:extLst>
            </p:cNvPr>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79" name="Google Shape;42091;p18">
              <a:extLst>
                <a:ext uri="{FF2B5EF4-FFF2-40B4-BE49-F238E27FC236}">
                  <a16:creationId xmlns:a16="http://schemas.microsoft.com/office/drawing/2014/main" id="{1A344417-6F36-4FDD-9E1E-C588112B3913}"/>
                </a:ext>
              </a:extLst>
            </p:cNvPr>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0" name="Google Shape;42092;p18">
              <a:extLst>
                <a:ext uri="{FF2B5EF4-FFF2-40B4-BE49-F238E27FC236}">
                  <a16:creationId xmlns:a16="http://schemas.microsoft.com/office/drawing/2014/main" id="{BE450218-597E-45E1-AA88-55D7E08E6129}"/>
                </a:ext>
              </a:extLst>
            </p:cNvPr>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1" name="Google Shape;42093;p18">
              <a:extLst>
                <a:ext uri="{FF2B5EF4-FFF2-40B4-BE49-F238E27FC236}">
                  <a16:creationId xmlns:a16="http://schemas.microsoft.com/office/drawing/2014/main" id="{5C49171E-FE46-4B9E-9DB7-C62A775CA545}"/>
                </a:ext>
              </a:extLst>
            </p:cNvPr>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2" name="Google Shape;42094;p18">
              <a:extLst>
                <a:ext uri="{FF2B5EF4-FFF2-40B4-BE49-F238E27FC236}">
                  <a16:creationId xmlns:a16="http://schemas.microsoft.com/office/drawing/2014/main" id="{2BAD987B-416F-4A78-A8A1-9B8650B596C5}"/>
                </a:ext>
              </a:extLst>
            </p:cNvPr>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3" name="Google Shape;42095;p18">
              <a:extLst>
                <a:ext uri="{FF2B5EF4-FFF2-40B4-BE49-F238E27FC236}">
                  <a16:creationId xmlns:a16="http://schemas.microsoft.com/office/drawing/2014/main" id="{4E5A8A06-7DC1-4339-90C2-AF2F83FCE412}"/>
                </a:ext>
              </a:extLst>
            </p:cNvPr>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4" name="Google Shape;42096;p18">
              <a:extLst>
                <a:ext uri="{FF2B5EF4-FFF2-40B4-BE49-F238E27FC236}">
                  <a16:creationId xmlns:a16="http://schemas.microsoft.com/office/drawing/2014/main" id="{BCEAD365-5430-46DE-9E57-A844D6AB0F2E}"/>
                </a:ext>
              </a:extLst>
            </p:cNvPr>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5" name="Google Shape;42097;p18">
              <a:extLst>
                <a:ext uri="{FF2B5EF4-FFF2-40B4-BE49-F238E27FC236}">
                  <a16:creationId xmlns:a16="http://schemas.microsoft.com/office/drawing/2014/main" id="{B67FEC89-D1CE-4F05-9B15-780D14B0E2A2}"/>
                </a:ext>
              </a:extLst>
            </p:cNvPr>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6" name="Google Shape;42098;p18">
              <a:extLst>
                <a:ext uri="{FF2B5EF4-FFF2-40B4-BE49-F238E27FC236}">
                  <a16:creationId xmlns:a16="http://schemas.microsoft.com/office/drawing/2014/main" id="{4E7CB6E6-D8A6-497B-84B5-1A308CB2E7F3}"/>
                </a:ext>
              </a:extLst>
            </p:cNvPr>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7" name="Google Shape;42099;p18">
              <a:extLst>
                <a:ext uri="{FF2B5EF4-FFF2-40B4-BE49-F238E27FC236}">
                  <a16:creationId xmlns:a16="http://schemas.microsoft.com/office/drawing/2014/main" id="{4E05A591-5446-46E7-9EF0-F23ADD29D8FC}"/>
                </a:ext>
              </a:extLst>
            </p:cNvPr>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8" name="Google Shape;42100;p18">
              <a:extLst>
                <a:ext uri="{FF2B5EF4-FFF2-40B4-BE49-F238E27FC236}">
                  <a16:creationId xmlns:a16="http://schemas.microsoft.com/office/drawing/2014/main" id="{CF6D1E68-D154-4047-BDB0-6701896665BE}"/>
                </a:ext>
              </a:extLst>
            </p:cNvPr>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89" name="Google Shape;42101;p18">
              <a:extLst>
                <a:ext uri="{FF2B5EF4-FFF2-40B4-BE49-F238E27FC236}">
                  <a16:creationId xmlns:a16="http://schemas.microsoft.com/office/drawing/2014/main" id="{850D0A12-952D-4254-92F4-72D672CB7F4D}"/>
                </a:ext>
              </a:extLst>
            </p:cNvPr>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0" name="Google Shape;42102;p18">
              <a:extLst>
                <a:ext uri="{FF2B5EF4-FFF2-40B4-BE49-F238E27FC236}">
                  <a16:creationId xmlns:a16="http://schemas.microsoft.com/office/drawing/2014/main" id="{ACEE1D7D-0F77-4709-B7FD-039087368A8B}"/>
                </a:ext>
              </a:extLst>
            </p:cNvPr>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1" name="Google Shape;42103;p18">
              <a:extLst>
                <a:ext uri="{FF2B5EF4-FFF2-40B4-BE49-F238E27FC236}">
                  <a16:creationId xmlns:a16="http://schemas.microsoft.com/office/drawing/2014/main" id="{A42D623F-E97C-4849-B931-CF8D1F9C47CB}"/>
                </a:ext>
              </a:extLst>
            </p:cNvPr>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2" name="Google Shape;42104;p18">
              <a:extLst>
                <a:ext uri="{FF2B5EF4-FFF2-40B4-BE49-F238E27FC236}">
                  <a16:creationId xmlns:a16="http://schemas.microsoft.com/office/drawing/2014/main" id="{F4320F4D-C486-442F-A4FE-CDEB4E36FB82}"/>
                </a:ext>
              </a:extLst>
            </p:cNvPr>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3" name="Google Shape;42105;p18">
              <a:extLst>
                <a:ext uri="{FF2B5EF4-FFF2-40B4-BE49-F238E27FC236}">
                  <a16:creationId xmlns:a16="http://schemas.microsoft.com/office/drawing/2014/main" id="{23C01D5F-594B-4F92-AF17-94D73FD9A46F}"/>
                </a:ext>
              </a:extLst>
            </p:cNvPr>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4" name="Google Shape;42106;p18">
              <a:extLst>
                <a:ext uri="{FF2B5EF4-FFF2-40B4-BE49-F238E27FC236}">
                  <a16:creationId xmlns:a16="http://schemas.microsoft.com/office/drawing/2014/main" id="{97418F9E-7C39-4DAC-B7B6-B055AC9F6532}"/>
                </a:ext>
              </a:extLst>
            </p:cNvPr>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5" name="Google Shape;42107;p18">
              <a:extLst>
                <a:ext uri="{FF2B5EF4-FFF2-40B4-BE49-F238E27FC236}">
                  <a16:creationId xmlns:a16="http://schemas.microsoft.com/office/drawing/2014/main" id="{FD48010E-1748-4E03-9C90-EB0DC8D52828}"/>
                </a:ext>
              </a:extLst>
            </p:cNvPr>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6" name="Google Shape;42108;p18">
              <a:extLst>
                <a:ext uri="{FF2B5EF4-FFF2-40B4-BE49-F238E27FC236}">
                  <a16:creationId xmlns:a16="http://schemas.microsoft.com/office/drawing/2014/main" id="{68A6BDF5-A5B1-4A4D-BB35-59FF8753E477}"/>
                </a:ext>
              </a:extLst>
            </p:cNvPr>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7" name="Google Shape;42109;p18">
              <a:extLst>
                <a:ext uri="{FF2B5EF4-FFF2-40B4-BE49-F238E27FC236}">
                  <a16:creationId xmlns:a16="http://schemas.microsoft.com/office/drawing/2014/main" id="{954D2F51-04DE-4AB2-B501-E757B3974230}"/>
                </a:ext>
              </a:extLst>
            </p:cNvPr>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8" name="Google Shape;42110;p18">
              <a:extLst>
                <a:ext uri="{FF2B5EF4-FFF2-40B4-BE49-F238E27FC236}">
                  <a16:creationId xmlns:a16="http://schemas.microsoft.com/office/drawing/2014/main" id="{FE535697-0761-4A21-9975-5566F1429A25}"/>
                </a:ext>
              </a:extLst>
            </p:cNvPr>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399" name="Google Shape;42111;p18">
              <a:extLst>
                <a:ext uri="{FF2B5EF4-FFF2-40B4-BE49-F238E27FC236}">
                  <a16:creationId xmlns:a16="http://schemas.microsoft.com/office/drawing/2014/main" id="{A7C7661B-4EBA-4EDC-AC7A-34C4BC2E949A}"/>
                </a:ext>
              </a:extLst>
            </p:cNvPr>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0" name="Google Shape;42112;p18">
              <a:extLst>
                <a:ext uri="{FF2B5EF4-FFF2-40B4-BE49-F238E27FC236}">
                  <a16:creationId xmlns:a16="http://schemas.microsoft.com/office/drawing/2014/main" id="{B321BD1F-CD90-49EE-9DF5-05E6F4E633E9}"/>
                </a:ext>
              </a:extLst>
            </p:cNvPr>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1" name="Google Shape;42113;p18">
              <a:extLst>
                <a:ext uri="{FF2B5EF4-FFF2-40B4-BE49-F238E27FC236}">
                  <a16:creationId xmlns:a16="http://schemas.microsoft.com/office/drawing/2014/main" id="{B20FBB6E-4C5A-4E5D-856B-26A8CB338704}"/>
                </a:ext>
              </a:extLst>
            </p:cNvPr>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2" name="Google Shape;42114;p18">
              <a:extLst>
                <a:ext uri="{FF2B5EF4-FFF2-40B4-BE49-F238E27FC236}">
                  <a16:creationId xmlns:a16="http://schemas.microsoft.com/office/drawing/2014/main" id="{11242F58-27F4-4435-8D12-54CFEA96445C}"/>
                </a:ext>
              </a:extLst>
            </p:cNvPr>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3" name="Google Shape;42115;p18">
              <a:extLst>
                <a:ext uri="{FF2B5EF4-FFF2-40B4-BE49-F238E27FC236}">
                  <a16:creationId xmlns:a16="http://schemas.microsoft.com/office/drawing/2014/main" id="{E8664DA7-72A0-463A-9CCB-21CA66B4C726}"/>
                </a:ext>
              </a:extLst>
            </p:cNvPr>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4" name="Google Shape;42116;p18">
              <a:extLst>
                <a:ext uri="{FF2B5EF4-FFF2-40B4-BE49-F238E27FC236}">
                  <a16:creationId xmlns:a16="http://schemas.microsoft.com/office/drawing/2014/main" id="{BF49BE10-8AD6-4A91-840D-610232F9199A}"/>
                </a:ext>
              </a:extLst>
            </p:cNvPr>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5" name="Google Shape;42117;p18">
              <a:extLst>
                <a:ext uri="{FF2B5EF4-FFF2-40B4-BE49-F238E27FC236}">
                  <a16:creationId xmlns:a16="http://schemas.microsoft.com/office/drawing/2014/main" id="{A33BB40A-5F9F-46E8-B5F1-9EACBA51A4B1}"/>
                </a:ext>
              </a:extLst>
            </p:cNvPr>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6" name="Google Shape;42118;p18">
              <a:extLst>
                <a:ext uri="{FF2B5EF4-FFF2-40B4-BE49-F238E27FC236}">
                  <a16:creationId xmlns:a16="http://schemas.microsoft.com/office/drawing/2014/main" id="{F068B1AF-6D17-442E-8701-06C3DECC5CDE}"/>
                </a:ext>
              </a:extLst>
            </p:cNvPr>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7" name="Google Shape;42119;p18">
              <a:extLst>
                <a:ext uri="{FF2B5EF4-FFF2-40B4-BE49-F238E27FC236}">
                  <a16:creationId xmlns:a16="http://schemas.microsoft.com/office/drawing/2014/main" id="{D18D83FB-FBCF-47F9-BA4D-F88DB839EC7C}"/>
                </a:ext>
              </a:extLst>
            </p:cNvPr>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8" name="Google Shape;42120;p18">
              <a:extLst>
                <a:ext uri="{FF2B5EF4-FFF2-40B4-BE49-F238E27FC236}">
                  <a16:creationId xmlns:a16="http://schemas.microsoft.com/office/drawing/2014/main" id="{0B8C51CB-51B3-4EB6-9B79-FD227C3C9C95}"/>
                </a:ext>
              </a:extLst>
            </p:cNvPr>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09" name="Google Shape;42121;p18">
              <a:extLst>
                <a:ext uri="{FF2B5EF4-FFF2-40B4-BE49-F238E27FC236}">
                  <a16:creationId xmlns:a16="http://schemas.microsoft.com/office/drawing/2014/main" id="{40BD5C40-7E06-4F9A-9CB7-3CBC771D0775}"/>
                </a:ext>
              </a:extLst>
            </p:cNvPr>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0" name="Google Shape;42122;p18">
              <a:extLst>
                <a:ext uri="{FF2B5EF4-FFF2-40B4-BE49-F238E27FC236}">
                  <a16:creationId xmlns:a16="http://schemas.microsoft.com/office/drawing/2014/main" id="{2A8F5C1E-4A77-4A6A-B802-872DEB5E180C}"/>
                </a:ext>
              </a:extLst>
            </p:cNvPr>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1" name="Google Shape;42123;p18">
              <a:extLst>
                <a:ext uri="{FF2B5EF4-FFF2-40B4-BE49-F238E27FC236}">
                  <a16:creationId xmlns:a16="http://schemas.microsoft.com/office/drawing/2014/main" id="{E1030AA1-9081-4D56-8E76-80640B2FA824}"/>
                </a:ext>
              </a:extLst>
            </p:cNvPr>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2" name="Google Shape;42124;p18">
              <a:extLst>
                <a:ext uri="{FF2B5EF4-FFF2-40B4-BE49-F238E27FC236}">
                  <a16:creationId xmlns:a16="http://schemas.microsoft.com/office/drawing/2014/main" id="{67D06C0C-21EF-4BBF-B441-C4FAB147DEB5}"/>
                </a:ext>
              </a:extLst>
            </p:cNvPr>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3" name="Google Shape;42125;p18">
              <a:extLst>
                <a:ext uri="{FF2B5EF4-FFF2-40B4-BE49-F238E27FC236}">
                  <a16:creationId xmlns:a16="http://schemas.microsoft.com/office/drawing/2014/main" id="{5B37BEC7-FE36-4862-9508-86EB6F967336}"/>
                </a:ext>
              </a:extLst>
            </p:cNvPr>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4" name="Google Shape;42126;p18">
              <a:extLst>
                <a:ext uri="{FF2B5EF4-FFF2-40B4-BE49-F238E27FC236}">
                  <a16:creationId xmlns:a16="http://schemas.microsoft.com/office/drawing/2014/main" id="{C81C66DF-0F02-40DB-9AC0-3987BFECDDA9}"/>
                </a:ext>
              </a:extLst>
            </p:cNvPr>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5" name="Google Shape;42127;p18">
              <a:extLst>
                <a:ext uri="{FF2B5EF4-FFF2-40B4-BE49-F238E27FC236}">
                  <a16:creationId xmlns:a16="http://schemas.microsoft.com/office/drawing/2014/main" id="{83DBFCA0-7C6A-426A-9BD0-80125AB06C04}"/>
                </a:ext>
              </a:extLst>
            </p:cNvPr>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6" name="Google Shape;42128;p18">
              <a:extLst>
                <a:ext uri="{FF2B5EF4-FFF2-40B4-BE49-F238E27FC236}">
                  <a16:creationId xmlns:a16="http://schemas.microsoft.com/office/drawing/2014/main" id="{2538C7D6-94E8-4969-B6BE-B085D71EE325}"/>
                </a:ext>
              </a:extLst>
            </p:cNvPr>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7" name="Google Shape;42129;p18">
              <a:extLst>
                <a:ext uri="{FF2B5EF4-FFF2-40B4-BE49-F238E27FC236}">
                  <a16:creationId xmlns:a16="http://schemas.microsoft.com/office/drawing/2014/main" id="{9B15CCCB-D9B3-4A56-BD2B-13EFE163E75B}"/>
                </a:ext>
              </a:extLst>
            </p:cNvPr>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8" name="Google Shape;42130;p18">
              <a:extLst>
                <a:ext uri="{FF2B5EF4-FFF2-40B4-BE49-F238E27FC236}">
                  <a16:creationId xmlns:a16="http://schemas.microsoft.com/office/drawing/2014/main" id="{A6E0D598-CE0E-4E31-A8BA-74AFA83008BB}"/>
                </a:ext>
              </a:extLst>
            </p:cNvPr>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19" name="Google Shape;42131;p18">
              <a:extLst>
                <a:ext uri="{FF2B5EF4-FFF2-40B4-BE49-F238E27FC236}">
                  <a16:creationId xmlns:a16="http://schemas.microsoft.com/office/drawing/2014/main" id="{65C89055-DAD2-465D-B18E-1A42401B6A53}"/>
                </a:ext>
              </a:extLst>
            </p:cNvPr>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0" name="Google Shape;42132;p18">
              <a:extLst>
                <a:ext uri="{FF2B5EF4-FFF2-40B4-BE49-F238E27FC236}">
                  <a16:creationId xmlns:a16="http://schemas.microsoft.com/office/drawing/2014/main" id="{6EC4AC7A-0623-46B7-AD01-AD10A9F57D62}"/>
                </a:ext>
              </a:extLst>
            </p:cNvPr>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1" name="Google Shape;42133;p18">
              <a:extLst>
                <a:ext uri="{FF2B5EF4-FFF2-40B4-BE49-F238E27FC236}">
                  <a16:creationId xmlns:a16="http://schemas.microsoft.com/office/drawing/2014/main" id="{2C635CBA-C1F3-4867-BEC0-1296DE8C79C4}"/>
                </a:ext>
              </a:extLst>
            </p:cNvPr>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2" name="Google Shape;42134;p18">
              <a:extLst>
                <a:ext uri="{FF2B5EF4-FFF2-40B4-BE49-F238E27FC236}">
                  <a16:creationId xmlns:a16="http://schemas.microsoft.com/office/drawing/2014/main" id="{13F9434D-47EC-4325-BA47-F71CFDD7EDE8}"/>
                </a:ext>
              </a:extLst>
            </p:cNvPr>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3" name="Google Shape;42135;p18">
              <a:extLst>
                <a:ext uri="{FF2B5EF4-FFF2-40B4-BE49-F238E27FC236}">
                  <a16:creationId xmlns:a16="http://schemas.microsoft.com/office/drawing/2014/main" id="{9BE5807C-2D35-425E-B2A3-93C67408B891}"/>
                </a:ext>
              </a:extLst>
            </p:cNvPr>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4" name="Google Shape;42136;p18">
              <a:extLst>
                <a:ext uri="{FF2B5EF4-FFF2-40B4-BE49-F238E27FC236}">
                  <a16:creationId xmlns:a16="http://schemas.microsoft.com/office/drawing/2014/main" id="{E60E8D9F-2D91-408B-AB2C-7B63D3186B05}"/>
                </a:ext>
              </a:extLst>
            </p:cNvPr>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5" name="Google Shape;42137;p18">
              <a:extLst>
                <a:ext uri="{FF2B5EF4-FFF2-40B4-BE49-F238E27FC236}">
                  <a16:creationId xmlns:a16="http://schemas.microsoft.com/office/drawing/2014/main" id="{3B5D4070-0AC5-4B22-9805-D810E6FE1F91}"/>
                </a:ext>
              </a:extLst>
            </p:cNvPr>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6" name="Google Shape;42138;p18">
              <a:extLst>
                <a:ext uri="{FF2B5EF4-FFF2-40B4-BE49-F238E27FC236}">
                  <a16:creationId xmlns:a16="http://schemas.microsoft.com/office/drawing/2014/main" id="{6EB59E32-7DD5-4D3B-BE5C-5189BFE32E19}"/>
                </a:ext>
              </a:extLst>
            </p:cNvPr>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7" name="Google Shape;42139;p18">
              <a:extLst>
                <a:ext uri="{FF2B5EF4-FFF2-40B4-BE49-F238E27FC236}">
                  <a16:creationId xmlns:a16="http://schemas.microsoft.com/office/drawing/2014/main" id="{1AB5C5C6-0511-4E76-877E-EC3ED9CBA8E8}"/>
                </a:ext>
              </a:extLst>
            </p:cNvPr>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8" name="Google Shape;42140;p18">
              <a:extLst>
                <a:ext uri="{FF2B5EF4-FFF2-40B4-BE49-F238E27FC236}">
                  <a16:creationId xmlns:a16="http://schemas.microsoft.com/office/drawing/2014/main" id="{38ED7F96-1549-4B24-A167-1F52011CBAE5}"/>
                </a:ext>
              </a:extLst>
            </p:cNvPr>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29" name="Google Shape;42141;p18">
              <a:extLst>
                <a:ext uri="{FF2B5EF4-FFF2-40B4-BE49-F238E27FC236}">
                  <a16:creationId xmlns:a16="http://schemas.microsoft.com/office/drawing/2014/main" id="{1C34FE10-88F3-463A-A62D-15D2135A802C}"/>
                </a:ext>
              </a:extLst>
            </p:cNvPr>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0" name="Google Shape;42142;p18">
              <a:extLst>
                <a:ext uri="{FF2B5EF4-FFF2-40B4-BE49-F238E27FC236}">
                  <a16:creationId xmlns:a16="http://schemas.microsoft.com/office/drawing/2014/main" id="{D8982849-E917-425C-B528-3D9EE318D530}"/>
                </a:ext>
              </a:extLst>
            </p:cNvPr>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1" name="Google Shape;42143;p18">
              <a:extLst>
                <a:ext uri="{FF2B5EF4-FFF2-40B4-BE49-F238E27FC236}">
                  <a16:creationId xmlns:a16="http://schemas.microsoft.com/office/drawing/2014/main" id="{E6862993-C52F-4192-9435-6BF531613432}"/>
                </a:ext>
              </a:extLst>
            </p:cNvPr>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2" name="Google Shape;42144;p18">
              <a:extLst>
                <a:ext uri="{FF2B5EF4-FFF2-40B4-BE49-F238E27FC236}">
                  <a16:creationId xmlns:a16="http://schemas.microsoft.com/office/drawing/2014/main" id="{FA745A50-3207-4B91-B3EE-BAF8C6417D86}"/>
                </a:ext>
              </a:extLst>
            </p:cNvPr>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3" name="Google Shape;42145;p18">
              <a:extLst>
                <a:ext uri="{FF2B5EF4-FFF2-40B4-BE49-F238E27FC236}">
                  <a16:creationId xmlns:a16="http://schemas.microsoft.com/office/drawing/2014/main" id="{B5161A25-6AAD-4C82-A87B-4D2F019076E3}"/>
                </a:ext>
              </a:extLst>
            </p:cNvPr>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4" name="Google Shape;42146;p18">
              <a:extLst>
                <a:ext uri="{FF2B5EF4-FFF2-40B4-BE49-F238E27FC236}">
                  <a16:creationId xmlns:a16="http://schemas.microsoft.com/office/drawing/2014/main" id="{E33D2CC8-9685-4232-B75C-3E0F25EEEE8D}"/>
                </a:ext>
              </a:extLst>
            </p:cNvPr>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5" name="Google Shape;42147;p18">
              <a:extLst>
                <a:ext uri="{FF2B5EF4-FFF2-40B4-BE49-F238E27FC236}">
                  <a16:creationId xmlns:a16="http://schemas.microsoft.com/office/drawing/2014/main" id="{DA3110E7-4DF1-402A-B897-BF754EA930B7}"/>
                </a:ext>
              </a:extLst>
            </p:cNvPr>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6" name="Google Shape;42148;p18">
              <a:extLst>
                <a:ext uri="{FF2B5EF4-FFF2-40B4-BE49-F238E27FC236}">
                  <a16:creationId xmlns:a16="http://schemas.microsoft.com/office/drawing/2014/main" id="{4245AF3A-7284-41EC-A260-27E244A59351}"/>
                </a:ext>
              </a:extLst>
            </p:cNvPr>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7" name="Google Shape;42149;p18">
              <a:extLst>
                <a:ext uri="{FF2B5EF4-FFF2-40B4-BE49-F238E27FC236}">
                  <a16:creationId xmlns:a16="http://schemas.microsoft.com/office/drawing/2014/main" id="{E32252AD-17D9-4EA2-9778-5915322773F9}"/>
                </a:ext>
              </a:extLst>
            </p:cNvPr>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8" name="Google Shape;42150;p18">
              <a:extLst>
                <a:ext uri="{FF2B5EF4-FFF2-40B4-BE49-F238E27FC236}">
                  <a16:creationId xmlns:a16="http://schemas.microsoft.com/office/drawing/2014/main" id="{65CB5AE0-26CC-43FE-873B-7BCB770E5F38}"/>
                </a:ext>
              </a:extLst>
            </p:cNvPr>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39" name="Google Shape;42151;p18">
              <a:extLst>
                <a:ext uri="{FF2B5EF4-FFF2-40B4-BE49-F238E27FC236}">
                  <a16:creationId xmlns:a16="http://schemas.microsoft.com/office/drawing/2014/main" id="{A9390D5D-90D0-44CD-8BFD-75DD3ABE6A3C}"/>
                </a:ext>
              </a:extLst>
            </p:cNvPr>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0" name="Google Shape;42152;p18">
              <a:extLst>
                <a:ext uri="{FF2B5EF4-FFF2-40B4-BE49-F238E27FC236}">
                  <a16:creationId xmlns:a16="http://schemas.microsoft.com/office/drawing/2014/main" id="{ABF761AD-FEDD-4A3B-8333-D76C18B85334}"/>
                </a:ext>
              </a:extLst>
            </p:cNvPr>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1" name="Google Shape;42153;p18">
              <a:extLst>
                <a:ext uri="{FF2B5EF4-FFF2-40B4-BE49-F238E27FC236}">
                  <a16:creationId xmlns:a16="http://schemas.microsoft.com/office/drawing/2014/main" id="{4822D30F-3255-42F3-9A4A-5C9F4F91187F}"/>
                </a:ext>
              </a:extLst>
            </p:cNvPr>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2" name="Google Shape;42154;p18">
              <a:extLst>
                <a:ext uri="{FF2B5EF4-FFF2-40B4-BE49-F238E27FC236}">
                  <a16:creationId xmlns:a16="http://schemas.microsoft.com/office/drawing/2014/main" id="{AFACADAB-66FD-4A76-9775-E84714EB0DD2}"/>
                </a:ext>
              </a:extLst>
            </p:cNvPr>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3" name="Google Shape;42155;p18">
              <a:extLst>
                <a:ext uri="{FF2B5EF4-FFF2-40B4-BE49-F238E27FC236}">
                  <a16:creationId xmlns:a16="http://schemas.microsoft.com/office/drawing/2014/main" id="{3A2A002C-27AC-4102-AFD9-AEAEE3C5927A}"/>
                </a:ext>
              </a:extLst>
            </p:cNvPr>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4" name="Google Shape;42156;p18">
              <a:extLst>
                <a:ext uri="{FF2B5EF4-FFF2-40B4-BE49-F238E27FC236}">
                  <a16:creationId xmlns:a16="http://schemas.microsoft.com/office/drawing/2014/main" id="{90E6BE28-055D-4E04-B00A-4023124C5B41}"/>
                </a:ext>
              </a:extLst>
            </p:cNvPr>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5" name="Google Shape;42157;p18">
              <a:extLst>
                <a:ext uri="{FF2B5EF4-FFF2-40B4-BE49-F238E27FC236}">
                  <a16:creationId xmlns:a16="http://schemas.microsoft.com/office/drawing/2014/main" id="{E1F44524-4E6B-4754-9B23-36BCA9A7645A}"/>
                </a:ext>
              </a:extLst>
            </p:cNvPr>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6" name="Google Shape;42158;p18">
              <a:extLst>
                <a:ext uri="{FF2B5EF4-FFF2-40B4-BE49-F238E27FC236}">
                  <a16:creationId xmlns:a16="http://schemas.microsoft.com/office/drawing/2014/main" id="{1344BD92-160E-4AC7-B58C-8A8562C164AC}"/>
                </a:ext>
              </a:extLst>
            </p:cNvPr>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7" name="Google Shape;42159;p18">
              <a:extLst>
                <a:ext uri="{FF2B5EF4-FFF2-40B4-BE49-F238E27FC236}">
                  <a16:creationId xmlns:a16="http://schemas.microsoft.com/office/drawing/2014/main" id="{552BC7F9-92F3-4AA6-AF3F-0FA31CF3BF9E}"/>
                </a:ext>
              </a:extLst>
            </p:cNvPr>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8" name="Google Shape;42160;p18">
              <a:extLst>
                <a:ext uri="{FF2B5EF4-FFF2-40B4-BE49-F238E27FC236}">
                  <a16:creationId xmlns:a16="http://schemas.microsoft.com/office/drawing/2014/main" id="{523F4D2D-012F-4034-A980-5EEB06236389}"/>
                </a:ext>
              </a:extLst>
            </p:cNvPr>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49" name="Google Shape;42161;p18">
              <a:extLst>
                <a:ext uri="{FF2B5EF4-FFF2-40B4-BE49-F238E27FC236}">
                  <a16:creationId xmlns:a16="http://schemas.microsoft.com/office/drawing/2014/main" id="{5F2F2B4C-51D2-40A9-AD7D-088BE805DD8B}"/>
                </a:ext>
              </a:extLst>
            </p:cNvPr>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0" name="Google Shape;42162;p18">
              <a:extLst>
                <a:ext uri="{FF2B5EF4-FFF2-40B4-BE49-F238E27FC236}">
                  <a16:creationId xmlns:a16="http://schemas.microsoft.com/office/drawing/2014/main" id="{3954184D-5353-4F68-B10B-463F2FA75C51}"/>
                </a:ext>
              </a:extLst>
            </p:cNvPr>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1" name="Google Shape;42163;p18">
              <a:extLst>
                <a:ext uri="{FF2B5EF4-FFF2-40B4-BE49-F238E27FC236}">
                  <a16:creationId xmlns:a16="http://schemas.microsoft.com/office/drawing/2014/main" id="{E49CD650-1A3E-4B9A-A630-90D37C366119}"/>
                </a:ext>
              </a:extLst>
            </p:cNvPr>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2" name="Google Shape;42164;p18">
              <a:extLst>
                <a:ext uri="{FF2B5EF4-FFF2-40B4-BE49-F238E27FC236}">
                  <a16:creationId xmlns:a16="http://schemas.microsoft.com/office/drawing/2014/main" id="{9750A79B-9CCC-43B4-A30D-A4EF6D83BE74}"/>
                </a:ext>
              </a:extLst>
            </p:cNvPr>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3" name="Google Shape;42165;p18">
              <a:extLst>
                <a:ext uri="{FF2B5EF4-FFF2-40B4-BE49-F238E27FC236}">
                  <a16:creationId xmlns:a16="http://schemas.microsoft.com/office/drawing/2014/main" id="{5ADDF8AC-7655-41B2-BDCA-69F4DFB5836F}"/>
                </a:ext>
              </a:extLst>
            </p:cNvPr>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4" name="Google Shape;42166;p18">
              <a:extLst>
                <a:ext uri="{FF2B5EF4-FFF2-40B4-BE49-F238E27FC236}">
                  <a16:creationId xmlns:a16="http://schemas.microsoft.com/office/drawing/2014/main" id="{EEEB95A4-091A-4A0E-8707-FECA60D6B0C8}"/>
                </a:ext>
              </a:extLst>
            </p:cNvPr>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5" name="Google Shape;42167;p18">
              <a:extLst>
                <a:ext uri="{FF2B5EF4-FFF2-40B4-BE49-F238E27FC236}">
                  <a16:creationId xmlns:a16="http://schemas.microsoft.com/office/drawing/2014/main" id="{A2F3C2D1-E5B3-4AC0-9175-C8219CF38F9C}"/>
                </a:ext>
              </a:extLst>
            </p:cNvPr>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6" name="Google Shape;42168;p18">
              <a:extLst>
                <a:ext uri="{FF2B5EF4-FFF2-40B4-BE49-F238E27FC236}">
                  <a16:creationId xmlns:a16="http://schemas.microsoft.com/office/drawing/2014/main" id="{20E80845-7564-4356-B68F-09D8BF697EB1}"/>
                </a:ext>
              </a:extLst>
            </p:cNvPr>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7" name="Google Shape;42169;p18">
              <a:extLst>
                <a:ext uri="{FF2B5EF4-FFF2-40B4-BE49-F238E27FC236}">
                  <a16:creationId xmlns:a16="http://schemas.microsoft.com/office/drawing/2014/main" id="{8F0E918A-426B-4398-8AD1-E85245A49720}"/>
                </a:ext>
              </a:extLst>
            </p:cNvPr>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8" name="Google Shape;42170;p18">
              <a:extLst>
                <a:ext uri="{FF2B5EF4-FFF2-40B4-BE49-F238E27FC236}">
                  <a16:creationId xmlns:a16="http://schemas.microsoft.com/office/drawing/2014/main" id="{57EBFA31-CC90-4203-8893-170834F1D082}"/>
                </a:ext>
              </a:extLst>
            </p:cNvPr>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59" name="Google Shape;42171;p18">
              <a:extLst>
                <a:ext uri="{FF2B5EF4-FFF2-40B4-BE49-F238E27FC236}">
                  <a16:creationId xmlns:a16="http://schemas.microsoft.com/office/drawing/2014/main" id="{5D0898F5-0C26-44C9-9A2B-27D34C0A9E31}"/>
                </a:ext>
              </a:extLst>
            </p:cNvPr>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0" name="Google Shape;42172;p18">
              <a:extLst>
                <a:ext uri="{FF2B5EF4-FFF2-40B4-BE49-F238E27FC236}">
                  <a16:creationId xmlns:a16="http://schemas.microsoft.com/office/drawing/2014/main" id="{DEA97756-352C-4F15-8D8C-4295E548676A}"/>
                </a:ext>
              </a:extLst>
            </p:cNvPr>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1" name="Google Shape;42173;p18">
              <a:extLst>
                <a:ext uri="{FF2B5EF4-FFF2-40B4-BE49-F238E27FC236}">
                  <a16:creationId xmlns:a16="http://schemas.microsoft.com/office/drawing/2014/main" id="{F8C50721-A9E7-412C-817B-485E9C8A412D}"/>
                </a:ext>
              </a:extLst>
            </p:cNvPr>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2" name="Google Shape;42174;p18">
              <a:extLst>
                <a:ext uri="{FF2B5EF4-FFF2-40B4-BE49-F238E27FC236}">
                  <a16:creationId xmlns:a16="http://schemas.microsoft.com/office/drawing/2014/main" id="{B797001C-C430-474A-8273-BD0109C2B876}"/>
                </a:ext>
              </a:extLst>
            </p:cNvPr>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3" name="Google Shape;42175;p18">
              <a:extLst>
                <a:ext uri="{FF2B5EF4-FFF2-40B4-BE49-F238E27FC236}">
                  <a16:creationId xmlns:a16="http://schemas.microsoft.com/office/drawing/2014/main" id="{41F8D5BE-CECD-48DF-BAA7-EDB9413CCFAD}"/>
                </a:ext>
              </a:extLst>
            </p:cNvPr>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4" name="Google Shape;42176;p18">
              <a:extLst>
                <a:ext uri="{FF2B5EF4-FFF2-40B4-BE49-F238E27FC236}">
                  <a16:creationId xmlns:a16="http://schemas.microsoft.com/office/drawing/2014/main" id="{949DD729-A32E-4142-AF6D-AF0E5B965B54}"/>
                </a:ext>
              </a:extLst>
            </p:cNvPr>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5" name="Google Shape;42177;p18">
              <a:extLst>
                <a:ext uri="{FF2B5EF4-FFF2-40B4-BE49-F238E27FC236}">
                  <a16:creationId xmlns:a16="http://schemas.microsoft.com/office/drawing/2014/main" id="{C19E46F4-348F-4E03-9CC4-B1022BFB66A8}"/>
                </a:ext>
              </a:extLst>
            </p:cNvPr>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6" name="Google Shape;42178;p18">
              <a:extLst>
                <a:ext uri="{FF2B5EF4-FFF2-40B4-BE49-F238E27FC236}">
                  <a16:creationId xmlns:a16="http://schemas.microsoft.com/office/drawing/2014/main" id="{64F3C797-17C4-428B-A526-76ECD603797E}"/>
                </a:ext>
              </a:extLst>
            </p:cNvPr>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7" name="Google Shape;42179;p18">
              <a:extLst>
                <a:ext uri="{FF2B5EF4-FFF2-40B4-BE49-F238E27FC236}">
                  <a16:creationId xmlns:a16="http://schemas.microsoft.com/office/drawing/2014/main" id="{529BEFB7-946A-4E3E-8A0E-BDCAB4765C51}"/>
                </a:ext>
              </a:extLst>
            </p:cNvPr>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8" name="Google Shape;42180;p18">
              <a:extLst>
                <a:ext uri="{FF2B5EF4-FFF2-40B4-BE49-F238E27FC236}">
                  <a16:creationId xmlns:a16="http://schemas.microsoft.com/office/drawing/2014/main" id="{563EE7AD-DC1B-41A9-9A56-E51991AF5E51}"/>
                </a:ext>
              </a:extLst>
            </p:cNvPr>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69" name="Google Shape;42181;p18">
              <a:extLst>
                <a:ext uri="{FF2B5EF4-FFF2-40B4-BE49-F238E27FC236}">
                  <a16:creationId xmlns:a16="http://schemas.microsoft.com/office/drawing/2014/main" id="{9494ABA1-C5A0-4C72-BA33-4C698F707E39}"/>
                </a:ext>
              </a:extLst>
            </p:cNvPr>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0" name="Google Shape;42182;p18">
              <a:extLst>
                <a:ext uri="{FF2B5EF4-FFF2-40B4-BE49-F238E27FC236}">
                  <a16:creationId xmlns:a16="http://schemas.microsoft.com/office/drawing/2014/main" id="{52C07C5C-74C2-4A88-B6D9-1F62CDC741B7}"/>
                </a:ext>
              </a:extLst>
            </p:cNvPr>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1" name="Google Shape;42183;p18">
              <a:extLst>
                <a:ext uri="{FF2B5EF4-FFF2-40B4-BE49-F238E27FC236}">
                  <a16:creationId xmlns:a16="http://schemas.microsoft.com/office/drawing/2014/main" id="{9A2829EB-B785-4D8F-B89A-AD1458311DE5}"/>
                </a:ext>
              </a:extLst>
            </p:cNvPr>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2" name="Google Shape;42184;p18">
              <a:extLst>
                <a:ext uri="{FF2B5EF4-FFF2-40B4-BE49-F238E27FC236}">
                  <a16:creationId xmlns:a16="http://schemas.microsoft.com/office/drawing/2014/main" id="{63D16729-CBCE-4878-A5F4-1FBFB46FD5EE}"/>
                </a:ext>
              </a:extLst>
            </p:cNvPr>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3" name="Google Shape;42185;p18">
              <a:extLst>
                <a:ext uri="{FF2B5EF4-FFF2-40B4-BE49-F238E27FC236}">
                  <a16:creationId xmlns:a16="http://schemas.microsoft.com/office/drawing/2014/main" id="{C691B598-E3EF-4F05-B91C-5CB2969E79B3}"/>
                </a:ext>
              </a:extLst>
            </p:cNvPr>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4" name="Google Shape;42186;p18">
              <a:extLst>
                <a:ext uri="{FF2B5EF4-FFF2-40B4-BE49-F238E27FC236}">
                  <a16:creationId xmlns:a16="http://schemas.microsoft.com/office/drawing/2014/main" id="{1E8162EE-5093-4447-963D-0231ED8FCF32}"/>
                </a:ext>
              </a:extLst>
            </p:cNvPr>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5" name="Google Shape;42187;p18">
              <a:extLst>
                <a:ext uri="{FF2B5EF4-FFF2-40B4-BE49-F238E27FC236}">
                  <a16:creationId xmlns:a16="http://schemas.microsoft.com/office/drawing/2014/main" id="{63226060-4AB5-4B89-89F4-9C1CFBE7311F}"/>
                </a:ext>
              </a:extLst>
            </p:cNvPr>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6" name="Google Shape;42188;p18">
              <a:extLst>
                <a:ext uri="{FF2B5EF4-FFF2-40B4-BE49-F238E27FC236}">
                  <a16:creationId xmlns:a16="http://schemas.microsoft.com/office/drawing/2014/main" id="{22DEA981-6297-48D9-A1D6-09CB928B6465}"/>
                </a:ext>
              </a:extLst>
            </p:cNvPr>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7" name="Google Shape;42189;p18">
              <a:extLst>
                <a:ext uri="{FF2B5EF4-FFF2-40B4-BE49-F238E27FC236}">
                  <a16:creationId xmlns:a16="http://schemas.microsoft.com/office/drawing/2014/main" id="{87980E64-B503-49E8-AD59-DC49E79CB58D}"/>
                </a:ext>
              </a:extLst>
            </p:cNvPr>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8" name="Google Shape;42190;p18">
              <a:extLst>
                <a:ext uri="{FF2B5EF4-FFF2-40B4-BE49-F238E27FC236}">
                  <a16:creationId xmlns:a16="http://schemas.microsoft.com/office/drawing/2014/main" id="{03D6E8F9-808C-4DD2-B968-8398C23AC6BD}"/>
                </a:ext>
              </a:extLst>
            </p:cNvPr>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79" name="Google Shape;42191;p18">
              <a:extLst>
                <a:ext uri="{FF2B5EF4-FFF2-40B4-BE49-F238E27FC236}">
                  <a16:creationId xmlns:a16="http://schemas.microsoft.com/office/drawing/2014/main" id="{7ABE86F4-65D7-4D18-B004-5BA323113357}"/>
                </a:ext>
              </a:extLst>
            </p:cNvPr>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0" name="Google Shape;42192;p18">
              <a:extLst>
                <a:ext uri="{FF2B5EF4-FFF2-40B4-BE49-F238E27FC236}">
                  <a16:creationId xmlns:a16="http://schemas.microsoft.com/office/drawing/2014/main" id="{E738DEA6-D559-4A16-8AF4-1F1466A8DA2D}"/>
                </a:ext>
              </a:extLst>
            </p:cNvPr>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1" name="Google Shape;42193;p18">
              <a:extLst>
                <a:ext uri="{FF2B5EF4-FFF2-40B4-BE49-F238E27FC236}">
                  <a16:creationId xmlns:a16="http://schemas.microsoft.com/office/drawing/2014/main" id="{6712BCF4-B232-4F09-BB5B-E66957329EC5}"/>
                </a:ext>
              </a:extLst>
            </p:cNvPr>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2" name="Google Shape;42194;p18">
              <a:extLst>
                <a:ext uri="{FF2B5EF4-FFF2-40B4-BE49-F238E27FC236}">
                  <a16:creationId xmlns:a16="http://schemas.microsoft.com/office/drawing/2014/main" id="{8354CE9D-D89F-4A6C-8CA3-30B798E36232}"/>
                </a:ext>
              </a:extLst>
            </p:cNvPr>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3" name="Google Shape;42195;p18">
              <a:extLst>
                <a:ext uri="{FF2B5EF4-FFF2-40B4-BE49-F238E27FC236}">
                  <a16:creationId xmlns:a16="http://schemas.microsoft.com/office/drawing/2014/main" id="{417055B5-80FB-4EDE-A3DA-F3622580F134}"/>
                </a:ext>
              </a:extLst>
            </p:cNvPr>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4" name="Google Shape;42196;p18">
              <a:extLst>
                <a:ext uri="{FF2B5EF4-FFF2-40B4-BE49-F238E27FC236}">
                  <a16:creationId xmlns:a16="http://schemas.microsoft.com/office/drawing/2014/main" id="{85CDA987-150B-44E1-A6F4-D93B59CC36FA}"/>
                </a:ext>
              </a:extLst>
            </p:cNvPr>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5" name="Google Shape;42197;p18">
              <a:extLst>
                <a:ext uri="{FF2B5EF4-FFF2-40B4-BE49-F238E27FC236}">
                  <a16:creationId xmlns:a16="http://schemas.microsoft.com/office/drawing/2014/main" id="{200E358C-3824-404C-B75E-6F8F9E406D35}"/>
                </a:ext>
              </a:extLst>
            </p:cNvPr>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6" name="Google Shape;42198;p18">
              <a:extLst>
                <a:ext uri="{FF2B5EF4-FFF2-40B4-BE49-F238E27FC236}">
                  <a16:creationId xmlns:a16="http://schemas.microsoft.com/office/drawing/2014/main" id="{7C1AD1A6-B041-4146-9898-23134A9C74AD}"/>
                </a:ext>
              </a:extLst>
            </p:cNvPr>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7" name="Google Shape;42199;p18">
              <a:extLst>
                <a:ext uri="{FF2B5EF4-FFF2-40B4-BE49-F238E27FC236}">
                  <a16:creationId xmlns:a16="http://schemas.microsoft.com/office/drawing/2014/main" id="{B22971AB-6392-4050-813C-3950E54BF16A}"/>
                </a:ext>
              </a:extLst>
            </p:cNvPr>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8" name="Google Shape;42200;p18">
              <a:extLst>
                <a:ext uri="{FF2B5EF4-FFF2-40B4-BE49-F238E27FC236}">
                  <a16:creationId xmlns:a16="http://schemas.microsoft.com/office/drawing/2014/main" id="{D64EC996-09A4-4581-B9C4-627CE43163D0}"/>
                </a:ext>
              </a:extLst>
            </p:cNvPr>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89" name="Google Shape;42201;p18">
              <a:extLst>
                <a:ext uri="{FF2B5EF4-FFF2-40B4-BE49-F238E27FC236}">
                  <a16:creationId xmlns:a16="http://schemas.microsoft.com/office/drawing/2014/main" id="{83E3C6A8-9E2B-4E71-9B43-5A7EC2BB66E5}"/>
                </a:ext>
              </a:extLst>
            </p:cNvPr>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0" name="Google Shape;42202;p18">
              <a:extLst>
                <a:ext uri="{FF2B5EF4-FFF2-40B4-BE49-F238E27FC236}">
                  <a16:creationId xmlns:a16="http://schemas.microsoft.com/office/drawing/2014/main" id="{2E5274B5-0FDB-4D64-8253-A0E91FBC1279}"/>
                </a:ext>
              </a:extLst>
            </p:cNvPr>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1" name="Google Shape;42203;p18">
              <a:extLst>
                <a:ext uri="{FF2B5EF4-FFF2-40B4-BE49-F238E27FC236}">
                  <a16:creationId xmlns:a16="http://schemas.microsoft.com/office/drawing/2014/main" id="{37A60AE0-BCA2-4A03-A291-F4A652993A17}"/>
                </a:ext>
              </a:extLst>
            </p:cNvPr>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2" name="Google Shape;42204;p18">
              <a:extLst>
                <a:ext uri="{FF2B5EF4-FFF2-40B4-BE49-F238E27FC236}">
                  <a16:creationId xmlns:a16="http://schemas.microsoft.com/office/drawing/2014/main" id="{A338A95B-AC78-4AB6-B057-E05B09663A78}"/>
                </a:ext>
              </a:extLst>
            </p:cNvPr>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3" name="Google Shape;42205;p18">
              <a:extLst>
                <a:ext uri="{FF2B5EF4-FFF2-40B4-BE49-F238E27FC236}">
                  <a16:creationId xmlns:a16="http://schemas.microsoft.com/office/drawing/2014/main" id="{D67C5134-0892-4744-B67A-8FAC8785A6BB}"/>
                </a:ext>
              </a:extLst>
            </p:cNvPr>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4" name="Google Shape;42206;p18">
              <a:extLst>
                <a:ext uri="{FF2B5EF4-FFF2-40B4-BE49-F238E27FC236}">
                  <a16:creationId xmlns:a16="http://schemas.microsoft.com/office/drawing/2014/main" id="{C8882034-8BE2-4615-A28A-41F415F6A943}"/>
                </a:ext>
              </a:extLst>
            </p:cNvPr>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5" name="Google Shape;42207;p18">
              <a:extLst>
                <a:ext uri="{FF2B5EF4-FFF2-40B4-BE49-F238E27FC236}">
                  <a16:creationId xmlns:a16="http://schemas.microsoft.com/office/drawing/2014/main" id="{F6985025-C18B-4ADE-A2EC-063E7A59326F}"/>
                </a:ext>
              </a:extLst>
            </p:cNvPr>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6" name="Google Shape;42208;p18">
              <a:extLst>
                <a:ext uri="{FF2B5EF4-FFF2-40B4-BE49-F238E27FC236}">
                  <a16:creationId xmlns:a16="http://schemas.microsoft.com/office/drawing/2014/main" id="{267147E4-4260-4CE9-BA4E-3B49FE2123EA}"/>
                </a:ext>
              </a:extLst>
            </p:cNvPr>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7" name="Google Shape;42209;p18">
              <a:extLst>
                <a:ext uri="{FF2B5EF4-FFF2-40B4-BE49-F238E27FC236}">
                  <a16:creationId xmlns:a16="http://schemas.microsoft.com/office/drawing/2014/main" id="{7EFC2BB3-549D-4333-873F-CC0D71338768}"/>
                </a:ext>
              </a:extLst>
            </p:cNvPr>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8" name="Google Shape;42210;p18">
              <a:extLst>
                <a:ext uri="{FF2B5EF4-FFF2-40B4-BE49-F238E27FC236}">
                  <a16:creationId xmlns:a16="http://schemas.microsoft.com/office/drawing/2014/main" id="{57DD09AF-EED3-467D-B2DD-05F328A388D9}"/>
                </a:ext>
              </a:extLst>
            </p:cNvPr>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499" name="Google Shape;42211;p18">
              <a:extLst>
                <a:ext uri="{FF2B5EF4-FFF2-40B4-BE49-F238E27FC236}">
                  <a16:creationId xmlns:a16="http://schemas.microsoft.com/office/drawing/2014/main" id="{A2BA3033-4BC1-4FBC-9844-4C110A228C7E}"/>
                </a:ext>
              </a:extLst>
            </p:cNvPr>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0" name="Google Shape;42212;p18">
              <a:extLst>
                <a:ext uri="{FF2B5EF4-FFF2-40B4-BE49-F238E27FC236}">
                  <a16:creationId xmlns:a16="http://schemas.microsoft.com/office/drawing/2014/main" id="{BF10D155-8C26-4F49-A281-3E2FF6A27835}"/>
                </a:ext>
              </a:extLst>
            </p:cNvPr>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1" name="Google Shape;42213;p18">
              <a:extLst>
                <a:ext uri="{FF2B5EF4-FFF2-40B4-BE49-F238E27FC236}">
                  <a16:creationId xmlns:a16="http://schemas.microsoft.com/office/drawing/2014/main" id="{737DE4A4-447C-41C5-A78D-10A8A9944035}"/>
                </a:ext>
              </a:extLst>
            </p:cNvPr>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2" name="Google Shape;42214;p18">
              <a:extLst>
                <a:ext uri="{FF2B5EF4-FFF2-40B4-BE49-F238E27FC236}">
                  <a16:creationId xmlns:a16="http://schemas.microsoft.com/office/drawing/2014/main" id="{A04305ED-F374-4E76-9CED-E1444AF4B355}"/>
                </a:ext>
              </a:extLst>
            </p:cNvPr>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3" name="Google Shape;42215;p18">
              <a:extLst>
                <a:ext uri="{FF2B5EF4-FFF2-40B4-BE49-F238E27FC236}">
                  <a16:creationId xmlns:a16="http://schemas.microsoft.com/office/drawing/2014/main" id="{B6148571-A03E-40E8-B7AE-C7A42B3FBE6D}"/>
                </a:ext>
              </a:extLst>
            </p:cNvPr>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4" name="Google Shape;42216;p18">
              <a:extLst>
                <a:ext uri="{FF2B5EF4-FFF2-40B4-BE49-F238E27FC236}">
                  <a16:creationId xmlns:a16="http://schemas.microsoft.com/office/drawing/2014/main" id="{4D78C4DC-6D73-4B51-970B-50EE0097F33A}"/>
                </a:ext>
              </a:extLst>
            </p:cNvPr>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5" name="Google Shape;42217;p18">
              <a:extLst>
                <a:ext uri="{FF2B5EF4-FFF2-40B4-BE49-F238E27FC236}">
                  <a16:creationId xmlns:a16="http://schemas.microsoft.com/office/drawing/2014/main" id="{556CBA32-99B8-4815-BC47-06CC0CEAD636}"/>
                </a:ext>
              </a:extLst>
            </p:cNvPr>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6" name="Google Shape;42218;p18">
              <a:extLst>
                <a:ext uri="{FF2B5EF4-FFF2-40B4-BE49-F238E27FC236}">
                  <a16:creationId xmlns:a16="http://schemas.microsoft.com/office/drawing/2014/main" id="{0B4D0300-9015-40C1-85D6-2CD832D30CCE}"/>
                </a:ext>
              </a:extLst>
            </p:cNvPr>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7" name="Google Shape;42219;p18">
              <a:extLst>
                <a:ext uri="{FF2B5EF4-FFF2-40B4-BE49-F238E27FC236}">
                  <a16:creationId xmlns:a16="http://schemas.microsoft.com/office/drawing/2014/main" id="{3D2E55A2-F317-4D9D-888C-8B9D1E56A3F7}"/>
                </a:ext>
              </a:extLst>
            </p:cNvPr>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8" name="Google Shape;42220;p18">
              <a:extLst>
                <a:ext uri="{FF2B5EF4-FFF2-40B4-BE49-F238E27FC236}">
                  <a16:creationId xmlns:a16="http://schemas.microsoft.com/office/drawing/2014/main" id="{824ACE48-97B6-4427-8EDC-D5EE56337811}"/>
                </a:ext>
              </a:extLst>
            </p:cNvPr>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09" name="Google Shape;42221;p18">
              <a:extLst>
                <a:ext uri="{FF2B5EF4-FFF2-40B4-BE49-F238E27FC236}">
                  <a16:creationId xmlns:a16="http://schemas.microsoft.com/office/drawing/2014/main" id="{FF132586-8BF3-4044-B446-6DC695FCA959}"/>
                </a:ext>
              </a:extLst>
            </p:cNvPr>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0" name="Google Shape;42222;p18">
              <a:extLst>
                <a:ext uri="{FF2B5EF4-FFF2-40B4-BE49-F238E27FC236}">
                  <a16:creationId xmlns:a16="http://schemas.microsoft.com/office/drawing/2014/main" id="{56AA52C5-EA24-48F3-A0F7-4F39BF5769B6}"/>
                </a:ext>
              </a:extLst>
            </p:cNvPr>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1" name="Google Shape;42223;p18">
              <a:extLst>
                <a:ext uri="{FF2B5EF4-FFF2-40B4-BE49-F238E27FC236}">
                  <a16:creationId xmlns:a16="http://schemas.microsoft.com/office/drawing/2014/main" id="{D465704E-165D-4191-B437-1431159D35F0}"/>
                </a:ext>
              </a:extLst>
            </p:cNvPr>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2" name="Google Shape;42224;p18">
              <a:extLst>
                <a:ext uri="{FF2B5EF4-FFF2-40B4-BE49-F238E27FC236}">
                  <a16:creationId xmlns:a16="http://schemas.microsoft.com/office/drawing/2014/main" id="{28F6B505-83ED-4BF0-B872-ACFD2B19ED18}"/>
                </a:ext>
              </a:extLst>
            </p:cNvPr>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3" name="Google Shape;42225;p18">
              <a:extLst>
                <a:ext uri="{FF2B5EF4-FFF2-40B4-BE49-F238E27FC236}">
                  <a16:creationId xmlns:a16="http://schemas.microsoft.com/office/drawing/2014/main" id="{864C4D42-84AC-44B7-9CF5-D65781B2F671}"/>
                </a:ext>
              </a:extLst>
            </p:cNvPr>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4" name="Google Shape;42226;p18">
              <a:extLst>
                <a:ext uri="{FF2B5EF4-FFF2-40B4-BE49-F238E27FC236}">
                  <a16:creationId xmlns:a16="http://schemas.microsoft.com/office/drawing/2014/main" id="{51B318E5-A93B-4489-9719-3F41A3FBFDF2}"/>
                </a:ext>
              </a:extLst>
            </p:cNvPr>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5" name="Google Shape;42227;p18">
              <a:extLst>
                <a:ext uri="{FF2B5EF4-FFF2-40B4-BE49-F238E27FC236}">
                  <a16:creationId xmlns:a16="http://schemas.microsoft.com/office/drawing/2014/main" id="{BCB569CC-6A2F-41AF-99D9-97C82B682170}"/>
                </a:ext>
              </a:extLst>
            </p:cNvPr>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6" name="Google Shape;42228;p18">
              <a:extLst>
                <a:ext uri="{FF2B5EF4-FFF2-40B4-BE49-F238E27FC236}">
                  <a16:creationId xmlns:a16="http://schemas.microsoft.com/office/drawing/2014/main" id="{DED1E9D3-2D0C-4612-BBEC-E0B457FBF0BB}"/>
                </a:ext>
              </a:extLst>
            </p:cNvPr>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7" name="Google Shape;42229;p18">
              <a:extLst>
                <a:ext uri="{FF2B5EF4-FFF2-40B4-BE49-F238E27FC236}">
                  <a16:creationId xmlns:a16="http://schemas.microsoft.com/office/drawing/2014/main" id="{EF0E3D7A-5C41-4765-BD4B-5572D99809AE}"/>
                </a:ext>
              </a:extLst>
            </p:cNvPr>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8" name="Google Shape;42230;p18">
              <a:extLst>
                <a:ext uri="{FF2B5EF4-FFF2-40B4-BE49-F238E27FC236}">
                  <a16:creationId xmlns:a16="http://schemas.microsoft.com/office/drawing/2014/main" id="{0E9E71D5-4568-4E95-8B40-285BB2EE5D6F}"/>
                </a:ext>
              </a:extLst>
            </p:cNvPr>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19" name="Google Shape;42231;p18">
              <a:extLst>
                <a:ext uri="{FF2B5EF4-FFF2-40B4-BE49-F238E27FC236}">
                  <a16:creationId xmlns:a16="http://schemas.microsoft.com/office/drawing/2014/main" id="{7E6BE05F-16AB-4986-B78B-E03EEAF4DE20}"/>
                </a:ext>
              </a:extLst>
            </p:cNvPr>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0" name="Google Shape;42232;p18">
              <a:extLst>
                <a:ext uri="{FF2B5EF4-FFF2-40B4-BE49-F238E27FC236}">
                  <a16:creationId xmlns:a16="http://schemas.microsoft.com/office/drawing/2014/main" id="{FFB609EA-6D1A-4C97-9205-2F39F62945F3}"/>
                </a:ext>
              </a:extLst>
            </p:cNvPr>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1" name="Google Shape;42233;p18">
              <a:extLst>
                <a:ext uri="{FF2B5EF4-FFF2-40B4-BE49-F238E27FC236}">
                  <a16:creationId xmlns:a16="http://schemas.microsoft.com/office/drawing/2014/main" id="{A410792B-AA38-4561-AB43-F12DA354F93B}"/>
                </a:ext>
              </a:extLst>
            </p:cNvPr>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2" name="Google Shape;42234;p18">
              <a:extLst>
                <a:ext uri="{FF2B5EF4-FFF2-40B4-BE49-F238E27FC236}">
                  <a16:creationId xmlns:a16="http://schemas.microsoft.com/office/drawing/2014/main" id="{1EE44DB3-B888-4127-B22F-092BA669C2B1}"/>
                </a:ext>
              </a:extLst>
            </p:cNvPr>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3" name="Google Shape;42235;p18">
              <a:extLst>
                <a:ext uri="{FF2B5EF4-FFF2-40B4-BE49-F238E27FC236}">
                  <a16:creationId xmlns:a16="http://schemas.microsoft.com/office/drawing/2014/main" id="{1ED4D838-5029-4165-AE27-9E0AF71B3FF8}"/>
                </a:ext>
              </a:extLst>
            </p:cNvPr>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4" name="Google Shape;42236;p18">
              <a:extLst>
                <a:ext uri="{FF2B5EF4-FFF2-40B4-BE49-F238E27FC236}">
                  <a16:creationId xmlns:a16="http://schemas.microsoft.com/office/drawing/2014/main" id="{4C638044-B1B4-4736-B8F5-5B7796C3B6AA}"/>
                </a:ext>
              </a:extLst>
            </p:cNvPr>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5" name="Google Shape;42237;p18">
              <a:extLst>
                <a:ext uri="{FF2B5EF4-FFF2-40B4-BE49-F238E27FC236}">
                  <a16:creationId xmlns:a16="http://schemas.microsoft.com/office/drawing/2014/main" id="{D7EBBCDC-39DE-45D3-B625-C16EFCE8980D}"/>
                </a:ext>
              </a:extLst>
            </p:cNvPr>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6" name="Google Shape;42238;p18">
              <a:extLst>
                <a:ext uri="{FF2B5EF4-FFF2-40B4-BE49-F238E27FC236}">
                  <a16:creationId xmlns:a16="http://schemas.microsoft.com/office/drawing/2014/main" id="{04CE0D5F-9531-4D30-BD1B-A7BA1C6CDAEC}"/>
                </a:ext>
              </a:extLst>
            </p:cNvPr>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7" name="Google Shape;42239;p18">
              <a:extLst>
                <a:ext uri="{FF2B5EF4-FFF2-40B4-BE49-F238E27FC236}">
                  <a16:creationId xmlns:a16="http://schemas.microsoft.com/office/drawing/2014/main" id="{01B8CF7A-B460-466D-919C-9591615709F1}"/>
                </a:ext>
              </a:extLst>
            </p:cNvPr>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8" name="Google Shape;42240;p18">
              <a:extLst>
                <a:ext uri="{FF2B5EF4-FFF2-40B4-BE49-F238E27FC236}">
                  <a16:creationId xmlns:a16="http://schemas.microsoft.com/office/drawing/2014/main" id="{02CD60A2-9E94-46B5-880E-BEE1F12C6D66}"/>
                </a:ext>
              </a:extLst>
            </p:cNvPr>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29" name="Google Shape;42241;p18">
              <a:extLst>
                <a:ext uri="{FF2B5EF4-FFF2-40B4-BE49-F238E27FC236}">
                  <a16:creationId xmlns:a16="http://schemas.microsoft.com/office/drawing/2014/main" id="{4151DC0E-1706-44F5-B9C3-B1F4A27D48BE}"/>
                </a:ext>
              </a:extLst>
            </p:cNvPr>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0" name="Google Shape;42242;p18">
              <a:extLst>
                <a:ext uri="{FF2B5EF4-FFF2-40B4-BE49-F238E27FC236}">
                  <a16:creationId xmlns:a16="http://schemas.microsoft.com/office/drawing/2014/main" id="{F4ECB79C-BA64-4DD3-BC0E-F7288C8BB3E3}"/>
                </a:ext>
              </a:extLst>
            </p:cNvPr>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1" name="Google Shape;42243;p18">
              <a:extLst>
                <a:ext uri="{FF2B5EF4-FFF2-40B4-BE49-F238E27FC236}">
                  <a16:creationId xmlns:a16="http://schemas.microsoft.com/office/drawing/2014/main" id="{002C2BDA-F3AE-4CE0-AC59-8956DE36FBD7}"/>
                </a:ext>
              </a:extLst>
            </p:cNvPr>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2" name="Google Shape;42244;p18">
              <a:extLst>
                <a:ext uri="{FF2B5EF4-FFF2-40B4-BE49-F238E27FC236}">
                  <a16:creationId xmlns:a16="http://schemas.microsoft.com/office/drawing/2014/main" id="{D0CC8E42-3186-4777-B6EC-2E7DB613F87E}"/>
                </a:ext>
              </a:extLst>
            </p:cNvPr>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3" name="Google Shape;42245;p18">
              <a:extLst>
                <a:ext uri="{FF2B5EF4-FFF2-40B4-BE49-F238E27FC236}">
                  <a16:creationId xmlns:a16="http://schemas.microsoft.com/office/drawing/2014/main" id="{AF286CF8-4046-46D3-8060-1BA62DD1D2EA}"/>
                </a:ext>
              </a:extLst>
            </p:cNvPr>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4" name="Google Shape;42246;p18">
              <a:extLst>
                <a:ext uri="{FF2B5EF4-FFF2-40B4-BE49-F238E27FC236}">
                  <a16:creationId xmlns:a16="http://schemas.microsoft.com/office/drawing/2014/main" id="{D2308582-3434-46D9-A149-1F8923B0EFAB}"/>
                </a:ext>
              </a:extLst>
            </p:cNvPr>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5" name="Google Shape;42247;p18">
              <a:extLst>
                <a:ext uri="{FF2B5EF4-FFF2-40B4-BE49-F238E27FC236}">
                  <a16:creationId xmlns:a16="http://schemas.microsoft.com/office/drawing/2014/main" id="{F48FD159-4515-4571-8A79-43B81CF53897}"/>
                </a:ext>
              </a:extLst>
            </p:cNvPr>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6" name="Google Shape;42248;p18">
              <a:extLst>
                <a:ext uri="{FF2B5EF4-FFF2-40B4-BE49-F238E27FC236}">
                  <a16:creationId xmlns:a16="http://schemas.microsoft.com/office/drawing/2014/main" id="{21CD414A-604D-4AC7-AE7C-AF4620178BA4}"/>
                </a:ext>
              </a:extLst>
            </p:cNvPr>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7" name="Google Shape;42249;p18">
              <a:extLst>
                <a:ext uri="{FF2B5EF4-FFF2-40B4-BE49-F238E27FC236}">
                  <a16:creationId xmlns:a16="http://schemas.microsoft.com/office/drawing/2014/main" id="{F30604D7-6691-4F4E-A2DD-6C917CF0F3C8}"/>
                </a:ext>
              </a:extLst>
            </p:cNvPr>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8" name="Google Shape;42250;p18">
              <a:extLst>
                <a:ext uri="{FF2B5EF4-FFF2-40B4-BE49-F238E27FC236}">
                  <a16:creationId xmlns:a16="http://schemas.microsoft.com/office/drawing/2014/main" id="{01AFCBB5-FC86-4867-8042-77F3852CCACE}"/>
                </a:ext>
              </a:extLst>
            </p:cNvPr>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39" name="Google Shape;42251;p18">
              <a:extLst>
                <a:ext uri="{FF2B5EF4-FFF2-40B4-BE49-F238E27FC236}">
                  <a16:creationId xmlns:a16="http://schemas.microsoft.com/office/drawing/2014/main" id="{2246EE7F-AF15-48FB-A3EF-F13813F143D9}"/>
                </a:ext>
              </a:extLst>
            </p:cNvPr>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0" name="Google Shape;42252;p18">
              <a:extLst>
                <a:ext uri="{FF2B5EF4-FFF2-40B4-BE49-F238E27FC236}">
                  <a16:creationId xmlns:a16="http://schemas.microsoft.com/office/drawing/2014/main" id="{1D82BB40-3574-4FFA-8424-7A8CE048D82B}"/>
                </a:ext>
              </a:extLst>
            </p:cNvPr>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1" name="Google Shape;42253;p18">
              <a:extLst>
                <a:ext uri="{FF2B5EF4-FFF2-40B4-BE49-F238E27FC236}">
                  <a16:creationId xmlns:a16="http://schemas.microsoft.com/office/drawing/2014/main" id="{CCDD73AE-B9DC-47B2-94D0-29EC96508FB7}"/>
                </a:ext>
              </a:extLst>
            </p:cNvPr>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2" name="Google Shape;42254;p18">
              <a:extLst>
                <a:ext uri="{FF2B5EF4-FFF2-40B4-BE49-F238E27FC236}">
                  <a16:creationId xmlns:a16="http://schemas.microsoft.com/office/drawing/2014/main" id="{FDD89529-8C23-4F88-A229-9FD9B12A43AD}"/>
                </a:ext>
              </a:extLst>
            </p:cNvPr>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3" name="Google Shape;42255;p18">
              <a:extLst>
                <a:ext uri="{FF2B5EF4-FFF2-40B4-BE49-F238E27FC236}">
                  <a16:creationId xmlns:a16="http://schemas.microsoft.com/office/drawing/2014/main" id="{B717C827-2E7B-42E7-A32D-204B685BE5A8}"/>
                </a:ext>
              </a:extLst>
            </p:cNvPr>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4" name="Google Shape;42256;p18">
              <a:extLst>
                <a:ext uri="{FF2B5EF4-FFF2-40B4-BE49-F238E27FC236}">
                  <a16:creationId xmlns:a16="http://schemas.microsoft.com/office/drawing/2014/main" id="{45C6D24D-68BA-406C-AA9A-714F8D5EFBFD}"/>
                </a:ext>
              </a:extLst>
            </p:cNvPr>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5" name="Google Shape;42257;p18">
              <a:extLst>
                <a:ext uri="{FF2B5EF4-FFF2-40B4-BE49-F238E27FC236}">
                  <a16:creationId xmlns:a16="http://schemas.microsoft.com/office/drawing/2014/main" id="{EAE40D5B-6A8C-4C17-8563-D71020B303CC}"/>
                </a:ext>
              </a:extLst>
            </p:cNvPr>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6" name="Google Shape;42258;p18">
              <a:extLst>
                <a:ext uri="{FF2B5EF4-FFF2-40B4-BE49-F238E27FC236}">
                  <a16:creationId xmlns:a16="http://schemas.microsoft.com/office/drawing/2014/main" id="{5B5C63B3-D67F-4524-977F-0961BFD0EAAD}"/>
                </a:ext>
              </a:extLst>
            </p:cNvPr>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7" name="Google Shape;42259;p18">
              <a:extLst>
                <a:ext uri="{FF2B5EF4-FFF2-40B4-BE49-F238E27FC236}">
                  <a16:creationId xmlns:a16="http://schemas.microsoft.com/office/drawing/2014/main" id="{F2B189F5-1C0C-440B-B39A-0B25074A56B3}"/>
                </a:ext>
              </a:extLst>
            </p:cNvPr>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8" name="Google Shape;42260;p18">
              <a:extLst>
                <a:ext uri="{FF2B5EF4-FFF2-40B4-BE49-F238E27FC236}">
                  <a16:creationId xmlns:a16="http://schemas.microsoft.com/office/drawing/2014/main" id="{8292F16A-5D0B-4733-BB27-BD02A112071F}"/>
                </a:ext>
              </a:extLst>
            </p:cNvPr>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49" name="Google Shape;42261;p18">
              <a:extLst>
                <a:ext uri="{FF2B5EF4-FFF2-40B4-BE49-F238E27FC236}">
                  <a16:creationId xmlns:a16="http://schemas.microsoft.com/office/drawing/2014/main" id="{E6F13EC6-A8AC-47DB-B326-E9830B2509B7}"/>
                </a:ext>
              </a:extLst>
            </p:cNvPr>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0" name="Google Shape;42262;p18">
              <a:extLst>
                <a:ext uri="{FF2B5EF4-FFF2-40B4-BE49-F238E27FC236}">
                  <a16:creationId xmlns:a16="http://schemas.microsoft.com/office/drawing/2014/main" id="{E8B9C8AE-FC57-4584-AD3C-E087C69D84FB}"/>
                </a:ext>
              </a:extLst>
            </p:cNvPr>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1" name="Google Shape;42263;p18">
              <a:extLst>
                <a:ext uri="{FF2B5EF4-FFF2-40B4-BE49-F238E27FC236}">
                  <a16:creationId xmlns:a16="http://schemas.microsoft.com/office/drawing/2014/main" id="{AE307AC1-A4FF-422E-8203-82E249A52675}"/>
                </a:ext>
              </a:extLst>
            </p:cNvPr>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2" name="Google Shape;42264;p18">
              <a:extLst>
                <a:ext uri="{FF2B5EF4-FFF2-40B4-BE49-F238E27FC236}">
                  <a16:creationId xmlns:a16="http://schemas.microsoft.com/office/drawing/2014/main" id="{42992167-CF7D-4AA4-AC00-C8853AC47CEE}"/>
                </a:ext>
              </a:extLst>
            </p:cNvPr>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3" name="Google Shape;42265;p18">
              <a:extLst>
                <a:ext uri="{FF2B5EF4-FFF2-40B4-BE49-F238E27FC236}">
                  <a16:creationId xmlns:a16="http://schemas.microsoft.com/office/drawing/2014/main" id="{FBD2922F-0C46-424C-BAE8-11BF93CB2FEB}"/>
                </a:ext>
              </a:extLst>
            </p:cNvPr>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4" name="Google Shape;42266;p18">
              <a:extLst>
                <a:ext uri="{FF2B5EF4-FFF2-40B4-BE49-F238E27FC236}">
                  <a16:creationId xmlns:a16="http://schemas.microsoft.com/office/drawing/2014/main" id="{1349F575-39E2-4B66-B496-4AA8129A9B0B}"/>
                </a:ext>
              </a:extLst>
            </p:cNvPr>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5" name="Google Shape;42267;p18">
              <a:extLst>
                <a:ext uri="{FF2B5EF4-FFF2-40B4-BE49-F238E27FC236}">
                  <a16:creationId xmlns:a16="http://schemas.microsoft.com/office/drawing/2014/main" id="{412F4F5D-847A-471A-A366-552A88098707}"/>
                </a:ext>
              </a:extLst>
            </p:cNvPr>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6" name="Google Shape;42268;p18">
              <a:extLst>
                <a:ext uri="{FF2B5EF4-FFF2-40B4-BE49-F238E27FC236}">
                  <a16:creationId xmlns:a16="http://schemas.microsoft.com/office/drawing/2014/main" id="{C777626D-D6DE-4E59-86CC-CE3D94814899}"/>
                </a:ext>
              </a:extLst>
            </p:cNvPr>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7" name="Google Shape;42269;p18">
              <a:extLst>
                <a:ext uri="{FF2B5EF4-FFF2-40B4-BE49-F238E27FC236}">
                  <a16:creationId xmlns:a16="http://schemas.microsoft.com/office/drawing/2014/main" id="{4529EFF2-8834-4671-A089-4C3ACE49882A}"/>
                </a:ext>
              </a:extLst>
            </p:cNvPr>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8" name="Google Shape;42270;p18">
              <a:extLst>
                <a:ext uri="{FF2B5EF4-FFF2-40B4-BE49-F238E27FC236}">
                  <a16:creationId xmlns:a16="http://schemas.microsoft.com/office/drawing/2014/main" id="{FD3DED1D-EC54-43F4-99E1-921131342C2E}"/>
                </a:ext>
              </a:extLst>
            </p:cNvPr>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59" name="Google Shape;42271;p18">
              <a:extLst>
                <a:ext uri="{FF2B5EF4-FFF2-40B4-BE49-F238E27FC236}">
                  <a16:creationId xmlns:a16="http://schemas.microsoft.com/office/drawing/2014/main" id="{CBB89E9E-84A0-4329-BC3F-B96C0A2BF3BF}"/>
                </a:ext>
              </a:extLst>
            </p:cNvPr>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0" name="Google Shape;42272;p18">
              <a:extLst>
                <a:ext uri="{FF2B5EF4-FFF2-40B4-BE49-F238E27FC236}">
                  <a16:creationId xmlns:a16="http://schemas.microsoft.com/office/drawing/2014/main" id="{6DCD3C23-08B7-4B1F-8CB6-652F9131FFF3}"/>
                </a:ext>
              </a:extLst>
            </p:cNvPr>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1" name="Google Shape;42273;p18">
              <a:extLst>
                <a:ext uri="{FF2B5EF4-FFF2-40B4-BE49-F238E27FC236}">
                  <a16:creationId xmlns:a16="http://schemas.microsoft.com/office/drawing/2014/main" id="{200B17FA-3B29-4890-BA20-767F32A8F3C1}"/>
                </a:ext>
              </a:extLst>
            </p:cNvPr>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2" name="Google Shape;42274;p18">
              <a:extLst>
                <a:ext uri="{FF2B5EF4-FFF2-40B4-BE49-F238E27FC236}">
                  <a16:creationId xmlns:a16="http://schemas.microsoft.com/office/drawing/2014/main" id="{B4221B56-2A6B-4E92-AC8C-399508495F52}"/>
                </a:ext>
              </a:extLst>
            </p:cNvPr>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3" name="Google Shape;42275;p18">
              <a:extLst>
                <a:ext uri="{FF2B5EF4-FFF2-40B4-BE49-F238E27FC236}">
                  <a16:creationId xmlns:a16="http://schemas.microsoft.com/office/drawing/2014/main" id="{AE304675-432D-454E-8CF7-1F4BB6C92063}"/>
                </a:ext>
              </a:extLst>
            </p:cNvPr>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4" name="Google Shape;42276;p18">
              <a:extLst>
                <a:ext uri="{FF2B5EF4-FFF2-40B4-BE49-F238E27FC236}">
                  <a16:creationId xmlns:a16="http://schemas.microsoft.com/office/drawing/2014/main" id="{35EA01CE-7F6C-4CB9-80D8-DE932903EFF7}"/>
                </a:ext>
              </a:extLst>
            </p:cNvPr>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5" name="Google Shape;42277;p18">
              <a:extLst>
                <a:ext uri="{FF2B5EF4-FFF2-40B4-BE49-F238E27FC236}">
                  <a16:creationId xmlns:a16="http://schemas.microsoft.com/office/drawing/2014/main" id="{334C942D-D904-48B6-BE2C-5AB9D8E2FA2B}"/>
                </a:ext>
              </a:extLst>
            </p:cNvPr>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6" name="Google Shape;42278;p18">
              <a:extLst>
                <a:ext uri="{FF2B5EF4-FFF2-40B4-BE49-F238E27FC236}">
                  <a16:creationId xmlns:a16="http://schemas.microsoft.com/office/drawing/2014/main" id="{7F1D93E3-6D86-4321-8140-C523521B31CC}"/>
                </a:ext>
              </a:extLst>
            </p:cNvPr>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7" name="Google Shape;42279;p18">
              <a:extLst>
                <a:ext uri="{FF2B5EF4-FFF2-40B4-BE49-F238E27FC236}">
                  <a16:creationId xmlns:a16="http://schemas.microsoft.com/office/drawing/2014/main" id="{66C80E90-0342-4C2D-AA72-6AF038B4EF31}"/>
                </a:ext>
              </a:extLst>
            </p:cNvPr>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8" name="Google Shape;42280;p18">
              <a:extLst>
                <a:ext uri="{FF2B5EF4-FFF2-40B4-BE49-F238E27FC236}">
                  <a16:creationId xmlns:a16="http://schemas.microsoft.com/office/drawing/2014/main" id="{141F8523-3E1E-4F22-9D06-E68E4C1B13D7}"/>
                </a:ext>
              </a:extLst>
            </p:cNvPr>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69" name="Google Shape;42281;p18">
              <a:extLst>
                <a:ext uri="{FF2B5EF4-FFF2-40B4-BE49-F238E27FC236}">
                  <a16:creationId xmlns:a16="http://schemas.microsoft.com/office/drawing/2014/main" id="{5F051536-1DB2-46EC-A603-DEBAAFC5CDEF}"/>
                </a:ext>
              </a:extLst>
            </p:cNvPr>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0" name="Google Shape;42282;p18">
              <a:extLst>
                <a:ext uri="{FF2B5EF4-FFF2-40B4-BE49-F238E27FC236}">
                  <a16:creationId xmlns:a16="http://schemas.microsoft.com/office/drawing/2014/main" id="{94B9FDE4-BEAB-438C-97F5-8E554B8AB813}"/>
                </a:ext>
              </a:extLst>
            </p:cNvPr>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1" name="Google Shape;42283;p18">
              <a:extLst>
                <a:ext uri="{FF2B5EF4-FFF2-40B4-BE49-F238E27FC236}">
                  <a16:creationId xmlns:a16="http://schemas.microsoft.com/office/drawing/2014/main" id="{24E8F52A-E23E-48C8-80D0-90C245238BBB}"/>
                </a:ext>
              </a:extLst>
            </p:cNvPr>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2" name="Google Shape;42284;p18">
              <a:extLst>
                <a:ext uri="{FF2B5EF4-FFF2-40B4-BE49-F238E27FC236}">
                  <a16:creationId xmlns:a16="http://schemas.microsoft.com/office/drawing/2014/main" id="{50A48946-1A9A-447B-8A53-40A3265486C9}"/>
                </a:ext>
              </a:extLst>
            </p:cNvPr>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3" name="Google Shape;42285;p18">
              <a:extLst>
                <a:ext uri="{FF2B5EF4-FFF2-40B4-BE49-F238E27FC236}">
                  <a16:creationId xmlns:a16="http://schemas.microsoft.com/office/drawing/2014/main" id="{6FD58E37-D78D-40D8-995B-3773B4052380}"/>
                </a:ext>
              </a:extLst>
            </p:cNvPr>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4" name="Google Shape;42286;p18">
              <a:extLst>
                <a:ext uri="{FF2B5EF4-FFF2-40B4-BE49-F238E27FC236}">
                  <a16:creationId xmlns:a16="http://schemas.microsoft.com/office/drawing/2014/main" id="{D1F1876D-8BEE-4B27-B603-D5D1C302EB6C}"/>
                </a:ext>
              </a:extLst>
            </p:cNvPr>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5" name="Google Shape;42287;p18">
              <a:extLst>
                <a:ext uri="{FF2B5EF4-FFF2-40B4-BE49-F238E27FC236}">
                  <a16:creationId xmlns:a16="http://schemas.microsoft.com/office/drawing/2014/main" id="{356DC2DF-6B94-42FF-AF4B-B0B5D7D8566B}"/>
                </a:ext>
              </a:extLst>
            </p:cNvPr>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6" name="Google Shape;42288;p18">
              <a:extLst>
                <a:ext uri="{FF2B5EF4-FFF2-40B4-BE49-F238E27FC236}">
                  <a16:creationId xmlns:a16="http://schemas.microsoft.com/office/drawing/2014/main" id="{F3598DD4-086E-4C26-A16F-C216517F2EA4}"/>
                </a:ext>
              </a:extLst>
            </p:cNvPr>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7" name="Google Shape;42289;p18">
              <a:extLst>
                <a:ext uri="{FF2B5EF4-FFF2-40B4-BE49-F238E27FC236}">
                  <a16:creationId xmlns:a16="http://schemas.microsoft.com/office/drawing/2014/main" id="{6AFD1E5A-B7A8-4840-98CF-8BCC6FE1C340}"/>
                </a:ext>
              </a:extLst>
            </p:cNvPr>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8" name="Google Shape;42290;p18">
              <a:extLst>
                <a:ext uri="{FF2B5EF4-FFF2-40B4-BE49-F238E27FC236}">
                  <a16:creationId xmlns:a16="http://schemas.microsoft.com/office/drawing/2014/main" id="{D4CB93F6-F196-4000-8BD0-62559EA428AB}"/>
                </a:ext>
              </a:extLst>
            </p:cNvPr>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79" name="Google Shape;42291;p18">
              <a:extLst>
                <a:ext uri="{FF2B5EF4-FFF2-40B4-BE49-F238E27FC236}">
                  <a16:creationId xmlns:a16="http://schemas.microsoft.com/office/drawing/2014/main" id="{29805D2B-7FD7-406B-A711-0BEFDE40C445}"/>
                </a:ext>
              </a:extLst>
            </p:cNvPr>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0" name="Google Shape;42292;p18">
              <a:extLst>
                <a:ext uri="{FF2B5EF4-FFF2-40B4-BE49-F238E27FC236}">
                  <a16:creationId xmlns:a16="http://schemas.microsoft.com/office/drawing/2014/main" id="{8D78B792-7F06-43C4-A2F9-F228A19D62A0}"/>
                </a:ext>
              </a:extLst>
            </p:cNvPr>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1" name="Google Shape;42293;p18">
              <a:extLst>
                <a:ext uri="{FF2B5EF4-FFF2-40B4-BE49-F238E27FC236}">
                  <a16:creationId xmlns:a16="http://schemas.microsoft.com/office/drawing/2014/main" id="{9DDF4469-65C6-4428-87D7-2B29E509F53E}"/>
                </a:ext>
              </a:extLst>
            </p:cNvPr>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2" name="Google Shape;42294;p18">
              <a:extLst>
                <a:ext uri="{FF2B5EF4-FFF2-40B4-BE49-F238E27FC236}">
                  <a16:creationId xmlns:a16="http://schemas.microsoft.com/office/drawing/2014/main" id="{714EB969-882E-41A6-8D96-3FC31CE2B75C}"/>
                </a:ext>
              </a:extLst>
            </p:cNvPr>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3" name="Google Shape;42295;p18">
              <a:extLst>
                <a:ext uri="{FF2B5EF4-FFF2-40B4-BE49-F238E27FC236}">
                  <a16:creationId xmlns:a16="http://schemas.microsoft.com/office/drawing/2014/main" id="{CC35D20B-D4D2-459A-AECD-5446B07BB35C}"/>
                </a:ext>
              </a:extLst>
            </p:cNvPr>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4" name="Google Shape;42296;p18">
              <a:extLst>
                <a:ext uri="{FF2B5EF4-FFF2-40B4-BE49-F238E27FC236}">
                  <a16:creationId xmlns:a16="http://schemas.microsoft.com/office/drawing/2014/main" id="{2334C4A8-980B-41A0-8817-3E156FBD3494}"/>
                </a:ext>
              </a:extLst>
            </p:cNvPr>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5" name="Google Shape;42297;p18">
              <a:extLst>
                <a:ext uri="{FF2B5EF4-FFF2-40B4-BE49-F238E27FC236}">
                  <a16:creationId xmlns:a16="http://schemas.microsoft.com/office/drawing/2014/main" id="{85E658FC-3BB2-4619-B5E5-7ECC9F748FEB}"/>
                </a:ext>
              </a:extLst>
            </p:cNvPr>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6" name="Google Shape;42298;p18">
              <a:extLst>
                <a:ext uri="{FF2B5EF4-FFF2-40B4-BE49-F238E27FC236}">
                  <a16:creationId xmlns:a16="http://schemas.microsoft.com/office/drawing/2014/main" id="{15AA2817-E182-4AB8-B225-DFA1F5562CF4}"/>
                </a:ext>
              </a:extLst>
            </p:cNvPr>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7" name="Google Shape;42299;p18">
              <a:extLst>
                <a:ext uri="{FF2B5EF4-FFF2-40B4-BE49-F238E27FC236}">
                  <a16:creationId xmlns:a16="http://schemas.microsoft.com/office/drawing/2014/main" id="{2F7E63E2-E168-4C49-B6F2-0ADA00B84F1B}"/>
                </a:ext>
              </a:extLst>
            </p:cNvPr>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8" name="Google Shape;42300;p18">
              <a:extLst>
                <a:ext uri="{FF2B5EF4-FFF2-40B4-BE49-F238E27FC236}">
                  <a16:creationId xmlns:a16="http://schemas.microsoft.com/office/drawing/2014/main" id="{2796B02E-2740-4EC0-B0D1-1D23BAD8A78C}"/>
                </a:ext>
              </a:extLst>
            </p:cNvPr>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89" name="Google Shape;42301;p18">
              <a:extLst>
                <a:ext uri="{FF2B5EF4-FFF2-40B4-BE49-F238E27FC236}">
                  <a16:creationId xmlns:a16="http://schemas.microsoft.com/office/drawing/2014/main" id="{97CC3D1F-63D7-4A8C-BBBA-F419C9E81A51}"/>
                </a:ext>
              </a:extLst>
            </p:cNvPr>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0" name="Google Shape;42302;p18">
              <a:extLst>
                <a:ext uri="{FF2B5EF4-FFF2-40B4-BE49-F238E27FC236}">
                  <a16:creationId xmlns:a16="http://schemas.microsoft.com/office/drawing/2014/main" id="{E67398CF-09FF-4CD1-91DD-12C43209C779}"/>
                </a:ext>
              </a:extLst>
            </p:cNvPr>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1" name="Google Shape;42303;p18">
              <a:extLst>
                <a:ext uri="{FF2B5EF4-FFF2-40B4-BE49-F238E27FC236}">
                  <a16:creationId xmlns:a16="http://schemas.microsoft.com/office/drawing/2014/main" id="{74586E81-465D-4F3F-B195-432BC02A8411}"/>
                </a:ext>
              </a:extLst>
            </p:cNvPr>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2" name="Google Shape;42304;p18">
              <a:extLst>
                <a:ext uri="{FF2B5EF4-FFF2-40B4-BE49-F238E27FC236}">
                  <a16:creationId xmlns:a16="http://schemas.microsoft.com/office/drawing/2014/main" id="{8819D2AD-8CD4-4AEB-A8C1-7F0B4D04EC92}"/>
                </a:ext>
              </a:extLst>
            </p:cNvPr>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3" name="Google Shape;42305;p18">
              <a:extLst>
                <a:ext uri="{FF2B5EF4-FFF2-40B4-BE49-F238E27FC236}">
                  <a16:creationId xmlns:a16="http://schemas.microsoft.com/office/drawing/2014/main" id="{E65207E5-30DA-4082-976C-5772FC68BCEB}"/>
                </a:ext>
              </a:extLst>
            </p:cNvPr>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4" name="Google Shape;42306;p18">
              <a:extLst>
                <a:ext uri="{FF2B5EF4-FFF2-40B4-BE49-F238E27FC236}">
                  <a16:creationId xmlns:a16="http://schemas.microsoft.com/office/drawing/2014/main" id="{AC72F95F-B607-4A55-8FE6-7291F0E68279}"/>
                </a:ext>
              </a:extLst>
            </p:cNvPr>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5" name="Google Shape;42307;p18">
              <a:extLst>
                <a:ext uri="{FF2B5EF4-FFF2-40B4-BE49-F238E27FC236}">
                  <a16:creationId xmlns:a16="http://schemas.microsoft.com/office/drawing/2014/main" id="{405FC293-4023-413A-959B-475696728F27}"/>
                </a:ext>
              </a:extLst>
            </p:cNvPr>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6" name="Google Shape;42308;p18">
              <a:extLst>
                <a:ext uri="{FF2B5EF4-FFF2-40B4-BE49-F238E27FC236}">
                  <a16:creationId xmlns:a16="http://schemas.microsoft.com/office/drawing/2014/main" id="{C9BBDA70-B1C1-4443-80EC-19D769B14171}"/>
                </a:ext>
              </a:extLst>
            </p:cNvPr>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7" name="Google Shape;42309;p18">
              <a:extLst>
                <a:ext uri="{FF2B5EF4-FFF2-40B4-BE49-F238E27FC236}">
                  <a16:creationId xmlns:a16="http://schemas.microsoft.com/office/drawing/2014/main" id="{94786782-F08B-4BC6-AF7B-362D1E84F7C3}"/>
                </a:ext>
              </a:extLst>
            </p:cNvPr>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8" name="Google Shape;42310;p18">
              <a:extLst>
                <a:ext uri="{FF2B5EF4-FFF2-40B4-BE49-F238E27FC236}">
                  <a16:creationId xmlns:a16="http://schemas.microsoft.com/office/drawing/2014/main" id="{0A21A556-C6B4-4A28-AACE-BB59F69519E0}"/>
                </a:ext>
              </a:extLst>
            </p:cNvPr>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599" name="Google Shape;42311;p18">
              <a:extLst>
                <a:ext uri="{FF2B5EF4-FFF2-40B4-BE49-F238E27FC236}">
                  <a16:creationId xmlns:a16="http://schemas.microsoft.com/office/drawing/2014/main" id="{2765D484-78E3-4C0F-94C4-E1B103899C3A}"/>
                </a:ext>
              </a:extLst>
            </p:cNvPr>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0" name="Google Shape;42312;p18">
              <a:extLst>
                <a:ext uri="{FF2B5EF4-FFF2-40B4-BE49-F238E27FC236}">
                  <a16:creationId xmlns:a16="http://schemas.microsoft.com/office/drawing/2014/main" id="{A4FABBB1-9512-4952-BE75-06D8231CB18F}"/>
                </a:ext>
              </a:extLst>
            </p:cNvPr>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1" name="Google Shape;42313;p18">
              <a:extLst>
                <a:ext uri="{FF2B5EF4-FFF2-40B4-BE49-F238E27FC236}">
                  <a16:creationId xmlns:a16="http://schemas.microsoft.com/office/drawing/2014/main" id="{81DF125A-7BF3-4E7F-9D4D-4F1097E40E5F}"/>
                </a:ext>
              </a:extLst>
            </p:cNvPr>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2" name="Google Shape;42314;p18">
              <a:extLst>
                <a:ext uri="{FF2B5EF4-FFF2-40B4-BE49-F238E27FC236}">
                  <a16:creationId xmlns:a16="http://schemas.microsoft.com/office/drawing/2014/main" id="{7D9B4637-2E4B-4AB1-A1DA-7621F32261CB}"/>
                </a:ext>
              </a:extLst>
            </p:cNvPr>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3" name="Google Shape;42315;p18">
              <a:extLst>
                <a:ext uri="{FF2B5EF4-FFF2-40B4-BE49-F238E27FC236}">
                  <a16:creationId xmlns:a16="http://schemas.microsoft.com/office/drawing/2014/main" id="{7E724209-BA07-453F-BEB7-FA0344DC2438}"/>
                </a:ext>
              </a:extLst>
            </p:cNvPr>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4" name="Google Shape;42316;p18">
              <a:extLst>
                <a:ext uri="{FF2B5EF4-FFF2-40B4-BE49-F238E27FC236}">
                  <a16:creationId xmlns:a16="http://schemas.microsoft.com/office/drawing/2014/main" id="{D6ACECC2-95B7-47A0-BCF2-C3DB6CCFA861}"/>
                </a:ext>
              </a:extLst>
            </p:cNvPr>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5" name="Google Shape;42317;p18">
              <a:extLst>
                <a:ext uri="{FF2B5EF4-FFF2-40B4-BE49-F238E27FC236}">
                  <a16:creationId xmlns:a16="http://schemas.microsoft.com/office/drawing/2014/main" id="{C45D4EF6-7EA3-473E-BB4F-95A5F51F8654}"/>
                </a:ext>
              </a:extLst>
            </p:cNvPr>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6" name="Google Shape;42318;p18">
              <a:extLst>
                <a:ext uri="{FF2B5EF4-FFF2-40B4-BE49-F238E27FC236}">
                  <a16:creationId xmlns:a16="http://schemas.microsoft.com/office/drawing/2014/main" id="{35C5B6A1-B017-42A4-AC36-3FAC1370D3C1}"/>
                </a:ext>
              </a:extLst>
            </p:cNvPr>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7" name="Google Shape;42319;p18">
              <a:extLst>
                <a:ext uri="{FF2B5EF4-FFF2-40B4-BE49-F238E27FC236}">
                  <a16:creationId xmlns:a16="http://schemas.microsoft.com/office/drawing/2014/main" id="{8D8D80D6-FEBF-4E14-A5F7-3C75ED37B034}"/>
                </a:ext>
              </a:extLst>
            </p:cNvPr>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8" name="Google Shape;42320;p18">
              <a:extLst>
                <a:ext uri="{FF2B5EF4-FFF2-40B4-BE49-F238E27FC236}">
                  <a16:creationId xmlns:a16="http://schemas.microsoft.com/office/drawing/2014/main" id="{0B3420EC-5206-4F4E-A5B9-4878DF5CF0F7}"/>
                </a:ext>
              </a:extLst>
            </p:cNvPr>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09" name="Google Shape;42321;p18">
              <a:extLst>
                <a:ext uri="{FF2B5EF4-FFF2-40B4-BE49-F238E27FC236}">
                  <a16:creationId xmlns:a16="http://schemas.microsoft.com/office/drawing/2014/main" id="{9E91ACB9-8BAF-4E4D-8C5D-403A5FE8170B}"/>
                </a:ext>
              </a:extLst>
            </p:cNvPr>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0" name="Google Shape;42322;p18">
              <a:extLst>
                <a:ext uri="{FF2B5EF4-FFF2-40B4-BE49-F238E27FC236}">
                  <a16:creationId xmlns:a16="http://schemas.microsoft.com/office/drawing/2014/main" id="{7139E018-8CA2-43F0-8F5A-50662803DFD6}"/>
                </a:ext>
              </a:extLst>
            </p:cNvPr>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1" name="Google Shape;42323;p18">
              <a:extLst>
                <a:ext uri="{FF2B5EF4-FFF2-40B4-BE49-F238E27FC236}">
                  <a16:creationId xmlns:a16="http://schemas.microsoft.com/office/drawing/2014/main" id="{4386532F-49DF-4975-9492-2BB3B8537B0F}"/>
                </a:ext>
              </a:extLst>
            </p:cNvPr>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2" name="Google Shape;42324;p18">
              <a:extLst>
                <a:ext uri="{FF2B5EF4-FFF2-40B4-BE49-F238E27FC236}">
                  <a16:creationId xmlns:a16="http://schemas.microsoft.com/office/drawing/2014/main" id="{C7690F59-CA26-45F7-8AB5-9ADBFD8D3C67}"/>
                </a:ext>
              </a:extLst>
            </p:cNvPr>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3" name="Google Shape;42325;p18">
              <a:extLst>
                <a:ext uri="{FF2B5EF4-FFF2-40B4-BE49-F238E27FC236}">
                  <a16:creationId xmlns:a16="http://schemas.microsoft.com/office/drawing/2014/main" id="{979FF772-FCC3-41C1-BA4D-2641D9391685}"/>
                </a:ext>
              </a:extLst>
            </p:cNvPr>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4" name="Google Shape;42326;p18">
              <a:extLst>
                <a:ext uri="{FF2B5EF4-FFF2-40B4-BE49-F238E27FC236}">
                  <a16:creationId xmlns:a16="http://schemas.microsoft.com/office/drawing/2014/main" id="{4C1037C1-34B5-4F70-B6EE-8EFFE1D85ABE}"/>
                </a:ext>
              </a:extLst>
            </p:cNvPr>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5" name="Google Shape;42327;p18">
              <a:extLst>
                <a:ext uri="{FF2B5EF4-FFF2-40B4-BE49-F238E27FC236}">
                  <a16:creationId xmlns:a16="http://schemas.microsoft.com/office/drawing/2014/main" id="{AA00C7AB-7777-465C-9E7F-7B51E59A665B}"/>
                </a:ext>
              </a:extLst>
            </p:cNvPr>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6" name="Google Shape;42328;p18">
              <a:extLst>
                <a:ext uri="{FF2B5EF4-FFF2-40B4-BE49-F238E27FC236}">
                  <a16:creationId xmlns:a16="http://schemas.microsoft.com/office/drawing/2014/main" id="{B7C65E2D-F457-4F69-A129-7FFD9A6EBDD8}"/>
                </a:ext>
              </a:extLst>
            </p:cNvPr>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7" name="Google Shape;42329;p18">
              <a:extLst>
                <a:ext uri="{FF2B5EF4-FFF2-40B4-BE49-F238E27FC236}">
                  <a16:creationId xmlns:a16="http://schemas.microsoft.com/office/drawing/2014/main" id="{8A036667-D3FE-45AA-BAC7-463843179640}"/>
                </a:ext>
              </a:extLst>
            </p:cNvPr>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8" name="Google Shape;42330;p18">
              <a:extLst>
                <a:ext uri="{FF2B5EF4-FFF2-40B4-BE49-F238E27FC236}">
                  <a16:creationId xmlns:a16="http://schemas.microsoft.com/office/drawing/2014/main" id="{A604ACFF-95C1-4E27-80D9-DC764CD50B9A}"/>
                </a:ext>
              </a:extLst>
            </p:cNvPr>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19" name="Google Shape;42331;p18">
              <a:extLst>
                <a:ext uri="{FF2B5EF4-FFF2-40B4-BE49-F238E27FC236}">
                  <a16:creationId xmlns:a16="http://schemas.microsoft.com/office/drawing/2014/main" id="{59D68A2C-94C6-449D-AE1B-0455C6160012}"/>
                </a:ext>
              </a:extLst>
            </p:cNvPr>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0" name="Google Shape;42332;p18">
              <a:extLst>
                <a:ext uri="{FF2B5EF4-FFF2-40B4-BE49-F238E27FC236}">
                  <a16:creationId xmlns:a16="http://schemas.microsoft.com/office/drawing/2014/main" id="{CCA58C9D-73A3-434A-B3A9-424869921F1D}"/>
                </a:ext>
              </a:extLst>
            </p:cNvPr>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1" name="Google Shape;42333;p18">
              <a:extLst>
                <a:ext uri="{FF2B5EF4-FFF2-40B4-BE49-F238E27FC236}">
                  <a16:creationId xmlns:a16="http://schemas.microsoft.com/office/drawing/2014/main" id="{E776EB9E-677C-4450-8ED1-B29FAD644104}"/>
                </a:ext>
              </a:extLst>
            </p:cNvPr>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2" name="Google Shape;42334;p18">
              <a:extLst>
                <a:ext uri="{FF2B5EF4-FFF2-40B4-BE49-F238E27FC236}">
                  <a16:creationId xmlns:a16="http://schemas.microsoft.com/office/drawing/2014/main" id="{8ABF3C01-026E-47D4-B1B9-3669959FE934}"/>
                </a:ext>
              </a:extLst>
            </p:cNvPr>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3" name="Google Shape;42335;p18">
              <a:extLst>
                <a:ext uri="{FF2B5EF4-FFF2-40B4-BE49-F238E27FC236}">
                  <a16:creationId xmlns:a16="http://schemas.microsoft.com/office/drawing/2014/main" id="{CD24D301-24AE-46F7-AAB1-E72DCEE798B7}"/>
                </a:ext>
              </a:extLst>
            </p:cNvPr>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4" name="Google Shape;42336;p18">
              <a:extLst>
                <a:ext uri="{FF2B5EF4-FFF2-40B4-BE49-F238E27FC236}">
                  <a16:creationId xmlns:a16="http://schemas.microsoft.com/office/drawing/2014/main" id="{1FB849A3-F000-4590-AD08-B1087DC98DFA}"/>
                </a:ext>
              </a:extLst>
            </p:cNvPr>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5" name="Google Shape;42337;p18">
              <a:extLst>
                <a:ext uri="{FF2B5EF4-FFF2-40B4-BE49-F238E27FC236}">
                  <a16:creationId xmlns:a16="http://schemas.microsoft.com/office/drawing/2014/main" id="{0B89DCFB-BB6C-47CF-84B9-C263DCE8EFED}"/>
                </a:ext>
              </a:extLst>
            </p:cNvPr>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6" name="Google Shape;42338;p18">
              <a:extLst>
                <a:ext uri="{FF2B5EF4-FFF2-40B4-BE49-F238E27FC236}">
                  <a16:creationId xmlns:a16="http://schemas.microsoft.com/office/drawing/2014/main" id="{397E7E6B-9808-4BF0-AC72-72F1AEECF145}"/>
                </a:ext>
              </a:extLst>
            </p:cNvPr>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7" name="Google Shape;42339;p18">
              <a:extLst>
                <a:ext uri="{FF2B5EF4-FFF2-40B4-BE49-F238E27FC236}">
                  <a16:creationId xmlns:a16="http://schemas.microsoft.com/office/drawing/2014/main" id="{0544E143-9AC7-4398-866C-75D4044C6926}"/>
                </a:ext>
              </a:extLst>
            </p:cNvPr>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8" name="Google Shape;42340;p18">
              <a:extLst>
                <a:ext uri="{FF2B5EF4-FFF2-40B4-BE49-F238E27FC236}">
                  <a16:creationId xmlns:a16="http://schemas.microsoft.com/office/drawing/2014/main" id="{B0BC2CB4-9E31-4AE5-89B6-DC54FC175CC0}"/>
                </a:ext>
              </a:extLst>
            </p:cNvPr>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29" name="Google Shape;42341;p18">
              <a:extLst>
                <a:ext uri="{FF2B5EF4-FFF2-40B4-BE49-F238E27FC236}">
                  <a16:creationId xmlns:a16="http://schemas.microsoft.com/office/drawing/2014/main" id="{FDE99DBB-8861-44BC-94BA-EB9B3C742364}"/>
                </a:ext>
              </a:extLst>
            </p:cNvPr>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0" name="Google Shape;42342;p18">
              <a:extLst>
                <a:ext uri="{FF2B5EF4-FFF2-40B4-BE49-F238E27FC236}">
                  <a16:creationId xmlns:a16="http://schemas.microsoft.com/office/drawing/2014/main" id="{151C218B-042F-453B-B795-E5F04D3D6D3E}"/>
                </a:ext>
              </a:extLst>
            </p:cNvPr>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1" name="Google Shape;42343;p18">
              <a:extLst>
                <a:ext uri="{FF2B5EF4-FFF2-40B4-BE49-F238E27FC236}">
                  <a16:creationId xmlns:a16="http://schemas.microsoft.com/office/drawing/2014/main" id="{D369FF44-A96F-4C6C-AC39-987B4FDFE85B}"/>
                </a:ext>
              </a:extLst>
            </p:cNvPr>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2" name="Google Shape;42344;p18">
              <a:extLst>
                <a:ext uri="{FF2B5EF4-FFF2-40B4-BE49-F238E27FC236}">
                  <a16:creationId xmlns:a16="http://schemas.microsoft.com/office/drawing/2014/main" id="{8763DF11-B5BA-4A13-BC3E-05E6AB6125F6}"/>
                </a:ext>
              </a:extLst>
            </p:cNvPr>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3" name="Google Shape;42345;p18">
              <a:extLst>
                <a:ext uri="{FF2B5EF4-FFF2-40B4-BE49-F238E27FC236}">
                  <a16:creationId xmlns:a16="http://schemas.microsoft.com/office/drawing/2014/main" id="{D487A751-4163-4F12-B876-68A3C4E2EC9B}"/>
                </a:ext>
              </a:extLst>
            </p:cNvPr>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4" name="Google Shape;42346;p18">
              <a:extLst>
                <a:ext uri="{FF2B5EF4-FFF2-40B4-BE49-F238E27FC236}">
                  <a16:creationId xmlns:a16="http://schemas.microsoft.com/office/drawing/2014/main" id="{F157B11B-2CAA-4F56-94C2-FF2572EB7862}"/>
                </a:ext>
              </a:extLst>
            </p:cNvPr>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5" name="Google Shape;42347;p18">
              <a:extLst>
                <a:ext uri="{FF2B5EF4-FFF2-40B4-BE49-F238E27FC236}">
                  <a16:creationId xmlns:a16="http://schemas.microsoft.com/office/drawing/2014/main" id="{94E0181B-7E41-4FD1-AE85-EC4A5A97E2C6}"/>
                </a:ext>
              </a:extLst>
            </p:cNvPr>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6" name="Google Shape;42348;p18">
              <a:extLst>
                <a:ext uri="{FF2B5EF4-FFF2-40B4-BE49-F238E27FC236}">
                  <a16:creationId xmlns:a16="http://schemas.microsoft.com/office/drawing/2014/main" id="{37BA1C94-D1D2-44B0-A1B7-21F8D1E7C347}"/>
                </a:ext>
              </a:extLst>
            </p:cNvPr>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7" name="Google Shape;42349;p18">
              <a:extLst>
                <a:ext uri="{FF2B5EF4-FFF2-40B4-BE49-F238E27FC236}">
                  <a16:creationId xmlns:a16="http://schemas.microsoft.com/office/drawing/2014/main" id="{4B9154BD-D137-4638-83E0-3142AC996E78}"/>
                </a:ext>
              </a:extLst>
            </p:cNvPr>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8" name="Google Shape;42350;p18">
              <a:extLst>
                <a:ext uri="{FF2B5EF4-FFF2-40B4-BE49-F238E27FC236}">
                  <a16:creationId xmlns:a16="http://schemas.microsoft.com/office/drawing/2014/main" id="{C38BF9BD-E7CE-4075-8149-6C0678FE7A40}"/>
                </a:ext>
              </a:extLst>
            </p:cNvPr>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39" name="Google Shape;42351;p18">
              <a:extLst>
                <a:ext uri="{FF2B5EF4-FFF2-40B4-BE49-F238E27FC236}">
                  <a16:creationId xmlns:a16="http://schemas.microsoft.com/office/drawing/2014/main" id="{97A6FFF0-E968-45D1-8E7B-406DCFF5EB22}"/>
                </a:ext>
              </a:extLst>
            </p:cNvPr>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0" name="Google Shape;42352;p18">
              <a:extLst>
                <a:ext uri="{FF2B5EF4-FFF2-40B4-BE49-F238E27FC236}">
                  <a16:creationId xmlns:a16="http://schemas.microsoft.com/office/drawing/2014/main" id="{6F02AA41-720A-49AE-B44F-917F541332F2}"/>
                </a:ext>
              </a:extLst>
            </p:cNvPr>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1" name="Google Shape;42353;p18">
              <a:extLst>
                <a:ext uri="{FF2B5EF4-FFF2-40B4-BE49-F238E27FC236}">
                  <a16:creationId xmlns:a16="http://schemas.microsoft.com/office/drawing/2014/main" id="{D4D7981F-74E5-47B7-BA8A-372EC1B66CC2}"/>
                </a:ext>
              </a:extLst>
            </p:cNvPr>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2" name="Google Shape;42354;p18">
              <a:extLst>
                <a:ext uri="{FF2B5EF4-FFF2-40B4-BE49-F238E27FC236}">
                  <a16:creationId xmlns:a16="http://schemas.microsoft.com/office/drawing/2014/main" id="{20AD0339-42B8-47E4-9A28-19456B4FA294}"/>
                </a:ext>
              </a:extLst>
            </p:cNvPr>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3" name="Google Shape;42355;p18">
              <a:extLst>
                <a:ext uri="{FF2B5EF4-FFF2-40B4-BE49-F238E27FC236}">
                  <a16:creationId xmlns:a16="http://schemas.microsoft.com/office/drawing/2014/main" id="{B55AA0B4-BF1A-4040-8FAF-6397A71870C9}"/>
                </a:ext>
              </a:extLst>
            </p:cNvPr>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4" name="Google Shape;42356;p18">
              <a:extLst>
                <a:ext uri="{FF2B5EF4-FFF2-40B4-BE49-F238E27FC236}">
                  <a16:creationId xmlns:a16="http://schemas.microsoft.com/office/drawing/2014/main" id="{01C434E5-B57D-4CC5-AB39-7143D774F99C}"/>
                </a:ext>
              </a:extLst>
            </p:cNvPr>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5" name="Google Shape;42357;p18">
              <a:extLst>
                <a:ext uri="{FF2B5EF4-FFF2-40B4-BE49-F238E27FC236}">
                  <a16:creationId xmlns:a16="http://schemas.microsoft.com/office/drawing/2014/main" id="{0DD6F003-FFA7-4EA8-8F72-B3601CED3C33}"/>
                </a:ext>
              </a:extLst>
            </p:cNvPr>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6" name="Google Shape;42358;p18">
              <a:extLst>
                <a:ext uri="{FF2B5EF4-FFF2-40B4-BE49-F238E27FC236}">
                  <a16:creationId xmlns:a16="http://schemas.microsoft.com/office/drawing/2014/main" id="{183D79BE-528D-4D0D-A844-84FD221F39EA}"/>
                </a:ext>
              </a:extLst>
            </p:cNvPr>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7" name="Google Shape;42359;p18">
              <a:extLst>
                <a:ext uri="{FF2B5EF4-FFF2-40B4-BE49-F238E27FC236}">
                  <a16:creationId xmlns:a16="http://schemas.microsoft.com/office/drawing/2014/main" id="{12A628F5-3B3D-4075-AFC1-E58F56E02D4E}"/>
                </a:ext>
              </a:extLst>
            </p:cNvPr>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8" name="Google Shape;42360;p18">
              <a:extLst>
                <a:ext uri="{FF2B5EF4-FFF2-40B4-BE49-F238E27FC236}">
                  <a16:creationId xmlns:a16="http://schemas.microsoft.com/office/drawing/2014/main" id="{B2ED68C5-5451-4268-A4FE-32F8941D8165}"/>
                </a:ext>
              </a:extLst>
            </p:cNvPr>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49" name="Google Shape;42361;p18">
              <a:extLst>
                <a:ext uri="{FF2B5EF4-FFF2-40B4-BE49-F238E27FC236}">
                  <a16:creationId xmlns:a16="http://schemas.microsoft.com/office/drawing/2014/main" id="{DCF9DD66-68FA-4D19-B1C9-787190FF2028}"/>
                </a:ext>
              </a:extLst>
            </p:cNvPr>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0" name="Google Shape;42362;p18">
              <a:extLst>
                <a:ext uri="{FF2B5EF4-FFF2-40B4-BE49-F238E27FC236}">
                  <a16:creationId xmlns:a16="http://schemas.microsoft.com/office/drawing/2014/main" id="{EAF23619-4CEC-49CD-A080-DD4CF1C8872D}"/>
                </a:ext>
              </a:extLst>
            </p:cNvPr>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1" name="Google Shape;42363;p18">
              <a:extLst>
                <a:ext uri="{FF2B5EF4-FFF2-40B4-BE49-F238E27FC236}">
                  <a16:creationId xmlns:a16="http://schemas.microsoft.com/office/drawing/2014/main" id="{E52A8984-84AB-4C5E-B5FA-C9279297A9ED}"/>
                </a:ext>
              </a:extLst>
            </p:cNvPr>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2" name="Google Shape;42364;p18">
              <a:extLst>
                <a:ext uri="{FF2B5EF4-FFF2-40B4-BE49-F238E27FC236}">
                  <a16:creationId xmlns:a16="http://schemas.microsoft.com/office/drawing/2014/main" id="{4A1092AD-EC38-48F3-810C-56751023B8B9}"/>
                </a:ext>
              </a:extLst>
            </p:cNvPr>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3" name="Google Shape;42365;p18">
              <a:extLst>
                <a:ext uri="{FF2B5EF4-FFF2-40B4-BE49-F238E27FC236}">
                  <a16:creationId xmlns:a16="http://schemas.microsoft.com/office/drawing/2014/main" id="{E6B2D885-3C0C-40CF-87F7-340212E34946}"/>
                </a:ext>
              </a:extLst>
            </p:cNvPr>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4" name="Google Shape;42366;p18">
              <a:extLst>
                <a:ext uri="{FF2B5EF4-FFF2-40B4-BE49-F238E27FC236}">
                  <a16:creationId xmlns:a16="http://schemas.microsoft.com/office/drawing/2014/main" id="{6CBC579A-C4F2-4D40-9E50-A0D3C028E065}"/>
                </a:ext>
              </a:extLst>
            </p:cNvPr>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5" name="Google Shape;42367;p18">
              <a:extLst>
                <a:ext uri="{FF2B5EF4-FFF2-40B4-BE49-F238E27FC236}">
                  <a16:creationId xmlns:a16="http://schemas.microsoft.com/office/drawing/2014/main" id="{E3D54884-622A-4DA9-93D0-D53615082B5F}"/>
                </a:ext>
              </a:extLst>
            </p:cNvPr>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6" name="Google Shape;42368;p18">
              <a:extLst>
                <a:ext uri="{FF2B5EF4-FFF2-40B4-BE49-F238E27FC236}">
                  <a16:creationId xmlns:a16="http://schemas.microsoft.com/office/drawing/2014/main" id="{1E837C23-6947-4A45-B5E8-4008F31221C7}"/>
                </a:ext>
              </a:extLst>
            </p:cNvPr>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7" name="Google Shape;42369;p18">
              <a:extLst>
                <a:ext uri="{FF2B5EF4-FFF2-40B4-BE49-F238E27FC236}">
                  <a16:creationId xmlns:a16="http://schemas.microsoft.com/office/drawing/2014/main" id="{49830F01-BAE4-497A-B043-D0186F84A700}"/>
                </a:ext>
              </a:extLst>
            </p:cNvPr>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8" name="Google Shape;42370;p18">
              <a:extLst>
                <a:ext uri="{FF2B5EF4-FFF2-40B4-BE49-F238E27FC236}">
                  <a16:creationId xmlns:a16="http://schemas.microsoft.com/office/drawing/2014/main" id="{778CF72F-AE0E-4DC5-B629-0F4407962934}"/>
                </a:ext>
              </a:extLst>
            </p:cNvPr>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59" name="Google Shape;42371;p18">
              <a:extLst>
                <a:ext uri="{FF2B5EF4-FFF2-40B4-BE49-F238E27FC236}">
                  <a16:creationId xmlns:a16="http://schemas.microsoft.com/office/drawing/2014/main" id="{7F561619-9B7A-415F-B3BA-5345EFFBC596}"/>
                </a:ext>
              </a:extLst>
            </p:cNvPr>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0" name="Google Shape;42372;p18">
              <a:extLst>
                <a:ext uri="{FF2B5EF4-FFF2-40B4-BE49-F238E27FC236}">
                  <a16:creationId xmlns:a16="http://schemas.microsoft.com/office/drawing/2014/main" id="{C8146886-CAFF-4872-9A18-4237BB81B85E}"/>
                </a:ext>
              </a:extLst>
            </p:cNvPr>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1" name="Google Shape;42373;p18">
              <a:extLst>
                <a:ext uri="{FF2B5EF4-FFF2-40B4-BE49-F238E27FC236}">
                  <a16:creationId xmlns:a16="http://schemas.microsoft.com/office/drawing/2014/main" id="{0B45DBF1-8C62-4FDD-B5FD-B347E32DF2D5}"/>
                </a:ext>
              </a:extLst>
            </p:cNvPr>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2" name="Google Shape;42374;p18">
              <a:extLst>
                <a:ext uri="{FF2B5EF4-FFF2-40B4-BE49-F238E27FC236}">
                  <a16:creationId xmlns:a16="http://schemas.microsoft.com/office/drawing/2014/main" id="{EDDE6CE3-2E0D-46E6-BE6F-D7F9C4F67B42}"/>
                </a:ext>
              </a:extLst>
            </p:cNvPr>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3" name="Google Shape;42375;p18">
              <a:extLst>
                <a:ext uri="{FF2B5EF4-FFF2-40B4-BE49-F238E27FC236}">
                  <a16:creationId xmlns:a16="http://schemas.microsoft.com/office/drawing/2014/main" id="{648ECBD2-C69D-4A04-91D4-0E6F782EFE31}"/>
                </a:ext>
              </a:extLst>
            </p:cNvPr>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4" name="Google Shape;42376;p18">
              <a:extLst>
                <a:ext uri="{FF2B5EF4-FFF2-40B4-BE49-F238E27FC236}">
                  <a16:creationId xmlns:a16="http://schemas.microsoft.com/office/drawing/2014/main" id="{82EADE9A-3A5E-45BB-9D4F-56CF2394ECFE}"/>
                </a:ext>
              </a:extLst>
            </p:cNvPr>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5" name="Google Shape;42377;p18">
              <a:extLst>
                <a:ext uri="{FF2B5EF4-FFF2-40B4-BE49-F238E27FC236}">
                  <a16:creationId xmlns:a16="http://schemas.microsoft.com/office/drawing/2014/main" id="{CBA2FCAE-A5AE-488F-AA55-FAA7312BA3A9}"/>
                </a:ext>
              </a:extLst>
            </p:cNvPr>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6" name="Google Shape;42378;p18">
              <a:extLst>
                <a:ext uri="{FF2B5EF4-FFF2-40B4-BE49-F238E27FC236}">
                  <a16:creationId xmlns:a16="http://schemas.microsoft.com/office/drawing/2014/main" id="{1979C7C0-ED8B-4D96-AA93-84EEA16146BB}"/>
                </a:ext>
              </a:extLst>
            </p:cNvPr>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7" name="Google Shape;42379;p18">
              <a:extLst>
                <a:ext uri="{FF2B5EF4-FFF2-40B4-BE49-F238E27FC236}">
                  <a16:creationId xmlns:a16="http://schemas.microsoft.com/office/drawing/2014/main" id="{064C4A13-7934-448F-A256-891614C479FF}"/>
                </a:ext>
              </a:extLst>
            </p:cNvPr>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8" name="Google Shape;42380;p18">
              <a:extLst>
                <a:ext uri="{FF2B5EF4-FFF2-40B4-BE49-F238E27FC236}">
                  <a16:creationId xmlns:a16="http://schemas.microsoft.com/office/drawing/2014/main" id="{A06835D2-771F-4834-BDE9-E1D18C931A60}"/>
                </a:ext>
              </a:extLst>
            </p:cNvPr>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69" name="Google Shape;42381;p18">
              <a:extLst>
                <a:ext uri="{FF2B5EF4-FFF2-40B4-BE49-F238E27FC236}">
                  <a16:creationId xmlns:a16="http://schemas.microsoft.com/office/drawing/2014/main" id="{B5915341-6D12-4926-A002-295B62B5FA1A}"/>
                </a:ext>
              </a:extLst>
            </p:cNvPr>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0" name="Google Shape;42382;p18">
              <a:extLst>
                <a:ext uri="{FF2B5EF4-FFF2-40B4-BE49-F238E27FC236}">
                  <a16:creationId xmlns:a16="http://schemas.microsoft.com/office/drawing/2014/main" id="{D54BFB26-6C83-478D-82F0-644673FD0878}"/>
                </a:ext>
              </a:extLst>
            </p:cNvPr>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1" name="Google Shape;42383;p18">
              <a:extLst>
                <a:ext uri="{FF2B5EF4-FFF2-40B4-BE49-F238E27FC236}">
                  <a16:creationId xmlns:a16="http://schemas.microsoft.com/office/drawing/2014/main" id="{69FD5B3F-21A0-4424-B20B-6E5D6A355C01}"/>
                </a:ext>
              </a:extLst>
            </p:cNvPr>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2" name="Google Shape;42384;p18">
              <a:extLst>
                <a:ext uri="{FF2B5EF4-FFF2-40B4-BE49-F238E27FC236}">
                  <a16:creationId xmlns:a16="http://schemas.microsoft.com/office/drawing/2014/main" id="{49ABEA85-E672-4115-B1A0-D3169B509B72}"/>
                </a:ext>
              </a:extLst>
            </p:cNvPr>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3" name="Google Shape;42385;p18">
              <a:extLst>
                <a:ext uri="{FF2B5EF4-FFF2-40B4-BE49-F238E27FC236}">
                  <a16:creationId xmlns:a16="http://schemas.microsoft.com/office/drawing/2014/main" id="{0B3304FB-7185-4A4A-97CD-A0BCB4BA1FD6}"/>
                </a:ext>
              </a:extLst>
            </p:cNvPr>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4" name="Google Shape;42386;p18">
              <a:extLst>
                <a:ext uri="{FF2B5EF4-FFF2-40B4-BE49-F238E27FC236}">
                  <a16:creationId xmlns:a16="http://schemas.microsoft.com/office/drawing/2014/main" id="{C6ADC3DF-17FC-4111-A8AD-CB53E9932EDD}"/>
                </a:ext>
              </a:extLst>
            </p:cNvPr>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5" name="Google Shape;42387;p18">
              <a:extLst>
                <a:ext uri="{FF2B5EF4-FFF2-40B4-BE49-F238E27FC236}">
                  <a16:creationId xmlns:a16="http://schemas.microsoft.com/office/drawing/2014/main" id="{1A1C6DA9-BD71-4E4F-A949-2A6BDCED02AC}"/>
                </a:ext>
              </a:extLst>
            </p:cNvPr>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6" name="Google Shape;42388;p18">
              <a:extLst>
                <a:ext uri="{FF2B5EF4-FFF2-40B4-BE49-F238E27FC236}">
                  <a16:creationId xmlns:a16="http://schemas.microsoft.com/office/drawing/2014/main" id="{CCDD4FB4-47CF-4FDB-82AF-29608F5F97C9}"/>
                </a:ext>
              </a:extLst>
            </p:cNvPr>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7" name="Google Shape;42389;p18">
              <a:extLst>
                <a:ext uri="{FF2B5EF4-FFF2-40B4-BE49-F238E27FC236}">
                  <a16:creationId xmlns:a16="http://schemas.microsoft.com/office/drawing/2014/main" id="{9DA54F5C-AC9A-4249-B230-9D5491233F5D}"/>
                </a:ext>
              </a:extLst>
            </p:cNvPr>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8" name="Google Shape;42390;p18">
              <a:extLst>
                <a:ext uri="{FF2B5EF4-FFF2-40B4-BE49-F238E27FC236}">
                  <a16:creationId xmlns:a16="http://schemas.microsoft.com/office/drawing/2014/main" id="{9240D2AE-8B08-45BA-907C-21C7E72D7CA9}"/>
                </a:ext>
              </a:extLst>
            </p:cNvPr>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79" name="Google Shape;42391;p18">
              <a:extLst>
                <a:ext uri="{FF2B5EF4-FFF2-40B4-BE49-F238E27FC236}">
                  <a16:creationId xmlns:a16="http://schemas.microsoft.com/office/drawing/2014/main" id="{F5FA34AB-6751-4860-B4C0-916EB37E7ABB}"/>
                </a:ext>
              </a:extLst>
            </p:cNvPr>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0" name="Google Shape;42392;p18">
              <a:extLst>
                <a:ext uri="{FF2B5EF4-FFF2-40B4-BE49-F238E27FC236}">
                  <a16:creationId xmlns:a16="http://schemas.microsoft.com/office/drawing/2014/main" id="{FC5AD2CB-4374-47C3-BECD-2C0B61A31467}"/>
                </a:ext>
              </a:extLst>
            </p:cNvPr>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1" name="Google Shape;42393;p18">
              <a:extLst>
                <a:ext uri="{FF2B5EF4-FFF2-40B4-BE49-F238E27FC236}">
                  <a16:creationId xmlns:a16="http://schemas.microsoft.com/office/drawing/2014/main" id="{533E4BD1-5438-4EF6-B2B7-CBABC993663F}"/>
                </a:ext>
              </a:extLst>
            </p:cNvPr>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2" name="Google Shape;42394;p18">
              <a:extLst>
                <a:ext uri="{FF2B5EF4-FFF2-40B4-BE49-F238E27FC236}">
                  <a16:creationId xmlns:a16="http://schemas.microsoft.com/office/drawing/2014/main" id="{8E682D76-8CA5-4F5C-B5CE-8045F6223F44}"/>
                </a:ext>
              </a:extLst>
            </p:cNvPr>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3" name="Google Shape;42395;p18">
              <a:extLst>
                <a:ext uri="{FF2B5EF4-FFF2-40B4-BE49-F238E27FC236}">
                  <a16:creationId xmlns:a16="http://schemas.microsoft.com/office/drawing/2014/main" id="{86C7316A-B579-4504-9ECB-C14E6DF487B2}"/>
                </a:ext>
              </a:extLst>
            </p:cNvPr>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4" name="Google Shape;42396;p18">
              <a:extLst>
                <a:ext uri="{FF2B5EF4-FFF2-40B4-BE49-F238E27FC236}">
                  <a16:creationId xmlns:a16="http://schemas.microsoft.com/office/drawing/2014/main" id="{C81EFBF5-0C1D-4582-A777-418F22A757BA}"/>
                </a:ext>
              </a:extLst>
            </p:cNvPr>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5" name="Google Shape;42397;p18">
              <a:extLst>
                <a:ext uri="{FF2B5EF4-FFF2-40B4-BE49-F238E27FC236}">
                  <a16:creationId xmlns:a16="http://schemas.microsoft.com/office/drawing/2014/main" id="{A3F94092-8CDF-494B-AD40-6FE6E2FC86F0}"/>
                </a:ext>
              </a:extLst>
            </p:cNvPr>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6" name="Google Shape;42398;p18">
              <a:extLst>
                <a:ext uri="{FF2B5EF4-FFF2-40B4-BE49-F238E27FC236}">
                  <a16:creationId xmlns:a16="http://schemas.microsoft.com/office/drawing/2014/main" id="{CDBD5CB6-E37F-4873-B383-D7DEBD5426BE}"/>
                </a:ext>
              </a:extLst>
            </p:cNvPr>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7" name="Google Shape;42399;p18">
              <a:extLst>
                <a:ext uri="{FF2B5EF4-FFF2-40B4-BE49-F238E27FC236}">
                  <a16:creationId xmlns:a16="http://schemas.microsoft.com/office/drawing/2014/main" id="{48036D70-A051-456F-B203-C71BDEDEAB44}"/>
                </a:ext>
              </a:extLst>
            </p:cNvPr>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8" name="Google Shape;42400;p18">
              <a:extLst>
                <a:ext uri="{FF2B5EF4-FFF2-40B4-BE49-F238E27FC236}">
                  <a16:creationId xmlns:a16="http://schemas.microsoft.com/office/drawing/2014/main" id="{29CA9304-8201-4E3F-BB38-CC7D2C0699CD}"/>
                </a:ext>
              </a:extLst>
            </p:cNvPr>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89" name="Google Shape;42401;p18">
              <a:extLst>
                <a:ext uri="{FF2B5EF4-FFF2-40B4-BE49-F238E27FC236}">
                  <a16:creationId xmlns:a16="http://schemas.microsoft.com/office/drawing/2014/main" id="{9B9CF4CE-5245-43BE-BF4A-A61D58841B0A}"/>
                </a:ext>
              </a:extLst>
            </p:cNvPr>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0" name="Google Shape;42402;p18">
              <a:extLst>
                <a:ext uri="{FF2B5EF4-FFF2-40B4-BE49-F238E27FC236}">
                  <a16:creationId xmlns:a16="http://schemas.microsoft.com/office/drawing/2014/main" id="{83487774-2080-4956-A968-49356E2F3A03}"/>
                </a:ext>
              </a:extLst>
            </p:cNvPr>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1" name="Google Shape;42403;p18">
              <a:extLst>
                <a:ext uri="{FF2B5EF4-FFF2-40B4-BE49-F238E27FC236}">
                  <a16:creationId xmlns:a16="http://schemas.microsoft.com/office/drawing/2014/main" id="{E38127E9-24FF-4B3E-8295-9AA0EDBB2FA5}"/>
                </a:ext>
              </a:extLst>
            </p:cNvPr>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2" name="Google Shape;42404;p18">
              <a:extLst>
                <a:ext uri="{FF2B5EF4-FFF2-40B4-BE49-F238E27FC236}">
                  <a16:creationId xmlns:a16="http://schemas.microsoft.com/office/drawing/2014/main" id="{5C1F89AA-AFDC-4518-978D-CC191D28478B}"/>
                </a:ext>
              </a:extLst>
            </p:cNvPr>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3" name="Google Shape;42405;p18">
              <a:extLst>
                <a:ext uri="{FF2B5EF4-FFF2-40B4-BE49-F238E27FC236}">
                  <a16:creationId xmlns:a16="http://schemas.microsoft.com/office/drawing/2014/main" id="{BEA868A8-1B31-4F13-A11D-4D7FA8AF8227}"/>
                </a:ext>
              </a:extLst>
            </p:cNvPr>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4" name="Google Shape;42406;p18">
              <a:extLst>
                <a:ext uri="{FF2B5EF4-FFF2-40B4-BE49-F238E27FC236}">
                  <a16:creationId xmlns:a16="http://schemas.microsoft.com/office/drawing/2014/main" id="{F303816F-CA86-4C70-B199-EE8F8F48CFF4}"/>
                </a:ext>
              </a:extLst>
            </p:cNvPr>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5" name="Google Shape;42407;p18">
              <a:extLst>
                <a:ext uri="{FF2B5EF4-FFF2-40B4-BE49-F238E27FC236}">
                  <a16:creationId xmlns:a16="http://schemas.microsoft.com/office/drawing/2014/main" id="{5EF7A48B-199C-4C49-BC6A-9FC56F0BC12D}"/>
                </a:ext>
              </a:extLst>
            </p:cNvPr>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6" name="Google Shape;42408;p18">
              <a:extLst>
                <a:ext uri="{FF2B5EF4-FFF2-40B4-BE49-F238E27FC236}">
                  <a16:creationId xmlns:a16="http://schemas.microsoft.com/office/drawing/2014/main" id="{D554D21A-C918-494F-A65E-BD9DA288B26A}"/>
                </a:ext>
              </a:extLst>
            </p:cNvPr>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7" name="Google Shape;42409;p18">
              <a:extLst>
                <a:ext uri="{FF2B5EF4-FFF2-40B4-BE49-F238E27FC236}">
                  <a16:creationId xmlns:a16="http://schemas.microsoft.com/office/drawing/2014/main" id="{2A48FAB4-19BB-4580-9665-858C727A5CEF}"/>
                </a:ext>
              </a:extLst>
            </p:cNvPr>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8" name="Google Shape;42410;p18">
              <a:extLst>
                <a:ext uri="{FF2B5EF4-FFF2-40B4-BE49-F238E27FC236}">
                  <a16:creationId xmlns:a16="http://schemas.microsoft.com/office/drawing/2014/main" id="{0787C488-6655-48E0-B566-B2DA21068C4A}"/>
                </a:ext>
              </a:extLst>
            </p:cNvPr>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699" name="Google Shape;42411;p18">
              <a:extLst>
                <a:ext uri="{FF2B5EF4-FFF2-40B4-BE49-F238E27FC236}">
                  <a16:creationId xmlns:a16="http://schemas.microsoft.com/office/drawing/2014/main" id="{8D516278-CA26-4E3C-AD7C-B91355339C5B}"/>
                </a:ext>
              </a:extLst>
            </p:cNvPr>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0" name="Google Shape;42412;p18">
              <a:extLst>
                <a:ext uri="{FF2B5EF4-FFF2-40B4-BE49-F238E27FC236}">
                  <a16:creationId xmlns:a16="http://schemas.microsoft.com/office/drawing/2014/main" id="{EF035B1E-0F3C-4795-B9ED-FD34D33D9BBA}"/>
                </a:ext>
              </a:extLst>
            </p:cNvPr>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1" name="Google Shape;42413;p18">
              <a:extLst>
                <a:ext uri="{FF2B5EF4-FFF2-40B4-BE49-F238E27FC236}">
                  <a16:creationId xmlns:a16="http://schemas.microsoft.com/office/drawing/2014/main" id="{B36E74A0-6B69-40A9-853A-7645D7DBFE9A}"/>
                </a:ext>
              </a:extLst>
            </p:cNvPr>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2" name="Google Shape;42414;p18">
              <a:extLst>
                <a:ext uri="{FF2B5EF4-FFF2-40B4-BE49-F238E27FC236}">
                  <a16:creationId xmlns:a16="http://schemas.microsoft.com/office/drawing/2014/main" id="{E1C462C2-1EFA-4769-B804-AD4CCDE23536}"/>
                </a:ext>
              </a:extLst>
            </p:cNvPr>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3" name="Google Shape;42415;p18">
              <a:extLst>
                <a:ext uri="{FF2B5EF4-FFF2-40B4-BE49-F238E27FC236}">
                  <a16:creationId xmlns:a16="http://schemas.microsoft.com/office/drawing/2014/main" id="{DE979CA1-22DB-46A4-ADC6-A285530D4CA2}"/>
                </a:ext>
              </a:extLst>
            </p:cNvPr>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4" name="Google Shape;42416;p18">
              <a:extLst>
                <a:ext uri="{FF2B5EF4-FFF2-40B4-BE49-F238E27FC236}">
                  <a16:creationId xmlns:a16="http://schemas.microsoft.com/office/drawing/2014/main" id="{73B1D0B9-31DE-409E-9B0E-A096307E7EBD}"/>
                </a:ext>
              </a:extLst>
            </p:cNvPr>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5" name="Google Shape;42417;p18">
              <a:extLst>
                <a:ext uri="{FF2B5EF4-FFF2-40B4-BE49-F238E27FC236}">
                  <a16:creationId xmlns:a16="http://schemas.microsoft.com/office/drawing/2014/main" id="{D821E183-1577-44BA-BB32-D1C351174E7E}"/>
                </a:ext>
              </a:extLst>
            </p:cNvPr>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6" name="Google Shape;42418;p18">
              <a:extLst>
                <a:ext uri="{FF2B5EF4-FFF2-40B4-BE49-F238E27FC236}">
                  <a16:creationId xmlns:a16="http://schemas.microsoft.com/office/drawing/2014/main" id="{4163C2F1-3166-4650-986B-D969E1E4B8CE}"/>
                </a:ext>
              </a:extLst>
            </p:cNvPr>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7" name="Google Shape;42419;p18">
              <a:extLst>
                <a:ext uri="{FF2B5EF4-FFF2-40B4-BE49-F238E27FC236}">
                  <a16:creationId xmlns:a16="http://schemas.microsoft.com/office/drawing/2014/main" id="{FC0A0962-C7AF-49E8-8C9D-27DCD72B3CBA}"/>
                </a:ext>
              </a:extLst>
            </p:cNvPr>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8" name="Google Shape;42420;p18">
              <a:extLst>
                <a:ext uri="{FF2B5EF4-FFF2-40B4-BE49-F238E27FC236}">
                  <a16:creationId xmlns:a16="http://schemas.microsoft.com/office/drawing/2014/main" id="{F1E76C76-9B0D-48F0-8AA3-9E02AA07C18D}"/>
                </a:ext>
              </a:extLst>
            </p:cNvPr>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09" name="Google Shape;42421;p18">
              <a:extLst>
                <a:ext uri="{FF2B5EF4-FFF2-40B4-BE49-F238E27FC236}">
                  <a16:creationId xmlns:a16="http://schemas.microsoft.com/office/drawing/2014/main" id="{5E646B93-E1B7-4957-A1BB-F7027CCBBE86}"/>
                </a:ext>
              </a:extLst>
            </p:cNvPr>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0" name="Google Shape;42422;p18">
              <a:extLst>
                <a:ext uri="{FF2B5EF4-FFF2-40B4-BE49-F238E27FC236}">
                  <a16:creationId xmlns:a16="http://schemas.microsoft.com/office/drawing/2014/main" id="{45688806-6DA7-4B71-B2A3-92864BFFB211}"/>
                </a:ext>
              </a:extLst>
            </p:cNvPr>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1" name="Google Shape;42423;p18">
              <a:extLst>
                <a:ext uri="{FF2B5EF4-FFF2-40B4-BE49-F238E27FC236}">
                  <a16:creationId xmlns:a16="http://schemas.microsoft.com/office/drawing/2014/main" id="{4B1BA525-199D-47CA-8692-D3436587E7DB}"/>
                </a:ext>
              </a:extLst>
            </p:cNvPr>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2" name="Google Shape;42424;p18">
              <a:extLst>
                <a:ext uri="{FF2B5EF4-FFF2-40B4-BE49-F238E27FC236}">
                  <a16:creationId xmlns:a16="http://schemas.microsoft.com/office/drawing/2014/main" id="{C9FDC44D-AF7F-4981-B16A-C708D60474CC}"/>
                </a:ext>
              </a:extLst>
            </p:cNvPr>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3" name="Google Shape;42425;p18">
              <a:extLst>
                <a:ext uri="{FF2B5EF4-FFF2-40B4-BE49-F238E27FC236}">
                  <a16:creationId xmlns:a16="http://schemas.microsoft.com/office/drawing/2014/main" id="{68B81D4E-51AC-4D50-8169-0FC9830459AB}"/>
                </a:ext>
              </a:extLst>
            </p:cNvPr>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4" name="Google Shape;42426;p18">
              <a:extLst>
                <a:ext uri="{FF2B5EF4-FFF2-40B4-BE49-F238E27FC236}">
                  <a16:creationId xmlns:a16="http://schemas.microsoft.com/office/drawing/2014/main" id="{146D4466-1ABC-435A-AAAF-79D007AC9F8C}"/>
                </a:ext>
              </a:extLst>
            </p:cNvPr>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5" name="Google Shape;42427;p18">
              <a:extLst>
                <a:ext uri="{FF2B5EF4-FFF2-40B4-BE49-F238E27FC236}">
                  <a16:creationId xmlns:a16="http://schemas.microsoft.com/office/drawing/2014/main" id="{72AF5501-A868-4782-BA44-350335D1F175}"/>
                </a:ext>
              </a:extLst>
            </p:cNvPr>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6" name="Google Shape;42428;p18">
              <a:extLst>
                <a:ext uri="{FF2B5EF4-FFF2-40B4-BE49-F238E27FC236}">
                  <a16:creationId xmlns:a16="http://schemas.microsoft.com/office/drawing/2014/main" id="{924DA4A0-D5B3-4D79-914D-211147B538E7}"/>
                </a:ext>
              </a:extLst>
            </p:cNvPr>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7" name="Google Shape;42429;p18">
              <a:extLst>
                <a:ext uri="{FF2B5EF4-FFF2-40B4-BE49-F238E27FC236}">
                  <a16:creationId xmlns:a16="http://schemas.microsoft.com/office/drawing/2014/main" id="{2AFD6DF4-3171-4320-9163-EA79038EED45}"/>
                </a:ext>
              </a:extLst>
            </p:cNvPr>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8" name="Google Shape;42430;p18">
              <a:extLst>
                <a:ext uri="{FF2B5EF4-FFF2-40B4-BE49-F238E27FC236}">
                  <a16:creationId xmlns:a16="http://schemas.microsoft.com/office/drawing/2014/main" id="{1423AB3D-0B71-4D13-85EB-8D267C469521}"/>
                </a:ext>
              </a:extLst>
            </p:cNvPr>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19" name="Google Shape;42431;p18">
              <a:extLst>
                <a:ext uri="{FF2B5EF4-FFF2-40B4-BE49-F238E27FC236}">
                  <a16:creationId xmlns:a16="http://schemas.microsoft.com/office/drawing/2014/main" id="{7F9D19C2-1691-4AC8-937C-4A9937734305}"/>
                </a:ext>
              </a:extLst>
            </p:cNvPr>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0" name="Google Shape;42432;p18">
              <a:extLst>
                <a:ext uri="{FF2B5EF4-FFF2-40B4-BE49-F238E27FC236}">
                  <a16:creationId xmlns:a16="http://schemas.microsoft.com/office/drawing/2014/main" id="{7D0153F5-B3D3-4599-A7E0-4D0615F3FD00}"/>
                </a:ext>
              </a:extLst>
            </p:cNvPr>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1" name="Google Shape;42433;p18">
              <a:extLst>
                <a:ext uri="{FF2B5EF4-FFF2-40B4-BE49-F238E27FC236}">
                  <a16:creationId xmlns:a16="http://schemas.microsoft.com/office/drawing/2014/main" id="{80E32906-1A64-44C0-933E-F369DC010F52}"/>
                </a:ext>
              </a:extLst>
            </p:cNvPr>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2" name="Google Shape;42434;p18">
              <a:extLst>
                <a:ext uri="{FF2B5EF4-FFF2-40B4-BE49-F238E27FC236}">
                  <a16:creationId xmlns:a16="http://schemas.microsoft.com/office/drawing/2014/main" id="{43E0AF5B-CA62-4740-871E-7573B4142B53}"/>
                </a:ext>
              </a:extLst>
            </p:cNvPr>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3" name="Google Shape;42435;p18">
              <a:extLst>
                <a:ext uri="{FF2B5EF4-FFF2-40B4-BE49-F238E27FC236}">
                  <a16:creationId xmlns:a16="http://schemas.microsoft.com/office/drawing/2014/main" id="{2C5994EA-1FAF-430B-8645-6637FEFEE65D}"/>
                </a:ext>
              </a:extLst>
            </p:cNvPr>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4" name="Google Shape;42436;p18">
              <a:extLst>
                <a:ext uri="{FF2B5EF4-FFF2-40B4-BE49-F238E27FC236}">
                  <a16:creationId xmlns:a16="http://schemas.microsoft.com/office/drawing/2014/main" id="{FE041250-199D-4D86-87C6-D37219158E1A}"/>
                </a:ext>
              </a:extLst>
            </p:cNvPr>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5" name="Google Shape;42437;p18">
              <a:extLst>
                <a:ext uri="{FF2B5EF4-FFF2-40B4-BE49-F238E27FC236}">
                  <a16:creationId xmlns:a16="http://schemas.microsoft.com/office/drawing/2014/main" id="{489213FA-6758-490F-8A20-A139099DAA22}"/>
                </a:ext>
              </a:extLst>
            </p:cNvPr>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6" name="Google Shape;42438;p18">
              <a:extLst>
                <a:ext uri="{FF2B5EF4-FFF2-40B4-BE49-F238E27FC236}">
                  <a16:creationId xmlns:a16="http://schemas.microsoft.com/office/drawing/2014/main" id="{99FBB9D0-2008-448D-B76B-76EEB2D0DCC3}"/>
                </a:ext>
              </a:extLst>
            </p:cNvPr>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7" name="Google Shape;42439;p18">
              <a:extLst>
                <a:ext uri="{FF2B5EF4-FFF2-40B4-BE49-F238E27FC236}">
                  <a16:creationId xmlns:a16="http://schemas.microsoft.com/office/drawing/2014/main" id="{F55082C4-D601-46A4-9EAB-C0CA557C6D70}"/>
                </a:ext>
              </a:extLst>
            </p:cNvPr>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8" name="Google Shape;42440;p18">
              <a:extLst>
                <a:ext uri="{FF2B5EF4-FFF2-40B4-BE49-F238E27FC236}">
                  <a16:creationId xmlns:a16="http://schemas.microsoft.com/office/drawing/2014/main" id="{BA52DB40-2153-4632-8ABD-73D83AB1FD50}"/>
                </a:ext>
              </a:extLst>
            </p:cNvPr>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29" name="Google Shape;42441;p18">
              <a:extLst>
                <a:ext uri="{FF2B5EF4-FFF2-40B4-BE49-F238E27FC236}">
                  <a16:creationId xmlns:a16="http://schemas.microsoft.com/office/drawing/2014/main" id="{5A54F3C5-4B67-44B3-86B2-3B10439DE290}"/>
                </a:ext>
              </a:extLst>
            </p:cNvPr>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0" name="Google Shape;42442;p18">
              <a:extLst>
                <a:ext uri="{FF2B5EF4-FFF2-40B4-BE49-F238E27FC236}">
                  <a16:creationId xmlns:a16="http://schemas.microsoft.com/office/drawing/2014/main" id="{45B94ED0-009D-4D9F-AA94-266FD5D7A24E}"/>
                </a:ext>
              </a:extLst>
            </p:cNvPr>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1" name="Google Shape;42443;p18">
              <a:extLst>
                <a:ext uri="{FF2B5EF4-FFF2-40B4-BE49-F238E27FC236}">
                  <a16:creationId xmlns:a16="http://schemas.microsoft.com/office/drawing/2014/main" id="{3C2F4C40-3528-446F-8D54-CB3DDCEA90D4}"/>
                </a:ext>
              </a:extLst>
            </p:cNvPr>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2" name="Google Shape;42444;p18">
              <a:extLst>
                <a:ext uri="{FF2B5EF4-FFF2-40B4-BE49-F238E27FC236}">
                  <a16:creationId xmlns:a16="http://schemas.microsoft.com/office/drawing/2014/main" id="{FCFBE645-785A-42CB-9E99-F76D6FBDE774}"/>
                </a:ext>
              </a:extLst>
            </p:cNvPr>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3" name="Google Shape;42445;p18">
              <a:extLst>
                <a:ext uri="{FF2B5EF4-FFF2-40B4-BE49-F238E27FC236}">
                  <a16:creationId xmlns:a16="http://schemas.microsoft.com/office/drawing/2014/main" id="{38D6CE9C-F538-468E-A67B-492362E79D4B}"/>
                </a:ext>
              </a:extLst>
            </p:cNvPr>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4" name="Google Shape;42446;p18">
              <a:extLst>
                <a:ext uri="{FF2B5EF4-FFF2-40B4-BE49-F238E27FC236}">
                  <a16:creationId xmlns:a16="http://schemas.microsoft.com/office/drawing/2014/main" id="{16681521-9445-4142-B19A-815B6D69CC9B}"/>
                </a:ext>
              </a:extLst>
            </p:cNvPr>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5" name="Google Shape;42447;p18">
              <a:extLst>
                <a:ext uri="{FF2B5EF4-FFF2-40B4-BE49-F238E27FC236}">
                  <a16:creationId xmlns:a16="http://schemas.microsoft.com/office/drawing/2014/main" id="{8300C5AB-4ACF-4468-A528-9B00765165D3}"/>
                </a:ext>
              </a:extLst>
            </p:cNvPr>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6" name="Google Shape;42448;p18">
              <a:extLst>
                <a:ext uri="{FF2B5EF4-FFF2-40B4-BE49-F238E27FC236}">
                  <a16:creationId xmlns:a16="http://schemas.microsoft.com/office/drawing/2014/main" id="{C105127A-C651-4D01-A47D-B59761740F46}"/>
                </a:ext>
              </a:extLst>
            </p:cNvPr>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7" name="Google Shape;42449;p18">
              <a:extLst>
                <a:ext uri="{FF2B5EF4-FFF2-40B4-BE49-F238E27FC236}">
                  <a16:creationId xmlns:a16="http://schemas.microsoft.com/office/drawing/2014/main" id="{EDA01659-0362-42D9-A903-648B7253C0C3}"/>
                </a:ext>
              </a:extLst>
            </p:cNvPr>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8" name="Google Shape;42450;p18">
              <a:extLst>
                <a:ext uri="{FF2B5EF4-FFF2-40B4-BE49-F238E27FC236}">
                  <a16:creationId xmlns:a16="http://schemas.microsoft.com/office/drawing/2014/main" id="{B7F9CA12-D448-427D-8068-FE9CE07762B8}"/>
                </a:ext>
              </a:extLst>
            </p:cNvPr>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39" name="Google Shape;42451;p18">
              <a:extLst>
                <a:ext uri="{FF2B5EF4-FFF2-40B4-BE49-F238E27FC236}">
                  <a16:creationId xmlns:a16="http://schemas.microsoft.com/office/drawing/2014/main" id="{9D589A02-56D1-4EFF-BA29-57AFD7E98098}"/>
                </a:ext>
              </a:extLst>
            </p:cNvPr>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0" name="Google Shape;42452;p18">
              <a:extLst>
                <a:ext uri="{FF2B5EF4-FFF2-40B4-BE49-F238E27FC236}">
                  <a16:creationId xmlns:a16="http://schemas.microsoft.com/office/drawing/2014/main" id="{1A6DE651-12D3-4928-A732-D9CDA46B2649}"/>
                </a:ext>
              </a:extLst>
            </p:cNvPr>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1" name="Google Shape;42453;p18">
              <a:extLst>
                <a:ext uri="{FF2B5EF4-FFF2-40B4-BE49-F238E27FC236}">
                  <a16:creationId xmlns:a16="http://schemas.microsoft.com/office/drawing/2014/main" id="{664D9AA1-EE39-48DE-B17A-18B05ADBFA8B}"/>
                </a:ext>
              </a:extLst>
            </p:cNvPr>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2" name="Google Shape;42454;p18">
              <a:extLst>
                <a:ext uri="{FF2B5EF4-FFF2-40B4-BE49-F238E27FC236}">
                  <a16:creationId xmlns:a16="http://schemas.microsoft.com/office/drawing/2014/main" id="{5317AD5F-AAE6-4C29-A5A1-ABEE73212092}"/>
                </a:ext>
              </a:extLst>
            </p:cNvPr>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3" name="Google Shape;42455;p18">
              <a:extLst>
                <a:ext uri="{FF2B5EF4-FFF2-40B4-BE49-F238E27FC236}">
                  <a16:creationId xmlns:a16="http://schemas.microsoft.com/office/drawing/2014/main" id="{006499A8-4230-4840-AF40-0C558F5E1FA1}"/>
                </a:ext>
              </a:extLst>
            </p:cNvPr>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4" name="Google Shape;42456;p18">
              <a:extLst>
                <a:ext uri="{FF2B5EF4-FFF2-40B4-BE49-F238E27FC236}">
                  <a16:creationId xmlns:a16="http://schemas.microsoft.com/office/drawing/2014/main" id="{183328F3-4407-4DBA-8A08-AED83F03D705}"/>
                </a:ext>
              </a:extLst>
            </p:cNvPr>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5" name="Google Shape;42457;p18">
              <a:extLst>
                <a:ext uri="{FF2B5EF4-FFF2-40B4-BE49-F238E27FC236}">
                  <a16:creationId xmlns:a16="http://schemas.microsoft.com/office/drawing/2014/main" id="{E68265E4-007E-4B15-90E7-A3B847B0CFFA}"/>
                </a:ext>
              </a:extLst>
            </p:cNvPr>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6" name="Google Shape;42458;p18">
              <a:extLst>
                <a:ext uri="{FF2B5EF4-FFF2-40B4-BE49-F238E27FC236}">
                  <a16:creationId xmlns:a16="http://schemas.microsoft.com/office/drawing/2014/main" id="{017C43E9-9578-4825-B6F5-047F948F2A52}"/>
                </a:ext>
              </a:extLst>
            </p:cNvPr>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7" name="Google Shape;42459;p18">
              <a:extLst>
                <a:ext uri="{FF2B5EF4-FFF2-40B4-BE49-F238E27FC236}">
                  <a16:creationId xmlns:a16="http://schemas.microsoft.com/office/drawing/2014/main" id="{69539316-3EE9-41F2-85AD-48E3478C5A7D}"/>
                </a:ext>
              </a:extLst>
            </p:cNvPr>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8" name="Google Shape;42460;p18">
              <a:extLst>
                <a:ext uri="{FF2B5EF4-FFF2-40B4-BE49-F238E27FC236}">
                  <a16:creationId xmlns:a16="http://schemas.microsoft.com/office/drawing/2014/main" id="{45D729AC-B166-4F60-BFCC-1E2C3E35F1BA}"/>
                </a:ext>
              </a:extLst>
            </p:cNvPr>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49" name="Google Shape;42461;p18">
              <a:extLst>
                <a:ext uri="{FF2B5EF4-FFF2-40B4-BE49-F238E27FC236}">
                  <a16:creationId xmlns:a16="http://schemas.microsoft.com/office/drawing/2014/main" id="{6D5EB536-601E-4F63-8B16-F8420E4F2923}"/>
                </a:ext>
              </a:extLst>
            </p:cNvPr>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0" name="Google Shape;42462;p18">
              <a:extLst>
                <a:ext uri="{FF2B5EF4-FFF2-40B4-BE49-F238E27FC236}">
                  <a16:creationId xmlns:a16="http://schemas.microsoft.com/office/drawing/2014/main" id="{7B3B7B59-5C14-4D3F-894F-3967A2551BB7}"/>
                </a:ext>
              </a:extLst>
            </p:cNvPr>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1" name="Google Shape;42463;p18">
              <a:extLst>
                <a:ext uri="{FF2B5EF4-FFF2-40B4-BE49-F238E27FC236}">
                  <a16:creationId xmlns:a16="http://schemas.microsoft.com/office/drawing/2014/main" id="{845A6C94-675A-4E2A-974C-DD7434A1DC2C}"/>
                </a:ext>
              </a:extLst>
            </p:cNvPr>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2" name="Google Shape;42464;p18">
              <a:extLst>
                <a:ext uri="{FF2B5EF4-FFF2-40B4-BE49-F238E27FC236}">
                  <a16:creationId xmlns:a16="http://schemas.microsoft.com/office/drawing/2014/main" id="{9E37116B-F381-4BB6-AD88-C0FEC979FE20}"/>
                </a:ext>
              </a:extLst>
            </p:cNvPr>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3" name="Google Shape;42465;p18">
              <a:extLst>
                <a:ext uri="{FF2B5EF4-FFF2-40B4-BE49-F238E27FC236}">
                  <a16:creationId xmlns:a16="http://schemas.microsoft.com/office/drawing/2014/main" id="{DA284D9F-22C9-4511-B363-C81816F79674}"/>
                </a:ext>
              </a:extLst>
            </p:cNvPr>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4" name="Google Shape;42466;p18">
              <a:extLst>
                <a:ext uri="{FF2B5EF4-FFF2-40B4-BE49-F238E27FC236}">
                  <a16:creationId xmlns:a16="http://schemas.microsoft.com/office/drawing/2014/main" id="{DBB38346-65B6-43BC-87AD-CC023D803A8E}"/>
                </a:ext>
              </a:extLst>
            </p:cNvPr>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5" name="Google Shape;42467;p18">
              <a:extLst>
                <a:ext uri="{FF2B5EF4-FFF2-40B4-BE49-F238E27FC236}">
                  <a16:creationId xmlns:a16="http://schemas.microsoft.com/office/drawing/2014/main" id="{5E49E93A-8FAE-49FC-9A6D-F9D645B023FF}"/>
                </a:ext>
              </a:extLst>
            </p:cNvPr>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6" name="Google Shape;42468;p18">
              <a:extLst>
                <a:ext uri="{FF2B5EF4-FFF2-40B4-BE49-F238E27FC236}">
                  <a16:creationId xmlns:a16="http://schemas.microsoft.com/office/drawing/2014/main" id="{CD16C6B7-861B-4D47-88BA-14F34F492DCE}"/>
                </a:ext>
              </a:extLst>
            </p:cNvPr>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7" name="Google Shape;42469;p18">
              <a:extLst>
                <a:ext uri="{FF2B5EF4-FFF2-40B4-BE49-F238E27FC236}">
                  <a16:creationId xmlns:a16="http://schemas.microsoft.com/office/drawing/2014/main" id="{81F2EF15-043E-45CD-8F2D-D9DD481C5F94}"/>
                </a:ext>
              </a:extLst>
            </p:cNvPr>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8" name="Google Shape;42470;p18">
              <a:extLst>
                <a:ext uri="{FF2B5EF4-FFF2-40B4-BE49-F238E27FC236}">
                  <a16:creationId xmlns:a16="http://schemas.microsoft.com/office/drawing/2014/main" id="{D79605A1-B556-4939-AD6E-5E2A2F76D861}"/>
                </a:ext>
              </a:extLst>
            </p:cNvPr>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59" name="Google Shape;42471;p18">
              <a:extLst>
                <a:ext uri="{FF2B5EF4-FFF2-40B4-BE49-F238E27FC236}">
                  <a16:creationId xmlns:a16="http://schemas.microsoft.com/office/drawing/2014/main" id="{42CF4D5D-98A0-4A12-923D-95479CAE3107}"/>
                </a:ext>
              </a:extLst>
            </p:cNvPr>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0" name="Google Shape;42472;p18">
              <a:extLst>
                <a:ext uri="{FF2B5EF4-FFF2-40B4-BE49-F238E27FC236}">
                  <a16:creationId xmlns:a16="http://schemas.microsoft.com/office/drawing/2014/main" id="{24FAC59F-7C90-404E-8206-4D91B97CA07E}"/>
                </a:ext>
              </a:extLst>
            </p:cNvPr>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1" name="Google Shape;42473;p18">
              <a:extLst>
                <a:ext uri="{FF2B5EF4-FFF2-40B4-BE49-F238E27FC236}">
                  <a16:creationId xmlns:a16="http://schemas.microsoft.com/office/drawing/2014/main" id="{ED087BAF-7B98-4248-BBBE-E98A53A6A56B}"/>
                </a:ext>
              </a:extLst>
            </p:cNvPr>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2" name="Google Shape;42474;p18">
              <a:extLst>
                <a:ext uri="{FF2B5EF4-FFF2-40B4-BE49-F238E27FC236}">
                  <a16:creationId xmlns:a16="http://schemas.microsoft.com/office/drawing/2014/main" id="{42059F59-74A9-4423-BD38-F2560D507050}"/>
                </a:ext>
              </a:extLst>
            </p:cNvPr>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3" name="Google Shape;42475;p18">
              <a:extLst>
                <a:ext uri="{FF2B5EF4-FFF2-40B4-BE49-F238E27FC236}">
                  <a16:creationId xmlns:a16="http://schemas.microsoft.com/office/drawing/2014/main" id="{28401D45-BE1B-4402-9B48-543B942656C5}"/>
                </a:ext>
              </a:extLst>
            </p:cNvPr>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4" name="Google Shape;42476;p18">
              <a:extLst>
                <a:ext uri="{FF2B5EF4-FFF2-40B4-BE49-F238E27FC236}">
                  <a16:creationId xmlns:a16="http://schemas.microsoft.com/office/drawing/2014/main" id="{52C7294C-C61D-4AE6-934C-56B70F6289D9}"/>
                </a:ext>
              </a:extLst>
            </p:cNvPr>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5" name="Google Shape;42477;p18">
              <a:extLst>
                <a:ext uri="{FF2B5EF4-FFF2-40B4-BE49-F238E27FC236}">
                  <a16:creationId xmlns:a16="http://schemas.microsoft.com/office/drawing/2014/main" id="{DA852640-9B0B-4014-BE84-CD1AAEE11538}"/>
                </a:ext>
              </a:extLst>
            </p:cNvPr>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6" name="Google Shape;42478;p18">
              <a:extLst>
                <a:ext uri="{FF2B5EF4-FFF2-40B4-BE49-F238E27FC236}">
                  <a16:creationId xmlns:a16="http://schemas.microsoft.com/office/drawing/2014/main" id="{04636B88-C39E-4B36-B06E-E01BC6F4E45E}"/>
                </a:ext>
              </a:extLst>
            </p:cNvPr>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7" name="Google Shape;42479;p18">
              <a:extLst>
                <a:ext uri="{FF2B5EF4-FFF2-40B4-BE49-F238E27FC236}">
                  <a16:creationId xmlns:a16="http://schemas.microsoft.com/office/drawing/2014/main" id="{83D0F08C-F8B0-4507-836F-4ACB25340FA8}"/>
                </a:ext>
              </a:extLst>
            </p:cNvPr>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8" name="Google Shape;42480;p18">
              <a:extLst>
                <a:ext uri="{FF2B5EF4-FFF2-40B4-BE49-F238E27FC236}">
                  <a16:creationId xmlns:a16="http://schemas.microsoft.com/office/drawing/2014/main" id="{1B4143C4-6E4C-43E9-95EB-909EF6E5F825}"/>
                </a:ext>
              </a:extLst>
            </p:cNvPr>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69" name="Google Shape;42481;p18">
              <a:extLst>
                <a:ext uri="{FF2B5EF4-FFF2-40B4-BE49-F238E27FC236}">
                  <a16:creationId xmlns:a16="http://schemas.microsoft.com/office/drawing/2014/main" id="{43A26DB8-463F-4735-B270-F96C086A27AC}"/>
                </a:ext>
              </a:extLst>
            </p:cNvPr>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0" name="Google Shape;42482;p18">
              <a:extLst>
                <a:ext uri="{FF2B5EF4-FFF2-40B4-BE49-F238E27FC236}">
                  <a16:creationId xmlns:a16="http://schemas.microsoft.com/office/drawing/2014/main" id="{48CDF36A-1487-4A2D-A823-839CBA0808B6}"/>
                </a:ext>
              </a:extLst>
            </p:cNvPr>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1" name="Google Shape;42483;p18">
              <a:extLst>
                <a:ext uri="{FF2B5EF4-FFF2-40B4-BE49-F238E27FC236}">
                  <a16:creationId xmlns:a16="http://schemas.microsoft.com/office/drawing/2014/main" id="{44310F0C-8933-43FD-961D-425F3003F0B6}"/>
                </a:ext>
              </a:extLst>
            </p:cNvPr>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2" name="Google Shape;42484;p18">
              <a:extLst>
                <a:ext uri="{FF2B5EF4-FFF2-40B4-BE49-F238E27FC236}">
                  <a16:creationId xmlns:a16="http://schemas.microsoft.com/office/drawing/2014/main" id="{DF94AF45-35E8-43EA-BFDE-1D7A13FB5F9F}"/>
                </a:ext>
              </a:extLst>
            </p:cNvPr>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3" name="Google Shape;42485;p18">
              <a:extLst>
                <a:ext uri="{FF2B5EF4-FFF2-40B4-BE49-F238E27FC236}">
                  <a16:creationId xmlns:a16="http://schemas.microsoft.com/office/drawing/2014/main" id="{3A6A32B8-0E7F-4F6A-8B3D-12A0F1A4B8B2}"/>
                </a:ext>
              </a:extLst>
            </p:cNvPr>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4" name="Google Shape;42486;p18">
              <a:extLst>
                <a:ext uri="{FF2B5EF4-FFF2-40B4-BE49-F238E27FC236}">
                  <a16:creationId xmlns:a16="http://schemas.microsoft.com/office/drawing/2014/main" id="{65E19549-5C69-44FE-9A45-68D713B14BE9}"/>
                </a:ext>
              </a:extLst>
            </p:cNvPr>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5" name="Google Shape;42487;p18">
              <a:extLst>
                <a:ext uri="{FF2B5EF4-FFF2-40B4-BE49-F238E27FC236}">
                  <a16:creationId xmlns:a16="http://schemas.microsoft.com/office/drawing/2014/main" id="{36FC7107-454E-4EC4-B767-7141155FD361}"/>
                </a:ext>
              </a:extLst>
            </p:cNvPr>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6" name="Google Shape;42488;p18">
              <a:extLst>
                <a:ext uri="{FF2B5EF4-FFF2-40B4-BE49-F238E27FC236}">
                  <a16:creationId xmlns:a16="http://schemas.microsoft.com/office/drawing/2014/main" id="{FECA79DB-EB4B-4B69-9EA0-899D1DF46D6F}"/>
                </a:ext>
              </a:extLst>
            </p:cNvPr>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7" name="Google Shape;42489;p18">
              <a:extLst>
                <a:ext uri="{FF2B5EF4-FFF2-40B4-BE49-F238E27FC236}">
                  <a16:creationId xmlns:a16="http://schemas.microsoft.com/office/drawing/2014/main" id="{A199860B-6425-4FCF-8373-068ED4A4AF72}"/>
                </a:ext>
              </a:extLst>
            </p:cNvPr>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8" name="Google Shape;42490;p18">
              <a:extLst>
                <a:ext uri="{FF2B5EF4-FFF2-40B4-BE49-F238E27FC236}">
                  <a16:creationId xmlns:a16="http://schemas.microsoft.com/office/drawing/2014/main" id="{E077A627-BF0A-4BE1-B794-151F9084A94A}"/>
                </a:ext>
              </a:extLst>
            </p:cNvPr>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79" name="Google Shape;42491;p18">
              <a:extLst>
                <a:ext uri="{FF2B5EF4-FFF2-40B4-BE49-F238E27FC236}">
                  <a16:creationId xmlns:a16="http://schemas.microsoft.com/office/drawing/2014/main" id="{C515B94E-D354-445A-98B4-BD947E47246A}"/>
                </a:ext>
              </a:extLst>
            </p:cNvPr>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0" name="Google Shape;42492;p18">
              <a:extLst>
                <a:ext uri="{FF2B5EF4-FFF2-40B4-BE49-F238E27FC236}">
                  <a16:creationId xmlns:a16="http://schemas.microsoft.com/office/drawing/2014/main" id="{AE4EF016-F244-4F9B-9BC6-2168CCD8C602}"/>
                </a:ext>
              </a:extLst>
            </p:cNvPr>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1" name="Google Shape;42493;p18">
              <a:extLst>
                <a:ext uri="{FF2B5EF4-FFF2-40B4-BE49-F238E27FC236}">
                  <a16:creationId xmlns:a16="http://schemas.microsoft.com/office/drawing/2014/main" id="{65862DCE-4D37-4DA5-AA92-CBA587F04F7C}"/>
                </a:ext>
              </a:extLst>
            </p:cNvPr>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2" name="Google Shape;42494;p18">
              <a:extLst>
                <a:ext uri="{FF2B5EF4-FFF2-40B4-BE49-F238E27FC236}">
                  <a16:creationId xmlns:a16="http://schemas.microsoft.com/office/drawing/2014/main" id="{4E699EE9-852B-4009-B972-94F9629A3146}"/>
                </a:ext>
              </a:extLst>
            </p:cNvPr>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3" name="Google Shape;42495;p18">
              <a:extLst>
                <a:ext uri="{FF2B5EF4-FFF2-40B4-BE49-F238E27FC236}">
                  <a16:creationId xmlns:a16="http://schemas.microsoft.com/office/drawing/2014/main" id="{F616C6EB-CED5-4458-97F2-B4550FAB5B16}"/>
                </a:ext>
              </a:extLst>
            </p:cNvPr>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4" name="Google Shape;42496;p18">
              <a:extLst>
                <a:ext uri="{FF2B5EF4-FFF2-40B4-BE49-F238E27FC236}">
                  <a16:creationId xmlns:a16="http://schemas.microsoft.com/office/drawing/2014/main" id="{3AED4910-5A6E-4528-AD8C-9407BB1B8191}"/>
                </a:ext>
              </a:extLst>
            </p:cNvPr>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5" name="Google Shape;42497;p18">
              <a:extLst>
                <a:ext uri="{FF2B5EF4-FFF2-40B4-BE49-F238E27FC236}">
                  <a16:creationId xmlns:a16="http://schemas.microsoft.com/office/drawing/2014/main" id="{F0CB1319-F4CE-4A27-965B-13508679D7EA}"/>
                </a:ext>
              </a:extLst>
            </p:cNvPr>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6" name="Google Shape;42498;p18">
              <a:extLst>
                <a:ext uri="{FF2B5EF4-FFF2-40B4-BE49-F238E27FC236}">
                  <a16:creationId xmlns:a16="http://schemas.microsoft.com/office/drawing/2014/main" id="{42E6A0E5-9A5F-486F-A64E-A3AA9D75EC23}"/>
                </a:ext>
              </a:extLst>
            </p:cNvPr>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7" name="Google Shape;42499;p18">
              <a:extLst>
                <a:ext uri="{FF2B5EF4-FFF2-40B4-BE49-F238E27FC236}">
                  <a16:creationId xmlns:a16="http://schemas.microsoft.com/office/drawing/2014/main" id="{93E551F7-7BAE-436B-8324-1FA4FE0D9934}"/>
                </a:ext>
              </a:extLst>
            </p:cNvPr>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8" name="Google Shape;42500;p18">
              <a:extLst>
                <a:ext uri="{FF2B5EF4-FFF2-40B4-BE49-F238E27FC236}">
                  <a16:creationId xmlns:a16="http://schemas.microsoft.com/office/drawing/2014/main" id="{090F5F35-E97F-4CDE-A44A-3D4DB2AD155B}"/>
                </a:ext>
              </a:extLst>
            </p:cNvPr>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89" name="Google Shape;42501;p18">
              <a:extLst>
                <a:ext uri="{FF2B5EF4-FFF2-40B4-BE49-F238E27FC236}">
                  <a16:creationId xmlns:a16="http://schemas.microsoft.com/office/drawing/2014/main" id="{E24AB906-E8FE-4DE9-8015-96ED51285E05}"/>
                </a:ext>
              </a:extLst>
            </p:cNvPr>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0" name="Google Shape;42502;p18">
              <a:extLst>
                <a:ext uri="{FF2B5EF4-FFF2-40B4-BE49-F238E27FC236}">
                  <a16:creationId xmlns:a16="http://schemas.microsoft.com/office/drawing/2014/main" id="{134A7940-3CD4-405E-A706-990124FB6BBE}"/>
                </a:ext>
              </a:extLst>
            </p:cNvPr>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1" name="Google Shape;42503;p18">
              <a:extLst>
                <a:ext uri="{FF2B5EF4-FFF2-40B4-BE49-F238E27FC236}">
                  <a16:creationId xmlns:a16="http://schemas.microsoft.com/office/drawing/2014/main" id="{580BF60A-9748-4839-AFF1-FA517F95FE3D}"/>
                </a:ext>
              </a:extLst>
            </p:cNvPr>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2" name="Google Shape;42504;p18">
              <a:extLst>
                <a:ext uri="{FF2B5EF4-FFF2-40B4-BE49-F238E27FC236}">
                  <a16:creationId xmlns:a16="http://schemas.microsoft.com/office/drawing/2014/main" id="{3CABA6C3-A69A-4D44-82CA-112D47C5BB95}"/>
                </a:ext>
              </a:extLst>
            </p:cNvPr>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3" name="Google Shape;42505;p18">
              <a:extLst>
                <a:ext uri="{FF2B5EF4-FFF2-40B4-BE49-F238E27FC236}">
                  <a16:creationId xmlns:a16="http://schemas.microsoft.com/office/drawing/2014/main" id="{A885E51E-F770-4DB7-9D75-29A7B627639B}"/>
                </a:ext>
              </a:extLst>
            </p:cNvPr>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4" name="Google Shape;42506;p18">
              <a:extLst>
                <a:ext uri="{FF2B5EF4-FFF2-40B4-BE49-F238E27FC236}">
                  <a16:creationId xmlns:a16="http://schemas.microsoft.com/office/drawing/2014/main" id="{0E87C0CE-C8F9-489F-849E-662797EA9F0E}"/>
                </a:ext>
              </a:extLst>
            </p:cNvPr>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5" name="Google Shape;42507;p18">
              <a:extLst>
                <a:ext uri="{FF2B5EF4-FFF2-40B4-BE49-F238E27FC236}">
                  <a16:creationId xmlns:a16="http://schemas.microsoft.com/office/drawing/2014/main" id="{530BCA2D-EBD8-4B03-AC4E-AAE867652E61}"/>
                </a:ext>
              </a:extLst>
            </p:cNvPr>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6" name="Google Shape;42508;p18">
              <a:extLst>
                <a:ext uri="{FF2B5EF4-FFF2-40B4-BE49-F238E27FC236}">
                  <a16:creationId xmlns:a16="http://schemas.microsoft.com/office/drawing/2014/main" id="{7698CD49-B956-41F1-8B7F-8FFC1C39C7A2}"/>
                </a:ext>
              </a:extLst>
            </p:cNvPr>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7" name="Google Shape;42509;p18">
              <a:extLst>
                <a:ext uri="{FF2B5EF4-FFF2-40B4-BE49-F238E27FC236}">
                  <a16:creationId xmlns:a16="http://schemas.microsoft.com/office/drawing/2014/main" id="{38DD9A5E-353C-4A70-B2F0-A43A437541D4}"/>
                </a:ext>
              </a:extLst>
            </p:cNvPr>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8" name="Google Shape;42510;p18">
              <a:extLst>
                <a:ext uri="{FF2B5EF4-FFF2-40B4-BE49-F238E27FC236}">
                  <a16:creationId xmlns:a16="http://schemas.microsoft.com/office/drawing/2014/main" id="{AFED8EF4-BD7B-4879-961F-F10CC7471AE0}"/>
                </a:ext>
              </a:extLst>
            </p:cNvPr>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799" name="Google Shape;42511;p18">
              <a:extLst>
                <a:ext uri="{FF2B5EF4-FFF2-40B4-BE49-F238E27FC236}">
                  <a16:creationId xmlns:a16="http://schemas.microsoft.com/office/drawing/2014/main" id="{145E5031-96F3-4BC3-A224-EA67F0FFEFBC}"/>
                </a:ext>
              </a:extLst>
            </p:cNvPr>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0" name="Google Shape;42512;p18">
              <a:extLst>
                <a:ext uri="{FF2B5EF4-FFF2-40B4-BE49-F238E27FC236}">
                  <a16:creationId xmlns:a16="http://schemas.microsoft.com/office/drawing/2014/main" id="{15641D69-0C09-4790-A190-4E57097FF496}"/>
                </a:ext>
              </a:extLst>
            </p:cNvPr>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1" name="Google Shape;42513;p18">
              <a:extLst>
                <a:ext uri="{FF2B5EF4-FFF2-40B4-BE49-F238E27FC236}">
                  <a16:creationId xmlns:a16="http://schemas.microsoft.com/office/drawing/2014/main" id="{5F77292F-6EDC-40E3-81FC-19BD2B62B4A9}"/>
                </a:ext>
              </a:extLst>
            </p:cNvPr>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2" name="Google Shape;42514;p18">
              <a:extLst>
                <a:ext uri="{FF2B5EF4-FFF2-40B4-BE49-F238E27FC236}">
                  <a16:creationId xmlns:a16="http://schemas.microsoft.com/office/drawing/2014/main" id="{D1182B5F-C536-4421-9DE2-01D5B17F0BB3}"/>
                </a:ext>
              </a:extLst>
            </p:cNvPr>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3" name="Google Shape;42515;p18">
              <a:extLst>
                <a:ext uri="{FF2B5EF4-FFF2-40B4-BE49-F238E27FC236}">
                  <a16:creationId xmlns:a16="http://schemas.microsoft.com/office/drawing/2014/main" id="{27B0B5E1-9243-4B0D-A7E7-53C8B035C9E1}"/>
                </a:ext>
              </a:extLst>
            </p:cNvPr>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4" name="Google Shape;42516;p18">
              <a:extLst>
                <a:ext uri="{FF2B5EF4-FFF2-40B4-BE49-F238E27FC236}">
                  <a16:creationId xmlns:a16="http://schemas.microsoft.com/office/drawing/2014/main" id="{BE8BA731-182E-4422-B313-B434C16D5693}"/>
                </a:ext>
              </a:extLst>
            </p:cNvPr>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5" name="Google Shape;42517;p18">
              <a:extLst>
                <a:ext uri="{FF2B5EF4-FFF2-40B4-BE49-F238E27FC236}">
                  <a16:creationId xmlns:a16="http://schemas.microsoft.com/office/drawing/2014/main" id="{58152A54-F6B3-4BEB-ADCF-117A5000E4BD}"/>
                </a:ext>
              </a:extLst>
            </p:cNvPr>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6" name="Google Shape;42518;p18">
              <a:extLst>
                <a:ext uri="{FF2B5EF4-FFF2-40B4-BE49-F238E27FC236}">
                  <a16:creationId xmlns:a16="http://schemas.microsoft.com/office/drawing/2014/main" id="{51865091-F538-4117-AE49-77373DE90F84}"/>
                </a:ext>
              </a:extLst>
            </p:cNvPr>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7" name="Google Shape;42519;p18">
              <a:extLst>
                <a:ext uri="{FF2B5EF4-FFF2-40B4-BE49-F238E27FC236}">
                  <a16:creationId xmlns:a16="http://schemas.microsoft.com/office/drawing/2014/main" id="{B16AD13F-D1D9-4075-8FD4-D5DFBD2D3188}"/>
                </a:ext>
              </a:extLst>
            </p:cNvPr>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8" name="Google Shape;42520;p18">
              <a:extLst>
                <a:ext uri="{FF2B5EF4-FFF2-40B4-BE49-F238E27FC236}">
                  <a16:creationId xmlns:a16="http://schemas.microsoft.com/office/drawing/2014/main" id="{9456A356-5E81-4FAA-BA38-F29163035DAC}"/>
                </a:ext>
              </a:extLst>
            </p:cNvPr>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09" name="Google Shape;42521;p18">
              <a:extLst>
                <a:ext uri="{FF2B5EF4-FFF2-40B4-BE49-F238E27FC236}">
                  <a16:creationId xmlns:a16="http://schemas.microsoft.com/office/drawing/2014/main" id="{21158745-F9F7-497C-B85A-631A9DA5CD4B}"/>
                </a:ext>
              </a:extLst>
            </p:cNvPr>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0" name="Google Shape;42522;p18">
              <a:extLst>
                <a:ext uri="{FF2B5EF4-FFF2-40B4-BE49-F238E27FC236}">
                  <a16:creationId xmlns:a16="http://schemas.microsoft.com/office/drawing/2014/main" id="{41593B09-9758-4091-AFEA-E2ADD786D619}"/>
                </a:ext>
              </a:extLst>
            </p:cNvPr>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1" name="Google Shape;42523;p18">
              <a:extLst>
                <a:ext uri="{FF2B5EF4-FFF2-40B4-BE49-F238E27FC236}">
                  <a16:creationId xmlns:a16="http://schemas.microsoft.com/office/drawing/2014/main" id="{45848FD8-413F-469F-8EF7-EBB07E0921A7}"/>
                </a:ext>
              </a:extLst>
            </p:cNvPr>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2" name="Google Shape;42524;p18">
              <a:extLst>
                <a:ext uri="{FF2B5EF4-FFF2-40B4-BE49-F238E27FC236}">
                  <a16:creationId xmlns:a16="http://schemas.microsoft.com/office/drawing/2014/main" id="{1FE08C2A-F0FD-4ECF-94F8-681415B56B1C}"/>
                </a:ext>
              </a:extLst>
            </p:cNvPr>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3" name="Google Shape;42525;p18">
              <a:extLst>
                <a:ext uri="{FF2B5EF4-FFF2-40B4-BE49-F238E27FC236}">
                  <a16:creationId xmlns:a16="http://schemas.microsoft.com/office/drawing/2014/main" id="{8DBCEA60-E4CC-4F59-A480-EE178569D2D6}"/>
                </a:ext>
              </a:extLst>
            </p:cNvPr>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4" name="Google Shape;42526;p18">
              <a:extLst>
                <a:ext uri="{FF2B5EF4-FFF2-40B4-BE49-F238E27FC236}">
                  <a16:creationId xmlns:a16="http://schemas.microsoft.com/office/drawing/2014/main" id="{C11FEEC3-46A7-41D1-91F2-D4D1A682A02A}"/>
                </a:ext>
              </a:extLst>
            </p:cNvPr>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5" name="Google Shape;42527;p18">
              <a:extLst>
                <a:ext uri="{FF2B5EF4-FFF2-40B4-BE49-F238E27FC236}">
                  <a16:creationId xmlns:a16="http://schemas.microsoft.com/office/drawing/2014/main" id="{34D709E7-9C3A-456C-BC3A-0FA774BB415E}"/>
                </a:ext>
              </a:extLst>
            </p:cNvPr>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6" name="Google Shape;42528;p18">
              <a:extLst>
                <a:ext uri="{FF2B5EF4-FFF2-40B4-BE49-F238E27FC236}">
                  <a16:creationId xmlns:a16="http://schemas.microsoft.com/office/drawing/2014/main" id="{72FCF67F-9CE2-4B75-838A-22F462D0E1FA}"/>
                </a:ext>
              </a:extLst>
            </p:cNvPr>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7" name="Google Shape;42529;p18">
              <a:extLst>
                <a:ext uri="{FF2B5EF4-FFF2-40B4-BE49-F238E27FC236}">
                  <a16:creationId xmlns:a16="http://schemas.microsoft.com/office/drawing/2014/main" id="{CC7E7E9D-E855-44BC-9E57-3EAA2D9ABA13}"/>
                </a:ext>
              </a:extLst>
            </p:cNvPr>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8" name="Google Shape;42530;p18">
              <a:extLst>
                <a:ext uri="{FF2B5EF4-FFF2-40B4-BE49-F238E27FC236}">
                  <a16:creationId xmlns:a16="http://schemas.microsoft.com/office/drawing/2014/main" id="{2C9F6DCE-8F86-4756-85DD-78734483DC96}"/>
                </a:ext>
              </a:extLst>
            </p:cNvPr>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19" name="Google Shape;42531;p18">
              <a:extLst>
                <a:ext uri="{FF2B5EF4-FFF2-40B4-BE49-F238E27FC236}">
                  <a16:creationId xmlns:a16="http://schemas.microsoft.com/office/drawing/2014/main" id="{F44D74DD-562F-426F-BD67-027EFDC9CA28}"/>
                </a:ext>
              </a:extLst>
            </p:cNvPr>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0" name="Google Shape;42532;p18">
              <a:extLst>
                <a:ext uri="{FF2B5EF4-FFF2-40B4-BE49-F238E27FC236}">
                  <a16:creationId xmlns:a16="http://schemas.microsoft.com/office/drawing/2014/main" id="{EB5DC5EE-7895-4D77-8CEC-2505CE8FB54C}"/>
                </a:ext>
              </a:extLst>
            </p:cNvPr>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1" name="Google Shape;42533;p18">
              <a:extLst>
                <a:ext uri="{FF2B5EF4-FFF2-40B4-BE49-F238E27FC236}">
                  <a16:creationId xmlns:a16="http://schemas.microsoft.com/office/drawing/2014/main" id="{9CC60F25-5C80-43A8-A649-4318D56EB06C}"/>
                </a:ext>
              </a:extLst>
            </p:cNvPr>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2" name="Google Shape;42534;p18">
              <a:extLst>
                <a:ext uri="{FF2B5EF4-FFF2-40B4-BE49-F238E27FC236}">
                  <a16:creationId xmlns:a16="http://schemas.microsoft.com/office/drawing/2014/main" id="{A825B4E4-C644-40F1-89F0-A567A0480812}"/>
                </a:ext>
              </a:extLst>
            </p:cNvPr>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3" name="Google Shape;42535;p18">
              <a:extLst>
                <a:ext uri="{FF2B5EF4-FFF2-40B4-BE49-F238E27FC236}">
                  <a16:creationId xmlns:a16="http://schemas.microsoft.com/office/drawing/2014/main" id="{BFEC8FC4-EACC-41FF-B447-06501E1B25FE}"/>
                </a:ext>
              </a:extLst>
            </p:cNvPr>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4" name="Google Shape;42536;p18">
              <a:extLst>
                <a:ext uri="{FF2B5EF4-FFF2-40B4-BE49-F238E27FC236}">
                  <a16:creationId xmlns:a16="http://schemas.microsoft.com/office/drawing/2014/main" id="{BCB9DA7D-62E4-40C5-AB5B-6E44AE1EFF5B}"/>
                </a:ext>
              </a:extLst>
            </p:cNvPr>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5" name="Google Shape;42537;p18">
              <a:extLst>
                <a:ext uri="{FF2B5EF4-FFF2-40B4-BE49-F238E27FC236}">
                  <a16:creationId xmlns:a16="http://schemas.microsoft.com/office/drawing/2014/main" id="{A6E9B07D-8ACF-49E5-98F2-FA9DEE6A45D1}"/>
                </a:ext>
              </a:extLst>
            </p:cNvPr>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6" name="Google Shape;42538;p18">
              <a:extLst>
                <a:ext uri="{FF2B5EF4-FFF2-40B4-BE49-F238E27FC236}">
                  <a16:creationId xmlns:a16="http://schemas.microsoft.com/office/drawing/2014/main" id="{3A0AD0B2-30BA-428E-A23A-EC6569199EBC}"/>
                </a:ext>
              </a:extLst>
            </p:cNvPr>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7" name="Google Shape;42539;p18">
              <a:extLst>
                <a:ext uri="{FF2B5EF4-FFF2-40B4-BE49-F238E27FC236}">
                  <a16:creationId xmlns:a16="http://schemas.microsoft.com/office/drawing/2014/main" id="{4057F546-3750-476A-8E39-BFE3246E7DC6}"/>
                </a:ext>
              </a:extLst>
            </p:cNvPr>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8" name="Google Shape;42540;p18">
              <a:extLst>
                <a:ext uri="{FF2B5EF4-FFF2-40B4-BE49-F238E27FC236}">
                  <a16:creationId xmlns:a16="http://schemas.microsoft.com/office/drawing/2014/main" id="{5A00F917-4D57-4053-9941-78844B468C15}"/>
                </a:ext>
              </a:extLst>
            </p:cNvPr>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29" name="Google Shape;42541;p18">
              <a:extLst>
                <a:ext uri="{FF2B5EF4-FFF2-40B4-BE49-F238E27FC236}">
                  <a16:creationId xmlns:a16="http://schemas.microsoft.com/office/drawing/2014/main" id="{FDE8BA5A-CF36-4BFD-9BF7-0EC05958EF09}"/>
                </a:ext>
              </a:extLst>
            </p:cNvPr>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0" name="Google Shape;42542;p18">
              <a:extLst>
                <a:ext uri="{FF2B5EF4-FFF2-40B4-BE49-F238E27FC236}">
                  <a16:creationId xmlns:a16="http://schemas.microsoft.com/office/drawing/2014/main" id="{36DB87D4-907D-4947-B665-60DB6F61AE29}"/>
                </a:ext>
              </a:extLst>
            </p:cNvPr>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1" name="Google Shape;42543;p18">
              <a:extLst>
                <a:ext uri="{FF2B5EF4-FFF2-40B4-BE49-F238E27FC236}">
                  <a16:creationId xmlns:a16="http://schemas.microsoft.com/office/drawing/2014/main" id="{4E3F2740-0E76-4484-A95F-5EBDD8A459ED}"/>
                </a:ext>
              </a:extLst>
            </p:cNvPr>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2" name="Google Shape;42544;p18">
              <a:extLst>
                <a:ext uri="{FF2B5EF4-FFF2-40B4-BE49-F238E27FC236}">
                  <a16:creationId xmlns:a16="http://schemas.microsoft.com/office/drawing/2014/main" id="{5B3B8810-5AF5-416A-9B8B-FB11F513499F}"/>
                </a:ext>
              </a:extLst>
            </p:cNvPr>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3" name="Google Shape;42545;p18">
              <a:extLst>
                <a:ext uri="{FF2B5EF4-FFF2-40B4-BE49-F238E27FC236}">
                  <a16:creationId xmlns:a16="http://schemas.microsoft.com/office/drawing/2014/main" id="{2045964E-04F0-4ADA-BA8E-A9D32D9235EF}"/>
                </a:ext>
              </a:extLst>
            </p:cNvPr>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4" name="Google Shape;42546;p18">
              <a:extLst>
                <a:ext uri="{FF2B5EF4-FFF2-40B4-BE49-F238E27FC236}">
                  <a16:creationId xmlns:a16="http://schemas.microsoft.com/office/drawing/2014/main" id="{E02641C3-3575-4451-AE30-920DCD374FB2}"/>
                </a:ext>
              </a:extLst>
            </p:cNvPr>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5" name="Google Shape;42547;p18">
              <a:extLst>
                <a:ext uri="{FF2B5EF4-FFF2-40B4-BE49-F238E27FC236}">
                  <a16:creationId xmlns:a16="http://schemas.microsoft.com/office/drawing/2014/main" id="{7448E776-535B-40DF-9918-A3640EA4611A}"/>
                </a:ext>
              </a:extLst>
            </p:cNvPr>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6" name="Google Shape;42548;p18">
              <a:extLst>
                <a:ext uri="{FF2B5EF4-FFF2-40B4-BE49-F238E27FC236}">
                  <a16:creationId xmlns:a16="http://schemas.microsoft.com/office/drawing/2014/main" id="{585982F3-35CA-4D55-8D63-61240D77DEA6}"/>
                </a:ext>
              </a:extLst>
            </p:cNvPr>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7" name="Google Shape;42549;p18">
              <a:extLst>
                <a:ext uri="{FF2B5EF4-FFF2-40B4-BE49-F238E27FC236}">
                  <a16:creationId xmlns:a16="http://schemas.microsoft.com/office/drawing/2014/main" id="{5628BE1B-7FC5-4083-8F10-53BC77DE2E58}"/>
                </a:ext>
              </a:extLst>
            </p:cNvPr>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8" name="Google Shape;42550;p18">
              <a:extLst>
                <a:ext uri="{FF2B5EF4-FFF2-40B4-BE49-F238E27FC236}">
                  <a16:creationId xmlns:a16="http://schemas.microsoft.com/office/drawing/2014/main" id="{666D132F-E33F-4CE6-9EBE-69DECF8F6ED4}"/>
                </a:ext>
              </a:extLst>
            </p:cNvPr>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39" name="Google Shape;42551;p18">
              <a:extLst>
                <a:ext uri="{FF2B5EF4-FFF2-40B4-BE49-F238E27FC236}">
                  <a16:creationId xmlns:a16="http://schemas.microsoft.com/office/drawing/2014/main" id="{F2130441-1FEF-44C0-B96C-C40EE1E4C8FD}"/>
                </a:ext>
              </a:extLst>
            </p:cNvPr>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0" name="Google Shape;42552;p18">
              <a:extLst>
                <a:ext uri="{FF2B5EF4-FFF2-40B4-BE49-F238E27FC236}">
                  <a16:creationId xmlns:a16="http://schemas.microsoft.com/office/drawing/2014/main" id="{8628C538-37D7-4D4D-A05C-B662DB9B2F59}"/>
                </a:ext>
              </a:extLst>
            </p:cNvPr>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1" name="Google Shape;42553;p18">
              <a:extLst>
                <a:ext uri="{FF2B5EF4-FFF2-40B4-BE49-F238E27FC236}">
                  <a16:creationId xmlns:a16="http://schemas.microsoft.com/office/drawing/2014/main" id="{51CB2589-187A-4CBD-A0EC-D7154018A415}"/>
                </a:ext>
              </a:extLst>
            </p:cNvPr>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2" name="Google Shape;42554;p18">
              <a:extLst>
                <a:ext uri="{FF2B5EF4-FFF2-40B4-BE49-F238E27FC236}">
                  <a16:creationId xmlns:a16="http://schemas.microsoft.com/office/drawing/2014/main" id="{C0EDE1FF-E20A-4155-8F97-5CA353B1E78C}"/>
                </a:ext>
              </a:extLst>
            </p:cNvPr>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3" name="Google Shape;42555;p18">
              <a:extLst>
                <a:ext uri="{FF2B5EF4-FFF2-40B4-BE49-F238E27FC236}">
                  <a16:creationId xmlns:a16="http://schemas.microsoft.com/office/drawing/2014/main" id="{737583F9-34D9-40D4-B94B-BD130D3CD224}"/>
                </a:ext>
              </a:extLst>
            </p:cNvPr>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4" name="Google Shape;42556;p18">
              <a:extLst>
                <a:ext uri="{FF2B5EF4-FFF2-40B4-BE49-F238E27FC236}">
                  <a16:creationId xmlns:a16="http://schemas.microsoft.com/office/drawing/2014/main" id="{511C1D31-61C0-4875-B060-10422D8E83CF}"/>
                </a:ext>
              </a:extLst>
            </p:cNvPr>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5" name="Google Shape;42557;p18">
              <a:extLst>
                <a:ext uri="{FF2B5EF4-FFF2-40B4-BE49-F238E27FC236}">
                  <a16:creationId xmlns:a16="http://schemas.microsoft.com/office/drawing/2014/main" id="{6BA389EF-0F13-4475-8BAD-896E6333D832}"/>
                </a:ext>
              </a:extLst>
            </p:cNvPr>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6" name="Google Shape;42558;p18">
              <a:extLst>
                <a:ext uri="{FF2B5EF4-FFF2-40B4-BE49-F238E27FC236}">
                  <a16:creationId xmlns:a16="http://schemas.microsoft.com/office/drawing/2014/main" id="{F2332FDF-2FB8-45C7-BF2B-7CBD50B4E034}"/>
                </a:ext>
              </a:extLst>
            </p:cNvPr>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7" name="Google Shape;42559;p18">
              <a:extLst>
                <a:ext uri="{FF2B5EF4-FFF2-40B4-BE49-F238E27FC236}">
                  <a16:creationId xmlns:a16="http://schemas.microsoft.com/office/drawing/2014/main" id="{6DB100C3-AE5C-4A25-A72D-9B3EEB95D4BD}"/>
                </a:ext>
              </a:extLst>
            </p:cNvPr>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8" name="Google Shape;42560;p18">
              <a:extLst>
                <a:ext uri="{FF2B5EF4-FFF2-40B4-BE49-F238E27FC236}">
                  <a16:creationId xmlns:a16="http://schemas.microsoft.com/office/drawing/2014/main" id="{04918889-7514-45CF-A7DF-6E60485C587B}"/>
                </a:ext>
              </a:extLst>
            </p:cNvPr>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49" name="Google Shape;42561;p18">
              <a:extLst>
                <a:ext uri="{FF2B5EF4-FFF2-40B4-BE49-F238E27FC236}">
                  <a16:creationId xmlns:a16="http://schemas.microsoft.com/office/drawing/2014/main" id="{3E281A46-240C-472D-AAED-65BAC9DDED0E}"/>
                </a:ext>
              </a:extLst>
            </p:cNvPr>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0" name="Google Shape;42562;p18">
              <a:extLst>
                <a:ext uri="{FF2B5EF4-FFF2-40B4-BE49-F238E27FC236}">
                  <a16:creationId xmlns:a16="http://schemas.microsoft.com/office/drawing/2014/main" id="{12819D6C-4CD1-4631-ACD0-62485EC7FFE5}"/>
                </a:ext>
              </a:extLst>
            </p:cNvPr>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1" name="Google Shape;42563;p18">
              <a:extLst>
                <a:ext uri="{FF2B5EF4-FFF2-40B4-BE49-F238E27FC236}">
                  <a16:creationId xmlns:a16="http://schemas.microsoft.com/office/drawing/2014/main" id="{4131C0FE-AF86-4F91-BAA2-DD066E339433}"/>
                </a:ext>
              </a:extLst>
            </p:cNvPr>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2" name="Google Shape;42564;p18">
              <a:extLst>
                <a:ext uri="{FF2B5EF4-FFF2-40B4-BE49-F238E27FC236}">
                  <a16:creationId xmlns:a16="http://schemas.microsoft.com/office/drawing/2014/main" id="{CD0ED51F-1058-4FEC-803E-79DBD9C620A4}"/>
                </a:ext>
              </a:extLst>
            </p:cNvPr>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3" name="Google Shape;42565;p18">
              <a:extLst>
                <a:ext uri="{FF2B5EF4-FFF2-40B4-BE49-F238E27FC236}">
                  <a16:creationId xmlns:a16="http://schemas.microsoft.com/office/drawing/2014/main" id="{90B75F96-3D15-414D-B754-F1DDA766B312}"/>
                </a:ext>
              </a:extLst>
            </p:cNvPr>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4" name="Google Shape;42566;p18">
              <a:extLst>
                <a:ext uri="{FF2B5EF4-FFF2-40B4-BE49-F238E27FC236}">
                  <a16:creationId xmlns:a16="http://schemas.microsoft.com/office/drawing/2014/main" id="{24DF82CD-A85E-465C-B5EB-A84A68B985E9}"/>
                </a:ext>
              </a:extLst>
            </p:cNvPr>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5" name="Google Shape;42567;p18">
              <a:extLst>
                <a:ext uri="{FF2B5EF4-FFF2-40B4-BE49-F238E27FC236}">
                  <a16:creationId xmlns:a16="http://schemas.microsoft.com/office/drawing/2014/main" id="{4D931BC4-3B81-4687-98C0-7160A780DADA}"/>
                </a:ext>
              </a:extLst>
            </p:cNvPr>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6" name="Google Shape;42568;p18">
              <a:extLst>
                <a:ext uri="{FF2B5EF4-FFF2-40B4-BE49-F238E27FC236}">
                  <a16:creationId xmlns:a16="http://schemas.microsoft.com/office/drawing/2014/main" id="{C1B89435-A47B-4778-8DC5-EA7784C9039C}"/>
                </a:ext>
              </a:extLst>
            </p:cNvPr>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7" name="Google Shape;42569;p18">
              <a:extLst>
                <a:ext uri="{FF2B5EF4-FFF2-40B4-BE49-F238E27FC236}">
                  <a16:creationId xmlns:a16="http://schemas.microsoft.com/office/drawing/2014/main" id="{967FD0C2-FCAD-4861-B506-FAA4E39F1C52}"/>
                </a:ext>
              </a:extLst>
            </p:cNvPr>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8" name="Google Shape;42570;p18">
              <a:extLst>
                <a:ext uri="{FF2B5EF4-FFF2-40B4-BE49-F238E27FC236}">
                  <a16:creationId xmlns:a16="http://schemas.microsoft.com/office/drawing/2014/main" id="{384AD463-5ED4-41A7-B830-EC7AEFCFF96F}"/>
                </a:ext>
              </a:extLst>
            </p:cNvPr>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59" name="Google Shape;42571;p18">
              <a:extLst>
                <a:ext uri="{FF2B5EF4-FFF2-40B4-BE49-F238E27FC236}">
                  <a16:creationId xmlns:a16="http://schemas.microsoft.com/office/drawing/2014/main" id="{27636CDB-9974-49A4-B851-3F018954BC3E}"/>
                </a:ext>
              </a:extLst>
            </p:cNvPr>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0" name="Google Shape;42572;p18">
              <a:extLst>
                <a:ext uri="{FF2B5EF4-FFF2-40B4-BE49-F238E27FC236}">
                  <a16:creationId xmlns:a16="http://schemas.microsoft.com/office/drawing/2014/main" id="{BE9081D1-DCBA-4912-9954-1AA192038F5E}"/>
                </a:ext>
              </a:extLst>
            </p:cNvPr>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1" name="Google Shape;42573;p18">
              <a:extLst>
                <a:ext uri="{FF2B5EF4-FFF2-40B4-BE49-F238E27FC236}">
                  <a16:creationId xmlns:a16="http://schemas.microsoft.com/office/drawing/2014/main" id="{84FDC800-2912-4C81-B225-90F670F9EA47}"/>
                </a:ext>
              </a:extLst>
            </p:cNvPr>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2" name="Google Shape;42574;p18">
              <a:extLst>
                <a:ext uri="{FF2B5EF4-FFF2-40B4-BE49-F238E27FC236}">
                  <a16:creationId xmlns:a16="http://schemas.microsoft.com/office/drawing/2014/main" id="{D0975102-27D1-41FD-BD29-EE2847775292}"/>
                </a:ext>
              </a:extLst>
            </p:cNvPr>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3" name="Google Shape;42575;p18">
              <a:extLst>
                <a:ext uri="{FF2B5EF4-FFF2-40B4-BE49-F238E27FC236}">
                  <a16:creationId xmlns:a16="http://schemas.microsoft.com/office/drawing/2014/main" id="{92A1E902-6F21-4BD4-AAE3-514B174EF0BD}"/>
                </a:ext>
              </a:extLst>
            </p:cNvPr>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4" name="Google Shape;42576;p18">
              <a:extLst>
                <a:ext uri="{FF2B5EF4-FFF2-40B4-BE49-F238E27FC236}">
                  <a16:creationId xmlns:a16="http://schemas.microsoft.com/office/drawing/2014/main" id="{83B64D04-69A9-4FE8-B4C3-B66922F6432E}"/>
                </a:ext>
              </a:extLst>
            </p:cNvPr>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5" name="Google Shape;42577;p18">
              <a:extLst>
                <a:ext uri="{FF2B5EF4-FFF2-40B4-BE49-F238E27FC236}">
                  <a16:creationId xmlns:a16="http://schemas.microsoft.com/office/drawing/2014/main" id="{0E6A1804-C34B-4890-8045-E6C0B0689F85}"/>
                </a:ext>
              </a:extLst>
            </p:cNvPr>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6" name="Google Shape;42578;p18">
              <a:extLst>
                <a:ext uri="{FF2B5EF4-FFF2-40B4-BE49-F238E27FC236}">
                  <a16:creationId xmlns:a16="http://schemas.microsoft.com/office/drawing/2014/main" id="{744E7694-E051-483B-8A0E-4AEA8639362E}"/>
                </a:ext>
              </a:extLst>
            </p:cNvPr>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7" name="Google Shape;42579;p18">
              <a:extLst>
                <a:ext uri="{FF2B5EF4-FFF2-40B4-BE49-F238E27FC236}">
                  <a16:creationId xmlns:a16="http://schemas.microsoft.com/office/drawing/2014/main" id="{65CDE7A8-5900-4CD8-98C8-4373218909B0}"/>
                </a:ext>
              </a:extLst>
            </p:cNvPr>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8" name="Google Shape;42580;p18">
              <a:extLst>
                <a:ext uri="{FF2B5EF4-FFF2-40B4-BE49-F238E27FC236}">
                  <a16:creationId xmlns:a16="http://schemas.microsoft.com/office/drawing/2014/main" id="{42040C9C-0E33-476B-B387-EB639E5D5803}"/>
                </a:ext>
              </a:extLst>
            </p:cNvPr>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69" name="Google Shape;42581;p18">
              <a:extLst>
                <a:ext uri="{FF2B5EF4-FFF2-40B4-BE49-F238E27FC236}">
                  <a16:creationId xmlns:a16="http://schemas.microsoft.com/office/drawing/2014/main" id="{D428012E-E829-42CB-B6B3-90019EA4CF66}"/>
                </a:ext>
              </a:extLst>
            </p:cNvPr>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0" name="Google Shape;42582;p18">
              <a:extLst>
                <a:ext uri="{FF2B5EF4-FFF2-40B4-BE49-F238E27FC236}">
                  <a16:creationId xmlns:a16="http://schemas.microsoft.com/office/drawing/2014/main" id="{8A89FED6-AEB9-456A-B8DE-AF1FB0619168}"/>
                </a:ext>
              </a:extLst>
            </p:cNvPr>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1" name="Google Shape;42583;p18">
              <a:extLst>
                <a:ext uri="{FF2B5EF4-FFF2-40B4-BE49-F238E27FC236}">
                  <a16:creationId xmlns:a16="http://schemas.microsoft.com/office/drawing/2014/main" id="{F9995E3B-159A-4B77-8060-87B5985F3A22}"/>
                </a:ext>
              </a:extLst>
            </p:cNvPr>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2" name="Google Shape;42584;p18">
              <a:extLst>
                <a:ext uri="{FF2B5EF4-FFF2-40B4-BE49-F238E27FC236}">
                  <a16:creationId xmlns:a16="http://schemas.microsoft.com/office/drawing/2014/main" id="{2A0B5C6F-C0CA-4912-948E-D7E30D09A2D4}"/>
                </a:ext>
              </a:extLst>
            </p:cNvPr>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3" name="Google Shape;42585;p18">
              <a:extLst>
                <a:ext uri="{FF2B5EF4-FFF2-40B4-BE49-F238E27FC236}">
                  <a16:creationId xmlns:a16="http://schemas.microsoft.com/office/drawing/2014/main" id="{69D75E7F-1633-48CD-8A60-EE6ECF076CC5}"/>
                </a:ext>
              </a:extLst>
            </p:cNvPr>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4" name="Google Shape;42586;p18">
              <a:extLst>
                <a:ext uri="{FF2B5EF4-FFF2-40B4-BE49-F238E27FC236}">
                  <a16:creationId xmlns:a16="http://schemas.microsoft.com/office/drawing/2014/main" id="{DB168DBA-DA32-42CD-8C51-9ABAAF5E8FA5}"/>
                </a:ext>
              </a:extLst>
            </p:cNvPr>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5" name="Google Shape;42587;p18">
              <a:extLst>
                <a:ext uri="{FF2B5EF4-FFF2-40B4-BE49-F238E27FC236}">
                  <a16:creationId xmlns:a16="http://schemas.microsoft.com/office/drawing/2014/main" id="{C2BB252C-8FE1-4997-BBED-2B6711756229}"/>
                </a:ext>
              </a:extLst>
            </p:cNvPr>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6" name="Google Shape;42588;p18">
              <a:extLst>
                <a:ext uri="{FF2B5EF4-FFF2-40B4-BE49-F238E27FC236}">
                  <a16:creationId xmlns:a16="http://schemas.microsoft.com/office/drawing/2014/main" id="{3B66631C-4008-4B4C-B3F9-E8FBEA454AFF}"/>
                </a:ext>
              </a:extLst>
            </p:cNvPr>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7" name="Google Shape;42589;p18">
              <a:extLst>
                <a:ext uri="{FF2B5EF4-FFF2-40B4-BE49-F238E27FC236}">
                  <a16:creationId xmlns:a16="http://schemas.microsoft.com/office/drawing/2014/main" id="{F8396500-8662-4313-9153-1167E877C866}"/>
                </a:ext>
              </a:extLst>
            </p:cNvPr>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8" name="Google Shape;42590;p18">
              <a:extLst>
                <a:ext uri="{FF2B5EF4-FFF2-40B4-BE49-F238E27FC236}">
                  <a16:creationId xmlns:a16="http://schemas.microsoft.com/office/drawing/2014/main" id="{260FC531-EE78-4EE9-8B9C-E2032A6540B2}"/>
                </a:ext>
              </a:extLst>
            </p:cNvPr>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79" name="Google Shape;42591;p18">
              <a:extLst>
                <a:ext uri="{FF2B5EF4-FFF2-40B4-BE49-F238E27FC236}">
                  <a16:creationId xmlns:a16="http://schemas.microsoft.com/office/drawing/2014/main" id="{680933B1-C532-4DFD-8630-38A649DBA500}"/>
                </a:ext>
              </a:extLst>
            </p:cNvPr>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0" name="Google Shape;42592;p18">
              <a:extLst>
                <a:ext uri="{FF2B5EF4-FFF2-40B4-BE49-F238E27FC236}">
                  <a16:creationId xmlns:a16="http://schemas.microsoft.com/office/drawing/2014/main" id="{A20CFA3A-63DF-4436-B420-D8BC2950C7E0}"/>
                </a:ext>
              </a:extLst>
            </p:cNvPr>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1" name="Google Shape;42593;p18">
              <a:extLst>
                <a:ext uri="{FF2B5EF4-FFF2-40B4-BE49-F238E27FC236}">
                  <a16:creationId xmlns:a16="http://schemas.microsoft.com/office/drawing/2014/main" id="{B6725A69-59FD-4A63-80AA-F870BB0B09C5}"/>
                </a:ext>
              </a:extLst>
            </p:cNvPr>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2" name="Google Shape;42594;p18">
              <a:extLst>
                <a:ext uri="{FF2B5EF4-FFF2-40B4-BE49-F238E27FC236}">
                  <a16:creationId xmlns:a16="http://schemas.microsoft.com/office/drawing/2014/main" id="{1A318612-1791-4FE9-8EE7-072476CCFC91}"/>
                </a:ext>
              </a:extLst>
            </p:cNvPr>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3" name="Google Shape;42595;p18">
              <a:extLst>
                <a:ext uri="{FF2B5EF4-FFF2-40B4-BE49-F238E27FC236}">
                  <a16:creationId xmlns:a16="http://schemas.microsoft.com/office/drawing/2014/main" id="{EDCFA369-1BD2-49B0-AAC5-8586B0FE5E0C}"/>
                </a:ext>
              </a:extLst>
            </p:cNvPr>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4" name="Google Shape;42596;p18">
              <a:extLst>
                <a:ext uri="{FF2B5EF4-FFF2-40B4-BE49-F238E27FC236}">
                  <a16:creationId xmlns:a16="http://schemas.microsoft.com/office/drawing/2014/main" id="{62D11422-D8EA-42FF-9615-1311FB3EF7B6}"/>
                </a:ext>
              </a:extLst>
            </p:cNvPr>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5" name="Google Shape;42597;p18">
              <a:extLst>
                <a:ext uri="{FF2B5EF4-FFF2-40B4-BE49-F238E27FC236}">
                  <a16:creationId xmlns:a16="http://schemas.microsoft.com/office/drawing/2014/main" id="{AB11F2F1-76A3-4F93-B7E2-75C5217C1E52}"/>
                </a:ext>
              </a:extLst>
            </p:cNvPr>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6" name="Google Shape;42598;p18">
              <a:extLst>
                <a:ext uri="{FF2B5EF4-FFF2-40B4-BE49-F238E27FC236}">
                  <a16:creationId xmlns:a16="http://schemas.microsoft.com/office/drawing/2014/main" id="{0C0E5DD9-6B72-4736-8BAD-3231BDA438EF}"/>
                </a:ext>
              </a:extLst>
            </p:cNvPr>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7" name="Google Shape;42599;p18">
              <a:extLst>
                <a:ext uri="{FF2B5EF4-FFF2-40B4-BE49-F238E27FC236}">
                  <a16:creationId xmlns:a16="http://schemas.microsoft.com/office/drawing/2014/main" id="{4EFB6E46-BFA2-4855-B29C-C6246F526F1C}"/>
                </a:ext>
              </a:extLst>
            </p:cNvPr>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8" name="Google Shape;42600;p18">
              <a:extLst>
                <a:ext uri="{FF2B5EF4-FFF2-40B4-BE49-F238E27FC236}">
                  <a16:creationId xmlns:a16="http://schemas.microsoft.com/office/drawing/2014/main" id="{F1274B72-D362-4D1D-9E86-435BB17F57CE}"/>
                </a:ext>
              </a:extLst>
            </p:cNvPr>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89" name="Google Shape;42601;p18">
              <a:extLst>
                <a:ext uri="{FF2B5EF4-FFF2-40B4-BE49-F238E27FC236}">
                  <a16:creationId xmlns:a16="http://schemas.microsoft.com/office/drawing/2014/main" id="{8EEB186A-9818-44D5-A4FC-035024375FDD}"/>
                </a:ext>
              </a:extLst>
            </p:cNvPr>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0" name="Google Shape;42602;p18">
              <a:extLst>
                <a:ext uri="{FF2B5EF4-FFF2-40B4-BE49-F238E27FC236}">
                  <a16:creationId xmlns:a16="http://schemas.microsoft.com/office/drawing/2014/main" id="{1AC9A373-DD85-4E9D-8BB8-D29ACA0F030F}"/>
                </a:ext>
              </a:extLst>
            </p:cNvPr>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1" name="Google Shape;42603;p18">
              <a:extLst>
                <a:ext uri="{FF2B5EF4-FFF2-40B4-BE49-F238E27FC236}">
                  <a16:creationId xmlns:a16="http://schemas.microsoft.com/office/drawing/2014/main" id="{112B7183-606B-47D5-9D68-421B599D6DB6}"/>
                </a:ext>
              </a:extLst>
            </p:cNvPr>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2" name="Google Shape;42604;p18">
              <a:extLst>
                <a:ext uri="{FF2B5EF4-FFF2-40B4-BE49-F238E27FC236}">
                  <a16:creationId xmlns:a16="http://schemas.microsoft.com/office/drawing/2014/main" id="{002903F1-0107-40B8-AAB0-DA1550537A43}"/>
                </a:ext>
              </a:extLst>
            </p:cNvPr>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3" name="Google Shape;42605;p18">
              <a:extLst>
                <a:ext uri="{FF2B5EF4-FFF2-40B4-BE49-F238E27FC236}">
                  <a16:creationId xmlns:a16="http://schemas.microsoft.com/office/drawing/2014/main" id="{0A77DE90-6B6C-417A-9164-EE7B3289DB5D}"/>
                </a:ext>
              </a:extLst>
            </p:cNvPr>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4" name="Google Shape;42606;p18">
              <a:extLst>
                <a:ext uri="{FF2B5EF4-FFF2-40B4-BE49-F238E27FC236}">
                  <a16:creationId xmlns:a16="http://schemas.microsoft.com/office/drawing/2014/main" id="{33B109F0-DC88-49E3-B801-E74262FDB7DE}"/>
                </a:ext>
              </a:extLst>
            </p:cNvPr>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5" name="Google Shape;42607;p18">
              <a:extLst>
                <a:ext uri="{FF2B5EF4-FFF2-40B4-BE49-F238E27FC236}">
                  <a16:creationId xmlns:a16="http://schemas.microsoft.com/office/drawing/2014/main" id="{EE34E055-90AB-45C1-9882-DE0149EF48F9}"/>
                </a:ext>
              </a:extLst>
            </p:cNvPr>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6" name="Google Shape;42608;p18">
              <a:extLst>
                <a:ext uri="{FF2B5EF4-FFF2-40B4-BE49-F238E27FC236}">
                  <a16:creationId xmlns:a16="http://schemas.microsoft.com/office/drawing/2014/main" id="{99618B53-A534-4E48-AD70-1BD5BF2BE738}"/>
                </a:ext>
              </a:extLst>
            </p:cNvPr>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7" name="Google Shape;42609;p18">
              <a:extLst>
                <a:ext uri="{FF2B5EF4-FFF2-40B4-BE49-F238E27FC236}">
                  <a16:creationId xmlns:a16="http://schemas.microsoft.com/office/drawing/2014/main" id="{5EB3BED0-40C4-47EE-8D5B-24953A683D5B}"/>
                </a:ext>
              </a:extLst>
            </p:cNvPr>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8" name="Google Shape;42610;p18">
              <a:extLst>
                <a:ext uri="{FF2B5EF4-FFF2-40B4-BE49-F238E27FC236}">
                  <a16:creationId xmlns:a16="http://schemas.microsoft.com/office/drawing/2014/main" id="{EFBB487B-2A73-4A78-B72F-B2B966169386}"/>
                </a:ext>
              </a:extLst>
            </p:cNvPr>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899" name="Google Shape;42611;p18">
              <a:extLst>
                <a:ext uri="{FF2B5EF4-FFF2-40B4-BE49-F238E27FC236}">
                  <a16:creationId xmlns:a16="http://schemas.microsoft.com/office/drawing/2014/main" id="{EB29F251-D17E-4F39-9721-B96ACC313EBE}"/>
                </a:ext>
              </a:extLst>
            </p:cNvPr>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0" name="Google Shape;42612;p18">
              <a:extLst>
                <a:ext uri="{FF2B5EF4-FFF2-40B4-BE49-F238E27FC236}">
                  <a16:creationId xmlns:a16="http://schemas.microsoft.com/office/drawing/2014/main" id="{A2D728B8-5538-4CF8-AC9C-762D553A56B5}"/>
                </a:ext>
              </a:extLst>
            </p:cNvPr>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1" name="Google Shape;42613;p18">
              <a:extLst>
                <a:ext uri="{FF2B5EF4-FFF2-40B4-BE49-F238E27FC236}">
                  <a16:creationId xmlns:a16="http://schemas.microsoft.com/office/drawing/2014/main" id="{A90F8666-74FA-43FC-887D-1F912F577DAB}"/>
                </a:ext>
              </a:extLst>
            </p:cNvPr>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2" name="Google Shape;42614;p18">
              <a:extLst>
                <a:ext uri="{FF2B5EF4-FFF2-40B4-BE49-F238E27FC236}">
                  <a16:creationId xmlns:a16="http://schemas.microsoft.com/office/drawing/2014/main" id="{8DB617F7-DC1C-4A97-9114-66C84CD4A1C3}"/>
                </a:ext>
              </a:extLst>
            </p:cNvPr>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3" name="Google Shape;42615;p18">
              <a:extLst>
                <a:ext uri="{FF2B5EF4-FFF2-40B4-BE49-F238E27FC236}">
                  <a16:creationId xmlns:a16="http://schemas.microsoft.com/office/drawing/2014/main" id="{1FD06A72-CADC-40F6-8E91-D402FC2BB932}"/>
                </a:ext>
              </a:extLst>
            </p:cNvPr>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4" name="Google Shape;42616;p18">
              <a:extLst>
                <a:ext uri="{FF2B5EF4-FFF2-40B4-BE49-F238E27FC236}">
                  <a16:creationId xmlns:a16="http://schemas.microsoft.com/office/drawing/2014/main" id="{3BD0DA14-841E-4275-8EF6-2217258F914B}"/>
                </a:ext>
              </a:extLst>
            </p:cNvPr>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5" name="Google Shape;42617;p18">
              <a:extLst>
                <a:ext uri="{FF2B5EF4-FFF2-40B4-BE49-F238E27FC236}">
                  <a16:creationId xmlns:a16="http://schemas.microsoft.com/office/drawing/2014/main" id="{B8F0C68A-0C1E-43CA-8C1E-1485B594970C}"/>
                </a:ext>
              </a:extLst>
            </p:cNvPr>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6" name="Google Shape;42618;p18">
              <a:extLst>
                <a:ext uri="{FF2B5EF4-FFF2-40B4-BE49-F238E27FC236}">
                  <a16:creationId xmlns:a16="http://schemas.microsoft.com/office/drawing/2014/main" id="{912B5EAB-7300-457E-98CB-477DA215F72F}"/>
                </a:ext>
              </a:extLst>
            </p:cNvPr>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7" name="Google Shape;42619;p18">
              <a:extLst>
                <a:ext uri="{FF2B5EF4-FFF2-40B4-BE49-F238E27FC236}">
                  <a16:creationId xmlns:a16="http://schemas.microsoft.com/office/drawing/2014/main" id="{A6F917CC-B55F-4F91-955D-7E79E7F110AA}"/>
                </a:ext>
              </a:extLst>
            </p:cNvPr>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8" name="Google Shape;42620;p18">
              <a:extLst>
                <a:ext uri="{FF2B5EF4-FFF2-40B4-BE49-F238E27FC236}">
                  <a16:creationId xmlns:a16="http://schemas.microsoft.com/office/drawing/2014/main" id="{561AFEA6-B0D5-4BD2-B13C-991147BE0361}"/>
                </a:ext>
              </a:extLst>
            </p:cNvPr>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09" name="Google Shape;42621;p18">
              <a:extLst>
                <a:ext uri="{FF2B5EF4-FFF2-40B4-BE49-F238E27FC236}">
                  <a16:creationId xmlns:a16="http://schemas.microsoft.com/office/drawing/2014/main" id="{35CCBC46-8A45-424F-B1A1-DAE81C1CABCA}"/>
                </a:ext>
              </a:extLst>
            </p:cNvPr>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0" name="Google Shape;42622;p18">
              <a:extLst>
                <a:ext uri="{FF2B5EF4-FFF2-40B4-BE49-F238E27FC236}">
                  <a16:creationId xmlns:a16="http://schemas.microsoft.com/office/drawing/2014/main" id="{35043195-FDF6-41A5-9BAD-85089BF8ED29}"/>
                </a:ext>
              </a:extLst>
            </p:cNvPr>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1" name="Google Shape;42623;p18">
              <a:extLst>
                <a:ext uri="{FF2B5EF4-FFF2-40B4-BE49-F238E27FC236}">
                  <a16:creationId xmlns:a16="http://schemas.microsoft.com/office/drawing/2014/main" id="{2B0F78F7-EDA3-44B2-9EAF-328FAEFEBC92}"/>
                </a:ext>
              </a:extLst>
            </p:cNvPr>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2" name="Google Shape;42624;p18">
              <a:extLst>
                <a:ext uri="{FF2B5EF4-FFF2-40B4-BE49-F238E27FC236}">
                  <a16:creationId xmlns:a16="http://schemas.microsoft.com/office/drawing/2014/main" id="{8E036969-144E-423D-A075-53C93F41C4E3}"/>
                </a:ext>
              </a:extLst>
            </p:cNvPr>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3" name="Google Shape;42625;p18">
              <a:extLst>
                <a:ext uri="{FF2B5EF4-FFF2-40B4-BE49-F238E27FC236}">
                  <a16:creationId xmlns:a16="http://schemas.microsoft.com/office/drawing/2014/main" id="{A160D72C-C06C-4288-A823-9FF664D01D35}"/>
                </a:ext>
              </a:extLst>
            </p:cNvPr>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4" name="Google Shape;42626;p18">
              <a:extLst>
                <a:ext uri="{FF2B5EF4-FFF2-40B4-BE49-F238E27FC236}">
                  <a16:creationId xmlns:a16="http://schemas.microsoft.com/office/drawing/2014/main" id="{A7231349-B5F2-40DF-8A7C-4D5183CEC3C0}"/>
                </a:ext>
              </a:extLst>
            </p:cNvPr>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5" name="Google Shape;42627;p18">
              <a:extLst>
                <a:ext uri="{FF2B5EF4-FFF2-40B4-BE49-F238E27FC236}">
                  <a16:creationId xmlns:a16="http://schemas.microsoft.com/office/drawing/2014/main" id="{75520B40-07FD-4E02-8E70-B07D1D51916D}"/>
                </a:ext>
              </a:extLst>
            </p:cNvPr>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6" name="Google Shape;42628;p18">
              <a:extLst>
                <a:ext uri="{FF2B5EF4-FFF2-40B4-BE49-F238E27FC236}">
                  <a16:creationId xmlns:a16="http://schemas.microsoft.com/office/drawing/2014/main" id="{69DF1F0B-B3E0-428B-B413-CB769B371D49}"/>
                </a:ext>
              </a:extLst>
            </p:cNvPr>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7" name="Google Shape;42629;p18">
              <a:extLst>
                <a:ext uri="{FF2B5EF4-FFF2-40B4-BE49-F238E27FC236}">
                  <a16:creationId xmlns:a16="http://schemas.microsoft.com/office/drawing/2014/main" id="{12C8446F-35AB-44B1-815D-6E2ECE4421DE}"/>
                </a:ext>
              </a:extLst>
            </p:cNvPr>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8" name="Google Shape;42630;p18">
              <a:extLst>
                <a:ext uri="{FF2B5EF4-FFF2-40B4-BE49-F238E27FC236}">
                  <a16:creationId xmlns:a16="http://schemas.microsoft.com/office/drawing/2014/main" id="{8391B6FC-0EB1-40BF-AA67-B48097EE9795}"/>
                </a:ext>
              </a:extLst>
            </p:cNvPr>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19" name="Google Shape;42631;p18">
              <a:extLst>
                <a:ext uri="{FF2B5EF4-FFF2-40B4-BE49-F238E27FC236}">
                  <a16:creationId xmlns:a16="http://schemas.microsoft.com/office/drawing/2014/main" id="{8F608E5A-09F1-44ED-BF79-2EC048CC0A30}"/>
                </a:ext>
              </a:extLst>
            </p:cNvPr>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0" name="Google Shape;42632;p18">
              <a:extLst>
                <a:ext uri="{FF2B5EF4-FFF2-40B4-BE49-F238E27FC236}">
                  <a16:creationId xmlns:a16="http://schemas.microsoft.com/office/drawing/2014/main" id="{451327C0-4A05-4A28-9015-163BACB43E21}"/>
                </a:ext>
              </a:extLst>
            </p:cNvPr>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1" name="Google Shape;42633;p18">
              <a:extLst>
                <a:ext uri="{FF2B5EF4-FFF2-40B4-BE49-F238E27FC236}">
                  <a16:creationId xmlns:a16="http://schemas.microsoft.com/office/drawing/2014/main" id="{E6818B5D-7C3D-458D-A1E8-56259DA6BFD2}"/>
                </a:ext>
              </a:extLst>
            </p:cNvPr>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2" name="Google Shape;42634;p18">
              <a:extLst>
                <a:ext uri="{FF2B5EF4-FFF2-40B4-BE49-F238E27FC236}">
                  <a16:creationId xmlns:a16="http://schemas.microsoft.com/office/drawing/2014/main" id="{69BB853F-1FFA-4A50-8FB4-4B6C04BB0666}"/>
                </a:ext>
              </a:extLst>
            </p:cNvPr>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3" name="Google Shape;42635;p18">
              <a:extLst>
                <a:ext uri="{FF2B5EF4-FFF2-40B4-BE49-F238E27FC236}">
                  <a16:creationId xmlns:a16="http://schemas.microsoft.com/office/drawing/2014/main" id="{948741FC-858C-4531-B89A-D369C99E20FE}"/>
                </a:ext>
              </a:extLst>
            </p:cNvPr>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4" name="Google Shape;42636;p18">
              <a:extLst>
                <a:ext uri="{FF2B5EF4-FFF2-40B4-BE49-F238E27FC236}">
                  <a16:creationId xmlns:a16="http://schemas.microsoft.com/office/drawing/2014/main" id="{C69408F6-30B0-42DE-ABB0-BAB71AA2B5BA}"/>
                </a:ext>
              </a:extLst>
            </p:cNvPr>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5" name="Google Shape;42637;p18">
              <a:extLst>
                <a:ext uri="{FF2B5EF4-FFF2-40B4-BE49-F238E27FC236}">
                  <a16:creationId xmlns:a16="http://schemas.microsoft.com/office/drawing/2014/main" id="{E646E85B-C1D8-4F0C-A413-7AE6C46F9FA7}"/>
                </a:ext>
              </a:extLst>
            </p:cNvPr>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6" name="Google Shape;42638;p18">
              <a:extLst>
                <a:ext uri="{FF2B5EF4-FFF2-40B4-BE49-F238E27FC236}">
                  <a16:creationId xmlns:a16="http://schemas.microsoft.com/office/drawing/2014/main" id="{BD6A016E-8134-4694-ABA9-C60F6C8C7D79}"/>
                </a:ext>
              </a:extLst>
            </p:cNvPr>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7" name="Google Shape;42639;p18">
              <a:extLst>
                <a:ext uri="{FF2B5EF4-FFF2-40B4-BE49-F238E27FC236}">
                  <a16:creationId xmlns:a16="http://schemas.microsoft.com/office/drawing/2014/main" id="{5F08C1A7-C060-4DB0-BEB6-0924B1571DBD}"/>
                </a:ext>
              </a:extLst>
            </p:cNvPr>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8" name="Google Shape;42640;p18">
              <a:extLst>
                <a:ext uri="{FF2B5EF4-FFF2-40B4-BE49-F238E27FC236}">
                  <a16:creationId xmlns:a16="http://schemas.microsoft.com/office/drawing/2014/main" id="{877D34A8-EE06-4E5F-BD68-9F6B3D1068B1}"/>
                </a:ext>
              </a:extLst>
            </p:cNvPr>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29" name="Google Shape;42641;p18">
              <a:extLst>
                <a:ext uri="{FF2B5EF4-FFF2-40B4-BE49-F238E27FC236}">
                  <a16:creationId xmlns:a16="http://schemas.microsoft.com/office/drawing/2014/main" id="{AA916BD4-3BF2-49D6-8B17-AFF7213FA24C}"/>
                </a:ext>
              </a:extLst>
            </p:cNvPr>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0" name="Google Shape;42642;p18">
              <a:extLst>
                <a:ext uri="{FF2B5EF4-FFF2-40B4-BE49-F238E27FC236}">
                  <a16:creationId xmlns:a16="http://schemas.microsoft.com/office/drawing/2014/main" id="{24EED5B5-4C27-4ADF-A24E-A7CEDF4E7D33}"/>
                </a:ext>
              </a:extLst>
            </p:cNvPr>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1" name="Google Shape;42643;p18">
              <a:extLst>
                <a:ext uri="{FF2B5EF4-FFF2-40B4-BE49-F238E27FC236}">
                  <a16:creationId xmlns:a16="http://schemas.microsoft.com/office/drawing/2014/main" id="{14EA3485-AD18-49A3-971D-47764F359AA8}"/>
                </a:ext>
              </a:extLst>
            </p:cNvPr>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2" name="Google Shape;42644;p18">
              <a:extLst>
                <a:ext uri="{FF2B5EF4-FFF2-40B4-BE49-F238E27FC236}">
                  <a16:creationId xmlns:a16="http://schemas.microsoft.com/office/drawing/2014/main" id="{5D91197B-C1E5-4DCD-992A-DE6822023D90}"/>
                </a:ext>
              </a:extLst>
            </p:cNvPr>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3" name="Google Shape;42645;p18">
              <a:extLst>
                <a:ext uri="{FF2B5EF4-FFF2-40B4-BE49-F238E27FC236}">
                  <a16:creationId xmlns:a16="http://schemas.microsoft.com/office/drawing/2014/main" id="{B06919EE-C825-480F-B43C-735EE90A9C3D}"/>
                </a:ext>
              </a:extLst>
            </p:cNvPr>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4" name="Google Shape;42646;p18">
              <a:extLst>
                <a:ext uri="{FF2B5EF4-FFF2-40B4-BE49-F238E27FC236}">
                  <a16:creationId xmlns:a16="http://schemas.microsoft.com/office/drawing/2014/main" id="{E77A08C5-62AF-4076-979A-A3A1B11C884A}"/>
                </a:ext>
              </a:extLst>
            </p:cNvPr>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5" name="Google Shape;42647;p18">
              <a:extLst>
                <a:ext uri="{FF2B5EF4-FFF2-40B4-BE49-F238E27FC236}">
                  <a16:creationId xmlns:a16="http://schemas.microsoft.com/office/drawing/2014/main" id="{6F67BC63-ABD9-4E9A-9845-E0DCFA04C1FF}"/>
                </a:ext>
              </a:extLst>
            </p:cNvPr>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6" name="Google Shape;42648;p18">
              <a:extLst>
                <a:ext uri="{FF2B5EF4-FFF2-40B4-BE49-F238E27FC236}">
                  <a16:creationId xmlns:a16="http://schemas.microsoft.com/office/drawing/2014/main" id="{3ABE5024-ECB2-4529-8834-249CE6C1FCF4}"/>
                </a:ext>
              </a:extLst>
            </p:cNvPr>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7" name="Google Shape;42649;p18">
              <a:extLst>
                <a:ext uri="{FF2B5EF4-FFF2-40B4-BE49-F238E27FC236}">
                  <a16:creationId xmlns:a16="http://schemas.microsoft.com/office/drawing/2014/main" id="{CB052CB9-29D3-48BD-9828-EFC6CBE3D72C}"/>
                </a:ext>
              </a:extLst>
            </p:cNvPr>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8" name="Google Shape;42650;p18">
              <a:extLst>
                <a:ext uri="{FF2B5EF4-FFF2-40B4-BE49-F238E27FC236}">
                  <a16:creationId xmlns:a16="http://schemas.microsoft.com/office/drawing/2014/main" id="{958540B6-DAB5-41C1-95EE-7392F5AD66F5}"/>
                </a:ext>
              </a:extLst>
            </p:cNvPr>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39" name="Google Shape;42651;p18">
              <a:extLst>
                <a:ext uri="{FF2B5EF4-FFF2-40B4-BE49-F238E27FC236}">
                  <a16:creationId xmlns:a16="http://schemas.microsoft.com/office/drawing/2014/main" id="{2B2BEEFD-1964-463F-AEA2-6847F872B7F6}"/>
                </a:ext>
              </a:extLst>
            </p:cNvPr>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0" name="Google Shape;42652;p18">
              <a:extLst>
                <a:ext uri="{FF2B5EF4-FFF2-40B4-BE49-F238E27FC236}">
                  <a16:creationId xmlns:a16="http://schemas.microsoft.com/office/drawing/2014/main" id="{56D7407A-429E-461C-BB23-FE5F8D564E1D}"/>
                </a:ext>
              </a:extLst>
            </p:cNvPr>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1" name="Google Shape;42653;p18">
              <a:extLst>
                <a:ext uri="{FF2B5EF4-FFF2-40B4-BE49-F238E27FC236}">
                  <a16:creationId xmlns:a16="http://schemas.microsoft.com/office/drawing/2014/main" id="{0384EC4C-253A-4C11-85BB-1C69324B4F77}"/>
                </a:ext>
              </a:extLst>
            </p:cNvPr>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2" name="Google Shape;42654;p18">
              <a:extLst>
                <a:ext uri="{FF2B5EF4-FFF2-40B4-BE49-F238E27FC236}">
                  <a16:creationId xmlns:a16="http://schemas.microsoft.com/office/drawing/2014/main" id="{4BE4AF48-76EA-43AC-AB39-3E4A74B0596C}"/>
                </a:ext>
              </a:extLst>
            </p:cNvPr>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3" name="Google Shape;42655;p18">
              <a:extLst>
                <a:ext uri="{FF2B5EF4-FFF2-40B4-BE49-F238E27FC236}">
                  <a16:creationId xmlns:a16="http://schemas.microsoft.com/office/drawing/2014/main" id="{FB4EDB50-D8E2-4124-AAFE-9D6871892E89}"/>
                </a:ext>
              </a:extLst>
            </p:cNvPr>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4" name="Google Shape;42656;p18">
              <a:extLst>
                <a:ext uri="{FF2B5EF4-FFF2-40B4-BE49-F238E27FC236}">
                  <a16:creationId xmlns:a16="http://schemas.microsoft.com/office/drawing/2014/main" id="{1F417EE8-00F4-4211-887E-ADDD093A5252}"/>
                </a:ext>
              </a:extLst>
            </p:cNvPr>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5" name="Google Shape;42657;p18">
              <a:extLst>
                <a:ext uri="{FF2B5EF4-FFF2-40B4-BE49-F238E27FC236}">
                  <a16:creationId xmlns:a16="http://schemas.microsoft.com/office/drawing/2014/main" id="{5E97D5F2-74F6-49AA-8ED5-B385FCBDD015}"/>
                </a:ext>
              </a:extLst>
            </p:cNvPr>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6" name="Google Shape;42658;p18">
              <a:extLst>
                <a:ext uri="{FF2B5EF4-FFF2-40B4-BE49-F238E27FC236}">
                  <a16:creationId xmlns:a16="http://schemas.microsoft.com/office/drawing/2014/main" id="{199D0DE6-59E4-47BF-B8FC-EB6AD5ECC4E4}"/>
                </a:ext>
              </a:extLst>
            </p:cNvPr>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7" name="Google Shape;42659;p18">
              <a:extLst>
                <a:ext uri="{FF2B5EF4-FFF2-40B4-BE49-F238E27FC236}">
                  <a16:creationId xmlns:a16="http://schemas.microsoft.com/office/drawing/2014/main" id="{7E6C19D6-7859-489F-BA1F-907D8147EC09}"/>
                </a:ext>
              </a:extLst>
            </p:cNvPr>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8" name="Google Shape;42660;p18">
              <a:extLst>
                <a:ext uri="{FF2B5EF4-FFF2-40B4-BE49-F238E27FC236}">
                  <a16:creationId xmlns:a16="http://schemas.microsoft.com/office/drawing/2014/main" id="{AAEE7A1B-F0F4-412D-8B28-60EC4F063340}"/>
                </a:ext>
              </a:extLst>
            </p:cNvPr>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49" name="Google Shape;42661;p18">
              <a:extLst>
                <a:ext uri="{FF2B5EF4-FFF2-40B4-BE49-F238E27FC236}">
                  <a16:creationId xmlns:a16="http://schemas.microsoft.com/office/drawing/2014/main" id="{F00D0472-B34B-41AB-9337-F712AC22D9C9}"/>
                </a:ext>
              </a:extLst>
            </p:cNvPr>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0" name="Google Shape;42662;p18">
              <a:extLst>
                <a:ext uri="{FF2B5EF4-FFF2-40B4-BE49-F238E27FC236}">
                  <a16:creationId xmlns:a16="http://schemas.microsoft.com/office/drawing/2014/main" id="{821F19BE-AD6E-4AAF-A4D8-E689C10CB6FA}"/>
                </a:ext>
              </a:extLst>
            </p:cNvPr>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1" name="Google Shape;42663;p18">
              <a:extLst>
                <a:ext uri="{FF2B5EF4-FFF2-40B4-BE49-F238E27FC236}">
                  <a16:creationId xmlns:a16="http://schemas.microsoft.com/office/drawing/2014/main" id="{1D5622F5-E0EA-49A9-AB5B-83AB84508D3F}"/>
                </a:ext>
              </a:extLst>
            </p:cNvPr>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2" name="Google Shape;42664;p18">
              <a:extLst>
                <a:ext uri="{FF2B5EF4-FFF2-40B4-BE49-F238E27FC236}">
                  <a16:creationId xmlns:a16="http://schemas.microsoft.com/office/drawing/2014/main" id="{C573379D-5327-4CD4-80EE-FFD1DA8EA245}"/>
                </a:ext>
              </a:extLst>
            </p:cNvPr>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3" name="Google Shape;42665;p18">
              <a:extLst>
                <a:ext uri="{FF2B5EF4-FFF2-40B4-BE49-F238E27FC236}">
                  <a16:creationId xmlns:a16="http://schemas.microsoft.com/office/drawing/2014/main" id="{3526F8E7-5DA0-4E08-99A6-0718F8604862}"/>
                </a:ext>
              </a:extLst>
            </p:cNvPr>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4" name="Google Shape;42666;p18">
              <a:extLst>
                <a:ext uri="{FF2B5EF4-FFF2-40B4-BE49-F238E27FC236}">
                  <a16:creationId xmlns:a16="http://schemas.microsoft.com/office/drawing/2014/main" id="{03B795B1-7E0B-4D30-9EB8-398140137ECF}"/>
                </a:ext>
              </a:extLst>
            </p:cNvPr>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5" name="Google Shape;42667;p18">
              <a:extLst>
                <a:ext uri="{FF2B5EF4-FFF2-40B4-BE49-F238E27FC236}">
                  <a16:creationId xmlns:a16="http://schemas.microsoft.com/office/drawing/2014/main" id="{4E2637B6-524E-467B-AED2-94202866EF85}"/>
                </a:ext>
              </a:extLst>
            </p:cNvPr>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6" name="Google Shape;42668;p18">
              <a:extLst>
                <a:ext uri="{FF2B5EF4-FFF2-40B4-BE49-F238E27FC236}">
                  <a16:creationId xmlns:a16="http://schemas.microsoft.com/office/drawing/2014/main" id="{A66778AD-8989-4600-9BA9-192B87731C38}"/>
                </a:ext>
              </a:extLst>
            </p:cNvPr>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7" name="Google Shape;42669;p18">
              <a:extLst>
                <a:ext uri="{FF2B5EF4-FFF2-40B4-BE49-F238E27FC236}">
                  <a16:creationId xmlns:a16="http://schemas.microsoft.com/office/drawing/2014/main" id="{735334E1-E92C-4F12-B1BA-1C9DAD244AFA}"/>
                </a:ext>
              </a:extLst>
            </p:cNvPr>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8" name="Google Shape;42670;p18">
              <a:extLst>
                <a:ext uri="{FF2B5EF4-FFF2-40B4-BE49-F238E27FC236}">
                  <a16:creationId xmlns:a16="http://schemas.microsoft.com/office/drawing/2014/main" id="{DD0271E3-33FF-47F8-9368-D9B681197FCA}"/>
                </a:ext>
              </a:extLst>
            </p:cNvPr>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59" name="Google Shape;42671;p18">
              <a:extLst>
                <a:ext uri="{FF2B5EF4-FFF2-40B4-BE49-F238E27FC236}">
                  <a16:creationId xmlns:a16="http://schemas.microsoft.com/office/drawing/2014/main" id="{3A9485EE-9A38-486A-A55E-E7C752E24B7A}"/>
                </a:ext>
              </a:extLst>
            </p:cNvPr>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0" name="Google Shape;42672;p18">
              <a:extLst>
                <a:ext uri="{FF2B5EF4-FFF2-40B4-BE49-F238E27FC236}">
                  <a16:creationId xmlns:a16="http://schemas.microsoft.com/office/drawing/2014/main" id="{D18B7206-C0F9-41D6-ADCB-121E9B017BA5}"/>
                </a:ext>
              </a:extLst>
            </p:cNvPr>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1" name="Google Shape;42673;p18">
              <a:extLst>
                <a:ext uri="{FF2B5EF4-FFF2-40B4-BE49-F238E27FC236}">
                  <a16:creationId xmlns:a16="http://schemas.microsoft.com/office/drawing/2014/main" id="{BFADC75E-79F5-47B0-AC33-97D584093A0E}"/>
                </a:ext>
              </a:extLst>
            </p:cNvPr>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2" name="Google Shape;42674;p18">
              <a:extLst>
                <a:ext uri="{FF2B5EF4-FFF2-40B4-BE49-F238E27FC236}">
                  <a16:creationId xmlns:a16="http://schemas.microsoft.com/office/drawing/2014/main" id="{5D48D640-8928-440D-AB8C-A964BF3ABB74}"/>
                </a:ext>
              </a:extLst>
            </p:cNvPr>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3" name="Google Shape;42675;p18">
              <a:extLst>
                <a:ext uri="{FF2B5EF4-FFF2-40B4-BE49-F238E27FC236}">
                  <a16:creationId xmlns:a16="http://schemas.microsoft.com/office/drawing/2014/main" id="{EAEDD416-FC15-41BB-B64C-8EC7E1F22C1E}"/>
                </a:ext>
              </a:extLst>
            </p:cNvPr>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4" name="Google Shape;42676;p18">
              <a:extLst>
                <a:ext uri="{FF2B5EF4-FFF2-40B4-BE49-F238E27FC236}">
                  <a16:creationId xmlns:a16="http://schemas.microsoft.com/office/drawing/2014/main" id="{66159D1F-2CCB-4EFE-BB6B-AD1CB63DDEB4}"/>
                </a:ext>
              </a:extLst>
            </p:cNvPr>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5" name="Google Shape;42677;p18">
              <a:extLst>
                <a:ext uri="{FF2B5EF4-FFF2-40B4-BE49-F238E27FC236}">
                  <a16:creationId xmlns:a16="http://schemas.microsoft.com/office/drawing/2014/main" id="{94C46281-628A-42A3-8C8D-84BBF138B947}"/>
                </a:ext>
              </a:extLst>
            </p:cNvPr>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6" name="Google Shape;42678;p18">
              <a:extLst>
                <a:ext uri="{FF2B5EF4-FFF2-40B4-BE49-F238E27FC236}">
                  <a16:creationId xmlns:a16="http://schemas.microsoft.com/office/drawing/2014/main" id="{F14A6BDA-FB2E-4E9E-8324-289220F2F42C}"/>
                </a:ext>
              </a:extLst>
            </p:cNvPr>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7" name="Google Shape;42679;p18">
              <a:extLst>
                <a:ext uri="{FF2B5EF4-FFF2-40B4-BE49-F238E27FC236}">
                  <a16:creationId xmlns:a16="http://schemas.microsoft.com/office/drawing/2014/main" id="{F4D6709C-3D8E-4791-B0F5-92F444476FDE}"/>
                </a:ext>
              </a:extLst>
            </p:cNvPr>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8" name="Google Shape;42680;p18">
              <a:extLst>
                <a:ext uri="{FF2B5EF4-FFF2-40B4-BE49-F238E27FC236}">
                  <a16:creationId xmlns:a16="http://schemas.microsoft.com/office/drawing/2014/main" id="{42B66FEB-2D2F-4308-A467-368C4C3A7BA9}"/>
                </a:ext>
              </a:extLst>
            </p:cNvPr>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69" name="Google Shape;42681;p18">
              <a:extLst>
                <a:ext uri="{FF2B5EF4-FFF2-40B4-BE49-F238E27FC236}">
                  <a16:creationId xmlns:a16="http://schemas.microsoft.com/office/drawing/2014/main" id="{A2CB1A93-B7AA-4A02-817B-7F0BDA046BFC}"/>
                </a:ext>
              </a:extLst>
            </p:cNvPr>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0" name="Google Shape;42682;p18">
              <a:extLst>
                <a:ext uri="{FF2B5EF4-FFF2-40B4-BE49-F238E27FC236}">
                  <a16:creationId xmlns:a16="http://schemas.microsoft.com/office/drawing/2014/main" id="{099CEAF1-600F-4000-9582-B857E8571C70}"/>
                </a:ext>
              </a:extLst>
            </p:cNvPr>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1" name="Google Shape;42683;p18">
              <a:extLst>
                <a:ext uri="{FF2B5EF4-FFF2-40B4-BE49-F238E27FC236}">
                  <a16:creationId xmlns:a16="http://schemas.microsoft.com/office/drawing/2014/main" id="{082BF629-957B-431E-A00B-50ED6DC8B1EC}"/>
                </a:ext>
              </a:extLst>
            </p:cNvPr>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2" name="Google Shape;42684;p18">
              <a:extLst>
                <a:ext uri="{FF2B5EF4-FFF2-40B4-BE49-F238E27FC236}">
                  <a16:creationId xmlns:a16="http://schemas.microsoft.com/office/drawing/2014/main" id="{5A5F7D89-877A-4BA0-8DF1-695DBBB7A064}"/>
                </a:ext>
              </a:extLst>
            </p:cNvPr>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3" name="Google Shape;42685;p18">
              <a:extLst>
                <a:ext uri="{FF2B5EF4-FFF2-40B4-BE49-F238E27FC236}">
                  <a16:creationId xmlns:a16="http://schemas.microsoft.com/office/drawing/2014/main" id="{4340874F-C422-4ADF-8AA4-18718CC74F57}"/>
                </a:ext>
              </a:extLst>
            </p:cNvPr>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4" name="Google Shape;42686;p18">
              <a:extLst>
                <a:ext uri="{FF2B5EF4-FFF2-40B4-BE49-F238E27FC236}">
                  <a16:creationId xmlns:a16="http://schemas.microsoft.com/office/drawing/2014/main" id="{7A7BCD2B-8950-413A-92D0-9E27D142E542}"/>
                </a:ext>
              </a:extLst>
            </p:cNvPr>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5" name="Google Shape;42687;p18">
              <a:extLst>
                <a:ext uri="{FF2B5EF4-FFF2-40B4-BE49-F238E27FC236}">
                  <a16:creationId xmlns:a16="http://schemas.microsoft.com/office/drawing/2014/main" id="{864318B4-990E-4117-8F9E-5AA50A8392CF}"/>
                </a:ext>
              </a:extLst>
            </p:cNvPr>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6" name="Google Shape;42688;p18">
              <a:extLst>
                <a:ext uri="{FF2B5EF4-FFF2-40B4-BE49-F238E27FC236}">
                  <a16:creationId xmlns:a16="http://schemas.microsoft.com/office/drawing/2014/main" id="{5BBFFE84-2B86-4E53-A3D1-A0FA71270E47}"/>
                </a:ext>
              </a:extLst>
            </p:cNvPr>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7" name="Google Shape;42689;p18">
              <a:extLst>
                <a:ext uri="{FF2B5EF4-FFF2-40B4-BE49-F238E27FC236}">
                  <a16:creationId xmlns:a16="http://schemas.microsoft.com/office/drawing/2014/main" id="{6EAC873F-48CF-46FA-942C-36FA8EFA5AA4}"/>
                </a:ext>
              </a:extLst>
            </p:cNvPr>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8" name="Google Shape;42690;p18">
              <a:extLst>
                <a:ext uri="{FF2B5EF4-FFF2-40B4-BE49-F238E27FC236}">
                  <a16:creationId xmlns:a16="http://schemas.microsoft.com/office/drawing/2014/main" id="{41C2B79E-7E04-4D20-A61F-8D854E0252E7}"/>
                </a:ext>
              </a:extLst>
            </p:cNvPr>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79" name="Google Shape;42691;p18">
              <a:extLst>
                <a:ext uri="{FF2B5EF4-FFF2-40B4-BE49-F238E27FC236}">
                  <a16:creationId xmlns:a16="http://schemas.microsoft.com/office/drawing/2014/main" id="{D4260E69-32C6-4338-A7F5-FB9FBDC9985B}"/>
                </a:ext>
              </a:extLst>
            </p:cNvPr>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0" name="Google Shape;42692;p18">
              <a:extLst>
                <a:ext uri="{FF2B5EF4-FFF2-40B4-BE49-F238E27FC236}">
                  <a16:creationId xmlns:a16="http://schemas.microsoft.com/office/drawing/2014/main" id="{3270063A-0D47-4614-A67A-5A66BA3A8ECB}"/>
                </a:ext>
              </a:extLst>
            </p:cNvPr>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1" name="Google Shape;42693;p18">
              <a:extLst>
                <a:ext uri="{FF2B5EF4-FFF2-40B4-BE49-F238E27FC236}">
                  <a16:creationId xmlns:a16="http://schemas.microsoft.com/office/drawing/2014/main" id="{034ECDBA-2665-477A-958A-519D42A82226}"/>
                </a:ext>
              </a:extLst>
            </p:cNvPr>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2" name="Google Shape;42694;p18">
              <a:extLst>
                <a:ext uri="{FF2B5EF4-FFF2-40B4-BE49-F238E27FC236}">
                  <a16:creationId xmlns:a16="http://schemas.microsoft.com/office/drawing/2014/main" id="{6780C653-FF32-4782-9D34-085D0138DFBB}"/>
                </a:ext>
              </a:extLst>
            </p:cNvPr>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3" name="Google Shape;42695;p18">
              <a:extLst>
                <a:ext uri="{FF2B5EF4-FFF2-40B4-BE49-F238E27FC236}">
                  <a16:creationId xmlns:a16="http://schemas.microsoft.com/office/drawing/2014/main" id="{FF952C61-E22E-4C41-A201-AAF8EA908E8A}"/>
                </a:ext>
              </a:extLst>
            </p:cNvPr>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4" name="Google Shape;42696;p18">
              <a:extLst>
                <a:ext uri="{FF2B5EF4-FFF2-40B4-BE49-F238E27FC236}">
                  <a16:creationId xmlns:a16="http://schemas.microsoft.com/office/drawing/2014/main" id="{AA150019-9895-4686-AB97-1CAD253F45C9}"/>
                </a:ext>
              </a:extLst>
            </p:cNvPr>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5" name="Google Shape;42697;p18">
              <a:extLst>
                <a:ext uri="{FF2B5EF4-FFF2-40B4-BE49-F238E27FC236}">
                  <a16:creationId xmlns:a16="http://schemas.microsoft.com/office/drawing/2014/main" id="{ED44F516-CE65-4310-9BB2-10EBDDB9E84B}"/>
                </a:ext>
              </a:extLst>
            </p:cNvPr>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6" name="Google Shape;42698;p18">
              <a:extLst>
                <a:ext uri="{FF2B5EF4-FFF2-40B4-BE49-F238E27FC236}">
                  <a16:creationId xmlns:a16="http://schemas.microsoft.com/office/drawing/2014/main" id="{FE71C596-548E-4841-8349-466C96AA8A02}"/>
                </a:ext>
              </a:extLst>
            </p:cNvPr>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7" name="Google Shape;42699;p18">
              <a:extLst>
                <a:ext uri="{FF2B5EF4-FFF2-40B4-BE49-F238E27FC236}">
                  <a16:creationId xmlns:a16="http://schemas.microsoft.com/office/drawing/2014/main" id="{A814B41B-6EA0-4E60-BD17-9FBE04DDC808}"/>
                </a:ext>
              </a:extLst>
            </p:cNvPr>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8" name="Google Shape;42700;p18">
              <a:extLst>
                <a:ext uri="{FF2B5EF4-FFF2-40B4-BE49-F238E27FC236}">
                  <a16:creationId xmlns:a16="http://schemas.microsoft.com/office/drawing/2014/main" id="{B2C83327-C967-402B-98F3-8564598C7E3D}"/>
                </a:ext>
              </a:extLst>
            </p:cNvPr>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89" name="Google Shape;42701;p18">
              <a:extLst>
                <a:ext uri="{FF2B5EF4-FFF2-40B4-BE49-F238E27FC236}">
                  <a16:creationId xmlns:a16="http://schemas.microsoft.com/office/drawing/2014/main" id="{1E6A6982-B49A-4E34-802F-291D38F1BAE2}"/>
                </a:ext>
              </a:extLst>
            </p:cNvPr>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0" name="Google Shape;42702;p18">
              <a:extLst>
                <a:ext uri="{FF2B5EF4-FFF2-40B4-BE49-F238E27FC236}">
                  <a16:creationId xmlns:a16="http://schemas.microsoft.com/office/drawing/2014/main" id="{8174B7CE-65D2-41D5-836D-B6CF8D79C2AB}"/>
                </a:ext>
              </a:extLst>
            </p:cNvPr>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1" name="Google Shape;42703;p18">
              <a:extLst>
                <a:ext uri="{FF2B5EF4-FFF2-40B4-BE49-F238E27FC236}">
                  <a16:creationId xmlns:a16="http://schemas.microsoft.com/office/drawing/2014/main" id="{08FD6E46-99D9-412E-8D75-33BB41C96ECE}"/>
                </a:ext>
              </a:extLst>
            </p:cNvPr>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2" name="Google Shape;42704;p18">
              <a:extLst>
                <a:ext uri="{FF2B5EF4-FFF2-40B4-BE49-F238E27FC236}">
                  <a16:creationId xmlns:a16="http://schemas.microsoft.com/office/drawing/2014/main" id="{78624692-7AD8-4A39-8404-8D5B444A797A}"/>
                </a:ext>
              </a:extLst>
            </p:cNvPr>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3" name="Google Shape;42705;p18">
              <a:extLst>
                <a:ext uri="{FF2B5EF4-FFF2-40B4-BE49-F238E27FC236}">
                  <a16:creationId xmlns:a16="http://schemas.microsoft.com/office/drawing/2014/main" id="{E4A567C7-44E1-45DA-AC7C-A1B5A75F3F45}"/>
                </a:ext>
              </a:extLst>
            </p:cNvPr>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4" name="Google Shape;42706;p18">
              <a:extLst>
                <a:ext uri="{FF2B5EF4-FFF2-40B4-BE49-F238E27FC236}">
                  <a16:creationId xmlns:a16="http://schemas.microsoft.com/office/drawing/2014/main" id="{A4A7B023-E0F5-4C13-8E8E-E6228FF27BBC}"/>
                </a:ext>
              </a:extLst>
            </p:cNvPr>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5" name="Google Shape;42707;p18">
              <a:extLst>
                <a:ext uri="{FF2B5EF4-FFF2-40B4-BE49-F238E27FC236}">
                  <a16:creationId xmlns:a16="http://schemas.microsoft.com/office/drawing/2014/main" id="{1833BBA8-7FD1-4EF3-9C00-2773B9A868D6}"/>
                </a:ext>
              </a:extLst>
            </p:cNvPr>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6" name="Google Shape;42708;p18">
              <a:extLst>
                <a:ext uri="{FF2B5EF4-FFF2-40B4-BE49-F238E27FC236}">
                  <a16:creationId xmlns:a16="http://schemas.microsoft.com/office/drawing/2014/main" id="{CC99B25C-D4AE-4D11-A22D-DFF6D51B9ACA}"/>
                </a:ext>
              </a:extLst>
            </p:cNvPr>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7" name="Google Shape;42709;p18">
              <a:extLst>
                <a:ext uri="{FF2B5EF4-FFF2-40B4-BE49-F238E27FC236}">
                  <a16:creationId xmlns:a16="http://schemas.microsoft.com/office/drawing/2014/main" id="{9B9224A1-89E1-43B3-A32E-829EE297CB9C}"/>
                </a:ext>
              </a:extLst>
            </p:cNvPr>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8" name="Google Shape;42710;p18">
              <a:extLst>
                <a:ext uri="{FF2B5EF4-FFF2-40B4-BE49-F238E27FC236}">
                  <a16:creationId xmlns:a16="http://schemas.microsoft.com/office/drawing/2014/main" id="{1A893BE8-8182-461A-93E4-1A14CCAA7DBB}"/>
                </a:ext>
              </a:extLst>
            </p:cNvPr>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4999" name="Google Shape;42711;p18">
              <a:extLst>
                <a:ext uri="{FF2B5EF4-FFF2-40B4-BE49-F238E27FC236}">
                  <a16:creationId xmlns:a16="http://schemas.microsoft.com/office/drawing/2014/main" id="{52B5C84C-F7A9-44AF-8616-7AD0997B2EAF}"/>
                </a:ext>
              </a:extLst>
            </p:cNvPr>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0" name="Google Shape;42712;p18">
              <a:extLst>
                <a:ext uri="{FF2B5EF4-FFF2-40B4-BE49-F238E27FC236}">
                  <a16:creationId xmlns:a16="http://schemas.microsoft.com/office/drawing/2014/main" id="{FF8560C8-1E20-4BAB-B25C-7396AAA5042A}"/>
                </a:ext>
              </a:extLst>
            </p:cNvPr>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1" name="Google Shape;42713;p18">
              <a:extLst>
                <a:ext uri="{FF2B5EF4-FFF2-40B4-BE49-F238E27FC236}">
                  <a16:creationId xmlns:a16="http://schemas.microsoft.com/office/drawing/2014/main" id="{9CD33D2E-8B26-4045-AA98-2000F84999DC}"/>
                </a:ext>
              </a:extLst>
            </p:cNvPr>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2" name="Google Shape;42714;p18">
              <a:extLst>
                <a:ext uri="{FF2B5EF4-FFF2-40B4-BE49-F238E27FC236}">
                  <a16:creationId xmlns:a16="http://schemas.microsoft.com/office/drawing/2014/main" id="{96C577E7-1EEA-4EBA-8CA3-A832DA87906B}"/>
                </a:ext>
              </a:extLst>
            </p:cNvPr>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3" name="Google Shape;42715;p18">
              <a:extLst>
                <a:ext uri="{FF2B5EF4-FFF2-40B4-BE49-F238E27FC236}">
                  <a16:creationId xmlns:a16="http://schemas.microsoft.com/office/drawing/2014/main" id="{E255F909-F961-44C3-BB94-18924889E49D}"/>
                </a:ext>
              </a:extLst>
            </p:cNvPr>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4" name="Google Shape;42716;p18">
              <a:extLst>
                <a:ext uri="{FF2B5EF4-FFF2-40B4-BE49-F238E27FC236}">
                  <a16:creationId xmlns:a16="http://schemas.microsoft.com/office/drawing/2014/main" id="{BD0056F1-7E4D-494D-9DB4-C01DF12B50BB}"/>
                </a:ext>
              </a:extLst>
            </p:cNvPr>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5" name="Google Shape;42717;p18">
              <a:extLst>
                <a:ext uri="{FF2B5EF4-FFF2-40B4-BE49-F238E27FC236}">
                  <a16:creationId xmlns:a16="http://schemas.microsoft.com/office/drawing/2014/main" id="{2F33DB08-A11B-48E1-B1C3-5C696BC81E56}"/>
                </a:ext>
              </a:extLst>
            </p:cNvPr>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6" name="Google Shape;42718;p18">
              <a:extLst>
                <a:ext uri="{FF2B5EF4-FFF2-40B4-BE49-F238E27FC236}">
                  <a16:creationId xmlns:a16="http://schemas.microsoft.com/office/drawing/2014/main" id="{D0223E1A-9E30-4610-83D0-C33D92AC3666}"/>
                </a:ext>
              </a:extLst>
            </p:cNvPr>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7" name="Google Shape;42719;p18">
              <a:extLst>
                <a:ext uri="{FF2B5EF4-FFF2-40B4-BE49-F238E27FC236}">
                  <a16:creationId xmlns:a16="http://schemas.microsoft.com/office/drawing/2014/main" id="{D31EDD66-4368-4855-A61A-B4A6DF0B3CC1}"/>
                </a:ext>
              </a:extLst>
            </p:cNvPr>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8" name="Google Shape;42720;p18">
              <a:extLst>
                <a:ext uri="{FF2B5EF4-FFF2-40B4-BE49-F238E27FC236}">
                  <a16:creationId xmlns:a16="http://schemas.microsoft.com/office/drawing/2014/main" id="{D573E84F-D7D1-4E0E-9526-5544AAC62906}"/>
                </a:ext>
              </a:extLst>
            </p:cNvPr>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09" name="Google Shape;42721;p18">
              <a:extLst>
                <a:ext uri="{FF2B5EF4-FFF2-40B4-BE49-F238E27FC236}">
                  <a16:creationId xmlns:a16="http://schemas.microsoft.com/office/drawing/2014/main" id="{10654D4F-1F8F-447A-BF64-3D3C13541CDD}"/>
                </a:ext>
              </a:extLst>
            </p:cNvPr>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0" name="Google Shape;42722;p18">
              <a:extLst>
                <a:ext uri="{FF2B5EF4-FFF2-40B4-BE49-F238E27FC236}">
                  <a16:creationId xmlns:a16="http://schemas.microsoft.com/office/drawing/2014/main" id="{F4863C45-E8D1-4120-840C-ACC34D2E6D9B}"/>
                </a:ext>
              </a:extLst>
            </p:cNvPr>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1" name="Google Shape;42723;p18">
              <a:extLst>
                <a:ext uri="{FF2B5EF4-FFF2-40B4-BE49-F238E27FC236}">
                  <a16:creationId xmlns:a16="http://schemas.microsoft.com/office/drawing/2014/main" id="{F6337180-FC86-4170-88A5-1F7BCF3A964E}"/>
                </a:ext>
              </a:extLst>
            </p:cNvPr>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2" name="Google Shape;42724;p18">
              <a:extLst>
                <a:ext uri="{FF2B5EF4-FFF2-40B4-BE49-F238E27FC236}">
                  <a16:creationId xmlns:a16="http://schemas.microsoft.com/office/drawing/2014/main" id="{AE0BC74C-5F11-4286-B9EC-78B1CE2142E8}"/>
                </a:ext>
              </a:extLst>
            </p:cNvPr>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3" name="Google Shape;42725;p18">
              <a:extLst>
                <a:ext uri="{FF2B5EF4-FFF2-40B4-BE49-F238E27FC236}">
                  <a16:creationId xmlns:a16="http://schemas.microsoft.com/office/drawing/2014/main" id="{7C52BF64-ACC5-4095-A53B-E925C60A88BC}"/>
                </a:ext>
              </a:extLst>
            </p:cNvPr>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4" name="Google Shape;42726;p18">
              <a:extLst>
                <a:ext uri="{FF2B5EF4-FFF2-40B4-BE49-F238E27FC236}">
                  <a16:creationId xmlns:a16="http://schemas.microsoft.com/office/drawing/2014/main" id="{A09727A8-4B1F-4533-9793-71E743492317}"/>
                </a:ext>
              </a:extLst>
            </p:cNvPr>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5" name="Google Shape;42727;p18">
              <a:extLst>
                <a:ext uri="{FF2B5EF4-FFF2-40B4-BE49-F238E27FC236}">
                  <a16:creationId xmlns:a16="http://schemas.microsoft.com/office/drawing/2014/main" id="{45B0334B-5F35-4F44-8AB3-19C532B72BF2}"/>
                </a:ext>
              </a:extLst>
            </p:cNvPr>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6" name="Google Shape;42728;p18">
              <a:extLst>
                <a:ext uri="{FF2B5EF4-FFF2-40B4-BE49-F238E27FC236}">
                  <a16:creationId xmlns:a16="http://schemas.microsoft.com/office/drawing/2014/main" id="{F99F1931-75EC-4D57-BF2F-5374AA43C304}"/>
                </a:ext>
              </a:extLst>
            </p:cNvPr>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7" name="Google Shape;42729;p18">
              <a:extLst>
                <a:ext uri="{FF2B5EF4-FFF2-40B4-BE49-F238E27FC236}">
                  <a16:creationId xmlns:a16="http://schemas.microsoft.com/office/drawing/2014/main" id="{077DAF19-C15D-43A4-AA7A-1E0DE5C900C9}"/>
                </a:ext>
              </a:extLst>
            </p:cNvPr>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8" name="Google Shape;42730;p18">
              <a:extLst>
                <a:ext uri="{FF2B5EF4-FFF2-40B4-BE49-F238E27FC236}">
                  <a16:creationId xmlns:a16="http://schemas.microsoft.com/office/drawing/2014/main" id="{4547A8C8-6622-4919-8E19-10C35828FA72}"/>
                </a:ext>
              </a:extLst>
            </p:cNvPr>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19" name="Google Shape;42731;p18">
              <a:extLst>
                <a:ext uri="{FF2B5EF4-FFF2-40B4-BE49-F238E27FC236}">
                  <a16:creationId xmlns:a16="http://schemas.microsoft.com/office/drawing/2014/main" id="{AFDE445D-3A2B-4924-8E1F-FE0CA97E33B3}"/>
                </a:ext>
              </a:extLst>
            </p:cNvPr>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0" name="Google Shape;42732;p18">
              <a:extLst>
                <a:ext uri="{FF2B5EF4-FFF2-40B4-BE49-F238E27FC236}">
                  <a16:creationId xmlns:a16="http://schemas.microsoft.com/office/drawing/2014/main" id="{C7D83975-77D1-4F76-B323-04F7DE30A5ED}"/>
                </a:ext>
              </a:extLst>
            </p:cNvPr>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1" name="Google Shape;42733;p18">
              <a:extLst>
                <a:ext uri="{FF2B5EF4-FFF2-40B4-BE49-F238E27FC236}">
                  <a16:creationId xmlns:a16="http://schemas.microsoft.com/office/drawing/2014/main" id="{0186D6B0-F844-4516-9527-6175FD0DECB0}"/>
                </a:ext>
              </a:extLst>
            </p:cNvPr>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2" name="Google Shape;42734;p18">
              <a:extLst>
                <a:ext uri="{FF2B5EF4-FFF2-40B4-BE49-F238E27FC236}">
                  <a16:creationId xmlns:a16="http://schemas.microsoft.com/office/drawing/2014/main" id="{E43C3455-1027-484A-A2CF-4D0D58281201}"/>
                </a:ext>
              </a:extLst>
            </p:cNvPr>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3" name="Google Shape;42735;p18">
              <a:extLst>
                <a:ext uri="{FF2B5EF4-FFF2-40B4-BE49-F238E27FC236}">
                  <a16:creationId xmlns:a16="http://schemas.microsoft.com/office/drawing/2014/main" id="{09C5C1E5-B61D-4178-A691-9362B3FB16A5}"/>
                </a:ext>
              </a:extLst>
            </p:cNvPr>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4" name="Google Shape;42736;p18">
              <a:extLst>
                <a:ext uri="{FF2B5EF4-FFF2-40B4-BE49-F238E27FC236}">
                  <a16:creationId xmlns:a16="http://schemas.microsoft.com/office/drawing/2014/main" id="{A1116117-D78D-41ED-A95C-A0F5CAD284AB}"/>
                </a:ext>
              </a:extLst>
            </p:cNvPr>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5" name="Google Shape;42737;p18">
              <a:extLst>
                <a:ext uri="{FF2B5EF4-FFF2-40B4-BE49-F238E27FC236}">
                  <a16:creationId xmlns:a16="http://schemas.microsoft.com/office/drawing/2014/main" id="{9D24AD25-8D4D-4124-901A-23E3C4DF3E24}"/>
                </a:ext>
              </a:extLst>
            </p:cNvPr>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6" name="Google Shape;42738;p18">
              <a:extLst>
                <a:ext uri="{FF2B5EF4-FFF2-40B4-BE49-F238E27FC236}">
                  <a16:creationId xmlns:a16="http://schemas.microsoft.com/office/drawing/2014/main" id="{DFA7289D-94A7-4B85-AED1-B61952B6B277}"/>
                </a:ext>
              </a:extLst>
            </p:cNvPr>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7" name="Google Shape;42739;p18">
              <a:extLst>
                <a:ext uri="{FF2B5EF4-FFF2-40B4-BE49-F238E27FC236}">
                  <a16:creationId xmlns:a16="http://schemas.microsoft.com/office/drawing/2014/main" id="{8968EE01-EEE7-4630-9248-A90F15FB5E46}"/>
                </a:ext>
              </a:extLst>
            </p:cNvPr>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8" name="Google Shape;42740;p18">
              <a:extLst>
                <a:ext uri="{FF2B5EF4-FFF2-40B4-BE49-F238E27FC236}">
                  <a16:creationId xmlns:a16="http://schemas.microsoft.com/office/drawing/2014/main" id="{459203BF-B0FA-4145-A322-C012FC5410D8}"/>
                </a:ext>
              </a:extLst>
            </p:cNvPr>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29" name="Google Shape;42741;p18">
              <a:extLst>
                <a:ext uri="{FF2B5EF4-FFF2-40B4-BE49-F238E27FC236}">
                  <a16:creationId xmlns:a16="http://schemas.microsoft.com/office/drawing/2014/main" id="{CAB390E9-FBEB-4127-B2EE-9FAFFBD96617}"/>
                </a:ext>
              </a:extLst>
            </p:cNvPr>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0" name="Google Shape;42742;p18">
              <a:extLst>
                <a:ext uri="{FF2B5EF4-FFF2-40B4-BE49-F238E27FC236}">
                  <a16:creationId xmlns:a16="http://schemas.microsoft.com/office/drawing/2014/main" id="{94B17C93-DA77-48D4-BEC2-56DBD4F84C6E}"/>
                </a:ext>
              </a:extLst>
            </p:cNvPr>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1" name="Google Shape;42743;p18">
              <a:extLst>
                <a:ext uri="{FF2B5EF4-FFF2-40B4-BE49-F238E27FC236}">
                  <a16:creationId xmlns:a16="http://schemas.microsoft.com/office/drawing/2014/main" id="{A69A7E98-349A-44F2-A66A-734270B27BE7}"/>
                </a:ext>
              </a:extLst>
            </p:cNvPr>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2" name="Google Shape;42744;p18">
              <a:extLst>
                <a:ext uri="{FF2B5EF4-FFF2-40B4-BE49-F238E27FC236}">
                  <a16:creationId xmlns:a16="http://schemas.microsoft.com/office/drawing/2014/main" id="{F402B3F6-0340-4595-9F4E-E55AEF012FD1}"/>
                </a:ext>
              </a:extLst>
            </p:cNvPr>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3" name="Google Shape;42745;p18">
              <a:extLst>
                <a:ext uri="{FF2B5EF4-FFF2-40B4-BE49-F238E27FC236}">
                  <a16:creationId xmlns:a16="http://schemas.microsoft.com/office/drawing/2014/main" id="{6215E5CD-4E0E-4F58-9816-4C922715A789}"/>
                </a:ext>
              </a:extLst>
            </p:cNvPr>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4" name="Google Shape;42746;p18">
              <a:extLst>
                <a:ext uri="{FF2B5EF4-FFF2-40B4-BE49-F238E27FC236}">
                  <a16:creationId xmlns:a16="http://schemas.microsoft.com/office/drawing/2014/main" id="{84E7F03A-217D-47C4-AF9C-2FB2B0A8E0D2}"/>
                </a:ext>
              </a:extLst>
            </p:cNvPr>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5" name="Google Shape;42747;p18">
              <a:extLst>
                <a:ext uri="{FF2B5EF4-FFF2-40B4-BE49-F238E27FC236}">
                  <a16:creationId xmlns:a16="http://schemas.microsoft.com/office/drawing/2014/main" id="{74C85AC5-B59A-4610-A00A-47146100C399}"/>
                </a:ext>
              </a:extLst>
            </p:cNvPr>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6" name="Google Shape;42748;p18">
              <a:extLst>
                <a:ext uri="{FF2B5EF4-FFF2-40B4-BE49-F238E27FC236}">
                  <a16:creationId xmlns:a16="http://schemas.microsoft.com/office/drawing/2014/main" id="{C0D9E226-F7DD-4616-85B1-1A66028C8524}"/>
                </a:ext>
              </a:extLst>
            </p:cNvPr>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7" name="Google Shape;42749;p18">
              <a:extLst>
                <a:ext uri="{FF2B5EF4-FFF2-40B4-BE49-F238E27FC236}">
                  <a16:creationId xmlns:a16="http://schemas.microsoft.com/office/drawing/2014/main" id="{4BB7011D-BAC5-4C1B-80A0-0CDDA526731B}"/>
                </a:ext>
              </a:extLst>
            </p:cNvPr>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8" name="Google Shape;42750;p18">
              <a:extLst>
                <a:ext uri="{FF2B5EF4-FFF2-40B4-BE49-F238E27FC236}">
                  <a16:creationId xmlns:a16="http://schemas.microsoft.com/office/drawing/2014/main" id="{4D6B1144-C27D-4A24-A5EB-B11442DD8D3D}"/>
                </a:ext>
              </a:extLst>
            </p:cNvPr>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39" name="Google Shape;42751;p18">
              <a:extLst>
                <a:ext uri="{FF2B5EF4-FFF2-40B4-BE49-F238E27FC236}">
                  <a16:creationId xmlns:a16="http://schemas.microsoft.com/office/drawing/2014/main" id="{7353DC5C-193D-4F46-982B-655125EB6BA4}"/>
                </a:ext>
              </a:extLst>
            </p:cNvPr>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0" name="Google Shape;42752;p18">
              <a:extLst>
                <a:ext uri="{FF2B5EF4-FFF2-40B4-BE49-F238E27FC236}">
                  <a16:creationId xmlns:a16="http://schemas.microsoft.com/office/drawing/2014/main" id="{01045AD1-8C4C-40D2-B1EC-B7DF4268BA59}"/>
                </a:ext>
              </a:extLst>
            </p:cNvPr>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1" name="Google Shape;42753;p18">
              <a:extLst>
                <a:ext uri="{FF2B5EF4-FFF2-40B4-BE49-F238E27FC236}">
                  <a16:creationId xmlns:a16="http://schemas.microsoft.com/office/drawing/2014/main" id="{2A6C3B67-5C2A-44EB-8E7E-115790BE844A}"/>
                </a:ext>
              </a:extLst>
            </p:cNvPr>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2" name="Google Shape;42754;p18">
              <a:extLst>
                <a:ext uri="{FF2B5EF4-FFF2-40B4-BE49-F238E27FC236}">
                  <a16:creationId xmlns:a16="http://schemas.microsoft.com/office/drawing/2014/main" id="{96A0E17E-31F0-4601-ACEA-E54E3669B01B}"/>
                </a:ext>
              </a:extLst>
            </p:cNvPr>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3" name="Google Shape;42755;p18">
              <a:extLst>
                <a:ext uri="{FF2B5EF4-FFF2-40B4-BE49-F238E27FC236}">
                  <a16:creationId xmlns:a16="http://schemas.microsoft.com/office/drawing/2014/main" id="{B724320A-88FD-494D-9B38-B6EFC85A51F3}"/>
                </a:ext>
              </a:extLst>
            </p:cNvPr>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4" name="Google Shape;42756;p18">
              <a:extLst>
                <a:ext uri="{FF2B5EF4-FFF2-40B4-BE49-F238E27FC236}">
                  <a16:creationId xmlns:a16="http://schemas.microsoft.com/office/drawing/2014/main" id="{FB16ECA6-9AD2-4A3A-A721-6EB830EBB038}"/>
                </a:ext>
              </a:extLst>
            </p:cNvPr>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5" name="Google Shape;42757;p18">
              <a:extLst>
                <a:ext uri="{FF2B5EF4-FFF2-40B4-BE49-F238E27FC236}">
                  <a16:creationId xmlns:a16="http://schemas.microsoft.com/office/drawing/2014/main" id="{5071DE3D-4D05-4165-B759-DB99FC369DB2}"/>
                </a:ext>
              </a:extLst>
            </p:cNvPr>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6" name="Google Shape;42758;p18">
              <a:extLst>
                <a:ext uri="{FF2B5EF4-FFF2-40B4-BE49-F238E27FC236}">
                  <a16:creationId xmlns:a16="http://schemas.microsoft.com/office/drawing/2014/main" id="{CDE65C31-C0FD-4920-815A-2AEC0F996B50}"/>
                </a:ext>
              </a:extLst>
            </p:cNvPr>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7" name="Google Shape;42759;p18">
              <a:extLst>
                <a:ext uri="{FF2B5EF4-FFF2-40B4-BE49-F238E27FC236}">
                  <a16:creationId xmlns:a16="http://schemas.microsoft.com/office/drawing/2014/main" id="{D5B46210-6682-46D7-B191-9E618D18A34F}"/>
                </a:ext>
              </a:extLst>
            </p:cNvPr>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8" name="Google Shape;42760;p18">
              <a:extLst>
                <a:ext uri="{FF2B5EF4-FFF2-40B4-BE49-F238E27FC236}">
                  <a16:creationId xmlns:a16="http://schemas.microsoft.com/office/drawing/2014/main" id="{43AA01B0-013A-49A3-8F1B-3078C1B8E1A4}"/>
                </a:ext>
              </a:extLst>
            </p:cNvPr>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49" name="Google Shape;42761;p18">
              <a:extLst>
                <a:ext uri="{FF2B5EF4-FFF2-40B4-BE49-F238E27FC236}">
                  <a16:creationId xmlns:a16="http://schemas.microsoft.com/office/drawing/2014/main" id="{979A326B-963D-4179-901A-422E5A8AE829}"/>
                </a:ext>
              </a:extLst>
            </p:cNvPr>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0" name="Google Shape;42762;p18">
              <a:extLst>
                <a:ext uri="{FF2B5EF4-FFF2-40B4-BE49-F238E27FC236}">
                  <a16:creationId xmlns:a16="http://schemas.microsoft.com/office/drawing/2014/main" id="{25377B13-3DAB-4645-A495-E18A1DC654F5}"/>
                </a:ext>
              </a:extLst>
            </p:cNvPr>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1" name="Google Shape;42763;p18">
              <a:extLst>
                <a:ext uri="{FF2B5EF4-FFF2-40B4-BE49-F238E27FC236}">
                  <a16:creationId xmlns:a16="http://schemas.microsoft.com/office/drawing/2014/main" id="{A8B44669-E5D4-46FF-A34E-AA9FBFAED1B9}"/>
                </a:ext>
              </a:extLst>
            </p:cNvPr>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2" name="Google Shape;42764;p18">
              <a:extLst>
                <a:ext uri="{FF2B5EF4-FFF2-40B4-BE49-F238E27FC236}">
                  <a16:creationId xmlns:a16="http://schemas.microsoft.com/office/drawing/2014/main" id="{DD4923B8-0D9D-49A7-A2C5-BE996B053F6D}"/>
                </a:ext>
              </a:extLst>
            </p:cNvPr>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3" name="Google Shape;42765;p18">
              <a:extLst>
                <a:ext uri="{FF2B5EF4-FFF2-40B4-BE49-F238E27FC236}">
                  <a16:creationId xmlns:a16="http://schemas.microsoft.com/office/drawing/2014/main" id="{CA4BFD1C-32DB-4C75-B9A1-235951A4DEB7}"/>
                </a:ext>
              </a:extLst>
            </p:cNvPr>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4" name="Google Shape;42766;p18">
              <a:extLst>
                <a:ext uri="{FF2B5EF4-FFF2-40B4-BE49-F238E27FC236}">
                  <a16:creationId xmlns:a16="http://schemas.microsoft.com/office/drawing/2014/main" id="{BC3C552B-CB73-4794-9A58-63C9F4801D72}"/>
                </a:ext>
              </a:extLst>
            </p:cNvPr>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5" name="Google Shape;42767;p18">
              <a:extLst>
                <a:ext uri="{FF2B5EF4-FFF2-40B4-BE49-F238E27FC236}">
                  <a16:creationId xmlns:a16="http://schemas.microsoft.com/office/drawing/2014/main" id="{E1963C34-89D6-4085-97A3-240C7DE27380}"/>
                </a:ext>
              </a:extLst>
            </p:cNvPr>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6" name="Google Shape;42768;p18">
              <a:extLst>
                <a:ext uri="{FF2B5EF4-FFF2-40B4-BE49-F238E27FC236}">
                  <a16:creationId xmlns:a16="http://schemas.microsoft.com/office/drawing/2014/main" id="{507A8577-4DFF-40C4-9B77-0A87622D1561}"/>
                </a:ext>
              </a:extLst>
            </p:cNvPr>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7" name="Google Shape;42769;p18">
              <a:extLst>
                <a:ext uri="{FF2B5EF4-FFF2-40B4-BE49-F238E27FC236}">
                  <a16:creationId xmlns:a16="http://schemas.microsoft.com/office/drawing/2014/main" id="{98BFEF82-1B0D-444C-9D06-300F0B2C9A4A}"/>
                </a:ext>
              </a:extLst>
            </p:cNvPr>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8" name="Google Shape;42770;p18">
              <a:extLst>
                <a:ext uri="{FF2B5EF4-FFF2-40B4-BE49-F238E27FC236}">
                  <a16:creationId xmlns:a16="http://schemas.microsoft.com/office/drawing/2014/main" id="{1B836246-4478-41C8-804F-2F13DD19A7AE}"/>
                </a:ext>
              </a:extLst>
            </p:cNvPr>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59" name="Google Shape;42771;p18">
              <a:extLst>
                <a:ext uri="{FF2B5EF4-FFF2-40B4-BE49-F238E27FC236}">
                  <a16:creationId xmlns:a16="http://schemas.microsoft.com/office/drawing/2014/main" id="{C7976D09-0D8D-4574-B650-1BEB83FCA48C}"/>
                </a:ext>
              </a:extLst>
            </p:cNvPr>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0" name="Google Shape;42772;p18">
              <a:extLst>
                <a:ext uri="{FF2B5EF4-FFF2-40B4-BE49-F238E27FC236}">
                  <a16:creationId xmlns:a16="http://schemas.microsoft.com/office/drawing/2014/main" id="{46A63EDB-AA6C-4E77-8ADC-8D53D424ED26}"/>
                </a:ext>
              </a:extLst>
            </p:cNvPr>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1" name="Google Shape;42773;p18">
              <a:extLst>
                <a:ext uri="{FF2B5EF4-FFF2-40B4-BE49-F238E27FC236}">
                  <a16:creationId xmlns:a16="http://schemas.microsoft.com/office/drawing/2014/main" id="{EE54254C-274E-4F60-80EF-4CD91FACEAE4}"/>
                </a:ext>
              </a:extLst>
            </p:cNvPr>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2" name="Google Shape;42774;p18">
              <a:extLst>
                <a:ext uri="{FF2B5EF4-FFF2-40B4-BE49-F238E27FC236}">
                  <a16:creationId xmlns:a16="http://schemas.microsoft.com/office/drawing/2014/main" id="{ADC142A1-F0C1-4CA5-8C07-2103DD8FAF0D}"/>
                </a:ext>
              </a:extLst>
            </p:cNvPr>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3" name="Google Shape;42775;p18">
              <a:extLst>
                <a:ext uri="{FF2B5EF4-FFF2-40B4-BE49-F238E27FC236}">
                  <a16:creationId xmlns:a16="http://schemas.microsoft.com/office/drawing/2014/main" id="{EE0DF658-A78E-4CEE-9E79-7E1989CC20DD}"/>
                </a:ext>
              </a:extLst>
            </p:cNvPr>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4" name="Google Shape;42776;p18">
              <a:extLst>
                <a:ext uri="{FF2B5EF4-FFF2-40B4-BE49-F238E27FC236}">
                  <a16:creationId xmlns:a16="http://schemas.microsoft.com/office/drawing/2014/main" id="{4CF34386-DEF4-491D-8318-C2639B4B3137}"/>
                </a:ext>
              </a:extLst>
            </p:cNvPr>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5" name="Google Shape;42777;p18">
              <a:extLst>
                <a:ext uri="{FF2B5EF4-FFF2-40B4-BE49-F238E27FC236}">
                  <a16:creationId xmlns:a16="http://schemas.microsoft.com/office/drawing/2014/main" id="{8FEA4C12-11A5-4C1C-A99B-B36F1887BADE}"/>
                </a:ext>
              </a:extLst>
            </p:cNvPr>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6" name="Google Shape;42778;p18">
              <a:extLst>
                <a:ext uri="{FF2B5EF4-FFF2-40B4-BE49-F238E27FC236}">
                  <a16:creationId xmlns:a16="http://schemas.microsoft.com/office/drawing/2014/main" id="{6DCCF7E9-245B-4812-8C04-92F2F3C5168B}"/>
                </a:ext>
              </a:extLst>
            </p:cNvPr>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7" name="Google Shape;42779;p18">
              <a:extLst>
                <a:ext uri="{FF2B5EF4-FFF2-40B4-BE49-F238E27FC236}">
                  <a16:creationId xmlns:a16="http://schemas.microsoft.com/office/drawing/2014/main" id="{AAF9DA04-F057-488B-B1FE-17BF6A0A8528}"/>
                </a:ext>
              </a:extLst>
            </p:cNvPr>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8" name="Google Shape;42780;p18">
              <a:extLst>
                <a:ext uri="{FF2B5EF4-FFF2-40B4-BE49-F238E27FC236}">
                  <a16:creationId xmlns:a16="http://schemas.microsoft.com/office/drawing/2014/main" id="{0CAD919A-D8C0-4FDC-B91E-7A7B6A94E85F}"/>
                </a:ext>
              </a:extLst>
            </p:cNvPr>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69" name="Google Shape;42781;p18">
              <a:extLst>
                <a:ext uri="{FF2B5EF4-FFF2-40B4-BE49-F238E27FC236}">
                  <a16:creationId xmlns:a16="http://schemas.microsoft.com/office/drawing/2014/main" id="{6A159EFF-1F1A-4EBE-93B2-28DDEF907A2B}"/>
                </a:ext>
              </a:extLst>
            </p:cNvPr>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0" name="Google Shape;42782;p18">
              <a:extLst>
                <a:ext uri="{FF2B5EF4-FFF2-40B4-BE49-F238E27FC236}">
                  <a16:creationId xmlns:a16="http://schemas.microsoft.com/office/drawing/2014/main" id="{7F70CFC4-14E8-4666-9348-9BD4A998A764}"/>
                </a:ext>
              </a:extLst>
            </p:cNvPr>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1" name="Google Shape;42783;p18">
              <a:extLst>
                <a:ext uri="{FF2B5EF4-FFF2-40B4-BE49-F238E27FC236}">
                  <a16:creationId xmlns:a16="http://schemas.microsoft.com/office/drawing/2014/main" id="{589180A6-93B4-4430-83CF-8C6E123FCC99}"/>
                </a:ext>
              </a:extLst>
            </p:cNvPr>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2" name="Google Shape;42784;p18">
              <a:extLst>
                <a:ext uri="{FF2B5EF4-FFF2-40B4-BE49-F238E27FC236}">
                  <a16:creationId xmlns:a16="http://schemas.microsoft.com/office/drawing/2014/main" id="{6DC5353E-2ECE-4B82-BAEA-C7AD76E8E44B}"/>
                </a:ext>
              </a:extLst>
            </p:cNvPr>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3" name="Google Shape;42785;p18">
              <a:extLst>
                <a:ext uri="{FF2B5EF4-FFF2-40B4-BE49-F238E27FC236}">
                  <a16:creationId xmlns:a16="http://schemas.microsoft.com/office/drawing/2014/main" id="{B9B2E4C0-B754-43D5-AE80-FA5F4B351099}"/>
                </a:ext>
              </a:extLst>
            </p:cNvPr>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4" name="Google Shape;42786;p18">
              <a:extLst>
                <a:ext uri="{FF2B5EF4-FFF2-40B4-BE49-F238E27FC236}">
                  <a16:creationId xmlns:a16="http://schemas.microsoft.com/office/drawing/2014/main" id="{37119474-750A-4F12-8EEF-84DFDE1843E7}"/>
                </a:ext>
              </a:extLst>
            </p:cNvPr>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5" name="Google Shape;42787;p18">
              <a:extLst>
                <a:ext uri="{FF2B5EF4-FFF2-40B4-BE49-F238E27FC236}">
                  <a16:creationId xmlns:a16="http://schemas.microsoft.com/office/drawing/2014/main" id="{7E54551D-CC08-4874-9A68-D0B293DB2124}"/>
                </a:ext>
              </a:extLst>
            </p:cNvPr>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6" name="Google Shape;42788;p18">
              <a:extLst>
                <a:ext uri="{FF2B5EF4-FFF2-40B4-BE49-F238E27FC236}">
                  <a16:creationId xmlns:a16="http://schemas.microsoft.com/office/drawing/2014/main" id="{660AB6EC-4692-4428-8D19-97552CB52A9C}"/>
                </a:ext>
              </a:extLst>
            </p:cNvPr>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7" name="Google Shape;42789;p18">
              <a:extLst>
                <a:ext uri="{FF2B5EF4-FFF2-40B4-BE49-F238E27FC236}">
                  <a16:creationId xmlns:a16="http://schemas.microsoft.com/office/drawing/2014/main" id="{0FEFE03E-3863-460C-A804-56E272125C4A}"/>
                </a:ext>
              </a:extLst>
            </p:cNvPr>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8" name="Google Shape;42790;p18">
              <a:extLst>
                <a:ext uri="{FF2B5EF4-FFF2-40B4-BE49-F238E27FC236}">
                  <a16:creationId xmlns:a16="http://schemas.microsoft.com/office/drawing/2014/main" id="{5E481F78-893D-4090-877C-C46A491FB0DE}"/>
                </a:ext>
              </a:extLst>
            </p:cNvPr>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79" name="Google Shape;42791;p18">
              <a:extLst>
                <a:ext uri="{FF2B5EF4-FFF2-40B4-BE49-F238E27FC236}">
                  <a16:creationId xmlns:a16="http://schemas.microsoft.com/office/drawing/2014/main" id="{48C0B74F-CE36-4225-9094-BFB862BEAEA9}"/>
                </a:ext>
              </a:extLst>
            </p:cNvPr>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0" name="Google Shape;42792;p18">
              <a:extLst>
                <a:ext uri="{FF2B5EF4-FFF2-40B4-BE49-F238E27FC236}">
                  <a16:creationId xmlns:a16="http://schemas.microsoft.com/office/drawing/2014/main" id="{C39C8DDC-862C-424B-95F3-C33506616112}"/>
                </a:ext>
              </a:extLst>
            </p:cNvPr>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1" name="Google Shape;42793;p18">
              <a:extLst>
                <a:ext uri="{FF2B5EF4-FFF2-40B4-BE49-F238E27FC236}">
                  <a16:creationId xmlns:a16="http://schemas.microsoft.com/office/drawing/2014/main" id="{2C4CE145-BA7E-4C84-9BEA-E4ED25CC4CDB}"/>
                </a:ext>
              </a:extLst>
            </p:cNvPr>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2" name="Google Shape;42794;p18">
              <a:extLst>
                <a:ext uri="{FF2B5EF4-FFF2-40B4-BE49-F238E27FC236}">
                  <a16:creationId xmlns:a16="http://schemas.microsoft.com/office/drawing/2014/main" id="{D5564276-EAAE-4B41-A2CB-312C83B3C302}"/>
                </a:ext>
              </a:extLst>
            </p:cNvPr>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3" name="Google Shape;42795;p18">
              <a:extLst>
                <a:ext uri="{FF2B5EF4-FFF2-40B4-BE49-F238E27FC236}">
                  <a16:creationId xmlns:a16="http://schemas.microsoft.com/office/drawing/2014/main" id="{7D5F6556-F977-471E-B416-96E8A49E78E0}"/>
                </a:ext>
              </a:extLst>
            </p:cNvPr>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4" name="Google Shape;42796;p18">
              <a:extLst>
                <a:ext uri="{FF2B5EF4-FFF2-40B4-BE49-F238E27FC236}">
                  <a16:creationId xmlns:a16="http://schemas.microsoft.com/office/drawing/2014/main" id="{7B292BB2-3BB0-4B4D-A2A2-DADB069CB3D0}"/>
                </a:ext>
              </a:extLst>
            </p:cNvPr>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5" name="Google Shape;42797;p18">
              <a:extLst>
                <a:ext uri="{FF2B5EF4-FFF2-40B4-BE49-F238E27FC236}">
                  <a16:creationId xmlns:a16="http://schemas.microsoft.com/office/drawing/2014/main" id="{3B2F26FA-49F3-4681-80DE-0640B65A1FC7}"/>
                </a:ext>
              </a:extLst>
            </p:cNvPr>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6" name="Google Shape;42798;p18">
              <a:extLst>
                <a:ext uri="{FF2B5EF4-FFF2-40B4-BE49-F238E27FC236}">
                  <a16:creationId xmlns:a16="http://schemas.microsoft.com/office/drawing/2014/main" id="{0580461B-5D89-4416-BC36-48E1551D0183}"/>
                </a:ext>
              </a:extLst>
            </p:cNvPr>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7" name="Google Shape;42799;p18">
              <a:extLst>
                <a:ext uri="{FF2B5EF4-FFF2-40B4-BE49-F238E27FC236}">
                  <a16:creationId xmlns:a16="http://schemas.microsoft.com/office/drawing/2014/main" id="{47216D54-A79C-421E-8522-DA75C7B96FB7}"/>
                </a:ext>
              </a:extLst>
            </p:cNvPr>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8" name="Google Shape;42800;p18">
              <a:extLst>
                <a:ext uri="{FF2B5EF4-FFF2-40B4-BE49-F238E27FC236}">
                  <a16:creationId xmlns:a16="http://schemas.microsoft.com/office/drawing/2014/main" id="{56A8CB19-C563-40CB-9815-2B21CEE4E3B6}"/>
                </a:ext>
              </a:extLst>
            </p:cNvPr>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89" name="Google Shape;42801;p18">
              <a:extLst>
                <a:ext uri="{FF2B5EF4-FFF2-40B4-BE49-F238E27FC236}">
                  <a16:creationId xmlns:a16="http://schemas.microsoft.com/office/drawing/2014/main" id="{D9681505-5FFF-41A7-999B-0655A3A60ECD}"/>
                </a:ext>
              </a:extLst>
            </p:cNvPr>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0" name="Google Shape;42802;p18">
              <a:extLst>
                <a:ext uri="{FF2B5EF4-FFF2-40B4-BE49-F238E27FC236}">
                  <a16:creationId xmlns:a16="http://schemas.microsoft.com/office/drawing/2014/main" id="{6F00B8F4-C217-40F9-A0CD-373AD18F8932}"/>
                </a:ext>
              </a:extLst>
            </p:cNvPr>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1" name="Google Shape;42803;p18">
              <a:extLst>
                <a:ext uri="{FF2B5EF4-FFF2-40B4-BE49-F238E27FC236}">
                  <a16:creationId xmlns:a16="http://schemas.microsoft.com/office/drawing/2014/main" id="{1D5A24CB-1680-4ABD-87D7-4BF0DD6258FB}"/>
                </a:ext>
              </a:extLst>
            </p:cNvPr>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2" name="Google Shape;42804;p18">
              <a:extLst>
                <a:ext uri="{FF2B5EF4-FFF2-40B4-BE49-F238E27FC236}">
                  <a16:creationId xmlns:a16="http://schemas.microsoft.com/office/drawing/2014/main" id="{40020232-5305-49B0-AA31-6582659AFB82}"/>
                </a:ext>
              </a:extLst>
            </p:cNvPr>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3" name="Google Shape;42805;p18">
              <a:extLst>
                <a:ext uri="{FF2B5EF4-FFF2-40B4-BE49-F238E27FC236}">
                  <a16:creationId xmlns:a16="http://schemas.microsoft.com/office/drawing/2014/main" id="{80948BEC-8E73-4CF5-9645-305DCEAF9A3A}"/>
                </a:ext>
              </a:extLst>
            </p:cNvPr>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4" name="Google Shape;42806;p18">
              <a:extLst>
                <a:ext uri="{FF2B5EF4-FFF2-40B4-BE49-F238E27FC236}">
                  <a16:creationId xmlns:a16="http://schemas.microsoft.com/office/drawing/2014/main" id="{B2185D52-4D94-413C-94DD-F04DF07B71B8}"/>
                </a:ext>
              </a:extLst>
            </p:cNvPr>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5" name="Google Shape;42807;p18">
              <a:extLst>
                <a:ext uri="{FF2B5EF4-FFF2-40B4-BE49-F238E27FC236}">
                  <a16:creationId xmlns:a16="http://schemas.microsoft.com/office/drawing/2014/main" id="{CD3A7369-1981-4073-85BB-905FB7DF7B17}"/>
                </a:ext>
              </a:extLst>
            </p:cNvPr>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6" name="Google Shape;42808;p18">
              <a:extLst>
                <a:ext uri="{FF2B5EF4-FFF2-40B4-BE49-F238E27FC236}">
                  <a16:creationId xmlns:a16="http://schemas.microsoft.com/office/drawing/2014/main" id="{7E34EC80-7850-480B-85C0-1F7DFDCA5861}"/>
                </a:ext>
              </a:extLst>
            </p:cNvPr>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7" name="Google Shape;42809;p18">
              <a:extLst>
                <a:ext uri="{FF2B5EF4-FFF2-40B4-BE49-F238E27FC236}">
                  <a16:creationId xmlns:a16="http://schemas.microsoft.com/office/drawing/2014/main" id="{DB505567-8B22-4542-8FC8-5BB487DE2D4C}"/>
                </a:ext>
              </a:extLst>
            </p:cNvPr>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8" name="Google Shape;42810;p18">
              <a:extLst>
                <a:ext uri="{FF2B5EF4-FFF2-40B4-BE49-F238E27FC236}">
                  <a16:creationId xmlns:a16="http://schemas.microsoft.com/office/drawing/2014/main" id="{BA70D54E-2EC9-4085-A178-5AE9AFD6F54A}"/>
                </a:ext>
              </a:extLst>
            </p:cNvPr>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099" name="Google Shape;42811;p18">
              <a:extLst>
                <a:ext uri="{FF2B5EF4-FFF2-40B4-BE49-F238E27FC236}">
                  <a16:creationId xmlns:a16="http://schemas.microsoft.com/office/drawing/2014/main" id="{0D0B0267-6504-4E70-8864-63665B0DB95C}"/>
                </a:ext>
              </a:extLst>
            </p:cNvPr>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0" name="Google Shape;42812;p18">
              <a:extLst>
                <a:ext uri="{FF2B5EF4-FFF2-40B4-BE49-F238E27FC236}">
                  <a16:creationId xmlns:a16="http://schemas.microsoft.com/office/drawing/2014/main" id="{38CCB04E-FB0F-4D3F-A16D-B2DF6802742B}"/>
                </a:ext>
              </a:extLst>
            </p:cNvPr>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1" name="Google Shape;42813;p18">
              <a:extLst>
                <a:ext uri="{FF2B5EF4-FFF2-40B4-BE49-F238E27FC236}">
                  <a16:creationId xmlns:a16="http://schemas.microsoft.com/office/drawing/2014/main" id="{AF20F586-7331-472E-9A6C-CC035E2F44FC}"/>
                </a:ext>
              </a:extLst>
            </p:cNvPr>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2" name="Google Shape;42814;p18">
              <a:extLst>
                <a:ext uri="{FF2B5EF4-FFF2-40B4-BE49-F238E27FC236}">
                  <a16:creationId xmlns:a16="http://schemas.microsoft.com/office/drawing/2014/main" id="{DA0350AE-B739-4C3D-91AF-AEA3981CE0A6}"/>
                </a:ext>
              </a:extLst>
            </p:cNvPr>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3" name="Google Shape;42815;p18">
              <a:extLst>
                <a:ext uri="{FF2B5EF4-FFF2-40B4-BE49-F238E27FC236}">
                  <a16:creationId xmlns:a16="http://schemas.microsoft.com/office/drawing/2014/main" id="{9C9D96BD-782C-4EA8-8809-55A030FF9370}"/>
                </a:ext>
              </a:extLst>
            </p:cNvPr>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4" name="Google Shape;42816;p18">
              <a:extLst>
                <a:ext uri="{FF2B5EF4-FFF2-40B4-BE49-F238E27FC236}">
                  <a16:creationId xmlns:a16="http://schemas.microsoft.com/office/drawing/2014/main" id="{574CE785-D0C0-4E75-B8A6-6796B4C0FEB5}"/>
                </a:ext>
              </a:extLst>
            </p:cNvPr>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5" name="Google Shape;42817;p18">
              <a:extLst>
                <a:ext uri="{FF2B5EF4-FFF2-40B4-BE49-F238E27FC236}">
                  <a16:creationId xmlns:a16="http://schemas.microsoft.com/office/drawing/2014/main" id="{61190041-1E54-4F35-8E45-A3A38D5A3332}"/>
                </a:ext>
              </a:extLst>
            </p:cNvPr>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6" name="Google Shape;42818;p18">
              <a:extLst>
                <a:ext uri="{FF2B5EF4-FFF2-40B4-BE49-F238E27FC236}">
                  <a16:creationId xmlns:a16="http://schemas.microsoft.com/office/drawing/2014/main" id="{D34DD54C-1FBA-4D71-A2D5-7451AB34C525}"/>
                </a:ext>
              </a:extLst>
            </p:cNvPr>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7" name="Google Shape;42819;p18">
              <a:extLst>
                <a:ext uri="{FF2B5EF4-FFF2-40B4-BE49-F238E27FC236}">
                  <a16:creationId xmlns:a16="http://schemas.microsoft.com/office/drawing/2014/main" id="{805D8407-3DEB-45CA-81F3-FE974633AAC2}"/>
                </a:ext>
              </a:extLst>
            </p:cNvPr>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8" name="Google Shape;42820;p18">
              <a:extLst>
                <a:ext uri="{FF2B5EF4-FFF2-40B4-BE49-F238E27FC236}">
                  <a16:creationId xmlns:a16="http://schemas.microsoft.com/office/drawing/2014/main" id="{D7F56AA3-9389-4960-BC6A-E1D77676E338}"/>
                </a:ext>
              </a:extLst>
            </p:cNvPr>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09" name="Google Shape;42821;p18">
              <a:extLst>
                <a:ext uri="{FF2B5EF4-FFF2-40B4-BE49-F238E27FC236}">
                  <a16:creationId xmlns:a16="http://schemas.microsoft.com/office/drawing/2014/main" id="{5EA1A8D6-9B9E-40F5-AB7C-2E8B28D90259}"/>
                </a:ext>
              </a:extLst>
            </p:cNvPr>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0" name="Google Shape;42822;p18">
              <a:extLst>
                <a:ext uri="{FF2B5EF4-FFF2-40B4-BE49-F238E27FC236}">
                  <a16:creationId xmlns:a16="http://schemas.microsoft.com/office/drawing/2014/main" id="{B425E9CE-726C-423E-B8B7-98C7C6EA0E56}"/>
                </a:ext>
              </a:extLst>
            </p:cNvPr>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1" name="Google Shape;42823;p18">
              <a:extLst>
                <a:ext uri="{FF2B5EF4-FFF2-40B4-BE49-F238E27FC236}">
                  <a16:creationId xmlns:a16="http://schemas.microsoft.com/office/drawing/2014/main" id="{3E7B632A-9171-4E35-8E26-E06264E5518D}"/>
                </a:ext>
              </a:extLst>
            </p:cNvPr>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2" name="Google Shape;42824;p18">
              <a:extLst>
                <a:ext uri="{FF2B5EF4-FFF2-40B4-BE49-F238E27FC236}">
                  <a16:creationId xmlns:a16="http://schemas.microsoft.com/office/drawing/2014/main" id="{E93DA09D-2409-4B4E-9153-5D6CC44862C2}"/>
                </a:ext>
              </a:extLst>
            </p:cNvPr>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3" name="Google Shape;42825;p18">
              <a:extLst>
                <a:ext uri="{FF2B5EF4-FFF2-40B4-BE49-F238E27FC236}">
                  <a16:creationId xmlns:a16="http://schemas.microsoft.com/office/drawing/2014/main" id="{A07F47A5-55CA-40B5-9316-D95DDACD99A0}"/>
                </a:ext>
              </a:extLst>
            </p:cNvPr>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4" name="Google Shape;42826;p18">
              <a:extLst>
                <a:ext uri="{FF2B5EF4-FFF2-40B4-BE49-F238E27FC236}">
                  <a16:creationId xmlns:a16="http://schemas.microsoft.com/office/drawing/2014/main" id="{8F295BF2-1F58-497B-98D8-E84CA99968C2}"/>
                </a:ext>
              </a:extLst>
            </p:cNvPr>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5" name="Google Shape;42827;p18">
              <a:extLst>
                <a:ext uri="{FF2B5EF4-FFF2-40B4-BE49-F238E27FC236}">
                  <a16:creationId xmlns:a16="http://schemas.microsoft.com/office/drawing/2014/main" id="{5DEC6CDD-26C2-424F-B5E4-98A8BD7B5DBD}"/>
                </a:ext>
              </a:extLst>
            </p:cNvPr>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6" name="Google Shape;42828;p18">
              <a:extLst>
                <a:ext uri="{FF2B5EF4-FFF2-40B4-BE49-F238E27FC236}">
                  <a16:creationId xmlns:a16="http://schemas.microsoft.com/office/drawing/2014/main" id="{00AB18DD-AE17-41FF-AE95-176BCE9C0CD0}"/>
                </a:ext>
              </a:extLst>
            </p:cNvPr>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7" name="Google Shape;42829;p18">
              <a:extLst>
                <a:ext uri="{FF2B5EF4-FFF2-40B4-BE49-F238E27FC236}">
                  <a16:creationId xmlns:a16="http://schemas.microsoft.com/office/drawing/2014/main" id="{BBBBC657-7574-4A4E-ACDA-3B9E8169744C}"/>
                </a:ext>
              </a:extLst>
            </p:cNvPr>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8" name="Google Shape;42830;p18">
              <a:extLst>
                <a:ext uri="{FF2B5EF4-FFF2-40B4-BE49-F238E27FC236}">
                  <a16:creationId xmlns:a16="http://schemas.microsoft.com/office/drawing/2014/main" id="{E827E7BF-DCB1-401F-BFE2-67F9D10BDEFF}"/>
                </a:ext>
              </a:extLst>
            </p:cNvPr>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19" name="Google Shape;42831;p18">
              <a:extLst>
                <a:ext uri="{FF2B5EF4-FFF2-40B4-BE49-F238E27FC236}">
                  <a16:creationId xmlns:a16="http://schemas.microsoft.com/office/drawing/2014/main" id="{71A48CE8-A004-4A55-A6B5-1B3CE2ECCAE8}"/>
                </a:ext>
              </a:extLst>
            </p:cNvPr>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0" name="Google Shape;42832;p18">
              <a:extLst>
                <a:ext uri="{FF2B5EF4-FFF2-40B4-BE49-F238E27FC236}">
                  <a16:creationId xmlns:a16="http://schemas.microsoft.com/office/drawing/2014/main" id="{81013BAE-47CD-4B69-BD36-8F23BF02C42B}"/>
                </a:ext>
              </a:extLst>
            </p:cNvPr>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1" name="Google Shape;42833;p18">
              <a:extLst>
                <a:ext uri="{FF2B5EF4-FFF2-40B4-BE49-F238E27FC236}">
                  <a16:creationId xmlns:a16="http://schemas.microsoft.com/office/drawing/2014/main" id="{F536D28F-6187-40D0-AFD8-245396EE80A8}"/>
                </a:ext>
              </a:extLst>
            </p:cNvPr>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2" name="Google Shape;42834;p18">
              <a:extLst>
                <a:ext uri="{FF2B5EF4-FFF2-40B4-BE49-F238E27FC236}">
                  <a16:creationId xmlns:a16="http://schemas.microsoft.com/office/drawing/2014/main" id="{56BA8DC3-20F8-421B-A352-04C8ABA17776}"/>
                </a:ext>
              </a:extLst>
            </p:cNvPr>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3" name="Google Shape;42835;p18">
              <a:extLst>
                <a:ext uri="{FF2B5EF4-FFF2-40B4-BE49-F238E27FC236}">
                  <a16:creationId xmlns:a16="http://schemas.microsoft.com/office/drawing/2014/main" id="{05D38DBD-1AD8-486D-8EDA-B4F20DD3A26B}"/>
                </a:ext>
              </a:extLst>
            </p:cNvPr>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4" name="Google Shape;42836;p18">
              <a:extLst>
                <a:ext uri="{FF2B5EF4-FFF2-40B4-BE49-F238E27FC236}">
                  <a16:creationId xmlns:a16="http://schemas.microsoft.com/office/drawing/2014/main" id="{39548B80-8B57-4E1F-999C-3BB2A25A50F0}"/>
                </a:ext>
              </a:extLst>
            </p:cNvPr>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5" name="Google Shape;42837;p18">
              <a:extLst>
                <a:ext uri="{FF2B5EF4-FFF2-40B4-BE49-F238E27FC236}">
                  <a16:creationId xmlns:a16="http://schemas.microsoft.com/office/drawing/2014/main" id="{ABE51426-0592-45A8-BABB-817443634646}"/>
                </a:ext>
              </a:extLst>
            </p:cNvPr>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6" name="Google Shape;42838;p18">
              <a:extLst>
                <a:ext uri="{FF2B5EF4-FFF2-40B4-BE49-F238E27FC236}">
                  <a16:creationId xmlns:a16="http://schemas.microsoft.com/office/drawing/2014/main" id="{78200DF8-EAD1-4660-882C-E4F023F56349}"/>
                </a:ext>
              </a:extLst>
            </p:cNvPr>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7" name="Google Shape;42839;p18">
              <a:extLst>
                <a:ext uri="{FF2B5EF4-FFF2-40B4-BE49-F238E27FC236}">
                  <a16:creationId xmlns:a16="http://schemas.microsoft.com/office/drawing/2014/main" id="{801505B7-DBC5-41F0-9399-59E32EEFD7A6}"/>
                </a:ext>
              </a:extLst>
            </p:cNvPr>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8" name="Google Shape;42840;p18">
              <a:extLst>
                <a:ext uri="{FF2B5EF4-FFF2-40B4-BE49-F238E27FC236}">
                  <a16:creationId xmlns:a16="http://schemas.microsoft.com/office/drawing/2014/main" id="{47B6994F-F7EE-4478-8ABA-03B4C8543198}"/>
                </a:ext>
              </a:extLst>
            </p:cNvPr>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29" name="Google Shape;42841;p18">
              <a:extLst>
                <a:ext uri="{FF2B5EF4-FFF2-40B4-BE49-F238E27FC236}">
                  <a16:creationId xmlns:a16="http://schemas.microsoft.com/office/drawing/2014/main" id="{5BEC227E-92A0-4BF1-B948-33F09A314BCA}"/>
                </a:ext>
              </a:extLst>
            </p:cNvPr>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0" name="Google Shape;42842;p18">
              <a:extLst>
                <a:ext uri="{FF2B5EF4-FFF2-40B4-BE49-F238E27FC236}">
                  <a16:creationId xmlns:a16="http://schemas.microsoft.com/office/drawing/2014/main" id="{4A65AB34-E4B3-4B0C-B178-9890C16C4D20}"/>
                </a:ext>
              </a:extLst>
            </p:cNvPr>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1" name="Google Shape;42843;p18">
              <a:extLst>
                <a:ext uri="{FF2B5EF4-FFF2-40B4-BE49-F238E27FC236}">
                  <a16:creationId xmlns:a16="http://schemas.microsoft.com/office/drawing/2014/main" id="{E6F950FE-2C19-414B-9EDB-DB318E46DDEA}"/>
                </a:ext>
              </a:extLst>
            </p:cNvPr>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2" name="Google Shape;42844;p18">
              <a:extLst>
                <a:ext uri="{FF2B5EF4-FFF2-40B4-BE49-F238E27FC236}">
                  <a16:creationId xmlns:a16="http://schemas.microsoft.com/office/drawing/2014/main" id="{88F28527-C08B-47D9-93AC-DEB35951DB4A}"/>
                </a:ext>
              </a:extLst>
            </p:cNvPr>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3" name="Google Shape;42845;p18">
              <a:extLst>
                <a:ext uri="{FF2B5EF4-FFF2-40B4-BE49-F238E27FC236}">
                  <a16:creationId xmlns:a16="http://schemas.microsoft.com/office/drawing/2014/main" id="{A0F253FC-8FF6-4337-B532-0C3F028EB86F}"/>
                </a:ext>
              </a:extLst>
            </p:cNvPr>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4" name="Google Shape;42846;p18">
              <a:extLst>
                <a:ext uri="{FF2B5EF4-FFF2-40B4-BE49-F238E27FC236}">
                  <a16:creationId xmlns:a16="http://schemas.microsoft.com/office/drawing/2014/main" id="{AC41CFAD-83E2-4126-9A15-F4068A48746D}"/>
                </a:ext>
              </a:extLst>
            </p:cNvPr>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5" name="Google Shape;42847;p18">
              <a:extLst>
                <a:ext uri="{FF2B5EF4-FFF2-40B4-BE49-F238E27FC236}">
                  <a16:creationId xmlns:a16="http://schemas.microsoft.com/office/drawing/2014/main" id="{AB651497-069A-4BD6-93F8-3FC12B73911A}"/>
                </a:ext>
              </a:extLst>
            </p:cNvPr>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6" name="Google Shape;42848;p18">
              <a:extLst>
                <a:ext uri="{FF2B5EF4-FFF2-40B4-BE49-F238E27FC236}">
                  <a16:creationId xmlns:a16="http://schemas.microsoft.com/office/drawing/2014/main" id="{F10D2B9E-30B0-4847-A871-84EFECEA3B0B}"/>
                </a:ext>
              </a:extLst>
            </p:cNvPr>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7" name="Google Shape;42849;p18">
              <a:extLst>
                <a:ext uri="{FF2B5EF4-FFF2-40B4-BE49-F238E27FC236}">
                  <a16:creationId xmlns:a16="http://schemas.microsoft.com/office/drawing/2014/main" id="{777E8CB0-2423-4CA8-8591-1F181BA0B8C7}"/>
                </a:ext>
              </a:extLst>
            </p:cNvPr>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8" name="Google Shape;42850;p18">
              <a:extLst>
                <a:ext uri="{FF2B5EF4-FFF2-40B4-BE49-F238E27FC236}">
                  <a16:creationId xmlns:a16="http://schemas.microsoft.com/office/drawing/2014/main" id="{793F3FDD-F780-419C-A473-361199C738A7}"/>
                </a:ext>
              </a:extLst>
            </p:cNvPr>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39" name="Google Shape;42851;p18">
              <a:extLst>
                <a:ext uri="{FF2B5EF4-FFF2-40B4-BE49-F238E27FC236}">
                  <a16:creationId xmlns:a16="http://schemas.microsoft.com/office/drawing/2014/main" id="{E08448C7-6F60-409B-BB46-6270B932C65B}"/>
                </a:ext>
              </a:extLst>
            </p:cNvPr>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0" name="Google Shape;42852;p18">
              <a:extLst>
                <a:ext uri="{FF2B5EF4-FFF2-40B4-BE49-F238E27FC236}">
                  <a16:creationId xmlns:a16="http://schemas.microsoft.com/office/drawing/2014/main" id="{6B417A88-08A7-428A-AF41-62434C0B41BC}"/>
                </a:ext>
              </a:extLst>
            </p:cNvPr>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1" name="Google Shape;42853;p18">
              <a:extLst>
                <a:ext uri="{FF2B5EF4-FFF2-40B4-BE49-F238E27FC236}">
                  <a16:creationId xmlns:a16="http://schemas.microsoft.com/office/drawing/2014/main" id="{7A3E8363-ADB6-42A6-92A6-A488B1C59609}"/>
                </a:ext>
              </a:extLst>
            </p:cNvPr>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2" name="Google Shape;42854;p18">
              <a:extLst>
                <a:ext uri="{FF2B5EF4-FFF2-40B4-BE49-F238E27FC236}">
                  <a16:creationId xmlns:a16="http://schemas.microsoft.com/office/drawing/2014/main" id="{621B1B23-3C93-48D9-9A41-1348D7EC29F1}"/>
                </a:ext>
              </a:extLst>
            </p:cNvPr>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3" name="Google Shape;42855;p18">
              <a:extLst>
                <a:ext uri="{FF2B5EF4-FFF2-40B4-BE49-F238E27FC236}">
                  <a16:creationId xmlns:a16="http://schemas.microsoft.com/office/drawing/2014/main" id="{FF0409FA-7DFD-4777-819F-8DFDB7F4AC33}"/>
                </a:ext>
              </a:extLst>
            </p:cNvPr>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4" name="Google Shape;42856;p18">
              <a:extLst>
                <a:ext uri="{FF2B5EF4-FFF2-40B4-BE49-F238E27FC236}">
                  <a16:creationId xmlns:a16="http://schemas.microsoft.com/office/drawing/2014/main" id="{B73F886D-AFF3-41DC-8617-494B048331B0}"/>
                </a:ext>
              </a:extLst>
            </p:cNvPr>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5" name="Google Shape;42857;p18">
              <a:extLst>
                <a:ext uri="{FF2B5EF4-FFF2-40B4-BE49-F238E27FC236}">
                  <a16:creationId xmlns:a16="http://schemas.microsoft.com/office/drawing/2014/main" id="{A46C6A4B-13DA-4109-8C20-C699EC50EBED}"/>
                </a:ext>
              </a:extLst>
            </p:cNvPr>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6" name="Google Shape;42858;p18">
              <a:extLst>
                <a:ext uri="{FF2B5EF4-FFF2-40B4-BE49-F238E27FC236}">
                  <a16:creationId xmlns:a16="http://schemas.microsoft.com/office/drawing/2014/main" id="{5FD9982F-5898-4B8E-9144-E89E8076A958}"/>
                </a:ext>
              </a:extLst>
            </p:cNvPr>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7" name="Google Shape;42859;p18">
              <a:extLst>
                <a:ext uri="{FF2B5EF4-FFF2-40B4-BE49-F238E27FC236}">
                  <a16:creationId xmlns:a16="http://schemas.microsoft.com/office/drawing/2014/main" id="{F34A2BD0-683A-4282-848E-E8BDE44482C7}"/>
                </a:ext>
              </a:extLst>
            </p:cNvPr>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8" name="Google Shape;42860;p18">
              <a:extLst>
                <a:ext uri="{FF2B5EF4-FFF2-40B4-BE49-F238E27FC236}">
                  <a16:creationId xmlns:a16="http://schemas.microsoft.com/office/drawing/2014/main" id="{251C8FA9-6F2E-469F-A942-D981CDEED39D}"/>
                </a:ext>
              </a:extLst>
            </p:cNvPr>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49" name="Google Shape;42861;p18">
              <a:extLst>
                <a:ext uri="{FF2B5EF4-FFF2-40B4-BE49-F238E27FC236}">
                  <a16:creationId xmlns:a16="http://schemas.microsoft.com/office/drawing/2014/main" id="{B3A7065D-59DB-4643-BB32-E1284B8370CB}"/>
                </a:ext>
              </a:extLst>
            </p:cNvPr>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0" name="Google Shape;42862;p18">
              <a:extLst>
                <a:ext uri="{FF2B5EF4-FFF2-40B4-BE49-F238E27FC236}">
                  <a16:creationId xmlns:a16="http://schemas.microsoft.com/office/drawing/2014/main" id="{83824E69-BCE6-4482-AC1B-7CB637B71E78}"/>
                </a:ext>
              </a:extLst>
            </p:cNvPr>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1" name="Google Shape;42863;p18">
              <a:extLst>
                <a:ext uri="{FF2B5EF4-FFF2-40B4-BE49-F238E27FC236}">
                  <a16:creationId xmlns:a16="http://schemas.microsoft.com/office/drawing/2014/main" id="{5B614D87-A1FA-4C0B-B3C8-2BD89B9AF040}"/>
                </a:ext>
              </a:extLst>
            </p:cNvPr>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2" name="Google Shape;42864;p18">
              <a:extLst>
                <a:ext uri="{FF2B5EF4-FFF2-40B4-BE49-F238E27FC236}">
                  <a16:creationId xmlns:a16="http://schemas.microsoft.com/office/drawing/2014/main" id="{C6BB121C-01BE-448F-876B-FF442FFCA395}"/>
                </a:ext>
              </a:extLst>
            </p:cNvPr>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3" name="Google Shape;42865;p18">
              <a:extLst>
                <a:ext uri="{FF2B5EF4-FFF2-40B4-BE49-F238E27FC236}">
                  <a16:creationId xmlns:a16="http://schemas.microsoft.com/office/drawing/2014/main" id="{9411476D-F9C7-446A-9A65-34EB8F699A91}"/>
                </a:ext>
              </a:extLst>
            </p:cNvPr>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4" name="Google Shape;42866;p18">
              <a:extLst>
                <a:ext uri="{FF2B5EF4-FFF2-40B4-BE49-F238E27FC236}">
                  <a16:creationId xmlns:a16="http://schemas.microsoft.com/office/drawing/2014/main" id="{4498B0E5-7767-4CC4-A61D-6E49F8DC028C}"/>
                </a:ext>
              </a:extLst>
            </p:cNvPr>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5" name="Google Shape;42867;p18">
              <a:extLst>
                <a:ext uri="{FF2B5EF4-FFF2-40B4-BE49-F238E27FC236}">
                  <a16:creationId xmlns:a16="http://schemas.microsoft.com/office/drawing/2014/main" id="{6A245743-6A85-45E0-9783-4F96FEF66FA0}"/>
                </a:ext>
              </a:extLst>
            </p:cNvPr>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6" name="Google Shape;42868;p18">
              <a:extLst>
                <a:ext uri="{FF2B5EF4-FFF2-40B4-BE49-F238E27FC236}">
                  <a16:creationId xmlns:a16="http://schemas.microsoft.com/office/drawing/2014/main" id="{FDD8331C-98A6-4CC7-8C8A-ECAA2B7DEAC3}"/>
                </a:ext>
              </a:extLst>
            </p:cNvPr>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7" name="Google Shape;42869;p18">
              <a:extLst>
                <a:ext uri="{FF2B5EF4-FFF2-40B4-BE49-F238E27FC236}">
                  <a16:creationId xmlns:a16="http://schemas.microsoft.com/office/drawing/2014/main" id="{271A0D0A-4326-40B3-B334-0A426531DCBC}"/>
                </a:ext>
              </a:extLst>
            </p:cNvPr>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8" name="Google Shape;42870;p18">
              <a:extLst>
                <a:ext uri="{FF2B5EF4-FFF2-40B4-BE49-F238E27FC236}">
                  <a16:creationId xmlns:a16="http://schemas.microsoft.com/office/drawing/2014/main" id="{4F5E94F4-228C-47AD-9B76-FE692BED1421}"/>
                </a:ext>
              </a:extLst>
            </p:cNvPr>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59" name="Google Shape;42871;p18">
              <a:extLst>
                <a:ext uri="{FF2B5EF4-FFF2-40B4-BE49-F238E27FC236}">
                  <a16:creationId xmlns:a16="http://schemas.microsoft.com/office/drawing/2014/main" id="{6A05B5A7-7073-4200-991B-D53E35F9665B}"/>
                </a:ext>
              </a:extLst>
            </p:cNvPr>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0" name="Google Shape;42872;p18">
              <a:extLst>
                <a:ext uri="{FF2B5EF4-FFF2-40B4-BE49-F238E27FC236}">
                  <a16:creationId xmlns:a16="http://schemas.microsoft.com/office/drawing/2014/main" id="{F6D21AA4-425D-4E21-BC96-85A82A990F64}"/>
                </a:ext>
              </a:extLst>
            </p:cNvPr>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1" name="Google Shape;42873;p18">
              <a:extLst>
                <a:ext uri="{FF2B5EF4-FFF2-40B4-BE49-F238E27FC236}">
                  <a16:creationId xmlns:a16="http://schemas.microsoft.com/office/drawing/2014/main" id="{F8958461-2690-4254-A998-E9857F222305}"/>
                </a:ext>
              </a:extLst>
            </p:cNvPr>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2" name="Google Shape;42874;p18">
              <a:extLst>
                <a:ext uri="{FF2B5EF4-FFF2-40B4-BE49-F238E27FC236}">
                  <a16:creationId xmlns:a16="http://schemas.microsoft.com/office/drawing/2014/main" id="{F5E0CB20-1EEC-4BD1-97CA-A937A1794053}"/>
                </a:ext>
              </a:extLst>
            </p:cNvPr>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3" name="Google Shape;42875;p18">
              <a:extLst>
                <a:ext uri="{FF2B5EF4-FFF2-40B4-BE49-F238E27FC236}">
                  <a16:creationId xmlns:a16="http://schemas.microsoft.com/office/drawing/2014/main" id="{BD8041BB-CD75-4BBA-8D74-605B57E20BD7}"/>
                </a:ext>
              </a:extLst>
            </p:cNvPr>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4" name="Google Shape;42876;p18">
              <a:extLst>
                <a:ext uri="{FF2B5EF4-FFF2-40B4-BE49-F238E27FC236}">
                  <a16:creationId xmlns:a16="http://schemas.microsoft.com/office/drawing/2014/main" id="{04A678BA-C9F7-4B2A-A6AD-5F1185625BA8}"/>
                </a:ext>
              </a:extLst>
            </p:cNvPr>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5" name="Google Shape;42877;p18">
              <a:extLst>
                <a:ext uri="{FF2B5EF4-FFF2-40B4-BE49-F238E27FC236}">
                  <a16:creationId xmlns:a16="http://schemas.microsoft.com/office/drawing/2014/main" id="{BF65E898-DBA7-4117-857C-269A7D45C416}"/>
                </a:ext>
              </a:extLst>
            </p:cNvPr>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6" name="Google Shape;42878;p18">
              <a:extLst>
                <a:ext uri="{FF2B5EF4-FFF2-40B4-BE49-F238E27FC236}">
                  <a16:creationId xmlns:a16="http://schemas.microsoft.com/office/drawing/2014/main" id="{265F40B2-96FD-4DD0-9125-A036A0EC4FEB}"/>
                </a:ext>
              </a:extLst>
            </p:cNvPr>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7" name="Google Shape;42879;p18">
              <a:extLst>
                <a:ext uri="{FF2B5EF4-FFF2-40B4-BE49-F238E27FC236}">
                  <a16:creationId xmlns:a16="http://schemas.microsoft.com/office/drawing/2014/main" id="{3021D201-B167-4BEA-82A9-0CAAD8837395}"/>
                </a:ext>
              </a:extLst>
            </p:cNvPr>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8" name="Google Shape;42880;p18">
              <a:extLst>
                <a:ext uri="{FF2B5EF4-FFF2-40B4-BE49-F238E27FC236}">
                  <a16:creationId xmlns:a16="http://schemas.microsoft.com/office/drawing/2014/main" id="{E4E87DB2-E77C-422C-BA03-D3166506BACD}"/>
                </a:ext>
              </a:extLst>
            </p:cNvPr>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69" name="Google Shape;42881;p18">
              <a:extLst>
                <a:ext uri="{FF2B5EF4-FFF2-40B4-BE49-F238E27FC236}">
                  <a16:creationId xmlns:a16="http://schemas.microsoft.com/office/drawing/2014/main" id="{7449FBEC-A9AB-43EB-B666-72FB5B1704CA}"/>
                </a:ext>
              </a:extLst>
            </p:cNvPr>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0" name="Google Shape;42882;p18">
              <a:extLst>
                <a:ext uri="{FF2B5EF4-FFF2-40B4-BE49-F238E27FC236}">
                  <a16:creationId xmlns:a16="http://schemas.microsoft.com/office/drawing/2014/main" id="{3A3A322C-3460-4E13-AB75-A90073B4675E}"/>
                </a:ext>
              </a:extLst>
            </p:cNvPr>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1" name="Google Shape;42883;p18">
              <a:extLst>
                <a:ext uri="{FF2B5EF4-FFF2-40B4-BE49-F238E27FC236}">
                  <a16:creationId xmlns:a16="http://schemas.microsoft.com/office/drawing/2014/main" id="{19C2FF92-B434-46BB-AE35-1CEE8056A377}"/>
                </a:ext>
              </a:extLst>
            </p:cNvPr>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2" name="Google Shape;42884;p18">
              <a:extLst>
                <a:ext uri="{FF2B5EF4-FFF2-40B4-BE49-F238E27FC236}">
                  <a16:creationId xmlns:a16="http://schemas.microsoft.com/office/drawing/2014/main" id="{7D790710-D685-47FC-8361-B59EF3828987}"/>
                </a:ext>
              </a:extLst>
            </p:cNvPr>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3" name="Google Shape;42885;p18">
              <a:extLst>
                <a:ext uri="{FF2B5EF4-FFF2-40B4-BE49-F238E27FC236}">
                  <a16:creationId xmlns:a16="http://schemas.microsoft.com/office/drawing/2014/main" id="{2191F068-5FB2-423E-A882-2FFA8469D2C5}"/>
                </a:ext>
              </a:extLst>
            </p:cNvPr>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4" name="Google Shape;42886;p18">
              <a:extLst>
                <a:ext uri="{FF2B5EF4-FFF2-40B4-BE49-F238E27FC236}">
                  <a16:creationId xmlns:a16="http://schemas.microsoft.com/office/drawing/2014/main" id="{6E4418E2-B69A-41FD-9523-9B24499C9C25}"/>
                </a:ext>
              </a:extLst>
            </p:cNvPr>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5" name="Google Shape;42887;p18">
              <a:extLst>
                <a:ext uri="{FF2B5EF4-FFF2-40B4-BE49-F238E27FC236}">
                  <a16:creationId xmlns:a16="http://schemas.microsoft.com/office/drawing/2014/main" id="{560D3667-9C1B-44DE-BD16-DEFEE6F5D2EA}"/>
                </a:ext>
              </a:extLst>
            </p:cNvPr>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6" name="Google Shape;42888;p18">
              <a:extLst>
                <a:ext uri="{FF2B5EF4-FFF2-40B4-BE49-F238E27FC236}">
                  <a16:creationId xmlns:a16="http://schemas.microsoft.com/office/drawing/2014/main" id="{565BEF46-B54C-4A1D-9FDD-CED3762AAC9D}"/>
                </a:ext>
              </a:extLst>
            </p:cNvPr>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7" name="Google Shape;42889;p18">
              <a:extLst>
                <a:ext uri="{FF2B5EF4-FFF2-40B4-BE49-F238E27FC236}">
                  <a16:creationId xmlns:a16="http://schemas.microsoft.com/office/drawing/2014/main" id="{4B44B2E4-F86E-4E30-9228-33363F98960E}"/>
                </a:ext>
              </a:extLst>
            </p:cNvPr>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8" name="Google Shape;42890;p18">
              <a:extLst>
                <a:ext uri="{FF2B5EF4-FFF2-40B4-BE49-F238E27FC236}">
                  <a16:creationId xmlns:a16="http://schemas.microsoft.com/office/drawing/2014/main" id="{F1EE06EC-4AE7-4C98-9036-A29527C1DE68}"/>
                </a:ext>
              </a:extLst>
            </p:cNvPr>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79" name="Google Shape;42891;p18">
              <a:extLst>
                <a:ext uri="{FF2B5EF4-FFF2-40B4-BE49-F238E27FC236}">
                  <a16:creationId xmlns:a16="http://schemas.microsoft.com/office/drawing/2014/main" id="{196C3C44-16E7-47C7-B0A4-E971155849D4}"/>
                </a:ext>
              </a:extLst>
            </p:cNvPr>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0" name="Google Shape;42892;p18">
              <a:extLst>
                <a:ext uri="{FF2B5EF4-FFF2-40B4-BE49-F238E27FC236}">
                  <a16:creationId xmlns:a16="http://schemas.microsoft.com/office/drawing/2014/main" id="{6A4F8338-1461-40F2-AE58-979B41610A35}"/>
                </a:ext>
              </a:extLst>
            </p:cNvPr>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1" name="Google Shape;42893;p18">
              <a:extLst>
                <a:ext uri="{FF2B5EF4-FFF2-40B4-BE49-F238E27FC236}">
                  <a16:creationId xmlns:a16="http://schemas.microsoft.com/office/drawing/2014/main" id="{35CE5832-2FEA-47D9-991E-7FE471CEA640}"/>
                </a:ext>
              </a:extLst>
            </p:cNvPr>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2" name="Google Shape;42894;p18">
              <a:extLst>
                <a:ext uri="{FF2B5EF4-FFF2-40B4-BE49-F238E27FC236}">
                  <a16:creationId xmlns:a16="http://schemas.microsoft.com/office/drawing/2014/main" id="{398DD932-49F2-49F4-A1C8-5C24F8FCD21E}"/>
                </a:ext>
              </a:extLst>
            </p:cNvPr>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3" name="Google Shape;42895;p18">
              <a:extLst>
                <a:ext uri="{FF2B5EF4-FFF2-40B4-BE49-F238E27FC236}">
                  <a16:creationId xmlns:a16="http://schemas.microsoft.com/office/drawing/2014/main" id="{4EBB88B5-408D-4E02-BF83-1778D3840B32}"/>
                </a:ext>
              </a:extLst>
            </p:cNvPr>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4" name="Google Shape;42896;p18">
              <a:extLst>
                <a:ext uri="{FF2B5EF4-FFF2-40B4-BE49-F238E27FC236}">
                  <a16:creationId xmlns:a16="http://schemas.microsoft.com/office/drawing/2014/main" id="{FB28E4DD-1DAC-41A7-A952-94B3960F827B}"/>
                </a:ext>
              </a:extLst>
            </p:cNvPr>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5" name="Google Shape;42897;p18">
              <a:extLst>
                <a:ext uri="{FF2B5EF4-FFF2-40B4-BE49-F238E27FC236}">
                  <a16:creationId xmlns:a16="http://schemas.microsoft.com/office/drawing/2014/main" id="{13615FC5-3762-454A-B5B0-B2F90E7C851A}"/>
                </a:ext>
              </a:extLst>
            </p:cNvPr>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6" name="Google Shape;42898;p18">
              <a:extLst>
                <a:ext uri="{FF2B5EF4-FFF2-40B4-BE49-F238E27FC236}">
                  <a16:creationId xmlns:a16="http://schemas.microsoft.com/office/drawing/2014/main" id="{15B3E159-7073-42EC-92EF-29BFC17B1F66}"/>
                </a:ext>
              </a:extLst>
            </p:cNvPr>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7" name="Google Shape;42899;p18">
              <a:extLst>
                <a:ext uri="{FF2B5EF4-FFF2-40B4-BE49-F238E27FC236}">
                  <a16:creationId xmlns:a16="http://schemas.microsoft.com/office/drawing/2014/main" id="{A3AA985E-3B95-4F8F-8FB9-F3B9D7461981}"/>
                </a:ext>
              </a:extLst>
            </p:cNvPr>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8" name="Google Shape;42900;p18">
              <a:extLst>
                <a:ext uri="{FF2B5EF4-FFF2-40B4-BE49-F238E27FC236}">
                  <a16:creationId xmlns:a16="http://schemas.microsoft.com/office/drawing/2014/main" id="{D79B1CE2-25C7-44CE-8D49-CE9E5294E18E}"/>
                </a:ext>
              </a:extLst>
            </p:cNvPr>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89" name="Google Shape;42901;p18">
              <a:extLst>
                <a:ext uri="{FF2B5EF4-FFF2-40B4-BE49-F238E27FC236}">
                  <a16:creationId xmlns:a16="http://schemas.microsoft.com/office/drawing/2014/main" id="{17F0AE0B-F302-404C-AF35-C862F0E4E5F7}"/>
                </a:ext>
              </a:extLst>
            </p:cNvPr>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0" name="Google Shape;42902;p18">
              <a:extLst>
                <a:ext uri="{FF2B5EF4-FFF2-40B4-BE49-F238E27FC236}">
                  <a16:creationId xmlns:a16="http://schemas.microsoft.com/office/drawing/2014/main" id="{431A6DBC-C28B-4524-8FBA-16682DEF4B95}"/>
                </a:ext>
              </a:extLst>
            </p:cNvPr>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1" name="Google Shape;42903;p18">
              <a:extLst>
                <a:ext uri="{FF2B5EF4-FFF2-40B4-BE49-F238E27FC236}">
                  <a16:creationId xmlns:a16="http://schemas.microsoft.com/office/drawing/2014/main" id="{A6FF5013-3D32-4845-B3F7-97FCA455E46E}"/>
                </a:ext>
              </a:extLst>
            </p:cNvPr>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2" name="Google Shape;42904;p18">
              <a:extLst>
                <a:ext uri="{FF2B5EF4-FFF2-40B4-BE49-F238E27FC236}">
                  <a16:creationId xmlns:a16="http://schemas.microsoft.com/office/drawing/2014/main" id="{AB737DDA-1FA5-43D1-B7BF-DB92E881BB9A}"/>
                </a:ext>
              </a:extLst>
            </p:cNvPr>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3" name="Google Shape;42905;p18">
              <a:extLst>
                <a:ext uri="{FF2B5EF4-FFF2-40B4-BE49-F238E27FC236}">
                  <a16:creationId xmlns:a16="http://schemas.microsoft.com/office/drawing/2014/main" id="{41260F57-B952-4615-9019-DAB52D7C417C}"/>
                </a:ext>
              </a:extLst>
            </p:cNvPr>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4" name="Google Shape;42906;p18">
              <a:extLst>
                <a:ext uri="{FF2B5EF4-FFF2-40B4-BE49-F238E27FC236}">
                  <a16:creationId xmlns:a16="http://schemas.microsoft.com/office/drawing/2014/main" id="{AB38AAE0-D0D9-4CD3-9DCF-D87F69B97162}"/>
                </a:ext>
              </a:extLst>
            </p:cNvPr>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5" name="Google Shape;42907;p18">
              <a:extLst>
                <a:ext uri="{FF2B5EF4-FFF2-40B4-BE49-F238E27FC236}">
                  <a16:creationId xmlns:a16="http://schemas.microsoft.com/office/drawing/2014/main" id="{42072811-059C-43B0-B1E0-0D58042749D2}"/>
                </a:ext>
              </a:extLst>
            </p:cNvPr>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6" name="Google Shape;42908;p18">
              <a:extLst>
                <a:ext uri="{FF2B5EF4-FFF2-40B4-BE49-F238E27FC236}">
                  <a16:creationId xmlns:a16="http://schemas.microsoft.com/office/drawing/2014/main" id="{FC916ECD-1272-4AD7-8DA6-9314A14238C5}"/>
                </a:ext>
              </a:extLst>
            </p:cNvPr>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7" name="Google Shape;42909;p18">
              <a:extLst>
                <a:ext uri="{FF2B5EF4-FFF2-40B4-BE49-F238E27FC236}">
                  <a16:creationId xmlns:a16="http://schemas.microsoft.com/office/drawing/2014/main" id="{BD37C550-F7A6-4E3D-B2A3-D2A9E0E81FB3}"/>
                </a:ext>
              </a:extLst>
            </p:cNvPr>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8" name="Google Shape;42910;p18">
              <a:extLst>
                <a:ext uri="{FF2B5EF4-FFF2-40B4-BE49-F238E27FC236}">
                  <a16:creationId xmlns:a16="http://schemas.microsoft.com/office/drawing/2014/main" id="{B11942D5-42B8-4494-8165-2EADEA48EA8E}"/>
                </a:ext>
              </a:extLst>
            </p:cNvPr>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199" name="Google Shape;42911;p18">
              <a:extLst>
                <a:ext uri="{FF2B5EF4-FFF2-40B4-BE49-F238E27FC236}">
                  <a16:creationId xmlns:a16="http://schemas.microsoft.com/office/drawing/2014/main" id="{5159FBB6-EB44-4491-AE95-EF39DE7F8CA4}"/>
                </a:ext>
              </a:extLst>
            </p:cNvPr>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0" name="Google Shape;42912;p18">
              <a:extLst>
                <a:ext uri="{FF2B5EF4-FFF2-40B4-BE49-F238E27FC236}">
                  <a16:creationId xmlns:a16="http://schemas.microsoft.com/office/drawing/2014/main" id="{8FF6ABBB-48C2-4574-BFA0-516C9AECC239}"/>
                </a:ext>
              </a:extLst>
            </p:cNvPr>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1" name="Google Shape;42913;p18">
              <a:extLst>
                <a:ext uri="{FF2B5EF4-FFF2-40B4-BE49-F238E27FC236}">
                  <a16:creationId xmlns:a16="http://schemas.microsoft.com/office/drawing/2014/main" id="{5AF096E4-274C-4628-BC3E-A15945E6E54A}"/>
                </a:ext>
              </a:extLst>
            </p:cNvPr>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2" name="Google Shape;42914;p18">
              <a:extLst>
                <a:ext uri="{FF2B5EF4-FFF2-40B4-BE49-F238E27FC236}">
                  <a16:creationId xmlns:a16="http://schemas.microsoft.com/office/drawing/2014/main" id="{016D23C6-597A-413F-AE3F-A584E9A34AB6}"/>
                </a:ext>
              </a:extLst>
            </p:cNvPr>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3" name="Google Shape;42915;p18">
              <a:extLst>
                <a:ext uri="{FF2B5EF4-FFF2-40B4-BE49-F238E27FC236}">
                  <a16:creationId xmlns:a16="http://schemas.microsoft.com/office/drawing/2014/main" id="{9325DAA1-9967-4F72-902A-EF6DBDBF27AF}"/>
                </a:ext>
              </a:extLst>
            </p:cNvPr>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4" name="Google Shape;42916;p18">
              <a:extLst>
                <a:ext uri="{FF2B5EF4-FFF2-40B4-BE49-F238E27FC236}">
                  <a16:creationId xmlns:a16="http://schemas.microsoft.com/office/drawing/2014/main" id="{6A2ED8CA-8258-47FF-89D6-B046BD30BDF7}"/>
                </a:ext>
              </a:extLst>
            </p:cNvPr>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5" name="Google Shape;42917;p18">
              <a:extLst>
                <a:ext uri="{FF2B5EF4-FFF2-40B4-BE49-F238E27FC236}">
                  <a16:creationId xmlns:a16="http://schemas.microsoft.com/office/drawing/2014/main" id="{3432B8B0-BD5E-466C-BF90-7DD522E9D7A4}"/>
                </a:ext>
              </a:extLst>
            </p:cNvPr>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6" name="Google Shape;42918;p18">
              <a:extLst>
                <a:ext uri="{FF2B5EF4-FFF2-40B4-BE49-F238E27FC236}">
                  <a16:creationId xmlns:a16="http://schemas.microsoft.com/office/drawing/2014/main" id="{EDDECF8B-B0A6-443A-8C93-8443248B2B78}"/>
                </a:ext>
              </a:extLst>
            </p:cNvPr>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7" name="Google Shape;42919;p18">
              <a:extLst>
                <a:ext uri="{FF2B5EF4-FFF2-40B4-BE49-F238E27FC236}">
                  <a16:creationId xmlns:a16="http://schemas.microsoft.com/office/drawing/2014/main" id="{8DED549F-DB60-4875-8C52-BEF0D882EB47}"/>
                </a:ext>
              </a:extLst>
            </p:cNvPr>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8" name="Google Shape;42920;p18">
              <a:extLst>
                <a:ext uri="{FF2B5EF4-FFF2-40B4-BE49-F238E27FC236}">
                  <a16:creationId xmlns:a16="http://schemas.microsoft.com/office/drawing/2014/main" id="{0CDEE1D4-FE0B-4069-8B83-C6DEADB4DCDD}"/>
                </a:ext>
              </a:extLst>
            </p:cNvPr>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09" name="Google Shape;42921;p18">
              <a:extLst>
                <a:ext uri="{FF2B5EF4-FFF2-40B4-BE49-F238E27FC236}">
                  <a16:creationId xmlns:a16="http://schemas.microsoft.com/office/drawing/2014/main" id="{63862099-DAE5-40A7-921C-CCC1D1202E1A}"/>
                </a:ext>
              </a:extLst>
            </p:cNvPr>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0" name="Google Shape;42922;p18">
              <a:extLst>
                <a:ext uri="{FF2B5EF4-FFF2-40B4-BE49-F238E27FC236}">
                  <a16:creationId xmlns:a16="http://schemas.microsoft.com/office/drawing/2014/main" id="{AD0ED2F1-D62A-45D4-9019-98B3153AC51C}"/>
                </a:ext>
              </a:extLst>
            </p:cNvPr>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1" name="Google Shape;42923;p18">
              <a:extLst>
                <a:ext uri="{FF2B5EF4-FFF2-40B4-BE49-F238E27FC236}">
                  <a16:creationId xmlns:a16="http://schemas.microsoft.com/office/drawing/2014/main" id="{194D7DE3-1D94-4793-A725-64566F9CEF3D}"/>
                </a:ext>
              </a:extLst>
            </p:cNvPr>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2" name="Google Shape;42924;p18">
              <a:extLst>
                <a:ext uri="{FF2B5EF4-FFF2-40B4-BE49-F238E27FC236}">
                  <a16:creationId xmlns:a16="http://schemas.microsoft.com/office/drawing/2014/main" id="{2EB505E8-042E-46F9-AB1D-EB980C73FACD}"/>
                </a:ext>
              </a:extLst>
            </p:cNvPr>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3" name="Google Shape;42925;p18">
              <a:extLst>
                <a:ext uri="{FF2B5EF4-FFF2-40B4-BE49-F238E27FC236}">
                  <a16:creationId xmlns:a16="http://schemas.microsoft.com/office/drawing/2014/main" id="{2680E481-86DC-4972-BFFD-27AF5EA5AECF}"/>
                </a:ext>
              </a:extLst>
            </p:cNvPr>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4" name="Google Shape;42926;p18">
              <a:extLst>
                <a:ext uri="{FF2B5EF4-FFF2-40B4-BE49-F238E27FC236}">
                  <a16:creationId xmlns:a16="http://schemas.microsoft.com/office/drawing/2014/main" id="{2779FC92-255E-40F9-9457-1D7B0EF3CE8C}"/>
                </a:ext>
              </a:extLst>
            </p:cNvPr>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5" name="Google Shape;42927;p18">
              <a:extLst>
                <a:ext uri="{FF2B5EF4-FFF2-40B4-BE49-F238E27FC236}">
                  <a16:creationId xmlns:a16="http://schemas.microsoft.com/office/drawing/2014/main" id="{00070634-991D-478D-8970-4C2A2234BFC5}"/>
                </a:ext>
              </a:extLst>
            </p:cNvPr>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6" name="Google Shape;42928;p18">
              <a:extLst>
                <a:ext uri="{FF2B5EF4-FFF2-40B4-BE49-F238E27FC236}">
                  <a16:creationId xmlns:a16="http://schemas.microsoft.com/office/drawing/2014/main" id="{A5A2EEC3-2958-45A7-9C8A-BA3655241D1F}"/>
                </a:ext>
              </a:extLst>
            </p:cNvPr>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7" name="Google Shape;42929;p18">
              <a:extLst>
                <a:ext uri="{FF2B5EF4-FFF2-40B4-BE49-F238E27FC236}">
                  <a16:creationId xmlns:a16="http://schemas.microsoft.com/office/drawing/2014/main" id="{2973DE77-73BB-4F45-AC15-7ED4DAE70A2C}"/>
                </a:ext>
              </a:extLst>
            </p:cNvPr>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8" name="Google Shape;42930;p18">
              <a:extLst>
                <a:ext uri="{FF2B5EF4-FFF2-40B4-BE49-F238E27FC236}">
                  <a16:creationId xmlns:a16="http://schemas.microsoft.com/office/drawing/2014/main" id="{C64BC0A2-66C6-4797-AFFA-6649CB5B86ED}"/>
                </a:ext>
              </a:extLst>
            </p:cNvPr>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19" name="Google Shape;42931;p18">
              <a:extLst>
                <a:ext uri="{FF2B5EF4-FFF2-40B4-BE49-F238E27FC236}">
                  <a16:creationId xmlns:a16="http://schemas.microsoft.com/office/drawing/2014/main" id="{14C72C42-A5EF-463F-94F2-23DAEA43FA4F}"/>
                </a:ext>
              </a:extLst>
            </p:cNvPr>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0" name="Google Shape;42932;p18">
              <a:extLst>
                <a:ext uri="{FF2B5EF4-FFF2-40B4-BE49-F238E27FC236}">
                  <a16:creationId xmlns:a16="http://schemas.microsoft.com/office/drawing/2014/main" id="{80A8CD4F-3DC2-40D9-98D6-43B3EC7E6CBE}"/>
                </a:ext>
              </a:extLst>
            </p:cNvPr>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1" name="Google Shape;42933;p18">
              <a:extLst>
                <a:ext uri="{FF2B5EF4-FFF2-40B4-BE49-F238E27FC236}">
                  <a16:creationId xmlns:a16="http://schemas.microsoft.com/office/drawing/2014/main" id="{0826A58A-85EE-44BB-9EF7-B379BC8E7F27}"/>
                </a:ext>
              </a:extLst>
            </p:cNvPr>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2" name="Google Shape;42934;p18">
              <a:extLst>
                <a:ext uri="{FF2B5EF4-FFF2-40B4-BE49-F238E27FC236}">
                  <a16:creationId xmlns:a16="http://schemas.microsoft.com/office/drawing/2014/main" id="{D3B8734E-5625-4835-ABC9-7E002D06126B}"/>
                </a:ext>
              </a:extLst>
            </p:cNvPr>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3" name="Google Shape;42935;p18">
              <a:extLst>
                <a:ext uri="{FF2B5EF4-FFF2-40B4-BE49-F238E27FC236}">
                  <a16:creationId xmlns:a16="http://schemas.microsoft.com/office/drawing/2014/main" id="{0B4D6A86-9840-453D-9AAF-2DB4B9C250F8}"/>
                </a:ext>
              </a:extLst>
            </p:cNvPr>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4" name="Google Shape;42936;p18">
              <a:extLst>
                <a:ext uri="{FF2B5EF4-FFF2-40B4-BE49-F238E27FC236}">
                  <a16:creationId xmlns:a16="http://schemas.microsoft.com/office/drawing/2014/main" id="{3F2421B7-FF06-4CFB-B659-574C3EC7ECD7}"/>
                </a:ext>
              </a:extLst>
            </p:cNvPr>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5" name="Google Shape;42937;p18">
              <a:extLst>
                <a:ext uri="{FF2B5EF4-FFF2-40B4-BE49-F238E27FC236}">
                  <a16:creationId xmlns:a16="http://schemas.microsoft.com/office/drawing/2014/main" id="{902702A9-5B80-4A5C-96FE-FAFCB39ABF7B}"/>
                </a:ext>
              </a:extLst>
            </p:cNvPr>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6" name="Google Shape;42938;p18">
              <a:extLst>
                <a:ext uri="{FF2B5EF4-FFF2-40B4-BE49-F238E27FC236}">
                  <a16:creationId xmlns:a16="http://schemas.microsoft.com/office/drawing/2014/main" id="{E5852A59-477F-4179-BB79-8F76412A5616}"/>
                </a:ext>
              </a:extLst>
            </p:cNvPr>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7" name="Google Shape;42939;p18">
              <a:extLst>
                <a:ext uri="{FF2B5EF4-FFF2-40B4-BE49-F238E27FC236}">
                  <a16:creationId xmlns:a16="http://schemas.microsoft.com/office/drawing/2014/main" id="{D06B4915-9CA1-44AF-B1E2-30E5BC014B08}"/>
                </a:ext>
              </a:extLst>
            </p:cNvPr>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8" name="Google Shape;42940;p18">
              <a:extLst>
                <a:ext uri="{FF2B5EF4-FFF2-40B4-BE49-F238E27FC236}">
                  <a16:creationId xmlns:a16="http://schemas.microsoft.com/office/drawing/2014/main" id="{2EA53AD8-A587-4E59-AA26-4557456D7252}"/>
                </a:ext>
              </a:extLst>
            </p:cNvPr>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29" name="Google Shape;42941;p18">
              <a:extLst>
                <a:ext uri="{FF2B5EF4-FFF2-40B4-BE49-F238E27FC236}">
                  <a16:creationId xmlns:a16="http://schemas.microsoft.com/office/drawing/2014/main" id="{1C7AEC71-56BA-4696-9522-F64DACD00BDA}"/>
                </a:ext>
              </a:extLst>
            </p:cNvPr>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0" name="Google Shape;42942;p18">
              <a:extLst>
                <a:ext uri="{FF2B5EF4-FFF2-40B4-BE49-F238E27FC236}">
                  <a16:creationId xmlns:a16="http://schemas.microsoft.com/office/drawing/2014/main" id="{941F792E-B234-477D-83BB-BDBE8AC2AB87}"/>
                </a:ext>
              </a:extLst>
            </p:cNvPr>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1" name="Google Shape;42943;p18">
              <a:extLst>
                <a:ext uri="{FF2B5EF4-FFF2-40B4-BE49-F238E27FC236}">
                  <a16:creationId xmlns:a16="http://schemas.microsoft.com/office/drawing/2014/main" id="{2B0CDFB1-F6BE-4F2A-8C15-F94764A5370C}"/>
                </a:ext>
              </a:extLst>
            </p:cNvPr>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2" name="Google Shape;42944;p18">
              <a:extLst>
                <a:ext uri="{FF2B5EF4-FFF2-40B4-BE49-F238E27FC236}">
                  <a16:creationId xmlns:a16="http://schemas.microsoft.com/office/drawing/2014/main" id="{691256D9-6268-447B-842E-5BBCDCF09B36}"/>
                </a:ext>
              </a:extLst>
            </p:cNvPr>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3" name="Google Shape;42945;p18">
              <a:extLst>
                <a:ext uri="{FF2B5EF4-FFF2-40B4-BE49-F238E27FC236}">
                  <a16:creationId xmlns:a16="http://schemas.microsoft.com/office/drawing/2014/main" id="{74AA0B92-726F-417B-A514-E30F54D02CEA}"/>
                </a:ext>
              </a:extLst>
            </p:cNvPr>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4" name="Google Shape;42946;p18">
              <a:extLst>
                <a:ext uri="{FF2B5EF4-FFF2-40B4-BE49-F238E27FC236}">
                  <a16:creationId xmlns:a16="http://schemas.microsoft.com/office/drawing/2014/main" id="{39FD3FAB-D003-41EF-8602-4478DE29532D}"/>
                </a:ext>
              </a:extLst>
            </p:cNvPr>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5" name="Google Shape;42947;p18">
              <a:extLst>
                <a:ext uri="{FF2B5EF4-FFF2-40B4-BE49-F238E27FC236}">
                  <a16:creationId xmlns:a16="http://schemas.microsoft.com/office/drawing/2014/main" id="{A0406E87-FC5A-40AE-B8E3-A2E3C37939F6}"/>
                </a:ext>
              </a:extLst>
            </p:cNvPr>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6" name="Google Shape;42948;p18">
              <a:extLst>
                <a:ext uri="{FF2B5EF4-FFF2-40B4-BE49-F238E27FC236}">
                  <a16:creationId xmlns:a16="http://schemas.microsoft.com/office/drawing/2014/main" id="{F5983EE6-5CCD-4402-B5B7-6FA56480D43C}"/>
                </a:ext>
              </a:extLst>
            </p:cNvPr>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7" name="Google Shape;42949;p18">
              <a:extLst>
                <a:ext uri="{FF2B5EF4-FFF2-40B4-BE49-F238E27FC236}">
                  <a16:creationId xmlns:a16="http://schemas.microsoft.com/office/drawing/2014/main" id="{1B3461E5-D21E-4EA8-BADE-C8C0DD559AC8}"/>
                </a:ext>
              </a:extLst>
            </p:cNvPr>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8" name="Google Shape;42950;p18">
              <a:extLst>
                <a:ext uri="{FF2B5EF4-FFF2-40B4-BE49-F238E27FC236}">
                  <a16:creationId xmlns:a16="http://schemas.microsoft.com/office/drawing/2014/main" id="{E85CB9B7-83A2-456F-9BA9-382D3BD2949F}"/>
                </a:ext>
              </a:extLst>
            </p:cNvPr>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39" name="Google Shape;42951;p18">
              <a:extLst>
                <a:ext uri="{FF2B5EF4-FFF2-40B4-BE49-F238E27FC236}">
                  <a16:creationId xmlns:a16="http://schemas.microsoft.com/office/drawing/2014/main" id="{4212414F-8CCF-4B58-9766-F487A93D3ED4}"/>
                </a:ext>
              </a:extLst>
            </p:cNvPr>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0" name="Google Shape;42952;p18">
              <a:extLst>
                <a:ext uri="{FF2B5EF4-FFF2-40B4-BE49-F238E27FC236}">
                  <a16:creationId xmlns:a16="http://schemas.microsoft.com/office/drawing/2014/main" id="{1D687097-EF03-45E1-9C34-DC662600DFC6}"/>
                </a:ext>
              </a:extLst>
            </p:cNvPr>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1" name="Google Shape;42953;p18">
              <a:extLst>
                <a:ext uri="{FF2B5EF4-FFF2-40B4-BE49-F238E27FC236}">
                  <a16:creationId xmlns:a16="http://schemas.microsoft.com/office/drawing/2014/main" id="{BCFE1318-C6B2-4F0C-84AF-38E66E83CBED}"/>
                </a:ext>
              </a:extLst>
            </p:cNvPr>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2" name="Google Shape;42954;p18">
              <a:extLst>
                <a:ext uri="{FF2B5EF4-FFF2-40B4-BE49-F238E27FC236}">
                  <a16:creationId xmlns:a16="http://schemas.microsoft.com/office/drawing/2014/main" id="{D5CE9A90-345A-45C0-9301-C0B95AB21DE5}"/>
                </a:ext>
              </a:extLst>
            </p:cNvPr>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3" name="Google Shape;42955;p18">
              <a:extLst>
                <a:ext uri="{FF2B5EF4-FFF2-40B4-BE49-F238E27FC236}">
                  <a16:creationId xmlns:a16="http://schemas.microsoft.com/office/drawing/2014/main" id="{14A5315A-458F-4358-AA4E-B50B42B40484}"/>
                </a:ext>
              </a:extLst>
            </p:cNvPr>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4" name="Google Shape;42956;p18">
              <a:extLst>
                <a:ext uri="{FF2B5EF4-FFF2-40B4-BE49-F238E27FC236}">
                  <a16:creationId xmlns:a16="http://schemas.microsoft.com/office/drawing/2014/main" id="{C37204E8-EF31-44DE-B603-365856F7347B}"/>
                </a:ext>
              </a:extLst>
            </p:cNvPr>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5" name="Google Shape;42957;p18">
              <a:extLst>
                <a:ext uri="{FF2B5EF4-FFF2-40B4-BE49-F238E27FC236}">
                  <a16:creationId xmlns:a16="http://schemas.microsoft.com/office/drawing/2014/main" id="{BAD35E40-98B3-4D17-93C5-C3367F5BF156}"/>
                </a:ext>
              </a:extLst>
            </p:cNvPr>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6" name="Google Shape;42958;p18">
              <a:extLst>
                <a:ext uri="{FF2B5EF4-FFF2-40B4-BE49-F238E27FC236}">
                  <a16:creationId xmlns:a16="http://schemas.microsoft.com/office/drawing/2014/main" id="{4DD69686-C735-4E16-8A20-3648261B0497}"/>
                </a:ext>
              </a:extLst>
            </p:cNvPr>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7" name="Google Shape;42959;p18">
              <a:extLst>
                <a:ext uri="{FF2B5EF4-FFF2-40B4-BE49-F238E27FC236}">
                  <a16:creationId xmlns:a16="http://schemas.microsoft.com/office/drawing/2014/main" id="{69ED4345-3158-4E15-AA45-9356C6E19DBE}"/>
                </a:ext>
              </a:extLst>
            </p:cNvPr>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8" name="Google Shape;42960;p18">
              <a:extLst>
                <a:ext uri="{FF2B5EF4-FFF2-40B4-BE49-F238E27FC236}">
                  <a16:creationId xmlns:a16="http://schemas.microsoft.com/office/drawing/2014/main" id="{28EAB25E-AF33-49D1-BAA3-7FC24F33197E}"/>
                </a:ext>
              </a:extLst>
            </p:cNvPr>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49" name="Google Shape;42961;p18">
              <a:extLst>
                <a:ext uri="{FF2B5EF4-FFF2-40B4-BE49-F238E27FC236}">
                  <a16:creationId xmlns:a16="http://schemas.microsoft.com/office/drawing/2014/main" id="{766B61D4-DEFF-4ED9-817F-5900D2971777}"/>
                </a:ext>
              </a:extLst>
            </p:cNvPr>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0" name="Google Shape;42962;p18">
              <a:extLst>
                <a:ext uri="{FF2B5EF4-FFF2-40B4-BE49-F238E27FC236}">
                  <a16:creationId xmlns:a16="http://schemas.microsoft.com/office/drawing/2014/main" id="{5EC6C5CD-B595-4DEA-B931-EF6B0F512ED4}"/>
                </a:ext>
              </a:extLst>
            </p:cNvPr>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1" name="Google Shape;42963;p18">
              <a:extLst>
                <a:ext uri="{FF2B5EF4-FFF2-40B4-BE49-F238E27FC236}">
                  <a16:creationId xmlns:a16="http://schemas.microsoft.com/office/drawing/2014/main" id="{37F26C8A-AA72-4CFB-84D8-8FE6CF79066A}"/>
                </a:ext>
              </a:extLst>
            </p:cNvPr>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2" name="Google Shape;42964;p18">
              <a:extLst>
                <a:ext uri="{FF2B5EF4-FFF2-40B4-BE49-F238E27FC236}">
                  <a16:creationId xmlns:a16="http://schemas.microsoft.com/office/drawing/2014/main" id="{E69C46B2-1242-4B85-8470-2C6162AA168F}"/>
                </a:ext>
              </a:extLst>
            </p:cNvPr>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3" name="Google Shape;42965;p18">
              <a:extLst>
                <a:ext uri="{FF2B5EF4-FFF2-40B4-BE49-F238E27FC236}">
                  <a16:creationId xmlns:a16="http://schemas.microsoft.com/office/drawing/2014/main" id="{3A835940-AB7C-432D-A32B-D8A7B20F52E7}"/>
                </a:ext>
              </a:extLst>
            </p:cNvPr>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4" name="Google Shape;42966;p18">
              <a:extLst>
                <a:ext uri="{FF2B5EF4-FFF2-40B4-BE49-F238E27FC236}">
                  <a16:creationId xmlns:a16="http://schemas.microsoft.com/office/drawing/2014/main" id="{851AAADF-2E32-4ECA-B828-A004BA1D736D}"/>
                </a:ext>
              </a:extLst>
            </p:cNvPr>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5" name="Google Shape;42967;p18">
              <a:extLst>
                <a:ext uri="{FF2B5EF4-FFF2-40B4-BE49-F238E27FC236}">
                  <a16:creationId xmlns:a16="http://schemas.microsoft.com/office/drawing/2014/main" id="{8E0CF2D4-6F8E-4F28-B767-F10FFBBD2FA2}"/>
                </a:ext>
              </a:extLst>
            </p:cNvPr>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6" name="Google Shape;42968;p18">
              <a:extLst>
                <a:ext uri="{FF2B5EF4-FFF2-40B4-BE49-F238E27FC236}">
                  <a16:creationId xmlns:a16="http://schemas.microsoft.com/office/drawing/2014/main" id="{D44A6335-86E1-43BE-9F6E-B9D70A0B21B3}"/>
                </a:ext>
              </a:extLst>
            </p:cNvPr>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7" name="Google Shape;42969;p18">
              <a:extLst>
                <a:ext uri="{FF2B5EF4-FFF2-40B4-BE49-F238E27FC236}">
                  <a16:creationId xmlns:a16="http://schemas.microsoft.com/office/drawing/2014/main" id="{FEC1A6E2-929A-41DD-8EA6-CF96A31E2494}"/>
                </a:ext>
              </a:extLst>
            </p:cNvPr>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8" name="Google Shape;42970;p18">
              <a:extLst>
                <a:ext uri="{FF2B5EF4-FFF2-40B4-BE49-F238E27FC236}">
                  <a16:creationId xmlns:a16="http://schemas.microsoft.com/office/drawing/2014/main" id="{E19A2542-E447-43D7-BFA3-21160602FF29}"/>
                </a:ext>
              </a:extLst>
            </p:cNvPr>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59" name="Google Shape;42971;p18">
              <a:extLst>
                <a:ext uri="{FF2B5EF4-FFF2-40B4-BE49-F238E27FC236}">
                  <a16:creationId xmlns:a16="http://schemas.microsoft.com/office/drawing/2014/main" id="{07584E8B-805D-4401-8EB1-AE6E53962B6A}"/>
                </a:ext>
              </a:extLst>
            </p:cNvPr>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0" name="Google Shape;42972;p18">
              <a:extLst>
                <a:ext uri="{FF2B5EF4-FFF2-40B4-BE49-F238E27FC236}">
                  <a16:creationId xmlns:a16="http://schemas.microsoft.com/office/drawing/2014/main" id="{030826ED-14B3-42C9-BAD2-A8FE5F83F053}"/>
                </a:ext>
              </a:extLst>
            </p:cNvPr>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1" name="Google Shape;42973;p18">
              <a:extLst>
                <a:ext uri="{FF2B5EF4-FFF2-40B4-BE49-F238E27FC236}">
                  <a16:creationId xmlns:a16="http://schemas.microsoft.com/office/drawing/2014/main" id="{46F1784F-AF3D-4AB3-BC3C-9A20AE0C4F3D}"/>
                </a:ext>
              </a:extLst>
            </p:cNvPr>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2" name="Google Shape;42974;p18">
              <a:extLst>
                <a:ext uri="{FF2B5EF4-FFF2-40B4-BE49-F238E27FC236}">
                  <a16:creationId xmlns:a16="http://schemas.microsoft.com/office/drawing/2014/main" id="{F5B353D5-5796-4621-9F89-FAC1D521DFC8}"/>
                </a:ext>
              </a:extLst>
            </p:cNvPr>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3" name="Google Shape;42975;p18">
              <a:extLst>
                <a:ext uri="{FF2B5EF4-FFF2-40B4-BE49-F238E27FC236}">
                  <a16:creationId xmlns:a16="http://schemas.microsoft.com/office/drawing/2014/main" id="{64130473-68B1-43D8-B4A4-04EC72308160}"/>
                </a:ext>
              </a:extLst>
            </p:cNvPr>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4" name="Google Shape;42976;p18">
              <a:extLst>
                <a:ext uri="{FF2B5EF4-FFF2-40B4-BE49-F238E27FC236}">
                  <a16:creationId xmlns:a16="http://schemas.microsoft.com/office/drawing/2014/main" id="{9406F5FB-60DD-4861-9AC3-B0376A02468D}"/>
                </a:ext>
              </a:extLst>
            </p:cNvPr>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5" name="Google Shape;42977;p18">
              <a:extLst>
                <a:ext uri="{FF2B5EF4-FFF2-40B4-BE49-F238E27FC236}">
                  <a16:creationId xmlns:a16="http://schemas.microsoft.com/office/drawing/2014/main" id="{E5B11807-CD64-42CF-8443-F078E56443ED}"/>
                </a:ext>
              </a:extLst>
            </p:cNvPr>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6" name="Google Shape;42978;p18">
              <a:extLst>
                <a:ext uri="{FF2B5EF4-FFF2-40B4-BE49-F238E27FC236}">
                  <a16:creationId xmlns:a16="http://schemas.microsoft.com/office/drawing/2014/main" id="{079DCB20-CF80-4C0A-A850-92C20ACF06A9}"/>
                </a:ext>
              </a:extLst>
            </p:cNvPr>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7" name="Google Shape;42979;p18">
              <a:extLst>
                <a:ext uri="{FF2B5EF4-FFF2-40B4-BE49-F238E27FC236}">
                  <a16:creationId xmlns:a16="http://schemas.microsoft.com/office/drawing/2014/main" id="{2C4BCBAD-BA0E-4FCA-897E-F2B89A9187BB}"/>
                </a:ext>
              </a:extLst>
            </p:cNvPr>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8" name="Google Shape;42980;p18">
              <a:extLst>
                <a:ext uri="{FF2B5EF4-FFF2-40B4-BE49-F238E27FC236}">
                  <a16:creationId xmlns:a16="http://schemas.microsoft.com/office/drawing/2014/main" id="{C45087AF-E81D-4E39-A977-D3B9A0B13CE9}"/>
                </a:ext>
              </a:extLst>
            </p:cNvPr>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69" name="Google Shape;42981;p18">
              <a:extLst>
                <a:ext uri="{FF2B5EF4-FFF2-40B4-BE49-F238E27FC236}">
                  <a16:creationId xmlns:a16="http://schemas.microsoft.com/office/drawing/2014/main" id="{8AE6DFD4-8FB4-4268-8BE0-A1AD629515CE}"/>
                </a:ext>
              </a:extLst>
            </p:cNvPr>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0" name="Google Shape;42982;p18">
              <a:extLst>
                <a:ext uri="{FF2B5EF4-FFF2-40B4-BE49-F238E27FC236}">
                  <a16:creationId xmlns:a16="http://schemas.microsoft.com/office/drawing/2014/main" id="{728C4FF6-9C8F-4F06-953D-FC2A8E57D589}"/>
                </a:ext>
              </a:extLst>
            </p:cNvPr>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1" name="Google Shape;42983;p18">
              <a:extLst>
                <a:ext uri="{FF2B5EF4-FFF2-40B4-BE49-F238E27FC236}">
                  <a16:creationId xmlns:a16="http://schemas.microsoft.com/office/drawing/2014/main" id="{FD47966E-79DC-4C78-B7F4-44E6EE9EF49A}"/>
                </a:ext>
              </a:extLst>
            </p:cNvPr>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2" name="Google Shape;42984;p18">
              <a:extLst>
                <a:ext uri="{FF2B5EF4-FFF2-40B4-BE49-F238E27FC236}">
                  <a16:creationId xmlns:a16="http://schemas.microsoft.com/office/drawing/2014/main" id="{24292754-4EAC-4978-8D8E-EE04AEB0F36A}"/>
                </a:ext>
              </a:extLst>
            </p:cNvPr>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3" name="Google Shape;42985;p18">
              <a:extLst>
                <a:ext uri="{FF2B5EF4-FFF2-40B4-BE49-F238E27FC236}">
                  <a16:creationId xmlns:a16="http://schemas.microsoft.com/office/drawing/2014/main" id="{094149D8-AF24-455D-A640-75C23B25F987}"/>
                </a:ext>
              </a:extLst>
            </p:cNvPr>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4" name="Google Shape;42986;p18">
              <a:extLst>
                <a:ext uri="{FF2B5EF4-FFF2-40B4-BE49-F238E27FC236}">
                  <a16:creationId xmlns:a16="http://schemas.microsoft.com/office/drawing/2014/main" id="{ECCBFB59-A910-40CE-B2E3-020D77834DAF}"/>
                </a:ext>
              </a:extLst>
            </p:cNvPr>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5" name="Google Shape;42987;p18">
              <a:extLst>
                <a:ext uri="{FF2B5EF4-FFF2-40B4-BE49-F238E27FC236}">
                  <a16:creationId xmlns:a16="http://schemas.microsoft.com/office/drawing/2014/main" id="{D051146F-E275-4442-9A63-888988D4EE45}"/>
                </a:ext>
              </a:extLst>
            </p:cNvPr>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6" name="Google Shape;42988;p18">
              <a:extLst>
                <a:ext uri="{FF2B5EF4-FFF2-40B4-BE49-F238E27FC236}">
                  <a16:creationId xmlns:a16="http://schemas.microsoft.com/office/drawing/2014/main" id="{0207B1F4-75AA-4D97-ADCB-14F2CB67406C}"/>
                </a:ext>
              </a:extLst>
            </p:cNvPr>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7" name="Google Shape;42989;p18">
              <a:extLst>
                <a:ext uri="{FF2B5EF4-FFF2-40B4-BE49-F238E27FC236}">
                  <a16:creationId xmlns:a16="http://schemas.microsoft.com/office/drawing/2014/main" id="{A6DED9CB-FB3A-4C96-ABC1-DD14FF08E274}"/>
                </a:ext>
              </a:extLst>
            </p:cNvPr>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8" name="Google Shape;42990;p18">
              <a:extLst>
                <a:ext uri="{FF2B5EF4-FFF2-40B4-BE49-F238E27FC236}">
                  <a16:creationId xmlns:a16="http://schemas.microsoft.com/office/drawing/2014/main" id="{C8DA70DC-7879-44B3-A96C-6498EDC67A3A}"/>
                </a:ext>
              </a:extLst>
            </p:cNvPr>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79" name="Google Shape;42991;p18">
              <a:extLst>
                <a:ext uri="{FF2B5EF4-FFF2-40B4-BE49-F238E27FC236}">
                  <a16:creationId xmlns:a16="http://schemas.microsoft.com/office/drawing/2014/main" id="{A50B8634-8817-4886-B6F0-1DB28EABDA23}"/>
                </a:ext>
              </a:extLst>
            </p:cNvPr>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0" name="Google Shape;42992;p18">
              <a:extLst>
                <a:ext uri="{FF2B5EF4-FFF2-40B4-BE49-F238E27FC236}">
                  <a16:creationId xmlns:a16="http://schemas.microsoft.com/office/drawing/2014/main" id="{EE910BB7-619B-4B10-A374-ACDDB9539A85}"/>
                </a:ext>
              </a:extLst>
            </p:cNvPr>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1" name="Google Shape;42993;p18">
              <a:extLst>
                <a:ext uri="{FF2B5EF4-FFF2-40B4-BE49-F238E27FC236}">
                  <a16:creationId xmlns:a16="http://schemas.microsoft.com/office/drawing/2014/main" id="{2FD3BAFC-7956-4639-A179-F2C575D7A24E}"/>
                </a:ext>
              </a:extLst>
            </p:cNvPr>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2" name="Google Shape;42994;p18">
              <a:extLst>
                <a:ext uri="{FF2B5EF4-FFF2-40B4-BE49-F238E27FC236}">
                  <a16:creationId xmlns:a16="http://schemas.microsoft.com/office/drawing/2014/main" id="{523AD35E-7478-46AE-B3B4-FA6088BF4CA3}"/>
                </a:ext>
              </a:extLst>
            </p:cNvPr>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3" name="Google Shape;42995;p18">
              <a:extLst>
                <a:ext uri="{FF2B5EF4-FFF2-40B4-BE49-F238E27FC236}">
                  <a16:creationId xmlns:a16="http://schemas.microsoft.com/office/drawing/2014/main" id="{EB5D046D-9D01-4B00-BEE1-12AB7FA716B9}"/>
                </a:ext>
              </a:extLst>
            </p:cNvPr>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4" name="Google Shape;42996;p18">
              <a:extLst>
                <a:ext uri="{FF2B5EF4-FFF2-40B4-BE49-F238E27FC236}">
                  <a16:creationId xmlns:a16="http://schemas.microsoft.com/office/drawing/2014/main" id="{2DBF958E-D5F4-4585-8910-97DE85646788}"/>
                </a:ext>
              </a:extLst>
            </p:cNvPr>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5" name="Google Shape;42997;p18">
              <a:extLst>
                <a:ext uri="{FF2B5EF4-FFF2-40B4-BE49-F238E27FC236}">
                  <a16:creationId xmlns:a16="http://schemas.microsoft.com/office/drawing/2014/main" id="{C1D51177-500F-4FEB-8284-9C178E971C7E}"/>
                </a:ext>
              </a:extLst>
            </p:cNvPr>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6" name="Google Shape;42998;p18">
              <a:extLst>
                <a:ext uri="{FF2B5EF4-FFF2-40B4-BE49-F238E27FC236}">
                  <a16:creationId xmlns:a16="http://schemas.microsoft.com/office/drawing/2014/main" id="{267FF170-7342-4D1F-9C7B-1B34F57FAC8D}"/>
                </a:ext>
              </a:extLst>
            </p:cNvPr>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7" name="Google Shape;42999;p18">
              <a:extLst>
                <a:ext uri="{FF2B5EF4-FFF2-40B4-BE49-F238E27FC236}">
                  <a16:creationId xmlns:a16="http://schemas.microsoft.com/office/drawing/2014/main" id="{76ACD860-67B4-4ABD-89F9-C6A6EA1295CA}"/>
                </a:ext>
              </a:extLst>
            </p:cNvPr>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8" name="Google Shape;43000;p18">
              <a:extLst>
                <a:ext uri="{FF2B5EF4-FFF2-40B4-BE49-F238E27FC236}">
                  <a16:creationId xmlns:a16="http://schemas.microsoft.com/office/drawing/2014/main" id="{996E832E-5FC6-4E52-95C0-F1FF131B6ED8}"/>
                </a:ext>
              </a:extLst>
            </p:cNvPr>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89" name="Google Shape;43001;p18">
              <a:extLst>
                <a:ext uri="{FF2B5EF4-FFF2-40B4-BE49-F238E27FC236}">
                  <a16:creationId xmlns:a16="http://schemas.microsoft.com/office/drawing/2014/main" id="{D59B5D10-5433-4B21-9323-DEBBE0D282C4}"/>
                </a:ext>
              </a:extLst>
            </p:cNvPr>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0" name="Google Shape;43002;p18">
              <a:extLst>
                <a:ext uri="{FF2B5EF4-FFF2-40B4-BE49-F238E27FC236}">
                  <a16:creationId xmlns:a16="http://schemas.microsoft.com/office/drawing/2014/main" id="{9BCA0EEB-51CE-4D81-87FE-C913AE7129A7}"/>
                </a:ext>
              </a:extLst>
            </p:cNvPr>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1" name="Google Shape;43003;p18">
              <a:extLst>
                <a:ext uri="{FF2B5EF4-FFF2-40B4-BE49-F238E27FC236}">
                  <a16:creationId xmlns:a16="http://schemas.microsoft.com/office/drawing/2014/main" id="{2C1386E6-F24F-40BA-842A-9F4C80740789}"/>
                </a:ext>
              </a:extLst>
            </p:cNvPr>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2" name="Google Shape;43004;p18">
              <a:extLst>
                <a:ext uri="{FF2B5EF4-FFF2-40B4-BE49-F238E27FC236}">
                  <a16:creationId xmlns:a16="http://schemas.microsoft.com/office/drawing/2014/main" id="{7700EB1E-D1A4-4FDC-BD3E-CAD38FB90662}"/>
                </a:ext>
              </a:extLst>
            </p:cNvPr>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3" name="Google Shape;43005;p18">
              <a:extLst>
                <a:ext uri="{FF2B5EF4-FFF2-40B4-BE49-F238E27FC236}">
                  <a16:creationId xmlns:a16="http://schemas.microsoft.com/office/drawing/2014/main" id="{2E97508F-50EA-49D9-9369-2CEAF1BAC393}"/>
                </a:ext>
              </a:extLst>
            </p:cNvPr>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4" name="Google Shape;43006;p18">
              <a:extLst>
                <a:ext uri="{FF2B5EF4-FFF2-40B4-BE49-F238E27FC236}">
                  <a16:creationId xmlns:a16="http://schemas.microsoft.com/office/drawing/2014/main" id="{BBFC400E-CC7A-462E-9466-32CE111D78A6}"/>
                </a:ext>
              </a:extLst>
            </p:cNvPr>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5" name="Google Shape;43007;p18">
              <a:extLst>
                <a:ext uri="{FF2B5EF4-FFF2-40B4-BE49-F238E27FC236}">
                  <a16:creationId xmlns:a16="http://schemas.microsoft.com/office/drawing/2014/main" id="{FD51157D-7CCC-4422-85C4-FE071F117A70}"/>
                </a:ext>
              </a:extLst>
            </p:cNvPr>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6" name="Google Shape;43008;p18">
              <a:extLst>
                <a:ext uri="{FF2B5EF4-FFF2-40B4-BE49-F238E27FC236}">
                  <a16:creationId xmlns:a16="http://schemas.microsoft.com/office/drawing/2014/main" id="{B0D358CC-BF9A-4FCE-BF3F-8F061E764379}"/>
                </a:ext>
              </a:extLst>
            </p:cNvPr>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7" name="Google Shape;43009;p18">
              <a:extLst>
                <a:ext uri="{FF2B5EF4-FFF2-40B4-BE49-F238E27FC236}">
                  <a16:creationId xmlns:a16="http://schemas.microsoft.com/office/drawing/2014/main" id="{A99BB0A3-28AC-4463-AA7B-DFB873C506F5}"/>
                </a:ext>
              </a:extLst>
            </p:cNvPr>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8" name="Google Shape;43010;p18">
              <a:extLst>
                <a:ext uri="{FF2B5EF4-FFF2-40B4-BE49-F238E27FC236}">
                  <a16:creationId xmlns:a16="http://schemas.microsoft.com/office/drawing/2014/main" id="{D77A3164-178F-46A1-A15D-DB6007C23977}"/>
                </a:ext>
              </a:extLst>
            </p:cNvPr>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299" name="Google Shape;43011;p18">
              <a:extLst>
                <a:ext uri="{FF2B5EF4-FFF2-40B4-BE49-F238E27FC236}">
                  <a16:creationId xmlns:a16="http://schemas.microsoft.com/office/drawing/2014/main" id="{633F68F2-9B10-47FB-9880-D5B6A7E61F6B}"/>
                </a:ext>
              </a:extLst>
            </p:cNvPr>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0" name="Google Shape;43012;p18">
              <a:extLst>
                <a:ext uri="{FF2B5EF4-FFF2-40B4-BE49-F238E27FC236}">
                  <a16:creationId xmlns:a16="http://schemas.microsoft.com/office/drawing/2014/main" id="{C9713556-FA98-406E-BDE7-957AFE7FC370}"/>
                </a:ext>
              </a:extLst>
            </p:cNvPr>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1" name="Google Shape;43013;p18">
              <a:extLst>
                <a:ext uri="{FF2B5EF4-FFF2-40B4-BE49-F238E27FC236}">
                  <a16:creationId xmlns:a16="http://schemas.microsoft.com/office/drawing/2014/main" id="{203880DA-6B71-42A2-82DE-BA31ED5953BD}"/>
                </a:ext>
              </a:extLst>
            </p:cNvPr>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2" name="Google Shape;43014;p18">
              <a:extLst>
                <a:ext uri="{FF2B5EF4-FFF2-40B4-BE49-F238E27FC236}">
                  <a16:creationId xmlns:a16="http://schemas.microsoft.com/office/drawing/2014/main" id="{3E620B23-2FB5-4C0A-A21A-D70A5848F819}"/>
                </a:ext>
              </a:extLst>
            </p:cNvPr>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3" name="Google Shape;43015;p18">
              <a:extLst>
                <a:ext uri="{FF2B5EF4-FFF2-40B4-BE49-F238E27FC236}">
                  <a16:creationId xmlns:a16="http://schemas.microsoft.com/office/drawing/2014/main" id="{91E5422E-643B-475E-951C-76542EB3DE7A}"/>
                </a:ext>
              </a:extLst>
            </p:cNvPr>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4" name="Google Shape;43016;p18">
              <a:extLst>
                <a:ext uri="{FF2B5EF4-FFF2-40B4-BE49-F238E27FC236}">
                  <a16:creationId xmlns:a16="http://schemas.microsoft.com/office/drawing/2014/main" id="{B6FAE425-B137-459A-9FD3-6C86AEA85EBA}"/>
                </a:ext>
              </a:extLst>
            </p:cNvPr>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5" name="Google Shape;43017;p18">
              <a:extLst>
                <a:ext uri="{FF2B5EF4-FFF2-40B4-BE49-F238E27FC236}">
                  <a16:creationId xmlns:a16="http://schemas.microsoft.com/office/drawing/2014/main" id="{9784C589-1109-49A6-BBA3-3F754DD9D04A}"/>
                </a:ext>
              </a:extLst>
            </p:cNvPr>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6" name="Google Shape;43018;p18">
              <a:extLst>
                <a:ext uri="{FF2B5EF4-FFF2-40B4-BE49-F238E27FC236}">
                  <a16:creationId xmlns:a16="http://schemas.microsoft.com/office/drawing/2014/main" id="{6423BBEE-FDD3-4C74-AB41-C997B974057F}"/>
                </a:ext>
              </a:extLst>
            </p:cNvPr>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7" name="Google Shape;43019;p18">
              <a:extLst>
                <a:ext uri="{FF2B5EF4-FFF2-40B4-BE49-F238E27FC236}">
                  <a16:creationId xmlns:a16="http://schemas.microsoft.com/office/drawing/2014/main" id="{E145E8EA-E212-4352-84E1-EC56CD6AB8C4}"/>
                </a:ext>
              </a:extLst>
            </p:cNvPr>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8" name="Google Shape;43020;p18">
              <a:extLst>
                <a:ext uri="{FF2B5EF4-FFF2-40B4-BE49-F238E27FC236}">
                  <a16:creationId xmlns:a16="http://schemas.microsoft.com/office/drawing/2014/main" id="{F56F0D60-ABE0-483A-B751-BD38BDFA404D}"/>
                </a:ext>
              </a:extLst>
            </p:cNvPr>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09" name="Google Shape;43021;p18">
              <a:extLst>
                <a:ext uri="{FF2B5EF4-FFF2-40B4-BE49-F238E27FC236}">
                  <a16:creationId xmlns:a16="http://schemas.microsoft.com/office/drawing/2014/main" id="{D7652735-9322-4B77-AF1A-C70021403E01}"/>
                </a:ext>
              </a:extLst>
            </p:cNvPr>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0" name="Google Shape;43022;p18">
              <a:extLst>
                <a:ext uri="{FF2B5EF4-FFF2-40B4-BE49-F238E27FC236}">
                  <a16:creationId xmlns:a16="http://schemas.microsoft.com/office/drawing/2014/main" id="{E02C4A41-29C2-4F10-B9F3-C8BA207C8345}"/>
                </a:ext>
              </a:extLst>
            </p:cNvPr>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1" name="Google Shape;43023;p18">
              <a:extLst>
                <a:ext uri="{FF2B5EF4-FFF2-40B4-BE49-F238E27FC236}">
                  <a16:creationId xmlns:a16="http://schemas.microsoft.com/office/drawing/2014/main" id="{5CB418F8-B175-4BD1-A49A-22863DF49BC1}"/>
                </a:ext>
              </a:extLst>
            </p:cNvPr>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2" name="Google Shape;43024;p18">
              <a:extLst>
                <a:ext uri="{FF2B5EF4-FFF2-40B4-BE49-F238E27FC236}">
                  <a16:creationId xmlns:a16="http://schemas.microsoft.com/office/drawing/2014/main" id="{70F52EBE-1BBD-4877-B6D2-00E828F3A60E}"/>
                </a:ext>
              </a:extLst>
            </p:cNvPr>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3" name="Google Shape;43025;p18">
              <a:extLst>
                <a:ext uri="{FF2B5EF4-FFF2-40B4-BE49-F238E27FC236}">
                  <a16:creationId xmlns:a16="http://schemas.microsoft.com/office/drawing/2014/main" id="{6F22F528-5565-4DBB-AF15-446E3AFFB58E}"/>
                </a:ext>
              </a:extLst>
            </p:cNvPr>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4" name="Google Shape;43026;p18">
              <a:extLst>
                <a:ext uri="{FF2B5EF4-FFF2-40B4-BE49-F238E27FC236}">
                  <a16:creationId xmlns:a16="http://schemas.microsoft.com/office/drawing/2014/main" id="{CB26B186-8150-49A9-B85D-A28EB8BA3896}"/>
                </a:ext>
              </a:extLst>
            </p:cNvPr>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5" name="Google Shape;43027;p18">
              <a:extLst>
                <a:ext uri="{FF2B5EF4-FFF2-40B4-BE49-F238E27FC236}">
                  <a16:creationId xmlns:a16="http://schemas.microsoft.com/office/drawing/2014/main" id="{4412B2EE-E99B-429B-BAE9-0E45FE7EA081}"/>
                </a:ext>
              </a:extLst>
            </p:cNvPr>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6" name="Google Shape;43028;p18">
              <a:extLst>
                <a:ext uri="{FF2B5EF4-FFF2-40B4-BE49-F238E27FC236}">
                  <a16:creationId xmlns:a16="http://schemas.microsoft.com/office/drawing/2014/main" id="{1E365619-CA47-4865-BCBB-B00CF4CF7C79}"/>
                </a:ext>
              </a:extLst>
            </p:cNvPr>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7" name="Google Shape;43029;p18">
              <a:extLst>
                <a:ext uri="{FF2B5EF4-FFF2-40B4-BE49-F238E27FC236}">
                  <a16:creationId xmlns:a16="http://schemas.microsoft.com/office/drawing/2014/main" id="{5EFF15C8-AFE3-413A-9CD3-A49DC332E19E}"/>
                </a:ext>
              </a:extLst>
            </p:cNvPr>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8" name="Google Shape;43030;p18">
              <a:extLst>
                <a:ext uri="{FF2B5EF4-FFF2-40B4-BE49-F238E27FC236}">
                  <a16:creationId xmlns:a16="http://schemas.microsoft.com/office/drawing/2014/main" id="{415DC902-9CC7-47CD-9036-90D76F621B70}"/>
                </a:ext>
              </a:extLst>
            </p:cNvPr>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19" name="Google Shape;43031;p18">
              <a:extLst>
                <a:ext uri="{FF2B5EF4-FFF2-40B4-BE49-F238E27FC236}">
                  <a16:creationId xmlns:a16="http://schemas.microsoft.com/office/drawing/2014/main" id="{91B2C810-36E6-4400-9685-43D93A931365}"/>
                </a:ext>
              </a:extLst>
            </p:cNvPr>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0" name="Google Shape;43032;p18">
              <a:extLst>
                <a:ext uri="{FF2B5EF4-FFF2-40B4-BE49-F238E27FC236}">
                  <a16:creationId xmlns:a16="http://schemas.microsoft.com/office/drawing/2014/main" id="{E143EEB7-C2C1-4576-AABB-D185F13C256D}"/>
                </a:ext>
              </a:extLst>
            </p:cNvPr>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1" name="Google Shape;43033;p18">
              <a:extLst>
                <a:ext uri="{FF2B5EF4-FFF2-40B4-BE49-F238E27FC236}">
                  <a16:creationId xmlns:a16="http://schemas.microsoft.com/office/drawing/2014/main" id="{A2AEFE6C-9E09-45AB-B8BB-9991687BE176}"/>
                </a:ext>
              </a:extLst>
            </p:cNvPr>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2" name="Google Shape;43034;p18">
              <a:extLst>
                <a:ext uri="{FF2B5EF4-FFF2-40B4-BE49-F238E27FC236}">
                  <a16:creationId xmlns:a16="http://schemas.microsoft.com/office/drawing/2014/main" id="{A173A71A-AD6E-4388-ADE3-5B9362F24A74}"/>
                </a:ext>
              </a:extLst>
            </p:cNvPr>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3" name="Google Shape;43035;p18">
              <a:extLst>
                <a:ext uri="{FF2B5EF4-FFF2-40B4-BE49-F238E27FC236}">
                  <a16:creationId xmlns:a16="http://schemas.microsoft.com/office/drawing/2014/main" id="{3036119A-BADD-4496-8327-A1AE9FFDE313}"/>
                </a:ext>
              </a:extLst>
            </p:cNvPr>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4" name="Google Shape;43036;p18">
              <a:extLst>
                <a:ext uri="{FF2B5EF4-FFF2-40B4-BE49-F238E27FC236}">
                  <a16:creationId xmlns:a16="http://schemas.microsoft.com/office/drawing/2014/main" id="{823DB439-AE8F-4E20-BC6E-BAE84A3E9CA2}"/>
                </a:ext>
              </a:extLst>
            </p:cNvPr>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5" name="Google Shape;43037;p18">
              <a:extLst>
                <a:ext uri="{FF2B5EF4-FFF2-40B4-BE49-F238E27FC236}">
                  <a16:creationId xmlns:a16="http://schemas.microsoft.com/office/drawing/2014/main" id="{B12A98AA-9E52-4EEF-A603-90B9703AABD9}"/>
                </a:ext>
              </a:extLst>
            </p:cNvPr>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6" name="Google Shape;43038;p18">
              <a:extLst>
                <a:ext uri="{FF2B5EF4-FFF2-40B4-BE49-F238E27FC236}">
                  <a16:creationId xmlns:a16="http://schemas.microsoft.com/office/drawing/2014/main" id="{57280815-FA5E-4BBC-9336-33F4BA513D07}"/>
                </a:ext>
              </a:extLst>
            </p:cNvPr>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7" name="Google Shape;43039;p18">
              <a:extLst>
                <a:ext uri="{FF2B5EF4-FFF2-40B4-BE49-F238E27FC236}">
                  <a16:creationId xmlns:a16="http://schemas.microsoft.com/office/drawing/2014/main" id="{D728329B-E951-4951-BC0A-F130E45CE08D}"/>
                </a:ext>
              </a:extLst>
            </p:cNvPr>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8" name="Google Shape;43040;p18">
              <a:extLst>
                <a:ext uri="{FF2B5EF4-FFF2-40B4-BE49-F238E27FC236}">
                  <a16:creationId xmlns:a16="http://schemas.microsoft.com/office/drawing/2014/main" id="{FEC9CDFB-F4A7-4809-A648-E066A11657E0}"/>
                </a:ext>
              </a:extLst>
            </p:cNvPr>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29" name="Google Shape;43041;p18">
              <a:extLst>
                <a:ext uri="{FF2B5EF4-FFF2-40B4-BE49-F238E27FC236}">
                  <a16:creationId xmlns:a16="http://schemas.microsoft.com/office/drawing/2014/main" id="{02F0F212-294E-424D-94B3-30C996C398B7}"/>
                </a:ext>
              </a:extLst>
            </p:cNvPr>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0" name="Google Shape;43042;p18">
              <a:extLst>
                <a:ext uri="{FF2B5EF4-FFF2-40B4-BE49-F238E27FC236}">
                  <a16:creationId xmlns:a16="http://schemas.microsoft.com/office/drawing/2014/main" id="{3356CBFA-E6B2-4523-AC4E-A83638C474AF}"/>
                </a:ext>
              </a:extLst>
            </p:cNvPr>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1" name="Google Shape;43043;p18">
              <a:extLst>
                <a:ext uri="{FF2B5EF4-FFF2-40B4-BE49-F238E27FC236}">
                  <a16:creationId xmlns:a16="http://schemas.microsoft.com/office/drawing/2014/main" id="{73F693CB-1462-492C-B70D-688E87C454A3}"/>
                </a:ext>
              </a:extLst>
            </p:cNvPr>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2" name="Google Shape;43044;p18">
              <a:extLst>
                <a:ext uri="{FF2B5EF4-FFF2-40B4-BE49-F238E27FC236}">
                  <a16:creationId xmlns:a16="http://schemas.microsoft.com/office/drawing/2014/main" id="{AC3A277B-3B68-4D15-B060-7C0775DAFAFC}"/>
                </a:ext>
              </a:extLst>
            </p:cNvPr>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3" name="Google Shape;43045;p18">
              <a:extLst>
                <a:ext uri="{FF2B5EF4-FFF2-40B4-BE49-F238E27FC236}">
                  <a16:creationId xmlns:a16="http://schemas.microsoft.com/office/drawing/2014/main" id="{DB1AA440-6671-49E1-A812-F2612B5717C3}"/>
                </a:ext>
              </a:extLst>
            </p:cNvPr>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4" name="Google Shape;43046;p18">
              <a:extLst>
                <a:ext uri="{FF2B5EF4-FFF2-40B4-BE49-F238E27FC236}">
                  <a16:creationId xmlns:a16="http://schemas.microsoft.com/office/drawing/2014/main" id="{6E856FAE-87E8-4643-9FB3-B4615BB95BB1}"/>
                </a:ext>
              </a:extLst>
            </p:cNvPr>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5" name="Google Shape;43047;p18">
              <a:extLst>
                <a:ext uri="{FF2B5EF4-FFF2-40B4-BE49-F238E27FC236}">
                  <a16:creationId xmlns:a16="http://schemas.microsoft.com/office/drawing/2014/main" id="{1485CBC8-B9FF-43C2-AFAD-5F0BB532D3F9}"/>
                </a:ext>
              </a:extLst>
            </p:cNvPr>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6" name="Google Shape;43048;p18">
              <a:extLst>
                <a:ext uri="{FF2B5EF4-FFF2-40B4-BE49-F238E27FC236}">
                  <a16:creationId xmlns:a16="http://schemas.microsoft.com/office/drawing/2014/main" id="{623179C3-6DA9-4D9F-8B63-543ADA105732}"/>
                </a:ext>
              </a:extLst>
            </p:cNvPr>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7" name="Google Shape;43049;p18">
              <a:extLst>
                <a:ext uri="{FF2B5EF4-FFF2-40B4-BE49-F238E27FC236}">
                  <a16:creationId xmlns:a16="http://schemas.microsoft.com/office/drawing/2014/main" id="{62CCFC69-7F2E-4495-95D4-DD09E037BC11}"/>
                </a:ext>
              </a:extLst>
            </p:cNvPr>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8" name="Google Shape;43050;p18">
              <a:extLst>
                <a:ext uri="{FF2B5EF4-FFF2-40B4-BE49-F238E27FC236}">
                  <a16:creationId xmlns:a16="http://schemas.microsoft.com/office/drawing/2014/main" id="{03C5B0C4-804F-40C1-81A6-912A7FBDCE72}"/>
                </a:ext>
              </a:extLst>
            </p:cNvPr>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39" name="Google Shape;43051;p18">
              <a:extLst>
                <a:ext uri="{FF2B5EF4-FFF2-40B4-BE49-F238E27FC236}">
                  <a16:creationId xmlns:a16="http://schemas.microsoft.com/office/drawing/2014/main" id="{F2AE1985-AAB0-438A-AC95-AAE07F1983FB}"/>
                </a:ext>
              </a:extLst>
            </p:cNvPr>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0" name="Google Shape;43052;p18">
              <a:extLst>
                <a:ext uri="{FF2B5EF4-FFF2-40B4-BE49-F238E27FC236}">
                  <a16:creationId xmlns:a16="http://schemas.microsoft.com/office/drawing/2014/main" id="{0F88A961-B10A-42CC-B1E2-38A99D175292}"/>
                </a:ext>
              </a:extLst>
            </p:cNvPr>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1" name="Google Shape;43053;p18">
              <a:extLst>
                <a:ext uri="{FF2B5EF4-FFF2-40B4-BE49-F238E27FC236}">
                  <a16:creationId xmlns:a16="http://schemas.microsoft.com/office/drawing/2014/main" id="{B1161D61-0270-4096-BA75-A12D2F6E8252}"/>
                </a:ext>
              </a:extLst>
            </p:cNvPr>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2" name="Google Shape;43054;p18">
              <a:extLst>
                <a:ext uri="{FF2B5EF4-FFF2-40B4-BE49-F238E27FC236}">
                  <a16:creationId xmlns:a16="http://schemas.microsoft.com/office/drawing/2014/main" id="{EF6A34D1-3B97-4927-9F9E-AC91C0E3C9B6}"/>
                </a:ext>
              </a:extLst>
            </p:cNvPr>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3" name="Google Shape;43055;p18">
              <a:extLst>
                <a:ext uri="{FF2B5EF4-FFF2-40B4-BE49-F238E27FC236}">
                  <a16:creationId xmlns:a16="http://schemas.microsoft.com/office/drawing/2014/main" id="{47DA7FE7-EE13-435F-AF44-C9EF86286D07}"/>
                </a:ext>
              </a:extLst>
            </p:cNvPr>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4" name="Google Shape;43056;p18">
              <a:extLst>
                <a:ext uri="{FF2B5EF4-FFF2-40B4-BE49-F238E27FC236}">
                  <a16:creationId xmlns:a16="http://schemas.microsoft.com/office/drawing/2014/main" id="{E0C31440-A0EA-4AFE-ADB0-7CD371C43435}"/>
                </a:ext>
              </a:extLst>
            </p:cNvPr>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5" name="Google Shape;43057;p18">
              <a:extLst>
                <a:ext uri="{FF2B5EF4-FFF2-40B4-BE49-F238E27FC236}">
                  <a16:creationId xmlns:a16="http://schemas.microsoft.com/office/drawing/2014/main" id="{49560D2F-F77D-4359-8014-B242CA2F6707}"/>
                </a:ext>
              </a:extLst>
            </p:cNvPr>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6" name="Google Shape;43058;p18">
              <a:extLst>
                <a:ext uri="{FF2B5EF4-FFF2-40B4-BE49-F238E27FC236}">
                  <a16:creationId xmlns:a16="http://schemas.microsoft.com/office/drawing/2014/main" id="{BC8B84BA-3928-4416-8B21-4589BC6C3902}"/>
                </a:ext>
              </a:extLst>
            </p:cNvPr>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7" name="Google Shape;43059;p18">
              <a:extLst>
                <a:ext uri="{FF2B5EF4-FFF2-40B4-BE49-F238E27FC236}">
                  <a16:creationId xmlns:a16="http://schemas.microsoft.com/office/drawing/2014/main" id="{BB128CB0-5030-4256-9884-C9C6A50A3D7F}"/>
                </a:ext>
              </a:extLst>
            </p:cNvPr>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8" name="Google Shape;43060;p18">
              <a:extLst>
                <a:ext uri="{FF2B5EF4-FFF2-40B4-BE49-F238E27FC236}">
                  <a16:creationId xmlns:a16="http://schemas.microsoft.com/office/drawing/2014/main" id="{64ECF26D-519F-418B-92EE-CE6229FF6FFC}"/>
                </a:ext>
              </a:extLst>
            </p:cNvPr>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49" name="Google Shape;43061;p18">
              <a:extLst>
                <a:ext uri="{FF2B5EF4-FFF2-40B4-BE49-F238E27FC236}">
                  <a16:creationId xmlns:a16="http://schemas.microsoft.com/office/drawing/2014/main" id="{BF5D2373-0E9E-47B9-9A99-1EF4593E4AED}"/>
                </a:ext>
              </a:extLst>
            </p:cNvPr>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0" name="Google Shape;43062;p18">
              <a:extLst>
                <a:ext uri="{FF2B5EF4-FFF2-40B4-BE49-F238E27FC236}">
                  <a16:creationId xmlns:a16="http://schemas.microsoft.com/office/drawing/2014/main" id="{C858330A-FDC3-4B62-9309-00F006785C9D}"/>
                </a:ext>
              </a:extLst>
            </p:cNvPr>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1" name="Google Shape;43063;p18">
              <a:extLst>
                <a:ext uri="{FF2B5EF4-FFF2-40B4-BE49-F238E27FC236}">
                  <a16:creationId xmlns:a16="http://schemas.microsoft.com/office/drawing/2014/main" id="{F4799369-CE47-425D-91F1-3EF9C3AB687E}"/>
                </a:ext>
              </a:extLst>
            </p:cNvPr>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2" name="Google Shape;43064;p18">
              <a:extLst>
                <a:ext uri="{FF2B5EF4-FFF2-40B4-BE49-F238E27FC236}">
                  <a16:creationId xmlns:a16="http://schemas.microsoft.com/office/drawing/2014/main" id="{D78F58F7-DA30-46DB-B621-D65294F9BF1F}"/>
                </a:ext>
              </a:extLst>
            </p:cNvPr>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3" name="Google Shape;43065;p18">
              <a:extLst>
                <a:ext uri="{FF2B5EF4-FFF2-40B4-BE49-F238E27FC236}">
                  <a16:creationId xmlns:a16="http://schemas.microsoft.com/office/drawing/2014/main" id="{C114F485-F7A3-4E17-B9AA-60CBAB36357C}"/>
                </a:ext>
              </a:extLst>
            </p:cNvPr>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4" name="Google Shape;43066;p18">
              <a:extLst>
                <a:ext uri="{FF2B5EF4-FFF2-40B4-BE49-F238E27FC236}">
                  <a16:creationId xmlns:a16="http://schemas.microsoft.com/office/drawing/2014/main" id="{9EFE4103-BF9E-4B7B-A152-A28EBE57C502}"/>
                </a:ext>
              </a:extLst>
            </p:cNvPr>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5" name="Google Shape;43067;p18">
              <a:extLst>
                <a:ext uri="{FF2B5EF4-FFF2-40B4-BE49-F238E27FC236}">
                  <a16:creationId xmlns:a16="http://schemas.microsoft.com/office/drawing/2014/main" id="{89150040-7270-402A-83B7-916A97763357}"/>
                </a:ext>
              </a:extLst>
            </p:cNvPr>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6" name="Google Shape;43068;p18">
              <a:extLst>
                <a:ext uri="{FF2B5EF4-FFF2-40B4-BE49-F238E27FC236}">
                  <a16:creationId xmlns:a16="http://schemas.microsoft.com/office/drawing/2014/main" id="{375F25CD-25E3-403B-91A6-BC91DD9FB897}"/>
                </a:ext>
              </a:extLst>
            </p:cNvPr>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7" name="Google Shape;43069;p18">
              <a:extLst>
                <a:ext uri="{FF2B5EF4-FFF2-40B4-BE49-F238E27FC236}">
                  <a16:creationId xmlns:a16="http://schemas.microsoft.com/office/drawing/2014/main" id="{B4B1FE64-BC91-4218-964D-360AD048E059}"/>
                </a:ext>
              </a:extLst>
            </p:cNvPr>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8" name="Google Shape;43070;p18">
              <a:extLst>
                <a:ext uri="{FF2B5EF4-FFF2-40B4-BE49-F238E27FC236}">
                  <a16:creationId xmlns:a16="http://schemas.microsoft.com/office/drawing/2014/main" id="{5DE9F2ED-42E2-42F1-A134-A0306ABD845B}"/>
                </a:ext>
              </a:extLst>
            </p:cNvPr>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59" name="Google Shape;43071;p18">
              <a:extLst>
                <a:ext uri="{FF2B5EF4-FFF2-40B4-BE49-F238E27FC236}">
                  <a16:creationId xmlns:a16="http://schemas.microsoft.com/office/drawing/2014/main" id="{A263D28C-680E-4AE0-9AC0-F98235D87CF6}"/>
                </a:ext>
              </a:extLst>
            </p:cNvPr>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0" name="Google Shape;43072;p18">
              <a:extLst>
                <a:ext uri="{FF2B5EF4-FFF2-40B4-BE49-F238E27FC236}">
                  <a16:creationId xmlns:a16="http://schemas.microsoft.com/office/drawing/2014/main" id="{2249FE0D-AA34-42AE-9869-0D7EF035E0B3}"/>
                </a:ext>
              </a:extLst>
            </p:cNvPr>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1" name="Google Shape;43073;p18">
              <a:extLst>
                <a:ext uri="{FF2B5EF4-FFF2-40B4-BE49-F238E27FC236}">
                  <a16:creationId xmlns:a16="http://schemas.microsoft.com/office/drawing/2014/main" id="{80DF85A3-0B82-4683-8141-827EA97490FA}"/>
                </a:ext>
              </a:extLst>
            </p:cNvPr>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2" name="Google Shape;43074;p18">
              <a:extLst>
                <a:ext uri="{FF2B5EF4-FFF2-40B4-BE49-F238E27FC236}">
                  <a16:creationId xmlns:a16="http://schemas.microsoft.com/office/drawing/2014/main" id="{0C301BF4-6ABF-49E8-B590-1B5D21F78C6E}"/>
                </a:ext>
              </a:extLst>
            </p:cNvPr>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3" name="Google Shape;43075;p18">
              <a:extLst>
                <a:ext uri="{FF2B5EF4-FFF2-40B4-BE49-F238E27FC236}">
                  <a16:creationId xmlns:a16="http://schemas.microsoft.com/office/drawing/2014/main" id="{B8E54A5B-2D90-4343-8597-437AABAD82FF}"/>
                </a:ext>
              </a:extLst>
            </p:cNvPr>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4" name="Google Shape;43076;p18">
              <a:extLst>
                <a:ext uri="{FF2B5EF4-FFF2-40B4-BE49-F238E27FC236}">
                  <a16:creationId xmlns:a16="http://schemas.microsoft.com/office/drawing/2014/main" id="{0774D8B5-5119-4DAE-96B9-E9623260BDA6}"/>
                </a:ext>
              </a:extLst>
            </p:cNvPr>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5" name="Google Shape;43077;p18">
              <a:extLst>
                <a:ext uri="{FF2B5EF4-FFF2-40B4-BE49-F238E27FC236}">
                  <a16:creationId xmlns:a16="http://schemas.microsoft.com/office/drawing/2014/main" id="{A80D491B-8443-4BC8-B8E0-1AFFD3537E08}"/>
                </a:ext>
              </a:extLst>
            </p:cNvPr>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6" name="Google Shape;43078;p18">
              <a:extLst>
                <a:ext uri="{FF2B5EF4-FFF2-40B4-BE49-F238E27FC236}">
                  <a16:creationId xmlns:a16="http://schemas.microsoft.com/office/drawing/2014/main" id="{703A3A1B-EC59-4D10-B64B-E76FCB68FF3E}"/>
                </a:ext>
              </a:extLst>
            </p:cNvPr>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7" name="Google Shape;43079;p18">
              <a:extLst>
                <a:ext uri="{FF2B5EF4-FFF2-40B4-BE49-F238E27FC236}">
                  <a16:creationId xmlns:a16="http://schemas.microsoft.com/office/drawing/2014/main" id="{64FA8BCD-3916-49FB-AEC0-F5C96CEF6B14}"/>
                </a:ext>
              </a:extLst>
            </p:cNvPr>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8" name="Google Shape;43080;p18">
              <a:extLst>
                <a:ext uri="{FF2B5EF4-FFF2-40B4-BE49-F238E27FC236}">
                  <a16:creationId xmlns:a16="http://schemas.microsoft.com/office/drawing/2014/main" id="{08BEFC4B-D691-46B9-AB5B-DC9B92B80AB6}"/>
                </a:ext>
              </a:extLst>
            </p:cNvPr>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69" name="Google Shape;43081;p18">
              <a:extLst>
                <a:ext uri="{FF2B5EF4-FFF2-40B4-BE49-F238E27FC236}">
                  <a16:creationId xmlns:a16="http://schemas.microsoft.com/office/drawing/2014/main" id="{E7DE1F11-DC37-4B0B-9788-DD0D4A3D3999}"/>
                </a:ext>
              </a:extLst>
            </p:cNvPr>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0" name="Google Shape;43082;p18">
              <a:extLst>
                <a:ext uri="{FF2B5EF4-FFF2-40B4-BE49-F238E27FC236}">
                  <a16:creationId xmlns:a16="http://schemas.microsoft.com/office/drawing/2014/main" id="{1FABDAAA-F5F2-40AA-BC0E-012CD835E48A}"/>
                </a:ext>
              </a:extLst>
            </p:cNvPr>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1" name="Google Shape;43083;p18">
              <a:extLst>
                <a:ext uri="{FF2B5EF4-FFF2-40B4-BE49-F238E27FC236}">
                  <a16:creationId xmlns:a16="http://schemas.microsoft.com/office/drawing/2014/main" id="{326F7696-9CBD-419E-98DE-6D49BC566101}"/>
                </a:ext>
              </a:extLst>
            </p:cNvPr>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2" name="Google Shape;43084;p18">
              <a:extLst>
                <a:ext uri="{FF2B5EF4-FFF2-40B4-BE49-F238E27FC236}">
                  <a16:creationId xmlns:a16="http://schemas.microsoft.com/office/drawing/2014/main" id="{85C24AB8-AB7B-4B1F-A0BB-4863CC7B914A}"/>
                </a:ext>
              </a:extLst>
            </p:cNvPr>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3" name="Google Shape;43085;p18">
              <a:extLst>
                <a:ext uri="{FF2B5EF4-FFF2-40B4-BE49-F238E27FC236}">
                  <a16:creationId xmlns:a16="http://schemas.microsoft.com/office/drawing/2014/main" id="{FACDC8C1-58AE-4A17-A952-69C4B51E271E}"/>
                </a:ext>
              </a:extLst>
            </p:cNvPr>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4" name="Google Shape;43086;p18">
              <a:extLst>
                <a:ext uri="{FF2B5EF4-FFF2-40B4-BE49-F238E27FC236}">
                  <a16:creationId xmlns:a16="http://schemas.microsoft.com/office/drawing/2014/main" id="{15F848EF-70BA-4F58-A05A-D1247955F194}"/>
                </a:ext>
              </a:extLst>
            </p:cNvPr>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5" name="Google Shape;43087;p18">
              <a:extLst>
                <a:ext uri="{FF2B5EF4-FFF2-40B4-BE49-F238E27FC236}">
                  <a16:creationId xmlns:a16="http://schemas.microsoft.com/office/drawing/2014/main" id="{3AE8718E-8027-4DAB-8D3C-6E9FEE11408D}"/>
                </a:ext>
              </a:extLst>
            </p:cNvPr>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6" name="Google Shape;43088;p18">
              <a:extLst>
                <a:ext uri="{FF2B5EF4-FFF2-40B4-BE49-F238E27FC236}">
                  <a16:creationId xmlns:a16="http://schemas.microsoft.com/office/drawing/2014/main" id="{8C86583D-7DD4-462C-9E70-94A7C2983F27}"/>
                </a:ext>
              </a:extLst>
            </p:cNvPr>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7" name="Google Shape;43089;p18">
              <a:extLst>
                <a:ext uri="{FF2B5EF4-FFF2-40B4-BE49-F238E27FC236}">
                  <a16:creationId xmlns:a16="http://schemas.microsoft.com/office/drawing/2014/main" id="{7556E3AC-BE5F-4DDF-A9FE-1E9EE243FDB1}"/>
                </a:ext>
              </a:extLst>
            </p:cNvPr>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8" name="Google Shape;43090;p18">
              <a:extLst>
                <a:ext uri="{FF2B5EF4-FFF2-40B4-BE49-F238E27FC236}">
                  <a16:creationId xmlns:a16="http://schemas.microsoft.com/office/drawing/2014/main" id="{E9A4188F-C00F-4FFA-A6C1-53FE86A2BC3E}"/>
                </a:ext>
              </a:extLst>
            </p:cNvPr>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79" name="Google Shape;43091;p18">
              <a:extLst>
                <a:ext uri="{FF2B5EF4-FFF2-40B4-BE49-F238E27FC236}">
                  <a16:creationId xmlns:a16="http://schemas.microsoft.com/office/drawing/2014/main" id="{99CFC347-183C-4F2C-8300-E8CAFEB6487E}"/>
                </a:ext>
              </a:extLst>
            </p:cNvPr>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0" name="Google Shape;43092;p18">
              <a:extLst>
                <a:ext uri="{FF2B5EF4-FFF2-40B4-BE49-F238E27FC236}">
                  <a16:creationId xmlns:a16="http://schemas.microsoft.com/office/drawing/2014/main" id="{DB12674F-44B1-4BA9-AF59-0855076DD399}"/>
                </a:ext>
              </a:extLst>
            </p:cNvPr>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1" name="Google Shape;43093;p18">
              <a:extLst>
                <a:ext uri="{FF2B5EF4-FFF2-40B4-BE49-F238E27FC236}">
                  <a16:creationId xmlns:a16="http://schemas.microsoft.com/office/drawing/2014/main" id="{0B0FBDA0-917F-4287-B6F2-43A338554B3A}"/>
                </a:ext>
              </a:extLst>
            </p:cNvPr>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2" name="Google Shape;43094;p18">
              <a:extLst>
                <a:ext uri="{FF2B5EF4-FFF2-40B4-BE49-F238E27FC236}">
                  <a16:creationId xmlns:a16="http://schemas.microsoft.com/office/drawing/2014/main" id="{2D3A6517-B029-4D2C-BC04-9418828AC86F}"/>
                </a:ext>
              </a:extLst>
            </p:cNvPr>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3" name="Google Shape;43095;p18">
              <a:extLst>
                <a:ext uri="{FF2B5EF4-FFF2-40B4-BE49-F238E27FC236}">
                  <a16:creationId xmlns:a16="http://schemas.microsoft.com/office/drawing/2014/main" id="{BD661BD0-001E-4E87-979F-E40CA7B49D82}"/>
                </a:ext>
              </a:extLst>
            </p:cNvPr>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4" name="Google Shape;43096;p18">
              <a:extLst>
                <a:ext uri="{FF2B5EF4-FFF2-40B4-BE49-F238E27FC236}">
                  <a16:creationId xmlns:a16="http://schemas.microsoft.com/office/drawing/2014/main" id="{4983A230-93CF-4DAA-9C0C-8B3E3B5BF7B2}"/>
                </a:ext>
              </a:extLst>
            </p:cNvPr>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5" name="Google Shape;43097;p18">
              <a:extLst>
                <a:ext uri="{FF2B5EF4-FFF2-40B4-BE49-F238E27FC236}">
                  <a16:creationId xmlns:a16="http://schemas.microsoft.com/office/drawing/2014/main" id="{FCC2274F-11DB-4401-B8AF-EC51789C2191}"/>
                </a:ext>
              </a:extLst>
            </p:cNvPr>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6" name="Google Shape;43098;p18">
              <a:extLst>
                <a:ext uri="{FF2B5EF4-FFF2-40B4-BE49-F238E27FC236}">
                  <a16:creationId xmlns:a16="http://schemas.microsoft.com/office/drawing/2014/main" id="{86BFA5DD-579D-4149-8456-E0BDC0F93C2E}"/>
                </a:ext>
              </a:extLst>
            </p:cNvPr>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87" name="Google Shape;43099;p18">
              <a:extLst>
                <a:ext uri="{FF2B5EF4-FFF2-40B4-BE49-F238E27FC236}">
                  <a16:creationId xmlns:a16="http://schemas.microsoft.com/office/drawing/2014/main" id="{B10D38C4-FDE5-449F-9BB2-63196F1A5283}"/>
                </a:ext>
              </a:extLst>
            </p:cNvPr>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347158075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53913"/>
        <p:cNvGrpSpPr/>
        <p:nvPr/>
      </p:nvGrpSpPr>
      <p:grpSpPr>
        <a:xfrm>
          <a:off x="0" y="0"/>
          <a:ext cx="0" cy="0"/>
          <a:chOff x="0" y="0"/>
          <a:chExt cx="0" cy="0"/>
        </a:xfrm>
      </p:grpSpPr>
      <p:grpSp>
        <p:nvGrpSpPr>
          <p:cNvPr id="53914" name="Google Shape;53914;p23"/>
          <p:cNvGrpSpPr/>
          <p:nvPr/>
        </p:nvGrpSpPr>
        <p:grpSpPr>
          <a:xfrm>
            <a:off x="0" y="0"/>
            <a:ext cx="12192000" cy="6858000"/>
            <a:chOff x="0" y="0"/>
            <a:chExt cx="9144000" cy="5143500"/>
          </a:xfrm>
        </p:grpSpPr>
        <p:sp>
          <p:nvSpPr>
            <p:cNvPr id="53915" name="Google Shape;53915;p2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6" name="Google Shape;53916;p2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7" name="Google Shape;53917;p2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8" name="Google Shape;53918;p2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9" name="Google Shape;53919;p2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0" name="Google Shape;53920;p2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1" name="Google Shape;53921;p2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2" name="Google Shape;53922;p2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3" name="Google Shape;53923;p2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4" name="Google Shape;53924;p2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5" name="Google Shape;53925;p2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6" name="Google Shape;53926;p2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7" name="Google Shape;53927;p2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8" name="Google Shape;53928;p2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9" name="Google Shape;53929;p2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0" name="Google Shape;53930;p2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1" name="Google Shape;53931;p2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2" name="Google Shape;53932;p2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3" name="Google Shape;53933;p2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4" name="Google Shape;53934;p2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5" name="Google Shape;53935;p2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6" name="Google Shape;53936;p2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7" name="Google Shape;53937;p2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8" name="Google Shape;53938;p2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9" name="Google Shape;53939;p2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0" name="Google Shape;53940;p2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1" name="Google Shape;53941;p2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2" name="Google Shape;53942;p2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3" name="Google Shape;53943;p2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4" name="Google Shape;53944;p2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5" name="Google Shape;53945;p2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6" name="Google Shape;53946;p2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7" name="Google Shape;53947;p2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8" name="Google Shape;53948;p2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9" name="Google Shape;53949;p2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0" name="Google Shape;53950;p2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1" name="Google Shape;53951;p2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2" name="Google Shape;53952;p2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3" name="Google Shape;53953;p2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4" name="Google Shape;53954;p2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5" name="Google Shape;53955;p2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6" name="Google Shape;53956;p2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7" name="Google Shape;53957;p2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8" name="Google Shape;53958;p2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9" name="Google Shape;53959;p2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0" name="Google Shape;53960;p2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1" name="Google Shape;53961;p2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2" name="Google Shape;53962;p2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3" name="Google Shape;53963;p2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4" name="Google Shape;53964;p2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5" name="Google Shape;53965;p2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6" name="Google Shape;53966;p2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7" name="Google Shape;53967;p2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8" name="Google Shape;53968;p2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9" name="Google Shape;53969;p2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0" name="Google Shape;53970;p2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1" name="Google Shape;53971;p2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2" name="Google Shape;53972;p2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3" name="Google Shape;53973;p2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4" name="Google Shape;53974;p2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5" name="Google Shape;53975;p2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6" name="Google Shape;53976;p2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7" name="Google Shape;53977;p2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8" name="Google Shape;53978;p2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9" name="Google Shape;53979;p2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0" name="Google Shape;53980;p2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1" name="Google Shape;53981;p2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2" name="Google Shape;53982;p2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3" name="Google Shape;53983;p2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4" name="Google Shape;53984;p2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5" name="Google Shape;53985;p2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6" name="Google Shape;53986;p2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7" name="Google Shape;53987;p2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8" name="Google Shape;53988;p2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9" name="Google Shape;53989;p2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0" name="Google Shape;53990;p2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1" name="Google Shape;53991;p2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2" name="Google Shape;53992;p2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3" name="Google Shape;53993;p2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4" name="Google Shape;53994;p2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5" name="Google Shape;53995;p2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6" name="Google Shape;53996;p2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7" name="Google Shape;53997;p2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8" name="Google Shape;53998;p2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9" name="Google Shape;53999;p2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0" name="Google Shape;54000;p2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1" name="Google Shape;54001;p2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2" name="Google Shape;54002;p2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3" name="Google Shape;54003;p2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4" name="Google Shape;54004;p2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5" name="Google Shape;54005;p2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6" name="Google Shape;54006;p2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7" name="Google Shape;54007;p2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8" name="Google Shape;54008;p2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9" name="Google Shape;54009;p2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0" name="Google Shape;54010;p2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1" name="Google Shape;54011;p2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2" name="Google Shape;54012;p2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3" name="Google Shape;54013;p2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4" name="Google Shape;54014;p2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5" name="Google Shape;54015;p2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6" name="Google Shape;54016;p2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7" name="Google Shape;54017;p2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8" name="Google Shape;54018;p2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9" name="Google Shape;54019;p2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0" name="Google Shape;54020;p2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1" name="Google Shape;54021;p2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2" name="Google Shape;54022;p2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3" name="Google Shape;54023;p2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4" name="Google Shape;54024;p2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5" name="Google Shape;54025;p2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6" name="Google Shape;54026;p2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7" name="Google Shape;54027;p2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8" name="Google Shape;54028;p2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9" name="Google Shape;54029;p2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0" name="Google Shape;54030;p2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1" name="Google Shape;54031;p2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2" name="Google Shape;54032;p2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3" name="Google Shape;54033;p2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4" name="Google Shape;54034;p2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5" name="Google Shape;54035;p2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6" name="Google Shape;54036;p2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7" name="Google Shape;54037;p2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8" name="Google Shape;54038;p2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9" name="Google Shape;54039;p2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0" name="Google Shape;54040;p2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1" name="Google Shape;54041;p2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2" name="Google Shape;54042;p2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3" name="Google Shape;54043;p2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4" name="Google Shape;54044;p2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5" name="Google Shape;54045;p2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6" name="Google Shape;54046;p2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7" name="Google Shape;54047;p2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8" name="Google Shape;54048;p2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9" name="Google Shape;54049;p2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0" name="Google Shape;54050;p2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1" name="Google Shape;54051;p2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2" name="Google Shape;54052;p2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3" name="Google Shape;54053;p2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4" name="Google Shape;54054;p2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5" name="Google Shape;54055;p2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6" name="Google Shape;54056;p2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7" name="Google Shape;54057;p2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8" name="Google Shape;54058;p2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9" name="Google Shape;54059;p2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0" name="Google Shape;54060;p2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1" name="Google Shape;54061;p2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2" name="Google Shape;54062;p2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3" name="Google Shape;54063;p2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4" name="Google Shape;54064;p2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5" name="Google Shape;54065;p2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6" name="Google Shape;54066;p2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7" name="Google Shape;54067;p2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8" name="Google Shape;54068;p2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9" name="Google Shape;54069;p2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0" name="Google Shape;54070;p2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1" name="Google Shape;54071;p2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2" name="Google Shape;54072;p2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3" name="Google Shape;54073;p2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4" name="Google Shape;54074;p2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5" name="Google Shape;54075;p2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6" name="Google Shape;54076;p2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7" name="Google Shape;54077;p2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8" name="Google Shape;54078;p2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9" name="Google Shape;54079;p2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0" name="Google Shape;54080;p2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1" name="Google Shape;54081;p2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2" name="Google Shape;54082;p2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3" name="Google Shape;54083;p2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4" name="Google Shape;54084;p2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5" name="Google Shape;54085;p2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6" name="Google Shape;54086;p2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7" name="Google Shape;54087;p2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8" name="Google Shape;54088;p2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9" name="Google Shape;54089;p2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0" name="Google Shape;54090;p2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1" name="Google Shape;54091;p2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2" name="Google Shape;54092;p2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3" name="Google Shape;54093;p2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4" name="Google Shape;54094;p2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5" name="Google Shape;54095;p2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6" name="Google Shape;54096;p2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7" name="Google Shape;54097;p2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8" name="Google Shape;54098;p2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9" name="Google Shape;54099;p2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0" name="Google Shape;54100;p2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1" name="Google Shape;54101;p2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2" name="Google Shape;54102;p2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3" name="Google Shape;54103;p2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4" name="Google Shape;54104;p2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5" name="Google Shape;54105;p2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6" name="Google Shape;54106;p2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7" name="Google Shape;54107;p2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8" name="Google Shape;54108;p2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9" name="Google Shape;54109;p2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0" name="Google Shape;54110;p2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1" name="Google Shape;54111;p2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2" name="Google Shape;54112;p2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3" name="Google Shape;54113;p2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4" name="Google Shape;54114;p2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5" name="Google Shape;54115;p2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6" name="Google Shape;54116;p2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7" name="Google Shape;54117;p2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8" name="Google Shape;54118;p2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9" name="Google Shape;54119;p2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0" name="Google Shape;54120;p2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1" name="Google Shape;54121;p2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2" name="Google Shape;54122;p2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3" name="Google Shape;54123;p2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4" name="Google Shape;54124;p2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5" name="Google Shape;54125;p2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6" name="Google Shape;54126;p2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7" name="Google Shape;54127;p2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8" name="Google Shape;54128;p2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9" name="Google Shape;54129;p2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0" name="Google Shape;54130;p2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1" name="Google Shape;54131;p2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2" name="Google Shape;54132;p2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3" name="Google Shape;54133;p2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4" name="Google Shape;54134;p2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5" name="Google Shape;54135;p2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6" name="Google Shape;54136;p2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7" name="Google Shape;54137;p2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8" name="Google Shape;54138;p2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9" name="Google Shape;54139;p2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0" name="Google Shape;54140;p2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1" name="Google Shape;54141;p2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2" name="Google Shape;54142;p2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3" name="Google Shape;54143;p2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4" name="Google Shape;54144;p2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5" name="Google Shape;54145;p2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6" name="Google Shape;54146;p2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7" name="Google Shape;54147;p2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8" name="Google Shape;54148;p2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9" name="Google Shape;54149;p2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0" name="Google Shape;54150;p2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1" name="Google Shape;54151;p2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2" name="Google Shape;54152;p2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3" name="Google Shape;54153;p2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4" name="Google Shape;54154;p2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5" name="Google Shape;54155;p2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6" name="Google Shape;54156;p2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7" name="Google Shape;54157;p2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8" name="Google Shape;54158;p2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9" name="Google Shape;54159;p2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0" name="Google Shape;54160;p2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1" name="Google Shape;54161;p2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2" name="Google Shape;54162;p2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3" name="Google Shape;54163;p2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4" name="Google Shape;54164;p2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5" name="Google Shape;54165;p2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6" name="Google Shape;54166;p2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7" name="Google Shape;54167;p2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8" name="Google Shape;54168;p2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9" name="Google Shape;54169;p2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0" name="Google Shape;54170;p2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1" name="Google Shape;54171;p2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2" name="Google Shape;54172;p2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3" name="Google Shape;54173;p2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4" name="Google Shape;54174;p2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5" name="Google Shape;54175;p2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6" name="Google Shape;54176;p2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7" name="Google Shape;54177;p2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8" name="Google Shape;54178;p2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9" name="Google Shape;54179;p2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0" name="Google Shape;54180;p2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1" name="Google Shape;54181;p2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2" name="Google Shape;54182;p2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3" name="Google Shape;54183;p2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4" name="Google Shape;54184;p2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5" name="Google Shape;54185;p2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6" name="Google Shape;54186;p2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7" name="Google Shape;54187;p2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8" name="Google Shape;54188;p2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9" name="Google Shape;54189;p2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0" name="Google Shape;54190;p2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1" name="Google Shape;54191;p2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2" name="Google Shape;54192;p2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3" name="Google Shape;54193;p2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4" name="Google Shape;54194;p2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5" name="Google Shape;54195;p2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6" name="Google Shape;54196;p2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7" name="Google Shape;54197;p2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8" name="Google Shape;54198;p2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9" name="Google Shape;54199;p2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0" name="Google Shape;54200;p2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1" name="Google Shape;54201;p2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2" name="Google Shape;54202;p2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3" name="Google Shape;54203;p2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4" name="Google Shape;54204;p2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5" name="Google Shape;54205;p2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6" name="Google Shape;54206;p2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7" name="Google Shape;54207;p2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8" name="Google Shape;54208;p2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9" name="Google Shape;54209;p2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0" name="Google Shape;54210;p2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1" name="Google Shape;54211;p2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2" name="Google Shape;54212;p2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3" name="Google Shape;54213;p2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4" name="Google Shape;54214;p2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5" name="Google Shape;54215;p2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6" name="Google Shape;54216;p2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7" name="Google Shape;54217;p2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8" name="Google Shape;54218;p2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9" name="Google Shape;54219;p2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0" name="Google Shape;54220;p2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1" name="Google Shape;54221;p2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2" name="Google Shape;54222;p2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3" name="Google Shape;54223;p2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4" name="Google Shape;54224;p2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5" name="Google Shape;54225;p2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6" name="Google Shape;54226;p2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7" name="Google Shape;54227;p2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8" name="Google Shape;54228;p2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9" name="Google Shape;54229;p2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0" name="Google Shape;54230;p2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1" name="Google Shape;54231;p2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2" name="Google Shape;54232;p2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3" name="Google Shape;54233;p2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4" name="Google Shape;54234;p2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5" name="Google Shape;54235;p2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6" name="Google Shape;54236;p2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7" name="Google Shape;54237;p2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8" name="Google Shape;54238;p2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9" name="Google Shape;54239;p2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0" name="Google Shape;54240;p2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1" name="Google Shape;54241;p2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2" name="Google Shape;54242;p2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3" name="Google Shape;54243;p2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4" name="Google Shape;54244;p2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5" name="Google Shape;54245;p2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6" name="Google Shape;54246;p2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7" name="Google Shape;54247;p2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8" name="Google Shape;54248;p2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9" name="Google Shape;54249;p2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0" name="Google Shape;54250;p2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1" name="Google Shape;54251;p2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2" name="Google Shape;54252;p2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3" name="Google Shape;54253;p2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4" name="Google Shape;54254;p2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5" name="Google Shape;54255;p2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6" name="Google Shape;54256;p2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7" name="Google Shape;54257;p2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8" name="Google Shape;54258;p2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9" name="Google Shape;54259;p2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0" name="Google Shape;54260;p2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1" name="Google Shape;54261;p2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2" name="Google Shape;54262;p2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3" name="Google Shape;54263;p2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4" name="Google Shape;54264;p2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5" name="Google Shape;54265;p2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6" name="Google Shape;54266;p2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7" name="Google Shape;54267;p2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8" name="Google Shape;54268;p2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9" name="Google Shape;54269;p2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0" name="Google Shape;54270;p2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1" name="Google Shape;54271;p2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2" name="Google Shape;54272;p2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3" name="Google Shape;54273;p2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4" name="Google Shape;54274;p2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5" name="Google Shape;54275;p2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6" name="Google Shape;54276;p2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7" name="Google Shape;54277;p2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8" name="Google Shape;54278;p2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9" name="Google Shape;54279;p2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0" name="Google Shape;54280;p2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1" name="Google Shape;54281;p2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2" name="Google Shape;54282;p2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3" name="Google Shape;54283;p2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4" name="Google Shape;54284;p2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5" name="Google Shape;54285;p2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6" name="Google Shape;54286;p2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7" name="Google Shape;54287;p2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8" name="Google Shape;54288;p2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9" name="Google Shape;54289;p2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0" name="Google Shape;54290;p2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1" name="Google Shape;54291;p2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2" name="Google Shape;54292;p2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3" name="Google Shape;54293;p2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4" name="Google Shape;54294;p2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5" name="Google Shape;54295;p2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6" name="Google Shape;54296;p2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7" name="Google Shape;54297;p2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8" name="Google Shape;54298;p2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9" name="Google Shape;54299;p2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0" name="Google Shape;54300;p2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1" name="Google Shape;54301;p2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2" name="Google Shape;54302;p2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3" name="Google Shape;54303;p2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4" name="Google Shape;54304;p2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5" name="Google Shape;54305;p2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6" name="Google Shape;54306;p2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7" name="Google Shape;54307;p2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8" name="Google Shape;54308;p2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9" name="Google Shape;54309;p2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0" name="Google Shape;54310;p2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1" name="Google Shape;54311;p2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2" name="Google Shape;54312;p2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3" name="Google Shape;54313;p2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4" name="Google Shape;54314;p2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5" name="Google Shape;54315;p2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6" name="Google Shape;54316;p2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7" name="Google Shape;54317;p2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8" name="Google Shape;54318;p2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9" name="Google Shape;54319;p2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0" name="Google Shape;54320;p2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1" name="Google Shape;54321;p2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2" name="Google Shape;54322;p2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3" name="Google Shape;54323;p2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4" name="Google Shape;54324;p2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5" name="Google Shape;54325;p2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6" name="Google Shape;54326;p2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7" name="Google Shape;54327;p2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8" name="Google Shape;54328;p2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9" name="Google Shape;54329;p2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0" name="Google Shape;54330;p2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1" name="Google Shape;54331;p2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2" name="Google Shape;54332;p2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3" name="Google Shape;54333;p2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4" name="Google Shape;54334;p2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5" name="Google Shape;54335;p2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6" name="Google Shape;54336;p2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7" name="Google Shape;54337;p2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8" name="Google Shape;54338;p2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9" name="Google Shape;54339;p2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0" name="Google Shape;54340;p2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1" name="Google Shape;54341;p2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2" name="Google Shape;54342;p2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3" name="Google Shape;54343;p2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4" name="Google Shape;54344;p2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5" name="Google Shape;54345;p2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6" name="Google Shape;54346;p2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7" name="Google Shape;54347;p2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8" name="Google Shape;54348;p2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9" name="Google Shape;54349;p2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0" name="Google Shape;54350;p2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1" name="Google Shape;54351;p2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2" name="Google Shape;54352;p2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3" name="Google Shape;54353;p2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4" name="Google Shape;54354;p2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5" name="Google Shape;54355;p2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6" name="Google Shape;54356;p2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7" name="Google Shape;54357;p2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8" name="Google Shape;54358;p2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9" name="Google Shape;54359;p2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0" name="Google Shape;54360;p2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1" name="Google Shape;54361;p2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2" name="Google Shape;54362;p2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3" name="Google Shape;54363;p2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4" name="Google Shape;54364;p2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5" name="Google Shape;54365;p2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6" name="Google Shape;54366;p2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7" name="Google Shape;54367;p2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8" name="Google Shape;54368;p2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9" name="Google Shape;54369;p2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0" name="Google Shape;54370;p2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1" name="Google Shape;54371;p2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2" name="Google Shape;54372;p2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3" name="Google Shape;54373;p2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4" name="Google Shape;54374;p2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5" name="Google Shape;54375;p2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6" name="Google Shape;54376;p2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7" name="Google Shape;54377;p2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8" name="Google Shape;54378;p2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9" name="Google Shape;54379;p2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0" name="Google Shape;54380;p2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1" name="Google Shape;54381;p2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2" name="Google Shape;54382;p2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3" name="Google Shape;54383;p2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4" name="Google Shape;54384;p2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5" name="Google Shape;54385;p2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6" name="Google Shape;54386;p2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7" name="Google Shape;54387;p2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8" name="Google Shape;54388;p2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9" name="Google Shape;54389;p2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0" name="Google Shape;54390;p2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1" name="Google Shape;54391;p2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2" name="Google Shape;54392;p2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3" name="Google Shape;54393;p2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4" name="Google Shape;54394;p2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5" name="Google Shape;54395;p2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6" name="Google Shape;54396;p2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7" name="Google Shape;54397;p2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8" name="Google Shape;54398;p2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9" name="Google Shape;54399;p2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0" name="Google Shape;54400;p2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1" name="Google Shape;54401;p2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2" name="Google Shape;54402;p2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3" name="Google Shape;54403;p2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4" name="Google Shape;54404;p2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5" name="Google Shape;54405;p2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6" name="Google Shape;54406;p2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7" name="Google Shape;54407;p2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8" name="Google Shape;54408;p2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9" name="Google Shape;54409;p2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0" name="Google Shape;54410;p2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1" name="Google Shape;54411;p2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2" name="Google Shape;54412;p2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3" name="Google Shape;54413;p2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4" name="Google Shape;54414;p2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5" name="Google Shape;54415;p2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6" name="Google Shape;54416;p2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7" name="Google Shape;54417;p2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8" name="Google Shape;54418;p2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9" name="Google Shape;54419;p2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0" name="Google Shape;54420;p2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1" name="Google Shape;54421;p2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2" name="Google Shape;54422;p2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3" name="Google Shape;54423;p2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4" name="Google Shape;54424;p2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5" name="Google Shape;54425;p2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6" name="Google Shape;54426;p2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7" name="Google Shape;54427;p2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8" name="Google Shape;54428;p2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9" name="Google Shape;54429;p2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0" name="Google Shape;54430;p2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1" name="Google Shape;54431;p2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2" name="Google Shape;54432;p2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3" name="Google Shape;54433;p2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4" name="Google Shape;54434;p2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5" name="Google Shape;54435;p2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6" name="Google Shape;54436;p2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7" name="Google Shape;54437;p2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8" name="Google Shape;54438;p2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9" name="Google Shape;54439;p2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0" name="Google Shape;54440;p2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1" name="Google Shape;54441;p2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2" name="Google Shape;54442;p2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3" name="Google Shape;54443;p2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4" name="Google Shape;54444;p2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5" name="Google Shape;54445;p2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6" name="Google Shape;54446;p2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7" name="Google Shape;54447;p2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8" name="Google Shape;54448;p2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9" name="Google Shape;54449;p2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0" name="Google Shape;54450;p2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1" name="Google Shape;54451;p2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2" name="Google Shape;54452;p2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3" name="Google Shape;54453;p2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4" name="Google Shape;54454;p2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5" name="Google Shape;54455;p2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6" name="Google Shape;54456;p2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7" name="Google Shape;54457;p2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8" name="Google Shape;54458;p2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9" name="Google Shape;54459;p2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0" name="Google Shape;54460;p2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1" name="Google Shape;54461;p2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2" name="Google Shape;54462;p2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3" name="Google Shape;54463;p2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4" name="Google Shape;54464;p2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5" name="Google Shape;54465;p2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6" name="Google Shape;54466;p2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7" name="Google Shape;54467;p2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8" name="Google Shape;54468;p2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9" name="Google Shape;54469;p2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0" name="Google Shape;54470;p2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1" name="Google Shape;54471;p2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2" name="Google Shape;54472;p2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3" name="Google Shape;54473;p2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4" name="Google Shape;54474;p2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5" name="Google Shape;54475;p2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6" name="Google Shape;54476;p2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7" name="Google Shape;54477;p2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8" name="Google Shape;54478;p2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9" name="Google Shape;54479;p2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0" name="Google Shape;54480;p2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1" name="Google Shape;54481;p2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2" name="Google Shape;54482;p2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3" name="Google Shape;54483;p2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4" name="Google Shape;54484;p2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5" name="Google Shape;54485;p2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6" name="Google Shape;54486;p2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7" name="Google Shape;54487;p2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8" name="Google Shape;54488;p2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9" name="Google Shape;54489;p2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0" name="Google Shape;54490;p2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1" name="Google Shape;54491;p2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2" name="Google Shape;54492;p2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3" name="Google Shape;54493;p2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4" name="Google Shape;54494;p2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5" name="Google Shape;54495;p2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6" name="Google Shape;54496;p2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7" name="Google Shape;54497;p2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8" name="Google Shape;54498;p2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9" name="Google Shape;54499;p2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0" name="Google Shape;54500;p2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1" name="Google Shape;54501;p2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2" name="Google Shape;54502;p2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3" name="Google Shape;54503;p2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4" name="Google Shape;54504;p2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5" name="Google Shape;54505;p2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6" name="Google Shape;54506;p2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7" name="Google Shape;54507;p2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8" name="Google Shape;54508;p2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9" name="Google Shape;54509;p2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0" name="Google Shape;54510;p2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1" name="Google Shape;54511;p2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2" name="Google Shape;54512;p2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3" name="Google Shape;54513;p2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4" name="Google Shape;54514;p2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5" name="Google Shape;54515;p2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6" name="Google Shape;54516;p2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7" name="Google Shape;54517;p2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8" name="Google Shape;54518;p2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9" name="Google Shape;54519;p2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0" name="Google Shape;54520;p2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1" name="Google Shape;54521;p2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2" name="Google Shape;54522;p2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3" name="Google Shape;54523;p2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4" name="Google Shape;54524;p2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5" name="Google Shape;54525;p2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6" name="Google Shape;54526;p2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7" name="Google Shape;54527;p2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8" name="Google Shape;54528;p2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9" name="Google Shape;54529;p2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0" name="Google Shape;54530;p2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1" name="Google Shape;54531;p2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2" name="Google Shape;54532;p2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3" name="Google Shape;54533;p2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4" name="Google Shape;54534;p2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5" name="Google Shape;54535;p2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6" name="Google Shape;54536;p2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7" name="Google Shape;54537;p2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8" name="Google Shape;54538;p2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9" name="Google Shape;54539;p2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0" name="Google Shape;54540;p2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1" name="Google Shape;54541;p2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2" name="Google Shape;54542;p2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3" name="Google Shape;54543;p2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4" name="Google Shape;54544;p2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5" name="Google Shape;54545;p2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6" name="Google Shape;54546;p2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7" name="Google Shape;54547;p2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8" name="Google Shape;54548;p2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9" name="Google Shape;54549;p2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0" name="Google Shape;54550;p2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1" name="Google Shape;54551;p2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2" name="Google Shape;54552;p2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3" name="Google Shape;54553;p2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4" name="Google Shape;54554;p2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5" name="Google Shape;54555;p2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6" name="Google Shape;54556;p2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7" name="Google Shape;54557;p2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8" name="Google Shape;54558;p2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9" name="Google Shape;54559;p2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0" name="Google Shape;54560;p2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1" name="Google Shape;54561;p2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2" name="Google Shape;54562;p2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3" name="Google Shape;54563;p2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4" name="Google Shape;54564;p2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5" name="Google Shape;54565;p2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6" name="Google Shape;54566;p2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7" name="Google Shape;54567;p2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8" name="Google Shape;54568;p2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9" name="Google Shape;54569;p2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0" name="Google Shape;54570;p2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1" name="Google Shape;54571;p2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2" name="Google Shape;54572;p2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3" name="Google Shape;54573;p2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4" name="Google Shape;54574;p2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5" name="Google Shape;54575;p2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6" name="Google Shape;54576;p2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7" name="Google Shape;54577;p2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8" name="Google Shape;54578;p2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9" name="Google Shape;54579;p2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0" name="Google Shape;54580;p2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1" name="Google Shape;54581;p2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2" name="Google Shape;54582;p2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3" name="Google Shape;54583;p2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4" name="Google Shape;54584;p2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5" name="Google Shape;54585;p2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6" name="Google Shape;54586;p2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7" name="Google Shape;54587;p2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8" name="Google Shape;54588;p2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9" name="Google Shape;54589;p2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0" name="Google Shape;54590;p2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1" name="Google Shape;54591;p2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2" name="Google Shape;54592;p2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3" name="Google Shape;54593;p2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4" name="Google Shape;54594;p2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5" name="Google Shape;54595;p2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6" name="Google Shape;54596;p2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7" name="Google Shape;54597;p2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8" name="Google Shape;54598;p2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9" name="Google Shape;54599;p2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0" name="Google Shape;54600;p2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1" name="Google Shape;54601;p2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2" name="Google Shape;54602;p2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3" name="Google Shape;54603;p2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4" name="Google Shape;54604;p2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5" name="Google Shape;54605;p2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6" name="Google Shape;54606;p2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7" name="Google Shape;54607;p2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8" name="Google Shape;54608;p2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9" name="Google Shape;54609;p2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0" name="Google Shape;54610;p2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1" name="Google Shape;54611;p2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2" name="Google Shape;54612;p2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3" name="Google Shape;54613;p2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4" name="Google Shape;54614;p2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5" name="Google Shape;54615;p2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6" name="Google Shape;54616;p2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7" name="Google Shape;54617;p2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8" name="Google Shape;54618;p2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9" name="Google Shape;54619;p2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0" name="Google Shape;54620;p2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1" name="Google Shape;54621;p2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2" name="Google Shape;54622;p2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3" name="Google Shape;54623;p2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4" name="Google Shape;54624;p2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5" name="Google Shape;54625;p2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6" name="Google Shape;54626;p2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7" name="Google Shape;54627;p2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8" name="Google Shape;54628;p2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9" name="Google Shape;54629;p2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0" name="Google Shape;54630;p2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1" name="Google Shape;54631;p2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2" name="Google Shape;54632;p2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3" name="Google Shape;54633;p2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4" name="Google Shape;54634;p2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5" name="Google Shape;54635;p2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6" name="Google Shape;54636;p2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7" name="Google Shape;54637;p2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8" name="Google Shape;54638;p2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9" name="Google Shape;54639;p2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0" name="Google Shape;54640;p2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1" name="Google Shape;54641;p2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2" name="Google Shape;54642;p2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3" name="Google Shape;54643;p2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4" name="Google Shape;54644;p2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5" name="Google Shape;54645;p2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6" name="Google Shape;54646;p2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7" name="Google Shape;54647;p2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8" name="Google Shape;54648;p2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9" name="Google Shape;54649;p2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0" name="Google Shape;54650;p2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1" name="Google Shape;54651;p2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2" name="Google Shape;54652;p2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3" name="Google Shape;54653;p2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4" name="Google Shape;54654;p2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5" name="Google Shape;54655;p2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6" name="Google Shape;54656;p2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7" name="Google Shape;54657;p2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8" name="Google Shape;54658;p2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9" name="Google Shape;54659;p2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0" name="Google Shape;54660;p2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1" name="Google Shape;54661;p2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2" name="Google Shape;54662;p2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3" name="Google Shape;54663;p2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4" name="Google Shape;54664;p2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5" name="Google Shape;54665;p2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6" name="Google Shape;54666;p2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7" name="Google Shape;54667;p2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8" name="Google Shape;54668;p2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9" name="Google Shape;54669;p2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0" name="Google Shape;54670;p2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1" name="Google Shape;54671;p2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2" name="Google Shape;54672;p2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3" name="Google Shape;54673;p2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4" name="Google Shape;54674;p2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5" name="Google Shape;54675;p2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6" name="Google Shape;54676;p2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7" name="Google Shape;54677;p2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8" name="Google Shape;54678;p2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9" name="Google Shape;54679;p2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0" name="Google Shape;54680;p2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1" name="Google Shape;54681;p2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2" name="Google Shape;54682;p2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3" name="Google Shape;54683;p2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4" name="Google Shape;54684;p2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5" name="Google Shape;54685;p2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6" name="Google Shape;54686;p2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7" name="Google Shape;54687;p2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8" name="Google Shape;54688;p2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9" name="Google Shape;54689;p2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0" name="Google Shape;54690;p2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1" name="Google Shape;54691;p2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2" name="Google Shape;54692;p2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3" name="Google Shape;54693;p2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4" name="Google Shape;54694;p2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5" name="Google Shape;54695;p2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6" name="Google Shape;54696;p2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7" name="Google Shape;54697;p2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8" name="Google Shape;54698;p2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9" name="Google Shape;54699;p2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0" name="Google Shape;54700;p2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1" name="Google Shape;54701;p2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2" name="Google Shape;54702;p2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3" name="Google Shape;54703;p2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4" name="Google Shape;54704;p2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5" name="Google Shape;54705;p2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6" name="Google Shape;54706;p2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7" name="Google Shape;54707;p2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8" name="Google Shape;54708;p2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9" name="Google Shape;54709;p2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0" name="Google Shape;54710;p2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1" name="Google Shape;54711;p2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2" name="Google Shape;54712;p2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3" name="Google Shape;54713;p2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4" name="Google Shape;54714;p2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5" name="Google Shape;54715;p2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6" name="Google Shape;54716;p2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7" name="Google Shape;54717;p2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8" name="Google Shape;54718;p2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9" name="Google Shape;54719;p2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0" name="Google Shape;54720;p2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1" name="Google Shape;54721;p2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2" name="Google Shape;54722;p2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3" name="Google Shape;54723;p2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4" name="Google Shape;54724;p2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5" name="Google Shape;54725;p2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6" name="Google Shape;54726;p2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7" name="Google Shape;54727;p2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8" name="Google Shape;54728;p2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9" name="Google Shape;54729;p2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0" name="Google Shape;54730;p2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1" name="Google Shape;54731;p2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2" name="Google Shape;54732;p2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3" name="Google Shape;54733;p2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4" name="Google Shape;54734;p2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5" name="Google Shape;54735;p2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6" name="Google Shape;54736;p2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7" name="Google Shape;54737;p2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8" name="Google Shape;54738;p2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9" name="Google Shape;54739;p2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0" name="Google Shape;54740;p2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1" name="Google Shape;54741;p2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2" name="Google Shape;54742;p2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3" name="Google Shape;54743;p2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4" name="Google Shape;54744;p2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5" name="Google Shape;54745;p2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6" name="Google Shape;54746;p2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7" name="Google Shape;54747;p2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8" name="Google Shape;54748;p2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9" name="Google Shape;54749;p2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0" name="Google Shape;54750;p2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1" name="Google Shape;54751;p2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2" name="Google Shape;54752;p2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3" name="Google Shape;54753;p2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4" name="Google Shape;54754;p2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5" name="Google Shape;54755;p2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6" name="Google Shape;54756;p2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7" name="Google Shape;54757;p2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8" name="Google Shape;54758;p2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9" name="Google Shape;54759;p2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0" name="Google Shape;54760;p2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1" name="Google Shape;54761;p2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2" name="Google Shape;54762;p2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3" name="Google Shape;54763;p2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4" name="Google Shape;54764;p2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5" name="Google Shape;54765;p2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6" name="Google Shape;54766;p2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7" name="Google Shape;54767;p2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8" name="Google Shape;54768;p2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9" name="Google Shape;54769;p2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0" name="Google Shape;54770;p2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1" name="Google Shape;54771;p2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2" name="Google Shape;54772;p2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3" name="Google Shape;54773;p2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4" name="Google Shape;54774;p2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5" name="Google Shape;54775;p2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6" name="Google Shape;54776;p2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7" name="Google Shape;54777;p2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8" name="Google Shape;54778;p2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9" name="Google Shape;54779;p2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0" name="Google Shape;54780;p2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1" name="Google Shape;54781;p2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2" name="Google Shape;54782;p2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3" name="Google Shape;54783;p2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4" name="Google Shape;54784;p2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5" name="Google Shape;54785;p2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6" name="Google Shape;54786;p2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7" name="Google Shape;54787;p2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8" name="Google Shape;54788;p2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9" name="Google Shape;54789;p2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0" name="Google Shape;54790;p2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1" name="Google Shape;54791;p2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2" name="Google Shape;54792;p2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3" name="Google Shape;54793;p2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4" name="Google Shape;54794;p2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5" name="Google Shape;54795;p2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6" name="Google Shape;54796;p2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7" name="Google Shape;54797;p2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8" name="Google Shape;54798;p2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9" name="Google Shape;54799;p2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0" name="Google Shape;54800;p2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1" name="Google Shape;54801;p2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2" name="Google Shape;54802;p2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3" name="Google Shape;54803;p2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4" name="Google Shape;54804;p2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5" name="Google Shape;54805;p2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6" name="Google Shape;54806;p2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7" name="Google Shape;54807;p2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8" name="Google Shape;54808;p2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9" name="Google Shape;54809;p2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0" name="Google Shape;54810;p2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1" name="Google Shape;54811;p2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2" name="Google Shape;54812;p2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3" name="Google Shape;54813;p2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4" name="Google Shape;54814;p2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5" name="Google Shape;54815;p2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6" name="Google Shape;54816;p2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7" name="Google Shape;54817;p2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8" name="Google Shape;54818;p2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9" name="Google Shape;54819;p2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0" name="Google Shape;54820;p2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1" name="Google Shape;54821;p2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2" name="Google Shape;54822;p2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3" name="Google Shape;54823;p2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4" name="Google Shape;54824;p2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5" name="Google Shape;54825;p2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6" name="Google Shape;54826;p2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7" name="Google Shape;54827;p2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8" name="Google Shape;54828;p2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9" name="Google Shape;54829;p2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0" name="Google Shape;54830;p2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1" name="Google Shape;54831;p2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2" name="Google Shape;54832;p2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3" name="Google Shape;54833;p2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4" name="Google Shape;54834;p2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5" name="Google Shape;54835;p2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6" name="Google Shape;54836;p2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7" name="Google Shape;54837;p2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8" name="Google Shape;54838;p2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9" name="Google Shape;54839;p2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0" name="Google Shape;54840;p2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1" name="Google Shape;54841;p2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2" name="Google Shape;54842;p2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3" name="Google Shape;54843;p2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4" name="Google Shape;54844;p2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5" name="Google Shape;54845;p2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6" name="Google Shape;54846;p2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7" name="Google Shape;54847;p2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8" name="Google Shape;54848;p2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9" name="Google Shape;54849;p2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0" name="Google Shape;54850;p2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1" name="Google Shape;54851;p2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2" name="Google Shape;54852;p2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3" name="Google Shape;54853;p2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4" name="Google Shape;54854;p2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5" name="Google Shape;54855;p2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6" name="Google Shape;54856;p2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7" name="Google Shape;54857;p2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8" name="Google Shape;54858;p2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9" name="Google Shape;54859;p2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0" name="Google Shape;54860;p2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1" name="Google Shape;54861;p2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2" name="Google Shape;54862;p2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3" name="Google Shape;54863;p2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4" name="Google Shape;54864;p2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5" name="Google Shape;54865;p2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6" name="Google Shape;54866;p2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7" name="Google Shape;54867;p2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8" name="Google Shape;54868;p2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9" name="Google Shape;54869;p2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0" name="Google Shape;54870;p2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1" name="Google Shape;54871;p2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2" name="Google Shape;54872;p2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3" name="Google Shape;54873;p2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4" name="Google Shape;54874;p2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5" name="Google Shape;54875;p2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6" name="Google Shape;54876;p2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7" name="Google Shape;54877;p2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8" name="Google Shape;54878;p2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9" name="Google Shape;54879;p2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0" name="Google Shape;54880;p2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1" name="Google Shape;54881;p2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2" name="Google Shape;54882;p2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3" name="Google Shape;54883;p2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4" name="Google Shape;54884;p2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5" name="Google Shape;54885;p2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6" name="Google Shape;54886;p2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7" name="Google Shape;54887;p2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8" name="Google Shape;54888;p2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9" name="Google Shape;54889;p2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0" name="Google Shape;54890;p2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1" name="Google Shape;54891;p2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2" name="Google Shape;54892;p2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3" name="Google Shape;54893;p2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4" name="Google Shape;54894;p2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5" name="Google Shape;54895;p2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6" name="Google Shape;54896;p2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7" name="Google Shape;54897;p2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8" name="Google Shape;54898;p2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9" name="Google Shape;54899;p2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0" name="Google Shape;54900;p2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1" name="Google Shape;54901;p2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2" name="Google Shape;54902;p2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3" name="Google Shape;54903;p2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4" name="Google Shape;54904;p2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5" name="Google Shape;54905;p2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6" name="Google Shape;54906;p2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7" name="Google Shape;54907;p2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8" name="Google Shape;54908;p2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9" name="Google Shape;54909;p2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0" name="Google Shape;54910;p2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1" name="Google Shape;54911;p2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2" name="Google Shape;54912;p2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3" name="Google Shape;54913;p2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4" name="Google Shape;54914;p2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5" name="Google Shape;54915;p2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6" name="Google Shape;54916;p2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7" name="Google Shape;54917;p2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8" name="Google Shape;54918;p2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9" name="Google Shape;54919;p2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0" name="Google Shape;54920;p2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1" name="Google Shape;54921;p2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2" name="Google Shape;54922;p2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3" name="Google Shape;54923;p2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4" name="Google Shape;54924;p2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5" name="Google Shape;54925;p2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6" name="Google Shape;54926;p2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7" name="Google Shape;54927;p2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8" name="Google Shape;54928;p2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9" name="Google Shape;54929;p2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0" name="Google Shape;54930;p2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1" name="Google Shape;54931;p2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2" name="Google Shape;54932;p2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3" name="Google Shape;54933;p2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4" name="Google Shape;54934;p2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5" name="Google Shape;54935;p2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6" name="Google Shape;54936;p2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7" name="Google Shape;54937;p2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8" name="Google Shape;54938;p2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9" name="Google Shape;54939;p2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0" name="Google Shape;54940;p2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1" name="Google Shape;54941;p2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2" name="Google Shape;54942;p2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3" name="Google Shape;54943;p2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4" name="Google Shape;54944;p2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5" name="Google Shape;54945;p2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6" name="Google Shape;54946;p2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7" name="Google Shape;54947;p2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8" name="Google Shape;54948;p2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9" name="Google Shape;54949;p2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0" name="Google Shape;54950;p2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1" name="Google Shape;54951;p2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2" name="Google Shape;54952;p2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3" name="Google Shape;54953;p2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4" name="Google Shape;54954;p2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5" name="Google Shape;54955;p2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6" name="Google Shape;54956;p2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7" name="Google Shape;54957;p2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8" name="Google Shape;54958;p2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9" name="Google Shape;54959;p2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0" name="Google Shape;54960;p2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1" name="Google Shape;54961;p2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2" name="Google Shape;54962;p2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3" name="Google Shape;54963;p2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4" name="Google Shape;54964;p2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5" name="Google Shape;54965;p2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6" name="Google Shape;54966;p2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7" name="Google Shape;54967;p2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8" name="Google Shape;54968;p2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9" name="Google Shape;54969;p2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0" name="Google Shape;54970;p2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1" name="Google Shape;54971;p2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2" name="Google Shape;54972;p2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3" name="Google Shape;54973;p2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4" name="Google Shape;54974;p2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5" name="Google Shape;54975;p2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6" name="Google Shape;54976;p2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7" name="Google Shape;54977;p2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8" name="Google Shape;54978;p2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9" name="Google Shape;54979;p2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0" name="Google Shape;54980;p2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1" name="Google Shape;54981;p2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2" name="Google Shape;54982;p2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3" name="Google Shape;54983;p2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4" name="Google Shape;54984;p2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5" name="Google Shape;54985;p2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6" name="Google Shape;54986;p2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7" name="Google Shape;54987;p2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8" name="Google Shape;54988;p2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9" name="Google Shape;54989;p2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0" name="Google Shape;54990;p2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1" name="Google Shape;54991;p2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2" name="Google Shape;54992;p2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3" name="Google Shape;54993;p2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4" name="Google Shape;54994;p2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5" name="Google Shape;54995;p2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6" name="Google Shape;54996;p2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7" name="Google Shape;54997;p2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8" name="Google Shape;54998;p2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9" name="Google Shape;54999;p2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0" name="Google Shape;55000;p2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1" name="Google Shape;55001;p2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2" name="Google Shape;55002;p2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3" name="Google Shape;55003;p2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4" name="Google Shape;55004;p2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5" name="Google Shape;55005;p2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6" name="Google Shape;55006;p2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7" name="Google Shape;55007;p2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8" name="Google Shape;55008;p2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9" name="Google Shape;55009;p2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0" name="Google Shape;55010;p2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1" name="Google Shape;55011;p2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2" name="Google Shape;55012;p2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3" name="Google Shape;55013;p2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4" name="Google Shape;55014;p2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5" name="Google Shape;55015;p2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6" name="Google Shape;55016;p2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7" name="Google Shape;55017;p2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8" name="Google Shape;55018;p2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9" name="Google Shape;55019;p2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0" name="Google Shape;55020;p2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1" name="Google Shape;55021;p2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2" name="Google Shape;55022;p2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3" name="Google Shape;55023;p2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4" name="Google Shape;55024;p2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5" name="Google Shape;55025;p2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6" name="Google Shape;55026;p2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7" name="Google Shape;55027;p2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8" name="Google Shape;55028;p2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9" name="Google Shape;55029;p2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0" name="Google Shape;55030;p2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1" name="Google Shape;55031;p2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2" name="Google Shape;55032;p2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3" name="Google Shape;55033;p2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4" name="Google Shape;55034;p2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5" name="Google Shape;55035;p2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6" name="Google Shape;55036;p2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7" name="Google Shape;55037;p2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8" name="Google Shape;55038;p2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9" name="Google Shape;55039;p2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0" name="Google Shape;55040;p2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1" name="Google Shape;55041;p2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2" name="Google Shape;55042;p2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3" name="Google Shape;55043;p2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4" name="Google Shape;55044;p2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5" name="Google Shape;55045;p2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6" name="Google Shape;55046;p2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7" name="Google Shape;55047;p2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8" name="Google Shape;55048;p2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9" name="Google Shape;55049;p2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0" name="Google Shape;55050;p2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1" name="Google Shape;55051;p2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2" name="Google Shape;55052;p2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3" name="Google Shape;55053;p2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4" name="Google Shape;55054;p2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5" name="Google Shape;55055;p2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6" name="Google Shape;55056;p2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7" name="Google Shape;55057;p2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8" name="Google Shape;55058;p2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9" name="Google Shape;55059;p2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0" name="Google Shape;55060;p2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1" name="Google Shape;55061;p2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2" name="Google Shape;55062;p2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3" name="Google Shape;55063;p2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4" name="Google Shape;55064;p2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5" name="Google Shape;55065;p2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6" name="Google Shape;55066;p2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7" name="Google Shape;55067;p2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8" name="Google Shape;55068;p2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9" name="Google Shape;55069;p2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0" name="Google Shape;55070;p2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1" name="Google Shape;55071;p2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2" name="Google Shape;55072;p2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3" name="Google Shape;55073;p2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4" name="Google Shape;55074;p2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5" name="Google Shape;55075;p2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6" name="Google Shape;55076;p2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7" name="Google Shape;55077;p2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8" name="Google Shape;55078;p2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9" name="Google Shape;55079;p2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0" name="Google Shape;55080;p2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1" name="Google Shape;55081;p2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2" name="Google Shape;55082;p2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3" name="Google Shape;55083;p2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4" name="Google Shape;55084;p2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5" name="Google Shape;55085;p2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6" name="Google Shape;55086;p2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7" name="Google Shape;55087;p2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8" name="Google Shape;55088;p2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9" name="Google Shape;55089;p2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0" name="Google Shape;55090;p2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1" name="Google Shape;55091;p2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2" name="Google Shape;55092;p2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3" name="Google Shape;55093;p2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4" name="Google Shape;55094;p2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5" name="Google Shape;55095;p2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6" name="Google Shape;55096;p2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7" name="Google Shape;55097;p2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8" name="Google Shape;55098;p2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9" name="Google Shape;55099;p2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0" name="Google Shape;55100;p2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1" name="Google Shape;55101;p2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2" name="Google Shape;55102;p2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3" name="Google Shape;55103;p2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4" name="Google Shape;55104;p2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5" name="Google Shape;55105;p2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6" name="Google Shape;55106;p2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7" name="Google Shape;55107;p2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8" name="Google Shape;55108;p2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9" name="Google Shape;55109;p2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0" name="Google Shape;55110;p2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1" name="Google Shape;55111;p2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2" name="Google Shape;55112;p2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3" name="Google Shape;55113;p2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4" name="Google Shape;55114;p2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5" name="Google Shape;55115;p2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6" name="Google Shape;55116;p2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7" name="Google Shape;55117;p2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8" name="Google Shape;55118;p2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9" name="Google Shape;55119;p2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0" name="Google Shape;55120;p2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1" name="Google Shape;55121;p2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2" name="Google Shape;55122;p2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3" name="Google Shape;55123;p2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4" name="Google Shape;55124;p2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5" name="Google Shape;55125;p2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6" name="Google Shape;55126;p2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7" name="Google Shape;55127;p2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8" name="Google Shape;55128;p2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9" name="Google Shape;55129;p2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0" name="Google Shape;55130;p2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1" name="Google Shape;55131;p2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2" name="Google Shape;55132;p2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3" name="Google Shape;55133;p2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4" name="Google Shape;55134;p2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5" name="Google Shape;55135;p2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6" name="Google Shape;55136;p2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7" name="Google Shape;55137;p2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8" name="Google Shape;55138;p2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9" name="Google Shape;55139;p2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0" name="Google Shape;55140;p2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1" name="Google Shape;55141;p2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2" name="Google Shape;55142;p2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3" name="Google Shape;55143;p2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4" name="Google Shape;55144;p2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5" name="Google Shape;55145;p2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6" name="Google Shape;55146;p2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7" name="Google Shape;55147;p2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8" name="Google Shape;55148;p2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9" name="Google Shape;55149;p2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0" name="Google Shape;55150;p2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1" name="Google Shape;55151;p2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2" name="Google Shape;55152;p2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3" name="Google Shape;55153;p2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4" name="Google Shape;55154;p2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5" name="Google Shape;55155;p2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6" name="Google Shape;55156;p2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7" name="Google Shape;55157;p2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8" name="Google Shape;55158;p2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9" name="Google Shape;55159;p2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0" name="Google Shape;55160;p2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1" name="Google Shape;55161;p2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2" name="Google Shape;55162;p2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3" name="Google Shape;55163;p2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4" name="Google Shape;55164;p2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5" name="Google Shape;55165;p2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6" name="Google Shape;55166;p2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7" name="Google Shape;55167;p2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8" name="Google Shape;55168;p2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9" name="Google Shape;55169;p2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0" name="Google Shape;55170;p2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1" name="Google Shape;55171;p2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2" name="Google Shape;55172;p2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3" name="Google Shape;55173;p2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4" name="Google Shape;55174;p2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5" name="Google Shape;55175;p2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6" name="Google Shape;55176;p2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7" name="Google Shape;55177;p2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8" name="Google Shape;55178;p2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9" name="Google Shape;55179;p2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0" name="Google Shape;55180;p2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1" name="Google Shape;55181;p2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2" name="Google Shape;55182;p2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3" name="Google Shape;55183;p2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4" name="Google Shape;55184;p2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5" name="Google Shape;55185;p2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6" name="Google Shape;55186;p2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7" name="Google Shape;55187;p2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8" name="Google Shape;55188;p2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9" name="Google Shape;55189;p2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0" name="Google Shape;55190;p2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1" name="Google Shape;55191;p2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2" name="Google Shape;55192;p2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3" name="Google Shape;55193;p2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4" name="Google Shape;55194;p2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5" name="Google Shape;55195;p2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6" name="Google Shape;55196;p2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7" name="Google Shape;55197;p2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8" name="Google Shape;55198;p2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9" name="Google Shape;55199;p2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0" name="Google Shape;55200;p2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1" name="Google Shape;55201;p2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2" name="Google Shape;55202;p2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3" name="Google Shape;55203;p2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4" name="Google Shape;55204;p2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5" name="Google Shape;55205;p2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6" name="Google Shape;55206;p2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7" name="Google Shape;55207;p2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8" name="Google Shape;55208;p2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9" name="Google Shape;55209;p2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0" name="Google Shape;55210;p2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1" name="Google Shape;55211;p2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2" name="Google Shape;55212;p2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3" name="Google Shape;55213;p2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4" name="Google Shape;55214;p2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5" name="Google Shape;55215;p2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6" name="Google Shape;55216;p2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7" name="Google Shape;55217;p2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8" name="Google Shape;55218;p2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9" name="Google Shape;55219;p2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0" name="Google Shape;55220;p2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1" name="Google Shape;55221;p2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2" name="Google Shape;55222;p2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3" name="Google Shape;55223;p2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4" name="Google Shape;55224;p2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5" name="Google Shape;55225;p2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6" name="Google Shape;55226;p2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7" name="Google Shape;55227;p2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8" name="Google Shape;55228;p2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9" name="Google Shape;55229;p2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0" name="Google Shape;55230;p2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1" name="Google Shape;55231;p2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2" name="Google Shape;55232;p2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3" name="Google Shape;55233;p2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4" name="Google Shape;55234;p2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5" name="Google Shape;55235;p2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6" name="Google Shape;55236;p2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7" name="Google Shape;55237;p2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8" name="Google Shape;55238;p2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9" name="Google Shape;55239;p2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0" name="Google Shape;55240;p2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1" name="Google Shape;55241;p2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2" name="Google Shape;55242;p2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3" name="Google Shape;55243;p2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4" name="Google Shape;55244;p2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5" name="Google Shape;55245;p2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6" name="Google Shape;55246;p2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7" name="Google Shape;55247;p2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8" name="Google Shape;55248;p2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9" name="Google Shape;55249;p2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0" name="Google Shape;55250;p2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1" name="Google Shape;55251;p2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2" name="Google Shape;55252;p2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3" name="Google Shape;55253;p2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4" name="Google Shape;55254;p2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5" name="Google Shape;55255;p2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6" name="Google Shape;55256;p2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7" name="Google Shape;55257;p2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8" name="Google Shape;55258;p2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9" name="Google Shape;55259;p2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0" name="Google Shape;55260;p2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1" name="Google Shape;55261;p2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2" name="Google Shape;55262;p2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3" name="Google Shape;55263;p2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4" name="Google Shape;55264;p2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5" name="Google Shape;55265;p2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6" name="Google Shape;55266;p2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7" name="Google Shape;55267;p2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8" name="Google Shape;55268;p2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9" name="Google Shape;55269;p2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0" name="Google Shape;55270;p2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1" name="Google Shape;55271;p2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2" name="Google Shape;55272;p2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3" name="Google Shape;55273;p2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4" name="Google Shape;55274;p2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5" name="Google Shape;55275;p2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6" name="Google Shape;55276;p2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7" name="Google Shape;55277;p2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8" name="Google Shape;55278;p2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9" name="Google Shape;55279;p2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0" name="Google Shape;55280;p2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1" name="Google Shape;55281;p2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2" name="Google Shape;55282;p2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3" name="Google Shape;55283;p2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4" name="Google Shape;55284;p2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5" name="Google Shape;55285;p2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6" name="Google Shape;55286;p2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7" name="Google Shape;55287;p2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8" name="Google Shape;55288;p2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9" name="Google Shape;55289;p2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0" name="Google Shape;55290;p2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1" name="Google Shape;55291;p2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2" name="Google Shape;55292;p2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3" name="Google Shape;55293;p2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4" name="Google Shape;55294;p2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5" name="Google Shape;55295;p2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6" name="Google Shape;55296;p2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7" name="Google Shape;55297;p2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8" name="Google Shape;55298;p2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9" name="Google Shape;55299;p2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0" name="Google Shape;55300;p2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1" name="Google Shape;55301;p2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2" name="Google Shape;55302;p2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3" name="Google Shape;55303;p2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4" name="Google Shape;55304;p2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5" name="Google Shape;55305;p2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6" name="Google Shape;55306;p2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7" name="Google Shape;55307;p2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8" name="Google Shape;55308;p2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9" name="Google Shape;55309;p2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0" name="Google Shape;55310;p2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1" name="Google Shape;55311;p2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2" name="Google Shape;55312;p2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3" name="Google Shape;55313;p2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4" name="Google Shape;55314;p2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5" name="Google Shape;55315;p2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6" name="Google Shape;55316;p2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7" name="Google Shape;55317;p2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8" name="Google Shape;55318;p2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9" name="Google Shape;55319;p2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0" name="Google Shape;55320;p2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1" name="Google Shape;55321;p2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2" name="Google Shape;55322;p2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3" name="Google Shape;55323;p2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4" name="Google Shape;55324;p2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5" name="Google Shape;55325;p2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6" name="Google Shape;55326;p2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7" name="Google Shape;55327;p2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8" name="Google Shape;55328;p2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9" name="Google Shape;55329;p2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0" name="Google Shape;55330;p2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1" name="Google Shape;55331;p2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2" name="Google Shape;55332;p2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3" name="Google Shape;55333;p2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4" name="Google Shape;55334;p2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5" name="Google Shape;55335;p2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6" name="Google Shape;55336;p2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7" name="Google Shape;55337;p2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8" name="Google Shape;55338;p2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9" name="Google Shape;55339;p2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0" name="Google Shape;55340;p2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1" name="Google Shape;55341;p2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2" name="Google Shape;55342;p2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3" name="Google Shape;55343;p2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4" name="Google Shape;55344;p2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5" name="Google Shape;55345;p2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6" name="Google Shape;55346;p2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7" name="Google Shape;55347;p2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8" name="Google Shape;55348;p2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9" name="Google Shape;55349;p2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0" name="Google Shape;55350;p2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1" name="Google Shape;55351;p2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2" name="Google Shape;55352;p2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3" name="Google Shape;55353;p2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4" name="Google Shape;55354;p2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5" name="Google Shape;55355;p2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6" name="Google Shape;55356;p2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7" name="Google Shape;55357;p2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8" name="Google Shape;55358;p2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9" name="Google Shape;55359;p2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0" name="Google Shape;55360;p2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1" name="Google Shape;55361;p2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2" name="Google Shape;55362;p2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3" name="Google Shape;55363;p2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4" name="Google Shape;55364;p2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5" name="Google Shape;55365;p2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6" name="Google Shape;55366;p2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7" name="Google Shape;55367;p2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8" name="Google Shape;55368;p2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9" name="Google Shape;55369;p2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0" name="Google Shape;55370;p2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1" name="Google Shape;55371;p2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2" name="Google Shape;55372;p2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3" name="Google Shape;55373;p2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4" name="Google Shape;55374;p2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5" name="Google Shape;55375;p2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6" name="Google Shape;55376;p2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7" name="Google Shape;55377;p2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8" name="Google Shape;55378;p2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9" name="Google Shape;55379;p2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0" name="Google Shape;55380;p2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1" name="Google Shape;55381;p2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2" name="Google Shape;55382;p2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3" name="Google Shape;55383;p2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4" name="Google Shape;55384;p2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5" name="Google Shape;55385;p2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6" name="Google Shape;55386;p2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7" name="Google Shape;55387;p2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8" name="Google Shape;55388;p2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9" name="Google Shape;55389;p2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0" name="Google Shape;55390;p2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1" name="Google Shape;55391;p2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2" name="Google Shape;55392;p2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3" name="Google Shape;55393;p2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4" name="Google Shape;55394;p2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5" name="Google Shape;55395;p2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6" name="Google Shape;55396;p2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7" name="Google Shape;55397;p2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8" name="Google Shape;55398;p2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9" name="Google Shape;55399;p2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0" name="Google Shape;55400;p2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1" name="Google Shape;55401;p2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2" name="Google Shape;55402;p2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3" name="Google Shape;55403;p2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4" name="Google Shape;55404;p2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5" name="Google Shape;55405;p2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6" name="Google Shape;55406;p2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7" name="Google Shape;55407;p2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8" name="Google Shape;55408;p2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9" name="Google Shape;55409;p2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0" name="Google Shape;55410;p2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1" name="Google Shape;55411;p2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2" name="Google Shape;55412;p2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3" name="Google Shape;55413;p2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4" name="Google Shape;55414;p2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5" name="Google Shape;55415;p2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6" name="Google Shape;55416;p2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7" name="Google Shape;55417;p2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8" name="Google Shape;55418;p2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9" name="Google Shape;55419;p2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0" name="Google Shape;55420;p2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1" name="Google Shape;55421;p2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2" name="Google Shape;55422;p2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3" name="Google Shape;55423;p2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4" name="Google Shape;55424;p2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5" name="Google Shape;55425;p2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6" name="Google Shape;55426;p2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7" name="Google Shape;55427;p2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8" name="Google Shape;55428;p2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9" name="Google Shape;55429;p2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0" name="Google Shape;55430;p2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1" name="Google Shape;55431;p2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2" name="Google Shape;55432;p2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3" name="Google Shape;55433;p2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4" name="Google Shape;55434;p2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5" name="Google Shape;55435;p2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6" name="Google Shape;55436;p2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7" name="Google Shape;55437;p2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8" name="Google Shape;55438;p2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9" name="Google Shape;55439;p2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0" name="Google Shape;55440;p2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1" name="Google Shape;55441;p2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2" name="Google Shape;55442;p2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3" name="Google Shape;55443;p2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4" name="Google Shape;55444;p2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5" name="Google Shape;55445;p2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6" name="Google Shape;55446;p2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7" name="Google Shape;55447;p2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8" name="Google Shape;55448;p2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9" name="Google Shape;55449;p2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0" name="Google Shape;55450;p2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1" name="Google Shape;55451;p2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2" name="Google Shape;55452;p2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3" name="Google Shape;55453;p2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4" name="Google Shape;55454;p2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5" name="Google Shape;55455;p2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6" name="Google Shape;55456;p2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7" name="Google Shape;55457;p2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8" name="Google Shape;55458;p2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9" name="Google Shape;55459;p2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0" name="Google Shape;55460;p2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1" name="Google Shape;55461;p2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2" name="Google Shape;55462;p2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3" name="Google Shape;55463;p2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4" name="Google Shape;55464;p2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5" name="Google Shape;55465;p2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6" name="Google Shape;55466;p2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7" name="Google Shape;55467;p2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8" name="Google Shape;55468;p2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9" name="Google Shape;55469;p2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0" name="Google Shape;55470;p2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1" name="Google Shape;55471;p2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2" name="Google Shape;55472;p2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3" name="Google Shape;55473;p2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4" name="Google Shape;55474;p2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5" name="Google Shape;55475;p2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6" name="Google Shape;55476;p2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7" name="Google Shape;55477;p2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8" name="Google Shape;55478;p2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9" name="Google Shape;55479;p2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0" name="Google Shape;55480;p2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1" name="Google Shape;55481;p2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2" name="Google Shape;55482;p2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3" name="Google Shape;55483;p2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4" name="Google Shape;55484;p2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5" name="Google Shape;55485;p2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6" name="Google Shape;55486;p2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7" name="Google Shape;55487;p2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8" name="Google Shape;55488;p2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9" name="Google Shape;55489;p2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0" name="Google Shape;55490;p2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1" name="Google Shape;55491;p2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2" name="Google Shape;55492;p2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3" name="Google Shape;55493;p2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4" name="Google Shape;55494;p2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5" name="Google Shape;55495;p2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6" name="Google Shape;55496;p2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7" name="Google Shape;55497;p2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8" name="Google Shape;55498;p2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9" name="Google Shape;55499;p2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0" name="Google Shape;55500;p2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1" name="Google Shape;55501;p2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2" name="Google Shape;55502;p2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3" name="Google Shape;55503;p2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4" name="Google Shape;55504;p2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5" name="Google Shape;55505;p2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6" name="Google Shape;55506;p2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7" name="Google Shape;55507;p2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8" name="Google Shape;55508;p2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9" name="Google Shape;55509;p2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0" name="Google Shape;55510;p2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1" name="Google Shape;55511;p2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2" name="Google Shape;55512;p2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3" name="Google Shape;55513;p2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4" name="Google Shape;55514;p2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5" name="Google Shape;55515;p2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6" name="Google Shape;55516;p2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7" name="Google Shape;55517;p2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8" name="Google Shape;55518;p2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9" name="Google Shape;55519;p2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0" name="Google Shape;55520;p2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1" name="Google Shape;55521;p2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2" name="Google Shape;55522;p2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3" name="Google Shape;55523;p2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4" name="Google Shape;55524;p2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5" name="Google Shape;55525;p2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6" name="Google Shape;55526;p2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7" name="Google Shape;55527;p2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8" name="Google Shape;55528;p2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9" name="Google Shape;55529;p2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0" name="Google Shape;55530;p2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1" name="Google Shape;55531;p2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2" name="Google Shape;55532;p2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3" name="Google Shape;55533;p2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4" name="Google Shape;55534;p2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5" name="Google Shape;55535;p2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6" name="Google Shape;55536;p2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7" name="Google Shape;55537;p2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8" name="Google Shape;55538;p2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9" name="Google Shape;55539;p2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0" name="Google Shape;55540;p2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1" name="Google Shape;55541;p2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2" name="Google Shape;55542;p2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3" name="Google Shape;55543;p2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4" name="Google Shape;55544;p2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5" name="Google Shape;55545;p2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6" name="Google Shape;55546;p2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7" name="Google Shape;55547;p2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8" name="Google Shape;55548;p2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9" name="Google Shape;55549;p2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0" name="Google Shape;55550;p2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1" name="Google Shape;55551;p2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2" name="Google Shape;55552;p2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3" name="Google Shape;55553;p2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4" name="Google Shape;55554;p2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5" name="Google Shape;55555;p2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6" name="Google Shape;55556;p2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7" name="Google Shape;55557;p2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8" name="Google Shape;55558;p2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9" name="Google Shape;55559;p2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0" name="Google Shape;55560;p2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1" name="Google Shape;55561;p2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2" name="Google Shape;55562;p2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3" name="Google Shape;55563;p2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4" name="Google Shape;55564;p2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5" name="Google Shape;55565;p2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6" name="Google Shape;55566;p2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7" name="Google Shape;55567;p2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8" name="Google Shape;55568;p2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9" name="Google Shape;55569;p2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0" name="Google Shape;55570;p2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1" name="Google Shape;55571;p2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2" name="Google Shape;55572;p2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3" name="Google Shape;55573;p2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4" name="Google Shape;55574;p2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5" name="Google Shape;55575;p2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6" name="Google Shape;55576;p2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7" name="Google Shape;55577;p2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8" name="Google Shape;55578;p2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9" name="Google Shape;55579;p2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0" name="Google Shape;55580;p2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1" name="Google Shape;55581;p2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2" name="Google Shape;55582;p2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3" name="Google Shape;55583;p2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4" name="Google Shape;55584;p2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5" name="Google Shape;55585;p2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6" name="Google Shape;55586;p2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7" name="Google Shape;55587;p2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8" name="Google Shape;55588;p2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9" name="Google Shape;55589;p2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0" name="Google Shape;55590;p2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1" name="Google Shape;55591;p2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2" name="Google Shape;55592;p2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3" name="Google Shape;55593;p2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4" name="Google Shape;55594;p2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5" name="Google Shape;55595;p2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6" name="Google Shape;55596;p2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7" name="Google Shape;55597;p2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8" name="Google Shape;55598;p2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9" name="Google Shape;55599;p2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0" name="Google Shape;55600;p2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1" name="Google Shape;55601;p2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2" name="Google Shape;55602;p2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3" name="Google Shape;55603;p2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4" name="Google Shape;55604;p2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5" name="Google Shape;55605;p2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6" name="Google Shape;55606;p2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7" name="Google Shape;55607;p2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8" name="Google Shape;55608;p2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9" name="Google Shape;55609;p2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0" name="Google Shape;55610;p2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1" name="Google Shape;55611;p2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2" name="Google Shape;55612;p2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3" name="Google Shape;55613;p2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4" name="Google Shape;55614;p2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5" name="Google Shape;55615;p2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6" name="Google Shape;55616;p2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7" name="Google Shape;55617;p2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8" name="Google Shape;55618;p2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9" name="Google Shape;55619;p2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0" name="Google Shape;55620;p2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1" name="Google Shape;55621;p2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2" name="Google Shape;55622;p2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3" name="Google Shape;55623;p2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4" name="Google Shape;55624;p2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5" name="Google Shape;55625;p2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6" name="Google Shape;55626;p2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7" name="Google Shape;55627;p2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8" name="Google Shape;55628;p2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9" name="Google Shape;55629;p2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0" name="Google Shape;55630;p2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1" name="Google Shape;55631;p2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2" name="Google Shape;55632;p2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3" name="Google Shape;55633;p2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4" name="Google Shape;55634;p2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5" name="Google Shape;55635;p2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6" name="Google Shape;55636;p2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7" name="Google Shape;55637;p2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8" name="Google Shape;55638;p2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9" name="Google Shape;55639;p2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0" name="Google Shape;55640;p2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1" name="Google Shape;55641;p2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2" name="Google Shape;55642;p2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3" name="Google Shape;55643;p2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4" name="Google Shape;55644;p2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5" name="Google Shape;55645;p2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6" name="Google Shape;55646;p2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7" name="Google Shape;55647;p2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8" name="Google Shape;55648;p2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9" name="Google Shape;55649;p2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0" name="Google Shape;55650;p2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1" name="Google Shape;55651;p2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2" name="Google Shape;55652;p2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3" name="Google Shape;55653;p2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4" name="Google Shape;55654;p2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5" name="Google Shape;55655;p2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6" name="Google Shape;55656;p2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7" name="Google Shape;55657;p2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8" name="Google Shape;55658;p2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9" name="Google Shape;55659;p2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0" name="Google Shape;55660;p2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1" name="Google Shape;55661;p2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2" name="Google Shape;55662;p2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3" name="Google Shape;55663;p2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4" name="Google Shape;55664;p2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5" name="Google Shape;55665;p2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6" name="Google Shape;55666;p2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7" name="Google Shape;55667;p2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8" name="Google Shape;55668;p2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9" name="Google Shape;55669;p2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0" name="Google Shape;55670;p2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1" name="Google Shape;55671;p2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2" name="Google Shape;55672;p2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3" name="Google Shape;55673;p2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4" name="Google Shape;55674;p2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5" name="Google Shape;55675;p2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6" name="Google Shape;55676;p2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7" name="Google Shape;55677;p2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8" name="Google Shape;55678;p2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9" name="Google Shape;55679;p2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0" name="Google Shape;55680;p2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1" name="Google Shape;55681;p2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2" name="Google Shape;55682;p2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3" name="Google Shape;55683;p2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4" name="Google Shape;55684;p2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5" name="Google Shape;55685;p2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6" name="Google Shape;55686;p2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7" name="Google Shape;55687;p2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8" name="Google Shape;55688;p2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9" name="Google Shape;55689;p2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0" name="Google Shape;55690;p2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1" name="Google Shape;55691;p2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2" name="Google Shape;55692;p2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3" name="Google Shape;55693;p2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4" name="Google Shape;55694;p2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5" name="Google Shape;55695;p2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6" name="Google Shape;55696;p2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7" name="Google Shape;55697;p2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8" name="Google Shape;55698;p2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9" name="Google Shape;55699;p2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0" name="Google Shape;55700;p2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1" name="Google Shape;55701;p2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2" name="Google Shape;55702;p2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3" name="Google Shape;55703;p2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4" name="Google Shape;55704;p2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5" name="Google Shape;55705;p2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6" name="Google Shape;55706;p2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7" name="Google Shape;55707;p2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8" name="Google Shape;55708;p2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9" name="Google Shape;55709;p2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0" name="Google Shape;55710;p2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1" name="Google Shape;55711;p2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2" name="Google Shape;55712;p2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3" name="Google Shape;55713;p2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4" name="Google Shape;55714;p2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5" name="Google Shape;55715;p2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6" name="Google Shape;55716;p2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7" name="Google Shape;55717;p2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8" name="Google Shape;55718;p2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9" name="Google Shape;55719;p2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0" name="Google Shape;55720;p2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1" name="Google Shape;55721;p2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2" name="Google Shape;55722;p2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3" name="Google Shape;55723;p2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4" name="Google Shape;55724;p2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5" name="Google Shape;55725;p2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6" name="Google Shape;55726;p2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7" name="Google Shape;55727;p2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8" name="Google Shape;55728;p2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9" name="Google Shape;55729;p2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0" name="Google Shape;55730;p2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1" name="Google Shape;55731;p2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2" name="Google Shape;55732;p2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3" name="Google Shape;55733;p2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4" name="Google Shape;55734;p2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5" name="Google Shape;55735;p2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6" name="Google Shape;55736;p2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7" name="Google Shape;55737;p2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8" name="Google Shape;55738;p2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9" name="Google Shape;55739;p2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0" name="Google Shape;55740;p2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1" name="Google Shape;55741;p2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2" name="Google Shape;55742;p2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3" name="Google Shape;55743;p2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4" name="Google Shape;55744;p2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5" name="Google Shape;55745;p2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6" name="Google Shape;55746;p2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7" name="Google Shape;55747;p2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8" name="Google Shape;55748;p2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9" name="Google Shape;55749;p2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0" name="Google Shape;55750;p2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1" name="Google Shape;55751;p2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2" name="Google Shape;55752;p2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3" name="Google Shape;55753;p2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4" name="Google Shape;55754;p2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5" name="Google Shape;55755;p2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6" name="Google Shape;55756;p2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7" name="Google Shape;55757;p2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8" name="Google Shape;55758;p2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9" name="Google Shape;55759;p2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0" name="Google Shape;55760;p2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1" name="Google Shape;55761;p2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2" name="Google Shape;55762;p2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3" name="Google Shape;55763;p2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4" name="Google Shape;55764;p2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5" name="Google Shape;55765;p2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6" name="Google Shape;55766;p2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7" name="Google Shape;55767;p2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8" name="Google Shape;55768;p2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9" name="Google Shape;55769;p2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0" name="Google Shape;55770;p2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1" name="Google Shape;55771;p2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2" name="Google Shape;55772;p2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3" name="Google Shape;55773;p2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4" name="Google Shape;55774;p2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5" name="Google Shape;55775;p2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6" name="Google Shape;55776;p2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7" name="Google Shape;55777;p2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8" name="Google Shape;55778;p2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9" name="Google Shape;55779;p2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0" name="Google Shape;55780;p2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1" name="Google Shape;55781;p2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2" name="Google Shape;55782;p2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3" name="Google Shape;55783;p2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4" name="Google Shape;55784;p2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5" name="Google Shape;55785;p2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6" name="Google Shape;55786;p2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7" name="Google Shape;55787;p2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8" name="Google Shape;55788;p2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9" name="Google Shape;55789;p2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0" name="Google Shape;55790;p2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1" name="Google Shape;55791;p2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2" name="Google Shape;55792;p2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3" name="Google Shape;55793;p2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4" name="Google Shape;55794;p2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5" name="Google Shape;55795;p2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6" name="Google Shape;55796;p2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7" name="Google Shape;55797;p2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8" name="Google Shape;55798;p2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9" name="Google Shape;55799;p2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0" name="Google Shape;55800;p2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1" name="Google Shape;55801;p2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2" name="Google Shape;55802;p2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3" name="Google Shape;55803;p2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4" name="Google Shape;55804;p2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5" name="Google Shape;55805;p2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6" name="Google Shape;55806;p2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7" name="Google Shape;55807;p2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8" name="Google Shape;55808;p2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9" name="Google Shape;55809;p2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0" name="Google Shape;55810;p2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1" name="Google Shape;55811;p2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2" name="Google Shape;55812;p2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3" name="Google Shape;55813;p2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4" name="Google Shape;55814;p2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5" name="Google Shape;55815;p2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6" name="Google Shape;55816;p2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7" name="Google Shape;55817;p2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8" name="Google Shape;55818;p2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9" name="Google Shape;55819;p2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0" name="Google Shape;55820;p2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1" name="Google Shape;55821;p2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2" name="Google Shape;55822;p2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3" name="Google Shape;55823;p2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4" name="Google Shape;55824;p2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5" name="Google Shape;55825;p2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6" name="Google Shape;55826;p2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7" name="Google Shape;55827;p2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8" name="Google Shape;55828;p2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9" name="Google Shape;55829;p2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0" name="Google Shape;55830;p2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1" name="Google Shape;55831;p2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2" name="Google Shape;55832;p2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3" name="Google Shape;55833;p2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4" name="Google Shape;55834;p2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5" name="Google Shape;55835;p2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6" name="Google Shape;55836;p2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7" name="Google Shape;55837;p2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8" name="Google Shape;55838;p2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9" name="Google Shape;55839;p2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0" name="Google Shape;55840;p2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1" name="Google Shape;55841;p2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2" name="Google Shape;55842;p2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3" name="Google Shape;55843;p2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4" name="Google Shape;55844;p2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5" name="Google Shape;55845;p2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6" name="Google Shape;55846;p2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7" name="Google Shape;55847;p2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8" name="Google Shape;55848;p2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9" name="Google Shape;55849;p2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0" name="Google Shape;55850;p2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1" name="Google Shape;55851;p2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2" name="Google Shape;55852;p2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3" name="Google Shape;55853;p2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4" name="Google Shape;55854;p2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5" name="Google Shape;55855;p2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6" name="Google Shape;55856;p2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7" name="Google Shape;55857;p2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8" name="Google Shape;55858;p2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9" name="Google Shape;55859;p2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0" name="Google Shape;55860;p2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1" name="Google Shape;55861;p2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2" name="Google Shape;55862;p2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3" name="Google Shape;55863;p2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4" name="Google Shape;55864;p2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5" name="Google Shape;55865;p2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6" name="Google Shape;55866;p2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7" name="Google Shape;55867;p2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8" name="Google Shape;55868;p2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9" name="Google Shape;55869;p2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0" name="Google Shape;55870;p2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1" name="Google Shape;55871;p2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2" name="Google Shape;55872;p2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3" name="Google Shape;55873;p2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4" name="Google Shape;55874;p2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5" name="Google Shape;55875;p2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6" name="Google Shape;55876;p2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7" name="Google Shape;55877;p2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8" name="Google Shape;55878;p2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9" name="Google Shape;55879;p2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0" name="Google Shape;55880;p2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1" name="Google Shape;55881;p2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2" name="Google Shape;55882;p2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3" name="Google Shape;55883;p2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4" name="Google Shape;55884;p2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5" name="Google Shape;55885;p2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6" name="Google Shape;55886;p2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7" name="Google Shape;55887;p2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8" name="Google Shape;55888;p2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9" name="Google Shape;55889;p2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0" name="Google Shape;55890;p2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1" name="Google Shape;55891;p2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2" name="Google Shape;55892;p2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3" name="Google Shape;55893;p2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4" name="Google Shape;55894;p2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5" name="Google Shape;55895;p2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6" name="Google Shape;55896;p2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7" name="Google Shape;55897;p2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8" name="Google Shape;55898;p2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9" name="Google Shape;55899;p2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0" name="Google Shape;55900;p2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1" name="Google Shape;55901;p2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2" name="Google Shape;55902;p2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3" name="Google Shape;55903;p2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4" name="Google Shape;55904;p2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5" name="Google Shape;55905;p2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6" name="Google Shape;55906;p2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7" name="Google Shape;55907;p2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8" name="Google Shape;55908;p2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9" name="Google Shape;55909;p2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0" name="Google Shape;55910;p2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1" name="Google Shape;55911;p2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2" name="Google Shape;55912;p2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3" name="Google Shape;55913;p2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4" name="Google Shape;55914;p2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5" name="Google Shape;55915;p2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6" name="Google Shape;55916;p2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7" name="Google Shape;55917;p2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8" name="Google Shape;55918;p2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9" name="Google Shape;55919;p2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0" name="Google Shape;55920;p2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1" name="Google Shape;55921;p2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2" name="Google Shape;55922;p2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3" name="Google Shape;55923;p2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4" name="Google Shape;55924;p2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5" name="Google Shape;55925;p2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6" name="Google Shape;55926;p2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7" name="Google Shape;55927;p2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8" name="Google Shape;55928;p2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9" name="Google Shape;55929;p2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0" name="Google Shape;55930;p2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1" name="Google Shape;55931;p2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2" name="Google Shape;55932;p2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3" name="Google Shape;55933;p2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4" name="Google Shape;55934;p2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5" name="Google Shape;55935;p2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6" name="Google Shape;55936;p2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7" name="Google Shape;55937;p2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8" name="Google Shape;55938;p2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9" name="Google Shape;55939;p2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0" name="Google Shape;55940;p2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1" name="Google Shape;55941;p2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2" name="Google Shape;55942;p2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3" name="Google Shape;55943;p2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4" name="Google Shape;55944;p2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5" name="Google Shape;55945;p2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6" name="Google Shape;55946;p2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7" name="Google Shape;55947;p2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8" name="Google Shape;55948;p2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9" name="Google Shape;55949;p2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0" name="Google Shape;55950;p2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1" name="Google Shape;55951;p2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2" name="Google Shape;55952;p2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3" name="Google Shape;55953;p2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4" name="Google Shape;55954;p2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5" name="Google Shape;55955;p2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6" name="Google Shape;55956;p2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7" name="Google Shape;55957;p2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8" name="Google Shape;55958;p2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9" name="Google Shape;55959;p2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0" name="Google Shape;55960;p2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1" name="Google Shape;55961;p2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2" name="Google Shape;55962;p2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3" name="Google Shape;55963;p2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4" name="Google Shape;55964;p2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5" name="Google Shape;55965;p2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6" name="Google Shape;55966;p2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7" name="Google Shape;55967;p2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8" name="Google Shape;55968;p2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9" name="Google Shape;55969;p2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0" name="Google Shape;55970;p2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1" name="Google Shape;55971;p2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2" name="Google Shape;55972;p2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3" name="Google Shape;55973;p2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4" name="Google Shape;55974;p2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5" name="Google Shape;55975;p2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6" name="Google Shape;55976;p2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7" name="Google Shape;55977;p2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8" name="Google Shape;55978;p2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9" name="Google Shape;55979;p2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0" name="Google Shape;55980;p2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1" name="Google Shape;55981;p2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2" name="Google Shape;55982;p2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3" name="Google Shape;55983;p2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4" name="Google Shape;55984;p2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5" name="Google Shape;55985;p2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6" name="Google Shape;55986;p2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7" name="Google Shape;55987;p2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8" name="Google Shape;55988;p2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9" name="Google Shape;55989;p2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0" name="Google Shape;55990;p2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1" name="Google Shape;55991;p2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2" name="Google Shape;55992;p2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3" name="Google Shape;55993;p2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4" name="Google Shape;55994;p2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5" name="Google Shape;55995;p2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6" name="Google Shape;55996;p2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7" name="Google Shape;55997;p2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8" name="Google Shape;55998;p2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9" name="Google Shape;55999;p2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0" name="Google Shape;56000;p2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1" name="Google Shape;56001;p2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2" name="Google Shape;56002;p2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3" name="Google Shape;56003;p2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4" name="Google Shape;56004;p2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5" name="Google Shape;56005;p2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6" name="Google Shape;56006;p2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7" name="Google Shape;56007;p2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8" name="Google Shape;56008;p2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9" name="Google Shape;56009;p2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0" name="Google Shape;56010;p2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1" name="Google Shape;56011;p2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2" name="Google Shape;56012;p2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3" name="Google Shape;56013;p2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4" name="Google Shape;56014;p2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5" name="Google Shape;56015;p2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6" name="Google Shape;56016;p2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7" name="Google Shape;56017;p2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8" name="Google Shape;56018;p2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9" name="Google Shape;56019;p2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0" name="Google Shape;56020;p2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1" name="Google Shape;56021;p2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2" name="Google Shape;56022;p2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3" name="Google Shape;56023;p2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4" name="Google Shape;56024;p2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5" name="Google Shape;56025;p2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6" name="Google Shape;56026;p2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7" name="Google Shape;56027;p2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8" name="Google Shape;56028;p2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9" name="Google Shape;56029;p2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0" name="Google Shape;56030;p2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1" name="Google Shape;56031;p2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2" name="Google Shape;56032;p2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3" name="Google Shape;56033;p2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4" name="Google Shape;56034;p2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5" name="Google Shape;56035;p2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6" name="Google Shape;56036;p2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7" name="Google Shape;56037;p2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8" name="Google Shape;56038;p2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9" name="Google Shape;56039;p2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0" name="Google Shape;56040;p2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1" name="Google Shape;56041;p2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2" name="Google Shape;56042;p2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3" name="Google Shape;56043;p2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4" name="Google Shape;56044;p2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5" name="Google Shape;56045;p2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6" name="Google Shape;56046;p2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7" name="Google Shape;56047;p2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8" name="Google Shape;56048;p2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9" name="Google Shape;56049;p2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0" name="Google Shape;56050;p2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1" name="Google Shape;56051;p2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2" name="Google Shape;56052;p2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3" name="Google Shape;56053;p2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4" name="Google Shape;56054;p2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5" name="Google Shape;56055;p2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6" name="Google Shape;56056;p2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7" name="Google Shape;56057;p2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8" name="Google Shape;56058;p2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9" name="Google Shape;56059;p2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0" name="Google Shape;56060;p2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1" name="Google Shape;56061;p2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2" name="Google Shape;56062;p2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3" name="Google Shape;56063;p2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4" name="Google Shape;56064;p2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5" name="Google Shape;56065;p2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6" name="Google Shape;56066;p2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7" name="Google Shape;56067;p2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8" name="Google Shape;56068;p2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9" name="Google Shape;56069;p2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0" name="Google Shape;56070;p2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1" name="Google Shape;56071;p2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2" name="Google Shape;56072;p2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3" name="Google Shape;56073;p2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4" name="Google Shape;56074;p2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5" name="Google Shape;56075;p2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6" name="Google Shape;56076;p2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7" name="Google Shape;56077;p2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8" name="Google Shape;56078;p2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9" name="Google Shape;56079;p2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0" name="Google Shape;56080;p2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1" name="Google Shape;56081;p2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2" name="Google Shape;56082;p2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3" name="Google Shape;56083;p2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4" name="Google Shape;56084;p2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5" name="Google Shape;56085;p2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6" name="Google Shape;56086;p2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7" name="Google Shape;56087;p2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8" name="Google Shape;56088;p2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9" name="Google Shape;56089;p2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0" name="Google Shape;56090;p2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1" name="Google Shape;56091;p2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2" name="Google Shape;56092;p2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3" name="Google Shape;56093;p2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4" name="Google Shape;56094;p2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5" name="Google Shape;56095;p2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6" name="Google Shape;56096;p2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7" name="Google Shape;56097;p2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8" name="Google Shape;56098;p2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9" name="Google Shape;56099;p2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0" name="Google Shape;56100;p2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1" name="Google Shape;56101;p2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2" name="Google Shape;56102;p2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3" name="Google Shape;56103;p2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4" name="Google Shape;56104;p2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5" name="Google Shape;56105;p2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6" name="Google Shape;56106;p2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7" name="Google Shape;56107;p2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8" name="Google Shape;56108;p2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9" name="Google Shape;56109;p2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0" name="Google Shape;56110;p2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1" name="Google Shape;56111;p2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2" name="Google Shape;56112;p2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3" name="Google Shape;56113;p2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4" name="Google Shape;56114;p2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5" name="Google Shape;56115;p2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6" name="Google Shape;56116;p2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7" name="Google Shape;56117;p2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8" name="Google Shape;56118;p2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9" name="Google Shape;56119;p2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0" name="Google Shape;56120;p2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1" name="Google Shape;56121;p2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2" name="Google Shape;56122;p2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3" name="Google Shape;56123;p2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4" name="Google Shape;56124;p2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5" name="Google Shape;56125;p2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6" name="Google Shape;56126;p2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7" name="Google Shape;56127;p2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8" name="Google Shape;56128;p2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9" name="Google Shape;56129;p2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0" name="Google Shape;56130;p2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1" name="Google Shape;56131;p2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2" name="Google Shape;56132;p2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3" name="Google Shape;56133;p2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4" name="Google Shape;56134;p2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5" name="Google Shape;56135;p2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6" name="Google Shape;56136;p2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7" name="Google Shape;56137;p2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8" name="Google Shape;56138;p2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9" name="Google Shape;56139;p2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0" name="Google Shape;56140;p2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1" name="Google Shape;56141;p2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2" name="Google Shape;56142;p2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3" name="Google Shape;56143;p2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4" name="Google Shape;56144;p2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5" name="Google Shape;56145;p2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6" name="Google Shape;56146;p2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7" name="Google Shape;56147;p2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8" name="Google Shape;56148;p2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9" name="Google Shape;56149;p2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0" name="Google Shape;56150;p2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1" name="Google Shape;56151;p2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2" name="Google Shape;56152;p2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3" name="Google Shape;56153;p2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4" name="Google Shape;56154;p2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5" name="Google Shape;56155;p2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6" name="Google Shape;56156;p2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7" name="Google Shape;56157;p2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8" name="Google Shape;56158;p2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9" name="Google Shape;56159;p2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0" name="Google Shape;56160;p2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1" name="Google Shape;56161;p2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2" name="Google Shape;56162;p2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3" name="Google Shape;56163;p2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4" name="Google Shape;56164;p2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5" name="Google Shape;56165;p2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6" name="Google Shape;56166;p2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7" name="Google Shape;56167;p2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8" name="Google Shape;56168;p2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9" name="Google Shape;56169;p2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0" name="Google Shape;56170;p2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1" name="Google Shape;56171;p2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2" name="Google Shape;56172;p2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3" name="Google Shape;56173;p2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4" name="Google Shape;56174;p2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5" name="Google Shape;56175;p2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6" name="Google Shape;56176;p2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7" name="Google Shape;56177;p2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8" name="Google Shape;56178;p2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9" name="Google Shape;56179;p2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0" name="Google Shape;56180;p2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1" name="Google Shape;56181;p2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2" name="Google Shape;56182;p2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3" name="Google Shape;56183;p2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4" name="Google Shape;56184;p2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5" name="Google Shape;56185;p2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6" name="Google Shape;56186;p2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7" name="Google Shape;56187;p2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8" name="Google Shape;56188;p2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9" name="Google Shape;56189;p2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0" name="Google Shape;56190;p2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1" name="Google Shape;56191;p2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2" name="Google Shape;56192;p2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3" name="Google Shape;56193;p2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4" name="Google Shape;56194;p2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5" name="Google Shape;56195;p2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6" name="Google Shape;56196;p2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7" name="Google Shape;56197;p2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8" name="Google Shape;56198;p2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9" name="Google Shape;56199;p2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0" name="Google Shape;56200;p2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1" name="Google Shape;56201;p2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2" name="Google Shape;56202;p2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3" name="Google Shape;56203;p2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4" name="Google Shape;56204;p2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5" name="Google Shape;56205;p2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6" name="Google Shape;56206;p2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7" name="Google Shape;56207;p2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8" name="Google Shape;56208;p2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9" name="Google Shape;56209;p2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0" name="Google Shape;56210;p2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1" name="Google Shape;56211;p2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2" name="Google Shape;56212;p2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3" name="Google Shape;56213;p2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4" name="Google Shape;56214;p2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5" name="Google Shape;56215;p2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6" name="Google Shape;56216;p2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7" name="Google Shape;56217;p2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8" name="Google Shape;56218;p2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9" name="Google Shape;56219;p2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0" name="Google Shape;56220;p2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1" name="Google Shape;56221;p2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2" name="Google Shape;56222;p2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3" name="Google Shape;56223;p2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4" name="Google Shape;56224;p2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5" name="Google Shape;56225;p2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6" name="Google Shape;56226;p2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7" name="Google Shape;56227;p2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8" name="Google Shape;56228;p2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9" name="Google Shape;56229;p2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0" name="Google Shape;56230;p2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1" name="Google Shape;56231;p2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2" name="Google Shape;56232;p2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3" name="Google Shape;56233;p2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4" name="Google Shape;56234;p2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5" name="Google Shape;56235;p2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6" name="Google Shape;56236;p2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7" name="Google Shape;56237;p2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8" name="Google Shape;56238;p2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9" name="Google Shape;56239;p2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0" name="Google Shape;56240;p2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1" name="Google Shape;56241;p2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2" name="Google Shape;56242;p2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3" name="Google Shape;56243;p2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4" name="Google Shape;56244;p2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5" name="Google Shape;56245;p2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6" name="Google Shape;56246;p2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7" name="Google Shape;56247;p2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8" name="Google Shape;56248;p2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9" name="Google Shape;56249;p2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0" name="Google Shape;56250;p2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1" name="Google Shape;56251;p2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2" name="Google Shape;56252;p2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3" name="Google Shape;56253;p2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4" name="Google Shape;56254;p2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5" name="Google Shape;56255;p2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6" name="Google Shape;56256;p2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7" name="Google Shape;56257;p2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8" name="Google Shape;56258;p2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9" name="Google Shape;56259;p2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0" name="Google Shape;56260;p2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1" name="Google Shape;56261;p2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2" name="Google Shape;56262;p2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3" name="Google Shape;56263;p2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4" name="Google Shape;56264;p2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5" name="Google Shape;56265;p2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6" name="Google Shape;56266;p2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7" name="Google Shape;56267;p2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8" name="Google Shape;56268;p2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9" name="Google Shape;56269;p2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0" name="Google Shape;56270;p2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1" name="Google Shape;56271;p2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2" name="Google Shape;56272;p2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3" name="Google Shape;56273;p2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4" name="Google Shape;56274;p2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5" name="Google Shape;56275;p2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6" name="Google Shape;56276;p2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7" name="Google Shape;56277;p2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8" name="Google Shape;56278;p2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9" name="Google Shape;56279;p2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0" name="Google Shape;56280;p2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1" name="Google Shape;56281;p2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2" name="Google Shape;56282;p2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3" name="Google Shape;56283;p2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4" name="Google Shape;56284;p2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5" name="Google Shape;56285;p2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6" name="Google Shape;56286;p2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7" name="Google Shape;56287;p2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8" name="Google Shape;56288;p2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9" name="Google Shape;56289;p2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0" name="Google Shape;56290;p2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1" name="Google Shape;56291;p2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2" name="Google Shape;56292;p2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3" name="Google Shape;56293;p2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4" name="Google Shape;56294;p2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5" name="Google Shape;56295;p2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6" name="Google Shape;56296;p2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7" name="Google Shape;56297;p2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8" name="Google Shape;56298;p2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9" name="Google Shape;56299;p2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0" name="Google Shape;56300;p2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1" name="Google Shape;56301;p2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2" name="Google Shape;56302;p2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3" name="Google Shape;56303;p2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4" name="Google Shape;56304;p2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5" name="Google Shape;56305;p2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6" name="Google Shape;56306;p2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7" name="Google Shape;56307;p2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8" name="Google Shape;56308;p2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9" name="Google Shape;56309;p2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0" name="Google Shape;56310;p2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1" name="Google Shape;56311;p2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2" name="Google Shape;56312;p2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3" name="Google Shape;56313;p2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4" name="Google Shape;56314;p2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5" name="Google Shape;56315;p2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6" name="Google Shape;56316;p2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7" name="Google Shape;56317;p2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8" name="Google Shape;56318;p2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9" name="Google Shape;56319;p2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0" name="Google Shape;56320;p2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1" name="Google Shape;56321;p2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2" name="Google Shape;56322;p2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3" name="Google Shape;56323;p2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4" name="Google Shape;56324;p2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5" name="Google Shape;56325;p2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6" name="Google Shape;56326;p2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7" name="Google Shape;56327;p2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8" name="Google Shape;56328;p2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9" name="Google Shape;56329;p2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0" name="Google Shape;56330;p2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1" name="Google Shape;56331;p2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2" name="Google Shape;56332;p2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3" name="Google Shape;56333;p2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4" name="Google Shape;56334;p2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5" name="Google Shape;56335;p2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6" name="Google Shape;56336;p2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7" name="Google Shape;56337;p2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8" name="Google Shape;56338;p2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9" name="Google Shape;56339;p2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0" name="Google Shape;56340;p2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1" name="Google Shape;56341;p2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2" name="Google Shape;56342;p2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3" name="Google Shape;56343;p2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4" name="Google Shape;56344;p2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5" name="Google Shape;56345;p2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6" name="Google Shape;56346;p2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7" name="Google Shape;56347;p2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8" name="Google Shape;56348;p2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9" name="Google Shape;56349;p2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0" name="Google Shape;56350;p2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1" name="Google Shape;56351;p2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2" name="Google Shape;56352;p2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3" name="Google Shape;56353;p2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4" name="Google Shape;56354;p2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5" name="Google Shape;56355;p2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6" name="Google Shape;56356;p2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7" name="Google Shape;56357;p2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8" name="Google Shape;56358;p2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9" name="Google Shape;56359;p2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0" name="Google Shape;56360;p2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1" name="Google Shape;56361;p2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2" name="Google Shape;56362;p2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3" name="Google Shape;56363;p2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4" name="Google Shape;56364;p2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5" name="Google Shape;56365;p2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6" name="Google Shape;56366;p2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7" name="Google Shape;56367;p2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8" name="Google Shape;56368;p2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9" name="Google Shape;56369;p2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0" name="Google Shape;56370;p2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1" name="Google Shape;56371;p2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2" name="Google Shape;56372;p2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3" name="Google Shape;56373;p2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4" name="Google Shape;56374;p2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5" name="Google Shape;56375;p2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6" name="Google Shape;56376;p2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7" name="Google Shape;56377;p2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8" name="Google Shape;56378;p2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9" name="Google Shape;56379;p2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0" name="Google Shape;56380;p2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1" name="Google Shape;56381;p2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2" name="Google Shape;56382;p2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3" name="Google Shape;56383;p2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4" name="Google Shape;56384;p2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5" name="Google Shape;56385;p2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6" name="Google Shape;56386;p2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7" name="Google Shape;56387;p2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8" name="Google Shape;56388;p2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9" name="Google Shape;56389;p2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0" name="Google Shape;56390;p2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1" name="Google Shape;56391;p2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2" name="Google Shape;56392;p2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3" name="Google Shape;56393;p2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4" name="Google Shape;56394;p2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5" name="Google Shape;56395;p2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6" name="Google Shape;56396;p2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7" name="Google Shape;56397;p2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8" name="Google Shape;56398;p2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9" name="Google Shape;56399;p2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0" name="Google Shape;56400;p2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1" name="Google Shape;56401;p2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2" name="Google Shape;56402;p2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3" name="Google Shape;56403;p2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4" name="Google Shape;56404;p2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5" name="Google Shape;56405;p2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6" name="Google Shape;56406;p2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7" name="Google Shape;56407;p2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8" name="Google Shape;56408;p2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9" name="Google Shape;56409;p2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0" name="Google Shape;56410;p2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1" name="Google Shape;56411;p2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2" name="Google Shape;56412;p2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3" name="Google Shape;56413;p2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4" name="Google Shape;56414;p2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5" name="Google Shape;56415;p2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6" name="Google Shape;56416;p2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7" name="Google Shape;56417;p2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8" name="Google Shape;56418;p2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9" name="Google Shape;56419;p2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0" name="Google Shape;56420;p2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1" name="Google Shape;56421;p2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2" name="Google Shape;56422;p2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3" name="Google Shape;56423;p2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4" name="Google Shape;56424;p2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5" name="Google Shape;56425;p2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6" name="Google Shape;56426;p2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7" name="Google Shape;56427;p2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8" name="Google Shape;56428;p2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9" name="Google Shape;56429;p2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0" name="Google Shape;56430;p2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1" name="Google Shape;56431;p2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2" name="Google Shape;56432;p2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3" name="Google Shape;56433;p2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4" name="Google Shape;56434;p2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5" name="Google Shape;56435;p2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6" name="Google Shape;56436;p2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7" name="Google Shape;56437;p2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8" name="Google Shape;56438;p2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9" name="Google Shape;56439;p2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0" name="Google Shape;56440;p2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1" name="Google Shape;56441;p2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2" name="Google Shape;56442;p2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3" name="Google Shape;56443;p2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4" name="Google Shape;56444;p2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5" name="Google Shape;56445;p2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6" name="Google Shape;56446;p2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7" name="Google Shape;56447;p2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8" name="Google Shape;56448;p2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9" name="Google Shape;56449;p2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0" name="Google Shape;56450;p2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1" name="Google Shape;56451;p2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2" name="Google Shape;56452;p2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3" name="Google Shape;56453;p2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4" name="Google Shape;56454;p2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5" name="Google Shape;56455;p2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6" name="Google Shape;56456;p2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7" name="Google Shape;56457;p2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8" name="Google Shape;56458;p2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9" name="Google Shape;56459;p2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0" name="Google Shape;56460;p2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1" name="Google Shape;56461;p2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2" name="Google Shape;56462;p2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3" name="Google Shape;56463;p2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4" name="Google Shape;56464;p2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5" name="Google Shape;56465;p2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6" name="Google Shape;56466;p2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7" name="Google Shape;56467;p2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8" name="Google Shape;56468;p2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9" name="Google Shape;56469;p2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0" name="Google Shape;56470;p2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1" name="Google Shape;56471;p2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2" name="Google Shape;56472;p2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3" name="Google Shape;56473;p2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4" name="Google Shape;56474;p2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5" name="Google Shape;56475;p2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6" name="Google Shape;56476;p2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7" name="Google Shape;56477;p2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8" name="Google Shape;56478;p2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9" name="Google Shape;56479;p2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0" name="Google Shape;56480;p2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1" name="Google Shape;56481;p2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2" name="Google Shape;56482;p2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3" name="Google Shape;56483;p2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4" name="Google Shape;56484;p2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5" name="Google Shape;56485;p2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6" name="Google Shape;56486;p2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7" name="Google Shape;56487;p2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8" name="Google Shape;56488;p2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9" name="Google Shape;56489;p2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0" name="Google Shape;56490;p2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1" name="Google Shape;56491;p2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2" name="Google Shape;56492;p2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3" name="Google Shape;56493;p2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4" name="Google Shape;56494;p2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5" name="Google Shape;56495;p2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6" name="Google Shape;56496;p2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7" name="Google Shape;56497;p2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8" name="Google Shape;56498;p2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9" name="Google Shape;56499;p2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0" name="Google Shape;56500;p2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1" name="Google Shape;56501;p2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2" name="Google Shape;56502;p2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3" name="Google Shape;56503;p2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4" name="Google Shape;56504;p2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5" name="Google Shape;56505;p2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6" name="Google Shape;56506;p2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7" name="Google Shape;56507;p2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8" name="Google Shape;56508;p2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9" name="Google Shape;56509;p2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0" name="Google Shape;56510;p2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1" name="Google Shape;56511;p2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2" name="Google Shape;56512;p2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3" name="Google Shape;56513;p2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4" name="Google Shape;56514;p2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5" name="Google Shape;56515;p2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6" name="Google Shape;56516;p2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7" name="Google Shape;56517;p2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8" name="Google Shape;56518;p2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9" name="Google Shape;56519;p2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0" name="Google Shape;56520;p2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1" name="Google Shape;56521;p2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2" name="Google Shape;56522;p2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3" name="Google Shape;56523;p2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4" name="Google Shape;56524;p2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5" name="Google Shape;56525;p2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6" name="Google Shape;56526;p2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7" name="Google Shape;56527;p2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8" name="Google Shape;56528;p2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9" name="Google Shape;56529;p2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0" name="Google Shape;56530;p2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1" name="Google Shape;56531;p2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2" name="Google Shape;56532;p2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3" name="Google Shape;56533;p2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4" name="Google Shape;56534;p2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5" name="Google Shape;56535;p2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6" name="Google Shape;56536;p2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7" name="Google Shape;56537;p2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8" name="Google Shape;56538;p2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9" name="Google Shape;56539;p2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0" name="Google Shape;56540;p2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1" name="Google Shape;56541;p2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2" name="Google Shape;56542;p2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3" name="Google Shape;56543;p2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4" name="Google Shape;56544;p2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5" name="Google Shape;56545;p2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6" name="Google Shape;56546;p2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7" name="Google Shape;56547;p2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8" name="Google Shape;56548;p2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9" name="Google Shape;56549;p2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0" name="Google Shape;56550;p2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1" name="Google Shape;56551;p2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2" name="Google Shape;56552;p2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3" name="Google Shape;56553;p2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4" name="Google Shape;56554;p2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5" name="Google Shape;56555;p2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6" name="Google Shape;56556;p2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7" name="Google Shape;56557;p2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8" name="Google Shape;56558;p2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9" name="Google Shape;56559;p2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0" name="Google Shape;56560;p2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1" name="Google Shape;56561;p2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2" name="Google Shape;56562;p2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3" name="Google Shape;56563;p2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4" name="Google Shape;56564;p2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5" name="Google Shape;56565;p2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6" name="Google Shape;56566;p2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7" name="Google Shape;56567;p2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8" name="Google Shape;56568;p2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9" name="Google Shape;56569;p2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0" name="Google Shape;56570;p2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1" name="Google Shape;56571;p2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2" name="Google Shape;56572;p2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3" name="Google Shape;56573;p2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4" name="Google Shape;56574;p2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5" name="Google Shape;56575;p2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6" name="Google Shape;56576;p2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7" name="Google Shape;56577;p2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8" name="Google Shape;56578;p2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9" name="Google Shape;56579;p2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0" name="Google Shape;56580;p2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1" name="Google Shape;56581;p2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2" name="Google Shape;56582;p2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3" name="Google Shape;56583;p2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4" name="Google Shape;56584;p2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5" name="Google Shape;56585;p2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6" name="Google Shape;56586;p2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7" name="Google Shape;56587;p2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8" name="Google Shape;56588;p2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9" name="Google Shape;56589;p2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0" name="Google Shape;56590;p2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1" name="Google Shape;56591;p2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2" name="Google Shape;56592;p2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3" name="Google Shape;56593;p2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4" name="Google Shape;56594;p2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5" name="Google Shape;56595;p2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6" name="Google Shape;56596;p2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7" name="Google Shape;56597;p2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8" name="Google Shape;56598;p2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9" name="Google Shape;56599;p2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0" name="Google Shape;56600;p2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1" name="Google Shape;56601;p2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2" name="Google Shape;56602;p2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56603" name="Google Shape;56603;p23"/>
          <p:cNvSpPr txBox="1">
            <a:spLocks noGrp="1"/>
          </p:cNvSpPr>
          <p:nvPr>
            <p:ph type="title" hasCustomPrompt="1"/>
          </p:nvPr>
        </p:nvSpPr>
        <p:spPr>
          <a:xfrm>
            <a:off x="4380967" y="720000"/>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SzPts val="6200"/>
              <a:buNone/>
              <a:defRPr sz="8000">
                <a:solidFill>
                  <a:schemeClr val="dk1"/>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04" name="Google Shape;56604;p23"/>
          <p:cNvSpPr txBox="1">
            <a:spLocks noGrp="1"/>
          </p:cNvSpPr>
          <p:nvPr>
            <p:ph type="subTitle" idx="1"/>
          </p:nvPr>
        </p:nvSpPr>
        <p:spPr>
          <a:xfrm>
            <a:off x="4380967" y="182440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5" name="Google Shape;56605;p23"/>
          <p:cNvSpPr txBox="1">
            <a:spLocks noGrp="1"/>
          </p:cNvSpPr>
          <p:nvPr>
            <p:ph type="title" idx="2" hasCustomPrompt="1"/>
          </p:nvPr>
        </p:nvSpPr>
        <p:spPr>
          <a:xfrm>
            <a:off x="4380967" y="2579991"/>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6" name="Google Shape;56606;p23"/>
          <p:cNvSpPr txBox="1">
            <a:spLocks noGrp="1"/>
          </p:cNvSpPr>
          <p:nvPr>
            <p:ph type="subTitle" idx="3"/>
          </p:nvPr>
        </p:nvSpPr>
        <p:spPr>
          <a:xfrm>
            <a:off x="4380967" y="368439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7" name="Google Shape;56607;p23"/>
          <p:cNvSpPr txBox="1">
            <a:spLocks noGrp="1"/>
          </p:cNvSpPr>
          <p:nvPr>
            <p:ph type="title" idx="4" hasCustomPrompt="1"/>
          </p:nvPr>
        </p:nvSpPr>
        <p:spPr>
          <a:xfrm>
            <a:off x="4380967" y="4439997"/>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8" name="Google Shape;56608;p23"/>
          <p:cNvSpPr txBox="1">
            <a:spLocks noGrp="1"/>
          </p:cNvSpPr>
          <p:nvPr>
            <p:ph type="subTitle" idx="5"/>
          </p:nvPr>
        </p:nvSpPr>
        <p:spPr>
          <a:xfrm>
            <a:off x="4380967" y="5544400"/>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422755676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Numbers and text">
  <p:cSld name="1_Numbers and text">
    <p:spTree>
      <p:nvGrpSpPr>
        <p:cNvPr id="1" name="Shape 53913"/>
        <p:cNvGrpSpPr/>
        <p:nvPr/>
      </p:nvGrpSpPr>
      <p:grpSpPr>
        <a:xfrm>
          <a:off x="0" y="0"/>
          <a:ext cx="0" cy="0"/>
          <a:chOff x="0" y="0"/>
          <a:chExt cx="0" cy="0"/>
        </a:xfrm>
      </p:grpSpPr>
      <p:grpSp>
        <p:nvGrpSpPr>
          <p:cNvPr id="53914" name="Google Shape;53914;p23"/>
          <p:cNvGrpSpPr/>
          <p:nvPr/>
        </p:nvGrpSpPr>
        <p:grpSpPr>
          <a:xfrm>
            <a:off x="0" y="0"/>
            <a:ext cx="12192000" cy="6858000"/>
            <a:chOff x="0" y="0"/>
            <a:chExt cx="9144000" cy="5143500"/>
          </a:xfrm>
        </p:grpSpPr>
        <p:sp>
          <p:nvSpPr>
            <p:cNvPr id="53915" name="Google Shape;53915;p2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6" name="Google Shape;53916;p2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7" name="Google Shape;53917;p2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8" name="Google Shape;53918;p2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9" name="Google Shape;53919;p2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0" name="Google Shape;53920;p2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1" name="Google Shape;53921;p2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2" name="Google Shape;53922;p2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3" name="Google Shape;53923;p2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4" name="Google Shape;53924;p2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5" name="Google Shape;53925;p2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6" name="Google Shape;53926;p2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7" name="Google Shape;53927;p2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8" name="Google Shape;53928;p2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9" name="Google Shape;53929;p2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0" name="Google Shape;53930;p2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1" name="Google Shape;53931;p2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2" name="Google Shape;53932;p2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3" name="Google Shape;53933;p2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4" name="Google Shape;53934;p2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5" name="Google Shape;53935;p2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6" name="Google Shape;53936;p2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7" name="Google Shape;53937;p2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8" name="Google Shape;53938;p2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9" name="Google Shape;53939;p2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0" name="Google Shape;53940;p2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1" name="Google Shape;53941;p2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2" name="Google Shape;53942;p2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3" name="Google Shape;53943;p2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4" name="Google Shape;53944;p2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5" name="Google Shape;53945;p2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6" name="Google Shape;53946;p2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7" name="Google Shape;53947;p2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8" name="Google Shape;53948;p2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9" name="Google Shape;53949;p2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0" name="Google Shape;53950;p2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1" name="Google Shape;53951;p2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2" name="Google Shape;53952;p2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3" name="Google Shape;53953;p2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4" name="Google Shape;53954;p2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5" name="Google Shape;53955;p2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6" name="Google Shape;53956;p2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7" name="Google Shape;53957;p2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8" name="Google Shape;53958;p2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9" name="Google Shape;53959;p2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0" name="Google Shape;53960;p2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1" name="Google Shape;53961;p2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2" name="Google Shape;53962;p2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3" name="Google Shape;53963;p2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4" name="Google Shape;53964;p2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5" name="Google Shape;53965;p2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6" name="Google Shape;53966;p2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7" name="Google Shape;53967;p2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8" name="Google Shape;53968;p2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9" name="Google Shape;53969;p2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0" name="Google Shape;53970;p2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1" name="Google Shape;53971;p2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2" name="Google Shape;53972;p2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3" name="Google Shape;53973;p2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4" name="Google Shape;53974;p2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5" name="Google Shape;53975;p2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6" name="Google Shape;53976;p2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7" name="Google Shape;53977;p2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8" name="Google Shape;53978;p2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9" name="Google Shape;53979;p2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0" name="Google Shape;53980;p2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1" name="Google Shape;53981;p2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2" name="Google Shape;53982;p2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3" name="Google Shape;53983;p2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4" name="Google Shape;53984;p2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5" name="Google Shape;53985;p2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6" name="Google Shape;53986;p2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7" name="Google Shape;53987;p2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8" name="Google Shape;53988;p2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9" name="Google Shape;53989;p2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0" name="Google Shape;53990;p2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1" name="Google Shape;53991;p2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2" name="Google Shape;53992;p2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3" name="Google Shape;53993;p2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4" name="Google Shape;53994;p2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5" name="Google Shape;53995;p2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6" name="Google Shape;53996;p2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7" name="Google Shape;53997;p2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8" name="Google Shape;53998;p2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9" name="Google Shape;53999;p2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0" name="Google Shape;54000;p2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1" name="Google Shape;54001;p2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2" name="Google Shape;54002;p2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3" name="Google Shape;54003;p2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4" name="Google Shape;54004;p2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5" name="Google Shape;54005;p2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6" name="Google Shape;54006;p2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7" name="Google Shape;54007;p2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8" name="Google Shape;54008;p2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9" name="Google Shape;54009;p2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0" name="Google Shape;54010;p2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1" name="Google Shape;54011;p2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2" name="Google Shape;54012;p2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3" name="Google Shape;54013;p2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4" name="Google Shape;54014;p2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5" name="Google Shape;54015;p2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6" name="Google Shape;54016;p2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7" name="Google Shape;54017;p2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8" name="Google Shape;54018;p2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9" name="Google Shape;54019;p2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0" name="Google Shape;54020;p2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1" name="Google Shape;54021;p2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2" name="Google Shape;54022;p2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3" name="Google Shape;54023;p2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4" name="Google Shape;54024;p2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5" name="Google Shape;54025;p2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6" name="Google Shape;54026;p2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7" name="Google Shape;54027;p2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8" name="Google Shape;54028;p2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9" name="Google Shape;54029;p2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0" name="Google Shape;54030;p2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1" name="Google Shape;54031;p2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2" name="Google Shape;54032;p2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3" name="Google Shape;54033;p2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4" name="Google Shape;54034;p2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5" name="Google Shape;54035;p2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6" name="Google Shape;54036;p2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7" name="Google Shape;54037;p2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8" name="Google Shape;54038;p2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9" name="Google Shape;54039;p2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0" name="Google Shape;54040;p2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1" name="Google Shape;54041;p2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2" name="Google Shape;54042;p2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3" name="Google Shape;54043;p2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4" name="Google Shape;54044;p2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5" name="Google Shape;54045;p2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6" name="Google Shape;54046;p2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7" name="Google Shape;54047;p2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8" name="Google Shape;54048;p2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9" name="Google Shape;54049;p2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0" name="Google Shape;54050;p2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1" name="Google Shape;54051;p2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2" name="Google Shape;54052;p2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3" name="Google Shape;54053;p2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4" name="Google Shape;54054;p2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5" name="Google Shape;54055;p2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6" name="Google Shape;54056;p2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7" name="Google Shape;54057;p2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8" name="Google Shape;54058;p2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9" name="Google Shape;54059;p2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0" name="Google Shape;54060;p2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1" name="Google Shape;54061;p2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2" name="Google Shape;54062;p2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3" name="Google Shape;54063;p2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4" name="Google Shape;54064;p2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5" name="Google Shape;54065;p2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6" name="Google Shape;54066;p2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7" name="Google Shape;54067;p2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8" name="Google Shape;54068;p2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9" name="Google Shape;54069;p2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0" name="Google Shape;54070;p2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1" name="Google Shape;54071;p2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2" name="Google Shape;54072;p2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3" name="Google Shape;54073;p2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4" name="Google Shape;54074;p2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5" name="Google Shape;54075;p2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6" name="Google Shape;54076;p2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7" name="Google Shape;54077;p2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8" name="Google Shape;54078;p2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9" name="Google Shape;54079;p2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0" name="Google Shape;54080;p2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1" name="Google Shape;54081;p2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2" name="Google Shape;54082;p2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3" name="Google Shape;54083;p2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4" name="Google Shape;54084;p2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5" name="Google Shape;54085;p2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6" name="Google Shape;54086;p2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7" name="Google Shape;54087;p2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8" name="Google Shape;54088;p2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9" name="Google Shape;54089;p2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0" name="Google Shape;54090;p2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1" name="Google Shape;54091;p2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2" name="Google Shape;54092;p2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3" name="Google Shape;54093;p2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4" name="Google Shape;54094;p2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5" name="Google Shape;54095;p2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6" name="Google Shape;54096;p2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7" name="Google Shape;54097;p2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8" name="Google Shape;54098;p2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9" name="Google Shape;54099;p2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0" name="Google Shape;54100;p2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1" name="Google Shape;54101;p2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2" name="Google Shape;54102;p2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3" name="Google Shape;54103;p2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4" name="Google Shape;54104;p2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5" name="Google Shape;54105;p2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6" name="Google Shape;54106;p2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7" name="Google Shape;54107;p2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8" name="Google Shape;54108;p2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9" name="Google Shape;54109;p2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0" name="Google Shape;54110;p2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1" name="Google Shape;54111;p2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2" name="Google Shape;54112;p2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3" name="Google Shape;54113;p2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4" name="Google Shape;54114;p2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5" name="Google Shape;54115;p2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6" name="Google Shape;54116;p2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7" name="Google Shape;54117;p2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8" name="Google Shape;54118;p2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9" name="Google Shape;54119;p2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0" name="Google Shape;54120;p2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1" name="Google Shape;54121;p2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2" name="Google Shape;54122;p2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3" name="Google Shape;54123;p2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4" name="Google Shape;54124;p2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5" name="Google Shape;54125;p2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6" name="Google Shape;54126;p2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7" name="Google Shape;54127;p2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8" name="Google Shape;54128;p2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9" name="Google Shape;54129;p2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0" name="Google Shape;54130;p2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1" name="Google Shape;54131;p2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2" name="Google Shape;54132;p2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3" name="Google Shape;54133;p2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4" name="Google Shape;54134;p2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5" name="Google Shape;54135;p2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6" name="Google Shape;54136;p2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7" name="Google Shape;54137;p2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8" name="Google Shape;54138;p2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9" name="Google Shape;54139;p2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0" name="Google Shape;54140;p2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1" name="Google Shape;54141;p2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2" name="Google Shape;54142;p2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3" name="Google Shape;54143;p2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4" name="Google Shape;54144;p2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5" name="Google Shape;54145;p2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6" name="Google Shape;54146;p2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7" name="Google Shape;54147;p2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8" name="Google Shape;54148;p2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9" name="Google Shape;54149;p2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0" name="Google Shape;54150;p2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1" name="Google Shape;54151;p2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2" name="Google Shape;54152;p2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3" name="Google Shape;54153;p2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4" name="Google Shape;54154;p2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5" name="Google Shape;54155;p2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6" name="Google Shape;54156;p2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7" name="Google Shape;54157;p2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8" name="Google Shape;54158;p2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9" name="Google Shape;54159;p2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0" name="Google Shape;54160;p2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1" name="Google Shape;54161;p2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2" name="Google Shape;54162;p2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3" name="Google Shape;54163;p2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4" name="Google Shape;54164;p2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5" name="Google Shape;54165;p2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6" name="Google Shape;54166;p2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7" name="Google Shape;54167;p2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8" name="Google Shape;54168;p2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9" name="Google Shape;54169;p2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0" name="Google Shape;54170;p2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1" name="Google Shape;54171;p2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2" name="Google Shape;54172;p2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3" name="Google Shape;54173;p2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4" name="Google Shape;54174;p2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5" name="Google Shape;54175;p2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6" name="Google Shape;54176;p2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7" name="Google Shape;54177;p2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8" name="Google Shape;54178;p2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9" name="Google Shape;54179;p2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0" name="Google Shape;54180;p2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1" name="Google Shape;54181;p2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2" name="Google Shape;54182;p2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3" name="Google Shape;54183;p2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4" name="Google Shape;54184;p2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5" name="Google Shape;54185;p2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6" name="Google Shape;54186;p2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7" name="Google Shape;54187;p2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8" name="Google Shape;54188;p2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9" name="Google Shape;54189;p2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0" name="Google Shape;54190;p2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1" name="Google Shape;54191;p2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2" name="Google Shape;54192;p2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3" name="Google Shape;54193;p2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4" name="Google Shape;54194;p2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5" name="Google Shape;54195;p2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6" name="Google Shape;54196;p2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7" name="Google Shape;54197;p2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8" name="Google Shape;54198;p2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9" name="Google Shape;54199;p2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0" name="Google Shape;54200;p2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1" name="Google Shape;54201;p2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2" name="Google Shape;54202;p2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3" name="Google Shape;54203;p2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4" name="Google Shape;54204;p2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5" name="Google Shape;54205;p2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6" name="Google Shape;54206;p2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7" name="Google Shape;54207;p2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8" name="Google Shape;54208;p2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9" name="Google Shape;54209;p2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0" name="Google Shape;54210;p2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1" name="Google Shape;54211;p2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2" name="Google Shape;54212;p2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3" name="Google Shape;54213;p2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4" name="Google Shape;54214;p2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5" name="Google Shape;54215;p2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6" name="Google Shape;54216;p2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7" name="Google Shape;54217;p2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8" name="Google Shape;54218;p2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9" name="Google Shape;54219;p2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0" name="Google Shape;54220;p2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1" name="Google Shape;54221;p2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2" name="Google Shape;54222;p2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3" name="Google Shape;54223;p2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4" name="Google Shape;54224;p2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5" name="Google Shape;54225;p2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6" name="Google Shape;54226;p2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7" name="Google Shape;54227;p2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8" name="Google Shape;54228;p2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9" name="Google Shape;54229;p2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0" name="Google Shape;54230;p2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1" name="Google Shape;54231;p2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2" name="Google Shape;54232;p2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3" name="Google Shape;54233;p2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4" name="Google Shape;54234;p2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5" name="Google Shape;54235;p2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6" name="Google Shape;54236;p2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7" name="Google Shape;54237;p2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8" name="Google Shape;54238;p2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9" name="Google Shape;54239;p2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0" name="Google Shape;54240;p2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1" name="Google Shape;54241;p2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2" name="Google Shape;54242;p2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3" name="Google Shape;54243;p2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4" name="Google Shape;54244;p2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5" name="Google Shape;54245;p2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6" name="Google Shape;54246;p2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7" name="Google Shape;54247;p2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8" name="Google Shape;54248;p2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9" name="Google Shape;54249;p2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0" name="Google Shape;54250;p2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1" name="Google Shape;54251;p2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2" name="Google Shape;54252;p2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3" name="Google Shape;54253;p2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4" name="Google Shape;54254;p2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5" name="Google Shape;54255;p2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6" name="Google Shape;54256;p2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7" name="Google Shape;54257;p2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8" name="Google Shape;54258;p2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9" name="Google Shape;54259;p2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0" name="Google Shape;54260;p2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1" name="Google Shape;54261;p2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2" name="Google Shape;54262;p2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3" name="Google Shape;54263;p2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4" name="Google Shape;54264;p2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5" name="Google Shape;54265;p2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6" name="Google Shape;54266;p2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7" name="Google Shape;54267;p2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8" name="Google Shape;54268;p2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9" name="Google Shape;54269;p2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0" name="Google Shape;54270;p2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1" name="Google Shape;54271;p2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2" name="Google Shape;54272;p2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3" name="Google Shape;54273;p2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4" name="Google Shape;54274;p2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5" name="Google Shape;54275;p2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6" name="Google Shape;54276;p2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7" name="Google Shape;54277;p2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8" name="Google Shape;54278;p2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9" name="Google Shape;54279;p2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0" name="Google Shape;54280;p2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1" name="Google Shape;54281;p2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2" name="Google Shape;54282;p2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3" name="Google Shape;54283;p2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4" name="Google Shape;54284;p2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5" name="Google Shape;54285;p2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6" name="Google Shape;54286;p2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7" name="Google Shape;54287;p2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8" name="Google Shape;54288;p2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9" name="Google Shape;54289;p2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0" name="Google Shape;54290;p2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1" name="Google Shape;54291;p2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2" name="Google Shape;54292;p2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3" name="Google Shape;54293;p2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4" name="Google Shape;54294;p2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5" name="Google Shape;54295;p2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6" name="Google Shape;54296;p2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7" name="Google Shape;54297;p2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8" name="Google Shape;54298;p2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9" name="Google Shape;54299;p2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0" name="Google Shape;54300;p2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1" name="Google Shape;54301;p2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2" name="Google Shape;54302;p2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3" name="Google Shape;54303;p2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4" name="Google Shape;54304;p2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5" name="Google Shape;54305;p2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6" name="Google Shape;54306;p2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7" name="Google Shape;54307;p2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8" name="Google Shape;54308;p2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9" name="Google Shape;54309;p2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0" name="Google Shape;54310;p2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1" name="Google Shape;54311;p2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2" name="Google Shape;54312;p2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3" name="Google Shape;54313;p2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4" name="Google Shape;54314;p2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5" name="Google Shape;54315;p2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6" name="Google Shape;54316;p2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7" name="Google Shape;54317;p2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8" name="Google Shape;54318;p2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9" name="Google Shape;54319;p2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0" name="Google Shape;54320;p2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1" name="Google Shape;54321;p2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2" name="Google Shape;54322;p2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3" name="Google Shape;54323;p2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4" name="Google Shape;54324;p2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5" name="Google Shape;54325;p2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6" name="Google Shape;54326;p2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7" name="Google Shape;54327;p2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8" name="Google Shape;54328;p2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9" name="Google Shape;54329;p2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0" name="Google Shape;54330;p2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1" name="Google Shape;54331;p2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2" name="Google Shape;54332;p2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3" name="Google Shape;54333;p2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4" name="Google Shape;54334;p2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5" name="Google Shape;54335;p2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6" name="Google Shape;54336;p2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7" name="Google Shape;54337;p2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8" name="Google Shape;54338;p2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9" name="Google Shape;54339;p2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0" name="Google Shape;54340;p2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1" name="Google Shape;54341;p2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2" name="Google Shape;54342;p2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3" name="Google Shape;54343;p2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4" name="Google Shape;54344;p2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5" name="Google Shape;54345;p2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6" name="Google Shape;54346;p2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7" name="Google Shape;54347;p2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8" name="Google Shape;54348;p2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9" name="Google Shape;54349;p2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0" name="Google Shape;54350;p2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1" name="Google Shape;54351;p2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2" name="Google Shape;54352;p2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3" name="Google Shape;54353;p2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4" name="Google Shape;54354;p2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5" name="Google Shape;54355;p2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6" name="Google Shape;54356;p2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7" name="Google Shape;54357;p2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8" name="Google Shape;54358;p2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9" name="Google Shape;54359;p2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0" name="Google Shape;54360;p2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1" name="Google Shape;54361;p2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2" name="Google Shape;54362;p2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3" name="Google Shape;54363;p2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4" name="Google Shape;54364;p2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5" name="Google Shape;54365;p2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6" name="Google Shape;54366;p2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7" name="Google Shape;54367;p2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8" name="Google Shape;54368;p2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9" name="Google Shape;54369;p2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0" name="Google Shape;54370;p2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1" name="Google Shape;54371;p2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2" name="Google Shape;54372;p2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3" name="Google Shape;54373;p2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4" name="Google Shape;54374;p2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5" name="Google Shape;54375;p2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6" name="Google Shape;54376;p2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7" name="Google Shape;54377;p2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8" name="Google Shape;54378;p2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9" name="Google Shape;54379;p2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0" name="Google Shape;54380;p2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1" name="Google Shape;54381;p2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2" name="Google Shape;54382;p2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3" name="Google Shape;54383;p2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4" name="Google Shape;54384;p2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5" name="Google Shape;54385;p2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6" name="Google Shape;54386;p2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7" name="Google Shape;54387;p2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8" name="Google Shape;54388;p2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9" name="Google Shape;54389;p2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0" name="Google Shape;54390;p2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1" name="Google Shape;54391;p2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2" name="Google Shape;54392;p2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3" name="Google Shape;54393;p2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4" name="Google Shape;54394;p2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5" name="Google Shape;54395;p2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6" name="Google Shape;54396;p2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7" name="Google Shape;54397;p2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8" name="Google Shape;54398;p2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9" name="Google Shape;54399;p2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0" name="Google Shape;54400;p2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1" name="Google Shape;54401;p2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2" name="Google Shape;54402;p2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3" name="Google Shape;54403;p2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4" name="Google Shape;54404;p2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5" name="Google Shape;54405;p2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6" name="Google Shape;54406;p2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7" name="Google Shape;54407;p2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8" name="Google Shape;54408;p2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9" name="Google Shape;54409;p2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0" name="Google Shape;54410;p2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1" name="Google Shape;54411;p2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2" name="Google Shape;54412;p2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3" name="Google Shape;54413;p2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4" name="Google Shape;54414;p2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5" name="Google Shape;54415;p2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6" name="Google Shape;54416;p2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7" name="Google Shape;54417;p2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8" name="Google Shape;54418;p2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9" name="Google Shape;54419;p2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0" name="Google Shape;54420;p2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1" name="Google Shape;54421;p2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2" name="Google Shape;54422;p2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3" name="Google Shape;54423;p2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4" name="Google Shape;54424;p2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5" name="Google Shape;54425;p2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6" name="Google Shape;54426;p2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7" name="Google Shape;54427;p2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8" name="Google Shape;54428;p2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9" name="Google Shape;54429;p2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0" name="Google Shape;54430;p2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1" name="Google Shape;54431;p2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2" name="Google Shape;54432;p2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3" name="Google Shape;54433;p2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4" name="Google Shape;54434;p2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5" name="Google Shape;54435;p2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6" name="Google Shape;54436;p2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7" name="Google Shape;54437;p2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8" name="Google Shape;54438;p2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9" name="Google Shape;54439;p2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0" name="Google Shape;54440;p2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1" name="Google Shape;54441;p2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2" name="Google Shape;54442;p2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3" name="Google Shape;54443;p2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4" name="Google Shape;54444;p2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5" name="Google Shape;54445;p2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6" name="Google Shape;54446;p2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7" name="Google Shape;54447;p2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8" name="Google Shape;54448;p2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9" name="Google Shape;54449;p2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0" name="Google Shape;54450;p2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1" name="Google Shape;54451;p2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2" name="Google Shape;54452;p2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3" name="Google Shape;54453;p2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4" name="Google Shape;54454;p2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5" name="Google Shape;54455;p2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6" name="Google Shape;54456;p2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7" name="Google Shape;54457;p2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8" name="Google Shape;54458;p2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9" name="Google Shape;54459;p2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0" name="Google Shape;54460;p2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1" name="Google Shape;54461;p2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2" name="Google Shape;54462;p2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3" name="Google Shape;54463;p2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4" name="Google Shape;54464;p2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5" name="Google Shape;54465;p2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6" name="Google Shape;54466;p2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7" name="Google Shape;54467;p2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8" name="Google Shape;54468;p2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9" name="Google Shape;54469;p2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0" name="Google Shape;54470;p2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1" name="Google Shape;54471;p2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2" name="Google Shape;54472;p2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3" name="Google Shape;54473;p2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4" name="Google Shape;54474;p2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5" name="Google Shape;54475;p2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6" name="Google Shape;54476;p2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7" name="Google Shape;54477;p2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8" name="Google Shape;54478;p2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9" name="Google Shape;54479;p2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0" name="Google Shape;54480;p2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1" name="Google Shape;54481;p2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2" name="Google Shape;54482;p2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3" name="Google Shape;54483;p2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4" name="Google Shape;54484;p2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5" name="Google Shape;54485;p2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6" name="Google Shape;54486;p2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7" name="Google Shape;54487;p2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8" name="Google Shape;54488;p2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9" name="Google Shape;54489;p2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0" name="Google Shape;54490;p2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1" name="Google Shape;54491;p2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2" name="Google Shape;54492;p2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3" name="Google Shape;54493;p2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4" name="Google Shape;54494;p2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5" name="Google Shape;54495;p2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6" name="Google Shape;54496;p2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7" name="Google Shape;54497;p2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8" name="Google Shape;54498;p2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9" name="Google Shape;54499;p2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0" name="Google Shape;54500;p2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1" name="Google Shape;54501;p2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2" name="Google Shape;54502;p2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3" name="Google Shape;54503;p2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4" name="Google Shape;54504;p2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5" name="Google Shape;54505;p2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6" name="Google Shape;54506;p2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7" name="Google Shape;54507;p2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8" name="Google Shape;54508;p2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9" name="Google Shape;54509;p2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0" name="Google Shape;54510;p2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1" name="Google Shape;54511;p2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2" name="Google Shape;54512;p2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3" name="Google Shape;54513;p2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4" name="Google Shape;54514;p2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5" name="Google Shape;54515;p2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6" name="Google Shape;54516;p2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7" name="Google Shape;54517;p2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8" name="Google Shape;54518;p2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9" name="Google Shape;54519;p2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0" name="Google Shape;54520;p2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1" name="Google Shape;54521;p2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2" name="Google Shape;54522;p2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3" name="Google Shape;54523;p2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4" name="Google Shape;54524;p2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5" name="Google Shape;54525;p2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6" name="Google Shape;54526;p2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7" name="Google Shape;54527;p2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8" name="Google Shape;54528;p2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9" name="Google Shape;54529;p2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0" name="Google Shape;54530;p2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1" name="Google Shape;54531;p2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2" name="Google Shape;54532;p2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3" name="Google Shape;54533;p2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4" name="Google Shape;54534;p2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5" name="Google Shape;54535;p2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6" name="Google Shape;54536;p2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7" name="Google Shape;54537;p2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8" name="Google Shape;54538;p2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9" name="Google Shape;54539;p2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0" name="Google Shape;54540;p2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1" name="Google Shape;54541;p2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2" name="Google Shape;54542;p2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3" name="Google Shape;54543;p2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4" name="Google Shape;54544;p2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5" name="Google Shape;54545;p2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6" name="Google Shape;54546;p2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7" name="Google Shape;54547;p2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8" name="Google Shape;54548;p2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9" name="Google Shape;54549;p2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0" name="Google Shape;54550;p2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1" name="Google Shape;54551;p2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2" name="Google Shape;54552;p2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3" name="Google Shape;54553;p2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4" name="Google Shape;54554;p2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5" name="Google Shape;54555;p2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6" name="Google Shape;54556;p2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7" name="Google Shape;54557;p2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8" name="Google Shape;54558;p2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9" name="Google Shape;54559;p2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0" name="Google Shape;54560;p2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1" name="Google Shape;54561;p2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2" name="Google Shape;54562;p2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3" name="Google Shape;54563;p2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4" name="Google Shape;54564;p2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5" name="Google Shape;54565;p2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6" name="Google Shape;54566;p2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7" name="Google Shape;54567;p2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8" name="Google Shape;54568;p2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9" name="Google Shape;54569;p2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0" name="Google Shape;54570;p2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1" name="Google Shape;54571;p2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2" name="Google Shape;54572;p2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3" name="Google Shape;54573;p2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4" name="Google Shape;54574;p2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5" name="Google Shape;54575;p2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6" name="Google Shape;54576;p2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7" name="Google Shape;54577;p2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8" name="Google Shape;54578;p2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9" name="Google Shape;54579;p2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0" name="Google Shape;54580;p2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1" name="Google Shape;54581;p2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2" name="Google Shape;54582;p2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3" name="Google Shape;54583;p2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4" name="Google Shape;54584;p2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5" name="Google Shape;54585;p2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6" name="Google Shape;54586;p2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7" name="Google Shape;54587;p2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8" name="Google Shape;54588;p2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9" name="Google Shape;54589;p2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0" name="Google Shape;54590;p2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1" name="Google Shape;54591;p2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2" name="Google Shape;54592;p2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3" name="Google Shape;54593;p2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4" name="Google Shape;54594;p2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5" name="Google Shape;54595;p2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6" name="Google Shape;54596;p2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7" name="Google Shape;54597;p2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8" name="Google Shape;54598;p2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9" name="Google Shape;54599;p2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0" name="Google Shape;54600;p2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1" name="Google Shape;54601;p2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2" name="Google Shape;54602;p2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3" name="Google Shape;54603;p2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4" name="Google Shape;54604;p2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5" name="Google Shape;54605;p2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6" name="Google Shape;54606;p2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7" name="Google Shape;54607;p2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8" name="Google Shape;54608;p2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9" name="Google Shape;54609;p2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0" name="Google Shape;54610;p2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1" name="Google Shape;54611;p2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2" name="Google Shape;54612;p2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3" name="Google Shape;54613;p2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4" name="Google Shape;54614;p2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5" name="Google Shape;54615;p2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6" name="Google Shape;54616;p2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7" name="Google Shape;54617;p2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8" name="Google Shape;54618;p2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9" name="Google Shape;54619;p2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0" name="Google Shape;54620;p2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1" name="Google Shape;54621;p2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2" name="Google Shape;54622;p2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3" name="Google Shape;54623;p2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4" name="Google Shape;54624;p2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5" name="Google Shape;54625;p2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6" name="Google Shape;54626;p2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7" name="Google Shape;54627;p2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8" name="Google Shape;54628;p2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9" name="Google Shape;54629;p2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0" name="Google Shape;54630;p2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1" name="Google Shape;54631;p2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2" name="Google Shape;54632;p2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3" name="Google Shape;54633;p2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4" name="Google Shape;54634;p2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5" name="Google Shape;54635;p2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6" name="Google Shape;54636;p2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7" name="Google Shape;54637;p2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8" name="Google Shape;54638;p2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9" name="Google Shape;54639;p2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0" name="Google Shape;54640;p2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1" name="Google Shape;54641;p2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2" name="Google Shape;54642;p2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3" name="Google Shape;54643;p2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4" name="Google Shape;54644;p2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5" name="Google Shape;54645;p2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6" name="Google Shape;54646;p2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7" name="Google Shape;54647;p2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8" name="Google Shape;54648;p2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9" name="Google Shape;54649;p2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0" name="Google Shape;54650;p2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1" name="Google Shape;54651;p2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2" name="Google Shape;54652;p2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3" name="Google Shape;54653;p2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4" name="Google Shape;54654;p2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5" name="Google Shape;54655;p2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6" name="Google Shape;54656;p2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7" name="Google Shape;54657;p2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8" name="Google Shape;54658;p2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9" name="Google Shape;54659;p2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0" name="Google Shape;54660;p2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1" name="Google Shape;54661;p2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2" name="Google Shape;54662;p2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3" name="Google Shape;54663;p2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4" name="Google Shape;54664;p2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5" name="Google Shape;54665;p2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6" name="Google Shape;54666;p2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7" name="Google Shape;54667;p2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8" name="Google Shape;54668;p2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9" name="Google Shape;54669;p2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0" name="Google Shape;54670;p2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1" name="Google Shape;54671;p2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2" name="Google Shape;54672;p2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3" name="Google Shape;54673;p2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4" name="Google Shape;54674;p2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5" name="Google Shape;54675;p2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6" name="Google Shape;54676;p2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7" name="Google Shape;54677;p2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8" name="Google Shape;54678;p2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9" name="Google Shape;54679;p2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0" name="Google Shape;54680;p2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1" name="Google Shape;54681;p2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2" name="Google Shape;54682;p2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3" name="Google Shape;54683;p2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4" name="Google Shape;54684;p2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5" name="Google Shape;54685;p2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6" name="Google Shape;54686;p2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7" name="Google Shape;54687;p2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8" name="Google Shape;54688;p2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9" name="Google Shape;54689;p2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0" name="Google Shape;54690;p2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1" name="Google Shape;54691;p2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2" name="Google Shape;54692;p2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3" name="Google Shape;54693;p2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4" name="Google Shape;54694;p2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5" name="Google Shape;54695;p2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6" name="Google Shape;54696;p2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7" name="Google Shape;54697;p2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8" name="Google Shape;54698;p2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9" name="Google Shape;54699;p2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0" name="Google Shape;54700;p2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1" name="Google Shape;54701;p2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2" name="Google Shape;54702;p2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3" name="Google Shape;54703;p2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4" name="Google Shape;54704;p2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5" name="Google Shape;54705;p2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6" name="Google Shape;54706;p2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7" name="Google Shape;54707;p2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8" name="Google Shape;54708;p2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9" name="Google Shape;54709;p2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0" name="Google Shape;54710;p2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1" name="Google Shape;54711;p2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2" name="Google Shape;54712;p2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3" name="Google Shape;54713;p2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4" name="Google Shape;54714;p2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5" name="Google Shape;54715;p2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6" name="Google Shape;54716;p2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7" name="Google Shape;54717;p2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8" name="Google Shape;54718;p2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9" name="Google Shape;54719;p2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0" name="Google Shape;54720;p2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1" name="Google Shape;54721;p2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2" name="Google Shape;54722;p2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3" name="Google Shape;54723;p2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4" name="Google Shape;54724;p2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5" name="Google Shape;54725;p2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6" name="Google Shape;54726;p2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7" name="Google Shape;54727;p2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8" name="Google Shape;54728;p2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9" name="Google Shape;54729;p2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0" name="Google Shape;54730;p2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1" name="Google Shape;54731;p2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2" name="Google Shape;54732;p2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3" name="Google Shape;54733;p2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4" name="Google Shape;54734;p2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5" name="Google Shape;54735;p2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6" name="Google Shape;54736;p2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7" name="Google Shape;54737;p2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8" name="Google Shape;54738;p2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9" name="Google Shape;54739;p2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0" name="Google Shape;54740;p2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1" name="Google Shape;54741;p2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2" name="Google Shape;54742;p2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3" name="Google Shape;54743;p2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4" name="Google Shape;54744;p2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5" name="Google Shape;54745;p2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6" name="Google Shape;54746;p2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7" name="Google Shape;54747;p2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8" name="Google Shape;54748;p2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9" name="Google Shape;54749;p2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0" name="Google Shape;54750;p2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1" name="Google Shape;54751;p2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2" name="Google Shape;54752;p2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3" name="Google Shape;54753;p2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4" name="Google Shape;54754;p2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5" name="Google Shape;54755;p2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6" name="Google Shape;54756;p2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7" name="Google Shape;54757;p2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8" name="Google Shape;54758;p2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9" name="Google Shape;54759;p2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0" name="Google Shape;54760;p2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1" name="Google Shape;54761;p2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2" name="Google Shape;54762;p2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3" name="Google Shape;54763;p2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4" name="Google Shape;54764;p2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5" name="Google Shape;54765;p2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6" name="Google Shape;54766;p2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7" name="Google Shape;54767;p2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8" name="Google Shape;54768;p2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9" name="Google Shape;54769;p2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0" name="Google Shape;54770;p2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1" name="Google Shape;54771;p2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2" name="Google Shape;54772;p2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3" name="Google Shape;54773;p2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4" name="Google Shape;54774;p2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5" name="Google Shape;54775;p2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6" name="Google Shape;54776;p2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7" name="Google Shape;54777;p2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8" name="Google Shape;54778;p2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9" name="Google Shape;54779;p2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0" name="Google Shape;54780;p2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1" name="Google Shape;54781;p2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2" name="Google Shape;54782;p2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3" name="Google Shape;54783;p2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4" name="Google Shape;54784;p2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5" name="Google Shape;54785;p2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6" name="Google Shape;54786;p2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7" name="Google Shape;54787;p2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8" name="Google Shape;54788;p2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9" name="Google Shape;54789;p2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0" name="Google Shape;54790;p2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1" name="Google Shape;54791;p2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2" name="Google Shape;54792;p2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3" name="Google Shape;54793;p2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4" name="Google Shape;54794;p2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5" name="Google Shape;54795;p2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6" name="Google Shape;54796;p2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7" name="Google Shape;54797;p2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8" name="Google Shape;54798;p2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9" name="Google Shape;54799;p2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0" name="Google Shape;54800;p2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1" name="Google Shape;54801;p2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2" name="Google Shape;54802;p2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3" name="Google Shape;54803;p2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4" name="Google Shape;54804;p2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5" name="Google Shape;54805;p2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6" name="Google Shape;54806;p2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7" name="Google Shape;54807;p2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8" name="Google Shape;54808;p2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9" name="Google Shape;54809;p2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0" name="Google Shape;54810;p2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1" name="Google Shape;54811;p2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2" name="Google Shape;54812;p2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3" name="Google Shape;54813;p2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4" name="Google Shape;54814;p2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5" name="Google Shape;54815;p2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6" name="Google Shape;54816;p2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7" name="Google Shape;54817;p2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8" name="Google Shape;54818;p2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9" name="Google Shape;54819;p2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0" name="Google Shape;54820;p2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1" name="Google Shape;54821;p2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2" name="Google Shape;54822;p2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3" name="Google Shape;54823;p2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4" name="Google Shape;54824;p2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5" name="Google Shape;54825;p2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6" name="Google Shape;54826;p2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7" name="Google Shape;54827;p2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8" name="Google Shape;54828;p2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9" name="Google Shape;54829;p2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0" name="Google Shape;54830;p2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1" name="Google Shape;54831;p2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2" name="Google Shape;54832;p2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3" name="Google Shape;54833;p2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4" name="Google Shape;54834;p2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5" name="Google Shape;54835;p2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6" name="Google Shape;54836;p2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7" name="Google Shape;54837;p2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8" name="Google Shape;54838;p2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9" name="Google Shape;54839;p2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0" name="Google Shape;54840;p2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1" name="Google Shape;54841;p2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2" name="Google Shape;54842;p2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3" name="Google Shape;54843;p2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4" name="Google Shape;54844;p2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5" name="Google Shape;54845;p2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6" name="Google Shape;54846;p2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7" name="Google Shape;54847;p2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8" name="Google Shape;54848;p2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9" name="Google Shape;54849;p2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0" name="Google Shape;54850;p2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1" name="Google Shape;54851;p2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2" name="Google Shape;54852;p2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3" name="Google Shape;54853;p2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4" name="Google Shape;54854;p2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5" name="Google Shape;54855;p2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6" name="Google Shape;54856;p2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7" name="Google Shape;54857;p2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8" name="Google Shape;54858;p2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9" name="Google Shape;54859;p2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0" name="Google Shape;54860;p2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1" name="Google Shape;54861;p2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2" name="Google Shape;54862;p2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3" name="Google Shape;54863;p2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4" name="Google Shape;54864;p2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5" name="Google Shape;54865;p2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6" name="Google Shape;54866;p2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7" name="Google Shape;54867;p2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8" name="Google Shape;54868;p2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9" name="Google Shape;54869;p2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0" name="Google Shape;54870;p2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1" name="Google Shape;54871;p2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2" name="Google Shape;54872;p2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3" name="Google Shape;54873;p2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4" name="Google Shape;54874;p2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5" name="Google Shape;54875;p2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6" name="Google Shape;54876;p2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7" name="Google Shape;54877;p2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8" name="Google Shape;54878;p2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9" name="Google Shape;54879;p2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0" name="Google Shape;54880;p2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1" name="Google Shape;54881;p2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2" name="Google Shape;54882;p2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3" name="Google Shape;54883;p2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4" name="Google Shape;54884;p2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5" name="Google Shape;54885;p2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6" name="Google Shape;54886;p2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7" name="Google Shape;54887;p2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8" name="Google Shape;54888;p2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9" name="Google Shape;54889;p2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0" name="Google Shape;54890;p2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1" name="Google Shape;54891;p2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2" name="Google Shape;54892;p2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3" name="Google Shape;54893;p2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4" name="Google Shape;54894;p2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5" name="Google Shape;54895;p2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6" name="Google Shape;54896;p2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7" name="Google Shape;54897;p2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8" name="Google Shape;54898;p2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9" name="Google Shape;54899;p2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0" name="Google Shape;54900;p2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1" name="Google Shape;54901;p2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2" name="Google Shape;54902;p2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3" name="Google Shape;54903;p2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4" name="Google Shape;54904;p2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5" name="Google Shape;54905;p2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6" name="Google Shape;54906;p2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7" name="Google Shape;54907;p2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8" name="Google Shape;54908;p2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9" name="Google Shape;54909;p2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0" name="Google Shape;54910;p2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1" name="Google Shape;54911;p2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2" name="Google Shape;54912;p2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3" name="Google Shape;54913;p2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4" name="Google Shape;54914;p2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5" name="Google Shape;54915;p2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6" name="Google Shape;54916;p2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7" name="Google Shape;54917;p2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8" name="Google Shape;54918;p2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9" name="Google Shape;54919;p2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0" name="Google Shape;54920;p2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1" name="Google Shape;54921;p2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2" name="Google Shape;54922;p2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3" name="Google Shape;54923;p2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4" name="Google Shape;54924;p2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5" name="Google Shape;54925;p2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6" name="Google Shape;54926;p2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7" name="Google Shape;54927;p2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8" name="Google Shape;54928;p2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9" name="Google Shape;54929;p2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0" name="Google Shape;54930;p2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1" name="Google Shape;54931;p2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2" name="Google Shape;54932;p2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3" name="Google Shape;54933;p2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4" name="Google Shape;54934;p2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5" name="Google Shape;54935;p2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6" name="Google Shape;54936;p2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7" name="Google Shape;54937;p2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8" name="Google Shape;54938;p2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9" name="Google Shape;54939;p2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0" name="Google Shape;54940;p2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1" name="Google Shape;54941;p2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2" name="Google Shape;54942;p2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3" name="Google Shape;54943;p2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4" name="Google Shape;54944;p2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5" name="Google Shape;54945;p2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6" name="Google Shape;54946;p2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7" name="Google Shape;54947;p2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8" name="Google Shape;54948;p2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9" name="Google Shape;54949;p2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0" name="Google Shape;54950;p2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1" name="Google Shape;54951;p2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2" name="Google Shape;54952;p2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3" name="Google Shape;54953;p2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4" name="Google Shape;54954;p2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5" name="Google Shape;54955;p2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6" name="Google Shape;54956;p2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7" name="Google Shape;54957;p2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8" name="Google Shape;54958;p2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9" name="Google Shape;54959;p2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0" name="Google Shape;54960;p2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1" name="Google Shape;54961;p2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2" name="Google Shape;54962;p2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3" name="Google Shape;54963;p2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4" name="Google Shape;54964;p2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5" name="Google Shape;54965;p2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6" name="Google Shape;54966;p2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7" name="Google Shape;54967;p2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8" name="Google Shape;54968;p2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9" name="Google Shape;54969;p2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0" name="Google Shape;54970;p2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1" name="Google Shape;54971;p2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2" name="Google Shape;54972;p2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3" name="Google Shape;54973;p2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4" name="Google Shape;54974;p2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5" name="Google Shape;54975;p2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6" name="Google Shape;54976;p2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7" name="Google Shape;54977;p2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8" name="Google Shape;54978;p2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9" name="Google Shape;54979;p2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0" name="Google Shape;54980;p2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1" name="Google Shape;54981;p2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2" name="Google Shape;54982;p2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3" name="Google Shape;54983;p2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4" name="Google Shape;54984;p2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5" name="Google Shape;54985;p2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6" name="Google Shape;54986;p2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7" name="Google Shape;54987;p2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8" name="Google Shape;54988;p2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9" name="Google Shape;54989;p2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0" name="Google Shape;54990;p2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1" name="Google Shape;54991;p2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2" name="Google Shape;54992;p2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3" name="Google Shape;54993;p2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4" name="Google Shape;54994;p2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5" name="Google Shape;54995;p2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6" name="Google Shape;54996;p2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7" name="Google Shape;54997;p2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8" name="Google Shape;54998;p2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9" name="Google Shape;54999;p2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0" name="Google Shape;55000;p2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1" name="Google Shape;55001;p2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2" name="Google Shape;55002;p2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3" name="Google Shape;55003;p2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4" name="Google Shape;55004;p2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5" name="Google Shape;55005;p2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6" name="Google Shape;55006;p2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7" name="Google Shape;55007;p2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8" name="Google Shape;55008;p2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9" name="Google Shape;55009;p2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0" name="Google Shape;55010;p2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1" name="Google Shape;55011;p2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2" name="Google Shape;55012;p2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3" name="Google Shape;55013;p2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4" name="Google Shape;55014;p2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5" name="Google Shape;55015;p2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6" name="Google Shape;55016;p2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7" name="Google Shape;55017;p2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8" name="Google Shape;55018;p2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9" name="Google Shape;55019;p2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0" name="Google Shape;55020;p2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1" name="Google Shape;55021;p2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2" name="Google Shape;55022;p2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3" name="Google Shape;55023;p2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4" name="Google Shape;55024;p2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5" name="Google Shape;55025;p2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6" name="Google Shape;55026;p2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7" name="Google Shape;55027;p2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8" name="Google Shape;55028;p2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9" name="Google Shape;55029;p2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0" name="Google Shape;55030;p2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1" name="Google Shape;55031;p2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2" name="Google Shape;55032;p2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3" name="Google Shape;55033;p2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4" name="Google Shape;55034;p2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5" name="Google Shape;55035;p2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6" name="Google Shape;55036;p2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7" name="Google Shape;55037;p2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8" name="Google Shape;55038;p2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9" name="Google Shape;55039;p2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0" name="Google Shape;55040;p2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1" name="Google Shape;55041;p2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2" name="Google Shape;55042;p2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3" name="Google Shape;55043;p2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4" name="Google Shape;55044;p2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5" name="Google Shape;55045;p2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6" name="Google Shape;55046;p2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7" name="Google Shape;55047;p2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8" name="Google Shape;55048;p2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9" name="Google Shape;55049;p2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0" name="Google Shape;55050;p2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1" name="Google Shape;55051;p2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2" name="Google Shape;55052;p2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3" name="Google Shape;55053;p2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4" name="Google Shape;55054;p2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5" name="Google Shape;55055;p2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6" name="Google Shape;55056;p2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7" name="Google Shape;55057;p2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8" name="Google Shape;55058;p2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9" name="Google Shape;55059;p2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0" name="Google Shape;55060;p2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1" name="Google Shape;55061;p2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2" name="Google Shape;55062;p2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3" name="Google Shape;55063;p2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4" name="Google Shape;55064;p2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5" name="Google Shape;55065;p2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6" name="Google Shape;55066;p2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7" name="Google Shape;55067;p2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8" name="Google Shape;55068;p2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9" name="Google Shape;55069;p2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0" name="Google Shape;55070;p2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1" name="Google Shape;55071;p2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2" name="Google Shape;55072;p2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3" name="Google Shape;55073;p2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4" name="Google Shape;55074;p2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5" name="Google Shape;55075;p2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6" name="Google Shape;55076;p2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7" name="Google Shape;55077;p2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8" name="Google Shape;55078;p2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9" name="Google Shape;55079;p2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0" name="Google Shape;55080;p2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1" name="Google Shape;55081;p2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2" name="Google Shape;55082;p2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3" name="Google Shape;55083;p2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4" name="Google Shape;55084;p2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5" name="Google Shape;55085;p2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6" name="Google Shape;55086;p2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7" name="Google Shape;55087;p2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8" name="Google Shape;55088;p2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9" name="Google Shape;55089;p2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0" name="Google Shape;55090;p2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1" name="Google Shape;55091;p2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2" name="Google Shape;55092;p2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3" name="Google Shape;55093;p2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4" name="Google Shape;55094;p2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5" name="Google Shape;55095;p2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6" name="Google Shape;55096;p2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7" name="Google Shape;55097;p2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8" name="Google Shape;55098;p2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9" name="Google Shape;55099;p2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0" name="Google Shape;55100;p2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1" name="Google Shape;55101;p2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2" name="Google Shape;55102;p2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3" name="Google Shape;55103;p2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4" name="Google Shape;55104;p2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5" name="Google Shape;55105;p2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6" name="Google Shape;55106;p2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7" name="Google Shape;55107;p2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8" name="Google Shape;55108;p2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9" name="Google Shape;55109;p2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0" name="Google Shape;55110;p2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1" name="Google Shape;55111;p2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2" name="Google Shape;55112;p2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3" name="Google Shape;55113;p2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4" name="Google Shape;55114;p2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5" name="Google Shape;55115;p2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6" name="Google Shape;55116;p2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7" name="Google Shape;55117;p2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8" name="Google Shape;55118;p2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9" name="Google Shape;55119;p2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0" name="Google Shape;55120;p2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1" name="Google Shape;55121;p2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2" name="Google Shape;55122;p2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3" name="Google Shape;55123;p2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4" name="Google Shape;55124;p2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5" name="Google Shape;55125;p2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6" name="Google Shape;55126;p2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7" name="Google Shape;55127;p2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8" name="Google Shape;55128;p2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9" name="Google Shape;55129;p2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0" name="Google Shape;55130;p2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1" name="Google Shape;55131;p2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2" name="Google Shape;55132;p2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3" name="Google Shape;55133;p2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4" name="Google Shape;55134;p2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5" name="Google Shape;55135;p2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6" name="Google Shape;55136;p2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7" name="Google Shape;55137;p2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8" name="Google Shape;55138;p2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9" name="Google Shape;55139;p2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0" name="Google Shape;55140;p2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1" name="Google Shape;55141;p2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2" name="Google Shape;55142;p2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3" name="Google Shape;55143;p2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4" name="Google Shape;55144;p2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5" name="Google Shape;55145;p2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6" name="Google Shape;55146;p2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7" name="Google Shape;55147;p2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8" name="Google Shape;55148;p2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9" name="Google Shape;55149;p2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0" name="Google Shape;55150;p2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1" name="Google Shape;55151;p2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2" name="Google Shape;55152;p2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3" name="Google Shape;55153;p2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4" name="Google Shape;55154;p2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5" name="Google Shape;55155;p2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6" name="Google Shape;55156;p2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7" name="Google Shape;55157;p2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8" name="Google Shape;55158;p2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9" name="Google Shape;55159;p2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0" name="Google Shape;55160;p2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1" name="Google Shape;55161;p2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2" name="Google Shape;55162;p2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3" name="Google Shape;55163;p2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4" name="Google Shape;55164;p2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5" name="Google Shape;55165;p2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6" name="Google Shape;55166;p2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7" name="Google Shape;55167;p2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8" name="Google Shape;55168;p2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9" name="Google Shape;55169;p2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0" name="Google Shape;55170;p2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1" name="Google Shape;55171;p2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2" name="Google Shape;55172;p2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3" name="Google Shape;55173;p2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4" name="Google Shape;55174;p2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5" name="Google Shape;55175;p2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6" name="Google Shape;55176;p2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7" name="Google Shape;55177;p2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8" name="Google Shape;55178;p2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9" name="Google Shape;55179;p2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0" name="Google Shape;55180;p2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1" name="Google Shape;55181;p2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2" name="Google Shape;55182;p2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3" name="Google Shape;55183;p2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4" name="Google Shape;55184;p2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5" name="Google Shape;55185;p2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6" name="Google Shape;55186;p2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7" name="Google Shape;55187;p2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8" name="Google Shape;55188;p2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9" name="Google Shape;55189;p2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0" name="Google Shape;55190;p2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1" name="Google Shape;55191;p2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2" name="Google Shape;55192;p2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3" name="Google Shape;55193;p2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4" name="Google Shape;55194;p2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5" name="Google Shape;55195;p2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6" name="Google Shape;55196;p2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7" name="Google Shape;55197;p2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8" name="Google Shape;55198;p2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9" name="Google Shape;55199;p2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0" name="Google Shape;55200;p2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1" name="Google Shape;55201;p2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2" name="Google Shape;55202;p2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3" name="Google Shape;55203;p2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4" name="Google Shape;55204;p2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5" name="Google Shape;55205;p2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6" name="Google Shape;55206;p2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7" name="Google Shape;55207;p2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8" name="Google Shape;55208;p2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9" name="Google Shape;55209;p2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0" name="Google Shape;55210;p2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1" name="Google Shape;55211;p2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2" name="Google Shape;55212;p2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3" name="Google Shape;55213;p2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4" name="Google Shape;55214;p2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5" name="Google Shape;55215;p2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6" name="Google Shape;55216;p2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7" name="Google Shape;55217;p2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8" name="Google Shape;55218;p2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9" name="Google Shape;55219;p2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0" name="Google Shape;55220;p2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1" name="Google Shape;55221;p2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2" name="Google Shape;55222;p2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3" name="Google Shape;55223;p2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4" name="Google Shape;55224;p2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5" name="Google Shape;55225;p2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6" name="Google Shape;55226;p2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7" name="Google Shape;55227;p2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8" name="Google Shape;55228;p2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9" name="Google Shape;55229;p2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0" name="Google Shape;55230;p2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1" name="Google Shape;55231;p2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2" name="Google Shape;55232;p2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3" name="Google Shape;55233;p2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4" name="Google Shape;55234;p2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5" name="Google Shape;55235;p2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6" name="Google Shape;55236;p2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7" name="Google Shape;55237;p2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8" name="Google Shape;55238;p2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9" name="Google Shape;55239;p2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0" name="Google Shape;55240;p2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1" name="Google Shape;55241;p2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2" name="Google Shape;55242;p2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3" name="Google Shape;55243;p2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4" name="Google Shape;55244;p2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5" name="Google Shape;55245;p2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6" name="Google Shape;55246;p2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7" name="Google Shape;55247;p2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8" name="Google Shape;55248;p2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9" name="Google Shape;55249;p2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0" name="Google Shape;55250;p2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1" name="Google Shape;55251;p2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2" name="Google Shape;55252;p2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3" name="Google Shape;55253;p2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4" name="Google Shape;55254;p2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5" name="Google Shape;55255;p2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6" name="Google Shape;55256;p2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7" name="Google Shape;55257;p2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8" name="Google Shape;55258;p2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9" name="Google Shape;55259;p2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0" name="Google Shape;55260;p2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1" name="Google Shape;55261;p2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2" name="Google Shape;55262;p2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3" name="Google Shape;55263;p2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4" name="Google Shape;55264;p2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5" name="Google Shape;55265;p2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6" name="Google Shape;55266;p2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7" name="Google Shape;55267;p2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8" name="Google Shape;55268;p2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9" name="Google Shape;55269;p2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0" name="Google Shape;55270;p2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1" name="Google Shape;55271;p2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2" name="Google Shape;55272;p2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3" name="Google Shape;55273;p2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4" name="Google Shape;55274;p2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5" name="Google Shape;55275;p2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6" name="Google Shape;55276;p2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7" name="Google Shape;55277;p2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8" name="Google Shape;55278;p2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9" name="Google Shape;55279;p2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0" name="Google Shape;55280;p2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1" name="Google Shape;55281;p2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2" name="Google Shape;55282;p2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3" name="Google Shape;55283;p2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4" name="Google Shape;55284;p2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5" name="Google Shape;55285;p2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6" name="Google Shape;55286;p2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7" name="Google Shape;55287;p2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8" name="Google Shape;55288;p2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9" name="Google Shape;55289;p2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0" name="Google Shape;55290;p2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1" name="Google Shape;55291;p2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2" name="Google Shape;55292;p2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3" name="Google Shape;55293;p2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4" name="Google Shape;55294;p2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5" name="Google Shape;55295;p2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6" name="Google Shape;55296;p2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7" name="Google Shape;55297;p2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8" name="Google Shape;55298;p2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9" name="Google Shape;55299;p2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0" name="Google Shape;55300;p2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1" name="Google Shape;55301;p2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2" name="Google Shape;55302;p2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3" name="Google Shape;55303;p2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4" name="Google Shape;55304;p2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5" name="Google Shape;55305;p2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6" name="Google Shape;55306;p2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7" name="Google Shape;55307;p2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8" name="Google Shape;55308;p2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9" name="Google Shape;55309;p2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0" name="Google Shape;55310;p2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1" name="Google Shape;55311;p2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2" name="Google Shape;55312;p2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3" name="Google Shape;55313;p2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4" name="Google Shape;55314;p2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5" name="Google Shape;55315;p2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6" name="Google Shape;55316;p2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7" name="Google Shape;55317;p2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8" name="Google Shape;55318;p2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9" name="Google Shape;55319;p2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0" name="Google Shape;55320;p2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1" name="Google Shape;55321;p2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2" name="Google Shape;55322;p2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3" name="Google Shape;55323;p2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4" name="Google Shape;55324;p2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5" name="Google Shape;55325;p2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6" name="Google Shape;55326;p2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7" name="Google Shape;55327;p2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8" name="Google Shape;55328;p2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9" name="Google Shape;55329;p2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0" name="Google Shape;55330;p2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1" name="Google Shape;55331;p2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2" name="Google Shape;55332;p2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3" name="Google Shape;55333;p2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4" name="Google Shape;55334;p2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5" name="Google Shape;55335;p2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6" name="Google Shape;55336;p2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7" name="Google Shape;55337;p2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8" name="Google Shape;55338;p2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9" name="Google Shape;55339;p2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0" name="Google Shape;55340;p2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1" name="Google Shape;55341;p2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2" name="Google Shape;55342;p2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3" name="Google Shape;55343;p2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4" name="Google Shape;55344;p2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5" name="Google Shape;55345;p2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6" name="Google Shape;55346;p2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7" name="Google Shape;55347;p2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8" name="Google Shape;55348;p2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9" name="Google Shape;55349;p2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0" name="Google Shape;55350;p2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1" name="Google Shape;55351;p2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2" name="Google Shape;55352;p2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3" name="Google Shape;55353;p2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4" name="Google Shape;55354;p2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5" name="Google Shape;55355;p2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6" name="Google Shape;55356;p2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7" name="Google Shape;55357;p2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8" name="Google Shape;55358;p2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9" name="Google Shape;55359;p2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0" name="Google Shape;55360;p2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1" name="Google Shape;55361;p2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2" name="Google Shape;55362;p2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3" name="Google Shape;55363;p2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4" name="Google Shape;55364;p2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5" name="Google Shape;55365;p2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6" name="Google Shape;55366;p2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7" name="Google Shape;55367;p2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8" name="Google Shape;55368;p2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9" name="Google Shape;55369;p2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0" name="Google Shape;55370;p2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1" name="Google Shape;55371;p2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2" name="Google Shape;55372;p2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3" name="Google Shape;55373;p2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4" name="Google Shape;55374;p2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5" name="Google Shape;55375;p2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6" name="Google Shape;55376;p2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7" name="Google Shape;55377;p2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8" name="Google Shape;55378;p2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9" name="Google Shape;55379;p2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0" name="Google Shape;55380;p2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1" name="Google Shape;55381;p2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2" name="Google Shape;55382;p2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3" name="Google Shape;55383;p2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4" name="Google Shape;55384;p2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5" name="Google Shape;55385;p2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6" name="Google Shape;55386;p2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7" name="Google Shape;55387;p2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8" name="Google Shape;55388;p2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9" name="Google Shape;55389;p2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0" name="Google Shape;55390;p2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1" name="Google Shape;55391;p2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2" name="Google Shape;55392;p2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3" name="Google Shape;55393;p2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4" name="Google Shape;55394;p2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5" name="Google Shape;55395;p2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6" name="Google Shape;55396;p2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7" name="Google Shape;55397;p2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8" name="Google Shape;55398;p2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9" name="Google Shape;55399;p2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0" name="Google Shape;55400;p2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1" name="Google Shape;55401;p2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2" name="Google Shape;55402;p2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3" name="Google Shape;55403;p2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4" name="Google Shape;55404;p2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5" name="Google Shape;55405;p2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6" name="Google Shape;55406;p2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7" name="Google Shape;55407;p2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8" name="Google Shape;55408;p2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9" name="Google Shape;55409;p2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0" name="Google Shape;55410;p2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1" name="Google Shape;55411;p2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2" name="Google Shape;55412;p2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3" name="Google Shape;55413;p2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4" name="Google Shape;55414;p2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5" name="Google Shape;55415;p2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6" name="Google Shape;55416;p2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7" name="Google Shape;55417;p2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8" name="Google Shape;55418;p2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9" name="Google Shape;55419;p2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0" name="Google Shape;55420;p2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1" name="Google Shape;55421;p2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2" name="Google Shape;55422;p2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3" name="Google Shape;55423;p2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4" name="Google Shape;55424;p2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5" name="Google Shape;55425;p2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6" name="Google Shape;55426;p2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7" name="Google Shape;55427;p2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8" name="Google Shape;55428;p2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9" name="Google Shape;55429;p2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0" name="Google Shape;55430;p2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1" name="Google Shape;55431;p2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2" name="Google Shape;55432;p2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3" name="Google Shape;55433;p2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4" name="Google Shape;55434;p2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5" name="Google Shape;55435;p2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6" name="Google Shape;55436;p2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7" name="Google Shape;55437;p2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8" name="Google Shape;55438;p2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9" name="Google Shape;55439;p2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0" name="Google Shape;55440;p2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1" name="Google Shape;55441;p2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2" name="Google Shape;55442;p2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3" name="Google Shape;55443;p2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4" name="Google Shape;55444;p2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5" name="Google Shape;55445;p2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6" name="Google Shape;55446;p2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7" name="Google Shape;55447;p2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8" name="Google Shape;55448;p2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9" name="Google Shape;55449;p2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0" name="Google Shape;55450;p2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1" name="Google Shape;55451;p2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2" name="Google Shape;55452;p2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3" name="Google Shape;55453;p2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4" name="Google Shape;55454;p2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5" name="Google Shape;55455;p2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6" name="Google Shape;55456;p2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7" name="Google Shape;55457;p2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8" name="Google Shape;55458;p2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9" name="Google Shape;55459;p2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0" name="Google Shape;55460;p2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1" name="Google Shape;55461;p2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2" name="Google Shape;55462;p2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3" name="Google Shape;55463;p2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4" name="Google Shape;55464;p2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5" name="Google Shape;55465;p2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6" name="Google Shape;55466;p2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7" name="Google Shape;55467;p2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8" name="Google Shape;55468;p2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9" name="Google Shape;55469;p2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0" name="Google Shape;55470;p2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1" name="Google Shape;55471;p2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2" name="Google Shape;55472;p2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3" name="Google Shape;55473;p2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4" name="Google Shape;55474;p2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5" name="Google Shape;55475;p2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6" name="Google Shape;55476;p2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7" name="Google Shape;55477;p2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8" name="Google Shape;55478;p2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9" name="Google Shape;55479;p2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0" name="Google Shape;55480;p2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1" name="Google Shape;55481;p2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2" name="Google Shape;55482;p2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3" name="Google Shape;55483;p2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4" name="Google Shape;55484;p2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5" name="Google Shape;55485;p2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6" name="Google Shape;55486;p2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7" name="Google Shape;55487;p2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8" name="Google Shape;55488;p2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9" name="Google Shape;55489;p2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0" name="Google Shape;55490;p2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1" name="Google Shape;55491;p2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2" name="Google Shape;55492;p2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3" name="Google Shape;55493;p2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4" name="Google Shape;55494;p2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5" name="Google Shape;55495;p2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6" name="Google Shape;55496;p2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7" name="Google Shape;55497;p2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8" name="Google Shape;55498;p2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9" name="Google Shape;55499;p2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0" name="Google Shape;55500;p2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1" name="Google Shape;55501;p2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2" name="Google Shape;55502;p2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3" name="Google Shape;55503;p2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4" name="Google Shape;55504;p2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5" name="Google Shape;55505;p2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6" name="Google Shape;55506;p2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7" name="Google Shape;55507;p2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8" name="Google Shape;55508;p2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9" name="Google Shape;55509;p2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0" name="Google Shape;55510;p2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1" name="Google Shape;55511;p2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2" name="Google Shape;55512;p2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3" name="Google Shape;55513;p2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4" name="Google Shape;55514;p2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5" name="Google Shape;55515;p2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6" name="Google Shape;55516;p2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7" name="Google Shape;55517;p2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8" name="Google Shape;55518;p2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9" name="Google Shape;55519;p2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0" name="Google Shape;55520;p2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1" name="Google Shape;55521;p2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2" name="Google Shape;55522;p2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3" name="Google Shape;55523;p2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4" name="Google Shape;55524;p2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5" name="Google Shape;55525;p2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6" name="Google Shape;55526;p2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7" name="Google Shape;55527;p2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8" name="Google Shape;55528;p2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9" name="Google Shape;55529;p2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0" name="Google Shape;55530;p2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1" name="Google Shape;55531;p2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2" name="Google Shape;55532;p2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3" name="Google Shape;55533;p2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4" name="Google Shape;55534;p2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5" name="Google Shape;55535;p2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6" name="Google Shape;55536;p2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7" name="Google Shape;55537;p2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8" name="Google Shape;55538;p2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9" name="Google Shape;55539;p2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0" name="Google Shape;55540;p2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1" name="Google Shape;55541;p2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2" name="Google Shape;55542;p2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3" name="Google Shape;55543;p2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4" name="Google Shape;55544;p2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5" name="Google Shape;55545;p2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6" name="Google Shape;55546;p2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7" name="Google Shape;55547;p2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8" name="Google Shape;55548;p2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9" name="Google Shape;55549;p2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0" name="Google Shape;55550;p2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1" name="Google Shape;55551;p2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2" name="Google Shape;55552;p2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3" name="Google Shape;55553;p2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4" name="Google Shape;55554;p2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5" name="Google Shape;55555;p2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6" name="Google Shape;55556;p2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7" name="Google Shape;55557;p2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8" name="Google Shape;55558;p2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9" name="Google Shape;55559;p2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0" name="Google Shape;55560;p2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1" name="Google Shape;55561;p2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2" name="Google Shape;55562;p2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3" name="Google Shape;55563;p2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4" name="Google Shape;55564;p2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5" name="Google Shape;55565;p2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6" name="Google Shape;55566;p2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7" name="Google Shape;55567;p2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8" name="Google Shape;55568;p2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9" name="Google Shape;55569;p2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0" name="Google Shape;55570;p2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1" name="Google Shape;55571;p2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2" name="Google Shape;55572;p2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3" name="Google Shape;55573;p2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4" name="Google Shape;55574;p2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5" name="Google Shape;55575;p2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6" name="Google Shape;55576;p2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7" name="Google Shape;55577;p2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8" name="Google Shape;55578;p2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9" name="Google Shape;55579;p2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0" name="Google Shape;55580;p2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1" name="Google Shape;55581;p2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2" name="Google Shape;55582;p2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3" name="Google Shape;55583;p2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4" name="Google Shape;55584;p2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5" name="Google Shape;55585;p2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6" name="Google Shape;55586;p2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7" name="Google Shape;55587;p2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8" name="Google Shape;55588;p2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9" name="Google Shape;55589;p2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0" name="Google Shape;55590;p2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1" name="Google Shape;55591;p2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2" name="Google Shape;55592;p2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3" name="Google Shape;55593;p2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4" name="Google Shape;55594;p2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5" name="Google Shape;55595;p2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6" name="Google Shape;55596;p2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7" name="Google Shape;55597;p2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8" name="Google Shape;55598;p2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9" name="Google Shape;55599;p2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0" name="Google Shape;55600;p2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1" name="Google Shape;55601;p2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2" name="Google Shape;55602;p2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3" name="Google Shape;55603;p2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4" name="Google Shape;55604;p2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5" name="Google Shape;55605;p2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6" name="Google Shape;55606;p2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7" name="Google Shape;55607;p2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8" name="Google Shape;55608;p2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9" name="Google Shape;55609;p2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0" name="Google Shape;55610;p2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1" name="Google Shape;55611;p2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2" name="Google Shape;55612;p2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3" name="Google Shape;55613;p2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4" name="Google Shape;55614;p2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5" name="Google Shape;55615;p2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6" name="Google Shape;55616;p2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7" name="Google Shape;55617;p2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8" name="Google Shape;55618;p2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9" name="Google Shape;55619;p2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0" name="Google Shape;55620;p2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1" name="Google Shape;55621;p2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2" name="Google Shape;55622;p2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3" name="Google Shape;55623;p2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4" name="Google Shape;55624;p2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5" name="Google Shape;55625;p2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6" name="Google Shape;55626;p2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7" name="Google Shape;55627;p2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8" name="Google Shape;55628;p2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9" name="Google Shape;55629;p2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0" name="Google Shape;55630;p2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1" name="Google Shape;55631;p2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2" name="Google Shape;55632;p2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3" name="Google Shape;55633;p2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4" name="Google Shape;55634;p2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5" name="Google Shape;55635;p2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6" name="Google Shape;55636;p2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7" name="Google Shape;55637;p2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8" name="Google Shape;55638;p2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9" name="Google Shape;55639;p2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0" name="Google Shape;55640;p2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1" name="Google Shape;55641;p2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2" name="Google Shape;55642;p2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3" name="Google Shape;55643;p2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4" name="Google Shape;55644;p2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5" name="Google Shape;55645;p2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6" name="Google Shape;55646;p2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7" name="Google Shape;55647;p2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8" name="Google Shape;55648;p2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9" name="Google Shape;55649;p2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0" name="Google Shape;55650;p2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1" name="Google Shape;55651;p2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2" name="Google Shape;55652;p2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3" name="Google Shape;55653;p2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4" name="Google Shape;55654;p2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5" name="Google Shape;55655;p2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6" name="Google Shape;55656;p2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7" name="Google Shape;55657;p2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8" name="Google Shape;55658;p2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9" name="Google Shape;55659;p2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0" name="Google Shape;55660;p2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1" name="Google Shape;55661;p2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2" name="Google Shape;55662;p2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3" name="Google Shape;55663;p2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4" name="Google Shape;55664;p2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5" name="Google Shape;55665;p2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6" name="Google Shape;55666;p2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7" name="Google Shape;55667;p2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8" name="Google Shape;55668;p2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9" name="Google Shape;55669;p2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0" name="Google Shape;55670;p2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1" name="Google Shape;55671;p2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2" name="Google Shape;55672;p2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3" name="Google Shape;55673;p2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4" name="Google Shape;55674;p2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5" name="Google Shape;55675;p2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6" name="Google Shape;55676;p2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7" name="Google Shape;55677;p2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8" name="Google Shape;55678;p2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9" name="Google Shape;55679;p2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0" name="Google Shape;55680;p2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1" name="Google Shape;55681;p2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2" name="Google Shape;55682;p2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3" name="Google Shape;55683;p2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4" name="Google Shape;55684;p2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5" name="Google Shape;55685;p2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6" name="Google Shape;55686;p2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7" name="Google Shape;55687;p2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8" name="Google Shape;55688;p2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9" name="Google Shape;55689;p2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0" name="Google Shape;55690;p2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1" name="Google Shape;55691;p2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2" name="Google Shape;55692;p2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3" name="Google Shape;55693;p2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4" name="Google Shape;55694;p2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5" name="Google Shape;55695;p2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6" name="Google Shape;55696;p2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7" name="Google Shape;55697;p2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8" name="Google Shape;55698;p2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9" name="Google Shape;55699;p2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0" name="Google Shape;55700;p2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1" name="Google Shape;55701;p2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2" name="Google Shape;55702;p2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3" name="Google Shape;55703;p2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4" name="Google Shape;55704;p2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5" name="Google Shape;55705;p2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6" name="Google Shape;55706;p2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7" name="Google Shape;55707;p2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8" name="Google Shape;55708;p2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9" name="Google Shape;55709;p2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0" name="Google Shape;55710;p2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1" name="Google Shape;55711;p2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2" name="Google Shape;55712;p2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3" name="Google Shape;55713;p2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4" name="Google Shape;55714;p2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5" name="Google Shape;55715;p2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6" name="Google Shape;55716;p2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7" name="Google Shape;55717;p2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8" name="Google Shape;55718;p2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9" name="Google Shape;55719;p2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0" name="Google Shape;55720;p2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1" name="Google Shape;55721;p2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2" name="Google Shape;55722;p2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3" name="Google Shape;55723;p2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4" name="Google Shape;55724;p2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5" name="Google Shape;55725;p2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6" name="Google Shape;55726;p2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7" name="Google Shape;55727;p2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8" name="Google Shape;55728;p2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9" name="Google Shape;55729;p2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0" name="Google Shape;55730;p2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1" name="Google Shape;55731;p2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2" name="Google Shape;55732;p2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3" name="Google Shape;55733;p2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4" name="Google Shape;55734;p2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5" name="Google Shape;55735;p2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6" name="Google Shape;55736;p2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7" name="Google Shape;55737;p2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8" name="Google Shape;55738;p2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9" name="Google Shape;55739;p2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0" name="Google Shape;55740;p2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1" name="Google Shape;55741;p2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2" name="Google Shape;55742;p2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3" name="Google Shape;55743;p2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4" name="Google Shape;55744;p2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5" name="Google Shape;55745;p2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6" name="Google Shape;55746;p2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7" name="Google Shape;55747;p2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8" name="Google Shape;55748;p2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9" name="Google Shape;55749;p2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0" name="Google Shape;55750;p2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1" name="Google Shape;55751;p2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2" name="Google Shape;55752;p2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3" name="Google Shape;55753;p2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4" name="Google Shape;55754;p2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5" name="Google Shape;55755;p2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6" name="Google Shape;55756;p2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7" name="Google Shape;55757;p2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8" name="Google Shape;55758;p2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9" name="Google Shape;55759;p2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0" name="Google Shape;55760;p2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1" name="Google Shape;55761;p2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2" name="Google Shape;55762;p2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3" name="Google Shape;55763;p2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4" name="Google Shape;55764;p2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5" name="Google Shape;55765;p2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6" name="Google Shape;55766;p2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7" name="Google Shape;55767;p2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8" name="Google Shape;55768;p2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9" name="Google Shape;55769;p2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0" name="Google Shape;55770;p2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1" name="Google Shape;55771;p2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2" name="Google Shape;55772;p2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3" name="Google Shape;55773;p2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4" name="Google Shape;55774;p2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5" name="Google Shape;55775;p2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6" name="Google Shape;55776;p2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7" name="Google Shape;55777;p2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8" name="Google Shape;55778;p2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9" name="Google Shape;55779;p2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0" name="Google Shape;55780;p2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1" name="Google Shape;55781;p2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2" name="Google Shape;55782;p2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3" name="Google Shape;55783;p2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4" name="Google Shape;55784;p2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5" name="Google Shape;55785;p2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6" name="Google Shape;55786;p2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7" name="Google Shape;55787;p2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8" name="Google Shape;55788;p2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9" name="Google Shape;55789;p2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0" name="Google Shape;55790;p2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1" name="Google Shape;55791;p2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2" name="Google Shape;55792;p2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3" name="Google Shape;55793;p2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4" name="Google Shape;55794;p2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5" name="Google Shape;55795;p2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6" name="Google Shape;55796;p2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7" name="Google Shape;55797;p2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8" name="Google Shape;55798;p2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9" name="Google Shape;55799;p2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0" name="Google Shape;55800;p2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1" name="Google Shape;55801;p2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2" name="Google Shape;55802;p2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3" name="Google Shape;55803;p2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4" name="Google Shape;55804;p2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5" name="Google Shape;55805;p2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6" name="Google Shape;55806;p2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7" name="Google Shape;55807;p2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8" name="Google Shape;55808;p2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9" name="Google Shape;55809;p2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0" name="Google Shape;55810;p2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1" name="Google Shape;55811;p2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2" name="Google Shape;55812;p2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3" name="Google Shape;55813;p2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4" name="Google Shape;55814;p2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5" name="Google Shape;55815;p2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6" name="Google Shape;55816;p2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7" name="Google Shape;55817;p2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8" name="Google Shape;55818;p2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9" name="Google Shape;55819;p2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0" name="Google Shape;55820;p2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1" name="Google Shape;55821;p2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2" name="Google Shape;55822;p2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3" name="Google Shape;55823;p2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4" name="Google Shape;55824;p2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5" name="Google Shape;55825;p2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6" name="Google Shape;55826;p2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7" name="Google Shape;55827;p2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8" name="Google Shape;55828;p2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9" name="Google Shape;55829;p2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0" name="Google Shape;55830;p2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1" name="Google Shape;55831;p2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2" name="Google Shape;55832;p2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3" name="Google Shape;55833;p2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4" name="Google Shape;55834;p2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5" name="Google Shape;55835;p2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6" name="Google Shape;55836;p2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7" name="Google Shape;55837;p2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8" name="Google Shape;55838;p2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9" name="Google Shape;55839;p2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0" name="Google Shape;55840;p2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1" name="Google Shape;55841;p2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2" name="Google Shape;55842;p2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3" name="Google Shape;55843;p2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4" name="Google Shape;55844;p2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5" name="Google Shape;55845;p2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6" name="Google Shape;55846;p2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7" name="Google Shape;55847;p2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8" name="Google Shape;55848;p2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9" name="Google Shape;55849;p2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0" name="Google Shape;55850;p2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1" name="Google Shape;55851;p2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2" name="Google Shape;55852;p2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3" name="Google Shape;55853;p2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4" name="Google Shape;55854;p2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5" name="Google Shape;55855;p2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6" name="Google Shape;55856;p2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7" name="Google Shape;55857;p2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8" name="Google Shape;55858;p2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9" name="Google Shape;55859;p2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0" name="Google Shape;55860;p2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1" name="Google Shape;55861;p2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2" name="Google Shape;55862;p2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3" name="Google Shape;55863;p2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4" name="Google Shape;55864;p2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5" name="Google Shape;55865;p2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6" name="Google Shape;55866;p2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7" name="Google Shape;55867;p2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8" name="Google Shape;55868;p2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9" name="Google Shape;55869;p2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0" name="Google Shape;55870;p2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1" name="Google Shape;55871;p2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2" name="Google Shape;55872;p2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3" name="Google Shape;55873;p2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4" name="Google Shape;55874;p2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5" name="Google Shape;55875;p2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6" name="Google Shape;55876;p2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7" name="Google Shape;55877;p2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8" name="Google Shape;55878;p2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9" name="Google Shape;55879;p2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0" name="Google Shape;55880;p2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1" name="Google Shape;55881;p2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2" name="Google Shape;55882;p2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3" name="Google Shape;55883;p2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4" name="Google Shape;55884;p2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5" name="Google Shape;55885;p2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6" name="Google Shape;55886;p2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7" name="Google Shape;55887;p2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8" name="Google Shape;55888;p2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9" name="Google Shape;55889;p2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0" name="Google Shape;55890;p2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1" name="Google Shape;55891;p2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2" name="Google Shape;55892;p2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3" name="Google Shape;55893;p2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4" name="Google Shape;55894;p2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5" name="Google Shape;55895;p2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6" name="Google Shape;55896;p2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7" name="Google Shape;55897;p2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8" name="Google Shape;55898;p2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9" name="Google Shape;55899;p2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0" name="Google Shape;55900;p2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1" name="Google Shape;55901;p2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2" name="Google Shape;55902;p2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3" name="Google Shape;55903;p2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4" name="Google Shape;55904;p2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5" name="Google Shape;55905;p2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6" name="Google Shape;55906;p2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7" name="Google Shape;55907;p2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8" name="Google Shape;55908;p2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9" name="Google Shape;55909;p2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0" name="Google Shape;55910;p2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1" name="Google Shape;55911;p2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2" name="Google Shape;55912;p2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3" name="Google Shape;55913;p2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4" name="Google Shape;55914;p2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5" name="Google Shape;55915;p2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6" name="Google Shape;55916;p2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7" name="Google Shape;55917;p2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8" name="Google Shape;55918;p2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9" name="Google Shape;55919;p2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0" name="Google Shape;55920;p2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1" name="Google Shape;55921;p2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2" name="Google Shape;55922;p2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3" name="Google Shape;55923;p2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4" name="Google Shape;55924;p2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5" name="Google Shape;55925;p2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6" name="Google Shape;55926;p2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7" name="Google Shape;55927;p2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8" name="Google Shape;55928;p2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9" name="Google Shape;55929;p2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0" name="Google Shape;55930;p2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1" name="Google Shape;55931;p2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2" name="Google Shape;55932;p2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3" name="Google Shape;55933;p2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4" name="Google Shape;55934;p2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5" name="Google Shape;55935;p2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6" name="Google Shape;55936;p2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7" name="Google Shape;55937;p2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8" name="Google Shape;55938;p2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9" name="Google Shape;55939;p2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0" name="Google Shape;55940;p2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1" name="Google Shape;55941;p2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2" name="Google Shape;55942;p2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3" name="Google Shape;55943;p2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4" name="Google Shape;55944;p2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5" name="Google Shape;55945;p2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6" name="Google Shape;55946;p2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7" name="Google Shape;55947;p2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8" name="Google Shape;55948;p2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9" name="Google Shape;55949;p2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0" name="Google Shape;55950;p2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1" name="Google Shape;55951;p2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2" name="Google Shape;55952;p2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3" name="Google Shape;55953;p2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4" name="Google Shape;55954;p2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5" name="Google Shape;55955;p2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6" name="Google Shape;55956;p2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7" name="Google Shape;55957;p2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8" name="Google Shape;55958;p2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9" name="Google Shape;55959;p2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0" name="Google Shape;55960;p2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1" name="Google Shape;55961;p2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2" name="Google Shape;55962;p2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3" name="Google Shape;55963;p2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4" name="Google Shape;55964;p2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5" name="Google Shape;55965;p2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6" name="Google Shape;55966;p2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7" name="Google Shape;55967;p2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8" name="Google Shape;55968;p2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9" name="Google Shape;55969;p2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0" name="Google Shape;55970;p2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1" name="Google Shape;55971;p2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2" name="Google Shape;55972;p2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3" name="Google Shape;55973;p2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4" name="Google Shape;55974;p2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5" name="Google Shape;55975;p2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6" name="Google Shape;55976;p2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7" name="Google Shape;55977;p2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8" name="Google Shape;55978;p2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9" name="Google Shape;55979;p2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0" name="Google Shape;55980;p2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1" name="Google Shape;55981;p2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2" name="Google Shape;55982;p2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3" name="Google Shape;55983;p2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4" name="Google Shape;55984;p2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5" name="Google Shape;55985;p2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6" name="Google Shape;55986;p2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7" name="Google Shape;55987;p2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8" name="Google Shape;55988;p2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9" name="Google Shape;55989;p2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0" name="Google Shape;55990;p2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1" name="Google Shape;55991;p2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2" name="Google Shape;55992;p2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3" name="Google Shape;55993;p2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4" name="Google Shape;55994;p2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5" name="Google Shape;55995;p2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6" name="Google Shape;55996;p2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7" name="Google Shape;55997;p2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8" name="Google Shape;55998;p2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9" name="Google Shape;55999;p2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0" name="Google Shape;56000;p2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1" name="Google Shape;56001;p2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2" name="Google Shape;56002;p2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3" name="Google Shape;56003;p2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4" name="Google Shape;56004;p2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5" name="Google Shape;56005;p2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6" name="Google Shape;56006;p2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7" name="Google Shape;56007;p2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8" name="Google Shape;56008;p2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9" name="Google Shape;56009;p2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0" name="Google Shape;56010;p2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1" name="Google Shape;56011;p2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2" name="Google Shape;56012;p2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3" name="Google Shape;56013;p2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4" name="Google Shape;56014;p2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5" name="Google Shape;56015;p2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6" name="Google Shape;56016;p2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7" name="Google Shape;56017;p2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8" name="Google Shape;56018;p2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9" name="Google Shape;56019;p2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0" name="Google Shape;56020;p2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1" name="Google Shape;56021;p2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2" name="Google Shape;56022;p2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3" name="Google Shape;56023;p2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4" name="Google Shape;56024;p2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5" name="Google Shape;56025;p2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6" name="Google Shape;56026;p2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7" name="Google Shape;56027;p2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8" name="Google Shape;56028;p2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9" name="Google Shape;56029;p2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0" name="Google Shape;56030;p2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1" name="Google Shape;56031;p2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2" name="Google Shape;56032;p2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3" name="Google Shape;56033;p2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4" name="Google Shape;56034;p2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5" name="Google Shape;56035;p2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6" name="Google Shape;56036;p2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7" name="Google Shape;56037;p2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8" name="Google Shape;56038;p2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9" name="Google Shape;56039;p2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0" name="Google Shape;56040;p2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1" name="Google Shape;56041;p2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2" name="Google Shape;56042;p2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3" name="Google Shape;56043;p2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4" name="Google Shape;56044;p2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5" name="Google Shape;56045;p2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6" name="Google Shape;56046;p2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7" name="Google Shape;56047;p2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8" name="Google Shape;56048;p2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9" name="Google Shape;56049;p2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0" name="Google Shape;56050;p2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1" name="Google Shape;56051;p2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2" name="Google Shape;56052;p2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3" name="Google Shape;56053;p2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4" name="Google Shape;56054;p2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5" name="Google Shape;56055;p2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6" name="Google Shape;56056;p2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7" name="Google Shape;56057;p2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8" name="Google Shape;56058;p2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9" name="Google Shape;56059;p2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0" name="Google Shape;56060;p2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1" name="Google Shape;56061;p2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2" name="Google Shape;56062;p2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3" name="Google Shape;56063;p2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4" name="Google Shape;56064;p2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5" name="Google Shape;56065;p2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6" name="Google Shape;56066;p2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7" name="Google Shape;56067;p2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8" name="Google Shape;56068;p2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9" name="Google Shape;56069;p2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0" name="Google Shape;56070;p2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1" name="Google Shape;56071;p2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2" name="Google Shape;56072;p2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3" name="Google Shape;56073;p2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4" name="Google Shape;56074;p2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5" name="Google Shape;56075;p2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6" name="Google Shape;56076;p2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7" name="Google Shape;56077;p2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8" name="Google Shape;56078;p2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9" name="Google Shape;56079;p2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0" name="Google Shape;56080;p2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1" name="Google Shape;56081;p2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2" name="Google Shape;56082;p2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3" name="Google Shape;56083;p2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4" name="Google Shape;56084;p2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5" name="Google Shape;56085;p2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6" name="Google Shape;56086;p2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7" name="Google Shape;56087;p2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8" name="Google Shape;56088;p2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9" name="Google Shape;56089;p2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0" name="Google Shape;56090;p2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1" name="Google Shape;56091;p2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2" name="Google Shape;56092;p2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3" name="Google Shape;56093;p2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4" name="Google Shape;56094;p2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5" name="Google Shape;56095;p2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6" name="Google Shape;56096;p2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7" name="Google Shape;56097;p2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8" name="Google Shape;56098;p2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9" name="Google Shape;56099;p2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0" name="Google Shape;56100;p2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1" name="Google Shape;56101;p2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2" name="Google Shape;56102;p2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3" name="Google Shape;56103;p2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4" name="Google Shape;56104;p2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5" name="Google Shape;56105;p2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6" name="Google Shape;56106;p2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7" name="Google Shape;56107;p2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8" name="Google Shape;56108;p2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9" name="Google Shape;56109;p2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0" name="Google Shape;56110;p2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1" name="Google Shape;56111;p2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2" name="Google Shape;56112;p2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3" name="Google Shape;56113;p2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4" name="Google Shape;56114;p2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5" name="Google Shape;56115;p2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6" name="Google Shape;56116;p2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7" name="Google Shape;56117;p2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8" name="Google Shape;56118;p2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9" name="Google Shape;56119;p2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0" name="Google Shape;56120;p2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1" name="Google Shape;56121;p2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2" name="Google Shape;56122;p2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3" name="Google Shape;56123;p2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4" name="Google Shape;56124;p2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5" name="Google Shape;56125;p2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6" name="Google Shape;56126;p2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7" name="Google Shape;56127;p2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8" name="Google Shape;56128;p2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9" name="Google Shape;56129;p2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0" name="Google Shape;56130;p2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1" name="Google Shape;56131;p2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2" name="Google Shape;56132;p2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3" name="Google Shape;56133;p2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4" name="Google Shape;56134;p2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5" name="Google Shape;56135;p2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6" name="Google Shape;56136;p2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7" name="Google Shape;56137;p2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8" name="Google Shape;56138;p2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9" name="Google Shape;56139;p2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0" name="Google Shape;56140;p2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1" name="Google Shape;56141;p2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2" name="Google Shape;56142;p2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3" name="Google Shape;56143;p2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4" name="Google Shape;56144;p2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5" name="Google Shape;56145;p2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6" name="Google Shape;56146;p2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7" name="Google Shape;56147;p2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8" name="Google Shape;56148;p2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9" name="Google Shape;56149;p2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0" name="Google Shape;56150;p2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1" name="Google Shape;56151;p2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2" name="Google Shape;56152;p2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3" name="Google Shape;56153;p2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4" name="Google Shape;56154;p2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5" name="Google Shape;56155;p2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6" name="Google Shape;56156;p2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7" name="Google Shape;56157;p2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8" name="Google Shape;56158;p2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9" name="Google Shape;56159;p2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0" name="Google Shape;56160;p2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1" name="Google Shape;56161;p2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2" name="Google Shape;56162;p2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3" name="Google Shape;56163;p2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4" name="Google Shape;56164;p2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5" name="Google Shape;56165;p2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6" name="Google Shape;56166;p2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7" name="Google Shape;56167;p2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8" name="Google Shape;56168;p2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9" name="Google Shape;56169;p2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0" name="Google Shape;56170;p2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1" name="Google Shape;56171;p2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2" name="Google Shape;56172;p2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3" name="Google Shape;56173;p2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4" name="Google Shape;56174;p2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5" name="Google Shape;56175;p2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6" name="Google Shape;56176;p2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7" name="Google Shape;56177;p2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8" name="Google Shape;56178;p2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9" name="Google Shape;56179;p2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0" name="Google Shape;56180;p2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1" name="Google Shape;56181;p2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2" name="Google Shape;56182;p2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3" name="Google Shape;56183;p2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4" name="Google Shape;56184;p2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5" name="Google Shape;56185;p2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6" name="Google Shape;56186;p2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7" name="Google Shape;56187;p2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8" name="Google Shape;56188;p2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9" name="Google Shape;56189;p2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0" name="Google Shape;56190;p2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1" name="Google Shape;56191;p2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2" name="Google Shape;56192;p2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3" name="Google Shape;56193;p2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4" name="Google Shape;56194;p2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5" name="Google Shape;56195;p2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6" name="Google Shape;56196;p2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7" name="Google Shape;56197;p2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8" name="Google Shape;56198;p2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9" name="Google Shape;56199;p2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0" name="Google Shape;56200;p2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1" name="Google Shape;56201;p2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2" name="Google Shape;56202;p2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3" name="Google Shape;56203;p2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4" name="Google Shape;56204;p2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5" name="Google Shape;56205;p2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6" name="Google Shape;56206;p2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7" name="Google Shape;56207;p2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8" name="Google Shape;56208;p2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9" name="Google Shape;56209;p2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0" name="Google Shape;56210;p2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1" name="Google Shape;56211;p2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2" name="Google Shape;56212;p2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3" name="Google Shape;56213;p2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4" name="Google Shape;56214;p2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5" name="Google Shape;56215;p2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6" name="Google Shape;56216;p2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7" name="Google Shape;56217;p2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8" name="Google Shape;56218;p2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9" name="Google Shape;56219;p2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0" name="Google Shape;56220;p2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1" name="Google Shape;56221;p2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2" name="Google Shape;56222;p2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3" name="Google Shape;56223;p2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4" name="Google Shape;56224;p2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5" name="Google Shape;56225;p2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6" name="Google Shape;56226;p2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7" name="Google Shape;56227;p2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8" name="Google Shape;56228;p2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9" name="Google Shape;56229;p2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0" name="Google Shape;56230;p2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1" name="Google Shape;56231;p2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2" name="Google Shape;56232;p2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3" name="Google Shape;56233;p2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4" name="Google Shape;56234;p2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5" name="Google Shape;56235;p2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6" name="Google Shape;56236;p2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7" name="Google Shape;56237;p2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8" name="Google Shape;56238;p2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9" name="Google Shape;56239;p2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0" name="Google Shape;56240;p2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1" name="Google Shape;56241;p2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2" name="Google Shape;56242;p2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3" name="Google Shape;56243;p2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4" name="Google Shape;56244;p2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5" name="Google Shape;56245;p2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6" name="Google Shape;56246;p2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7" name="Google Shape;56247;p2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8" name="Google Shape;56248;p2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9" name="Google Shape;56249;p2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0" name="Google Shape;56250;p2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1" name="Google Shape;56251;p2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2" name="Google Shape;56252;p2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3" name="Google Shape;56253;p2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4" name="Google Shape;56254;p2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5" name="Google Shape;56255;p2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6" name="Google Shape;56256;p2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7" name="Google Shape;56257;p2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8" name="Google Shape;56258;p2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9" name="Google Shape;56259;p2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0" name="Google Shape;56260;p2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1" name="Google Shape;56261;p2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2" name="Google Shape;56262;p2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3" name="Google Shape;56263;p2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4" name="Google Shape;56264;p2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5" name="Google Shape;56265;p2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6" name="Google Shape;56266;p2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7" name="Google Shape;56267;p2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8" name="Google Shape;56268;p2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9" name="Google Shape;56269;p2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0" name="Google Shape;56270;p2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1" name="Google Shape;56271;p2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2" name="Google Shape;56272;p2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3" name="Google Shape;56273;p2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4" name="Google Shape;56274;p2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5" name="Google Shape;56275;p2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6" name="Google Shape;56276;p2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7" name="Google Shape;56277;p2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8" name="Google Shape;56278;p2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9" name="Google Shape;56279;p2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0" name="Google Shape;56280;p2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1" name="Google Shape;56281;p2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2" name="Google Shape;56282;p2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3" name="Google Shape;56283;p2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4" name="Google Shape;56284;p2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5" name="Google Shape;56285;p2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6" name="Google Shape;56286;p2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7" name="Google Shape;56287;p2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8" name="Google Shape;56288;p2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9" name="Google Shape;56289;p2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0" name="Google Shape;56290;p2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1" name="Google Shape;56291;p2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2" name="Google Shape;56292;p2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3" name="Google Shape;56293;p2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4" name="Google Shape;56294;p2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5" name="Google Shape;56295;p2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6" name="Google Shape;56296;p2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7" name="Google Shape;56297;p2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8" name="Google Shape;56298;p2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9" name="Google Shape;56299;p2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0" name="Google Shape;56300;p2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1" name="Google Shape;56301;p2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2" name="Google Shape;56302;p2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3" name="Google Shape;56303;p2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4" name="Google Shape;56304;p2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5" name="Google Shape;56305;p2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6" name="Google Shape;56306;p2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7" name="Google Shape;56307;p2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8" name="Google Shape;56308;p2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9" name="Google Shape;56309;p2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0" name="Google Shape;56310;p2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1" name="Google Shape;56311;p2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2" name="Google Shape;56312;p2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3" name="Google Shape;56313;p2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4" name="Google Shape;56314;p2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5" name="Google Shape;56315;p2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6" name="Google Shape;56316;p2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7" name="Google Shape;56317;p2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8" name="Google Shape;56318;p2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9" name="Google Shape;56319;p2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0" name="Google Shape;56320;p2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1" name="Google Shape;56321;p2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2" name="Google Shape;56322;p2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3" name="Google Shape;56323;p2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4" name="Google Shape;56324;p2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5" name="Google Shape;56325;p2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6" name="Google Shape;56326;p2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7" name="Google Shape;56327;p2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8" name="Google Shape;56328;p2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9" name="Google Shape;56329;p2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0" name="Google Shape;56330;p2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1" name="Google Shape;56331;p2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2" name="Google Shape;56332;p2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3" name="Google Shape;56333;p2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4" name="Google Shape;56334;p2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5" name="Google Shape;56335;p2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6" name="Google Shape;56336;p2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7" name="Google Shape;56337;p2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8" name="Google Shape;56338;p2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9" name="Google Shape;56339;p2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0" name="Google Shape;56340;p2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1" name="Google Shape;56341;p2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2" name="Google Shape;56342;p2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3" name="Google Shape;56343;p2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4" name="Google Shape;56344;p2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5" name="Google Shape;56345;p2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6" name="Google Shape;56346;p2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7" name="Google Shape;56347;p2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8" name="Google Shape;56348;p2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9" name="Google Shape;56349;p2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0" name="Google Shape;56350;p2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1" name="Google Shape;56351;p2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2" name="Google Shape;56352;p2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3" name="Google Shape;56353;p2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4" name="Google Shape;56354;p2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5" name="Google Shape;56355;p2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6" name="Google Shape;56356;p2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7" name="Google Shape;56357;p2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8" name="Google Shape;56358;p2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9" name="Google Shape;56359;p2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0" name="Google Shape;56360;p2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1" name="Google Shape;56361;p2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2" name="Google Shape;56362;p2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3" name="Google Shape;56363;p2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4" name="Google Shape;56364;p2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5" name="Google Shape;56365;p2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6" name="Google Shape;56366;p2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7" name="Google Shape;56367;p2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8" name="Google Shape;56368;p2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9" name="Google Shape;56369;p2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0" name="Google Shape;56370;p2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1" name="Google Shape;56371;p2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2" name="Google Shape;56372;p2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3" name="Google Shape;56373;p2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4" name="Google Shape;56374;p2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5" name="Google Shape;56375;p2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6" name="Google Shape;56376;p2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7" name="Google Shape;56377;p2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8" name="Google Shape;56378;p2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9" name="Google Shape;56379;p2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0" name="Google Shape;56380;p2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1" name="Google Shape;56381;p2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2" name="Google Shape;56382;p2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3" name="Google Shape;56383;p2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4" name="Google Shape;56384;p2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5" name="Google Shape;56385;p2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6" name="Google Shape;56386;p2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7" name="Google Shape;56387;p2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8" name="Google Shape;56388;p2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9" name="Google Shape;56389;p2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0" name="Google Shape;56390;p2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1" name="Google Shape;56391;p2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2" name="Google Shape;56392;p2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3" name="Google Shape;56393;p2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4" name="Google Shape;56394;p2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5" name="Google Shape;56395;p2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6" name="Google Shape;56396;p2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7" name="Google Shape;56397;p2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8" name="Google Shape;56398;p2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9" name="Google Shape;56399;p2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0" name="Google Shape;56400;p2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1" name="Google Shape;56401;p2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2" name="Google Shape;56402;p2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3" name="Google Shape;56403;p2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4" name="Google Shape;56404;p2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5" name="Google Shape;56405;p2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6" name="Google Shape;56406;p2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7" name="Google Shape;56407;p2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8" name="Google Shape;56408;p2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9" name="Google Shape;56409;p2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0" name="Google Shape;56410;p2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1" name="Google Shape;56411;p2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2" name="Google Shape;56412;p2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3" name="Google Shape;56413;p2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4" name="Google Shape;56414;p2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5" name="Google Shape;56415;p2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6" name="Google Shape;56416;p2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7" name="Google Shape;56417;p2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8" name="Google Shape;56418;p2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9" name="Google Shape;56419;p2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0" name="Google Shape;56420;p2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1" name="Google Shape;56421;p2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2" name="Google Shape;56422;p2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3" name="Google Shape;56423;p2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4" name="Google Shape;56424;p2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5" name="Google Shape;56425;p2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6" name="Google Shape;56426;p2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7" name="Google Shape;56427;p2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8" name="Google Shape;56428;p2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9" name="Google Shape;56429;p2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0" name="Google Shape;56430;p2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1" name="Google Shape;56431;p2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2" name="Google Shape;56432;p2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3" name="Google Shape;56433;p2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4" name="Google Shape;56434;p2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5" name="Google Shape;56435;p2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6" name="Google Shape;56436;p2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7" name="Google Shape;56437;p2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8" name="Google Shape;56438;p2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9" name="Google Shape;56439;p2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0" name="Google Shape;56440;p2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1" name="Google Shape;56441;p2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2" name="Google Shape;56442;p2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3" name="Google Shape;56443;p2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4" name="Google Shape;56444;p2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5" name="Google Shape;56445;p2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6" name="Google Shape;56446;p2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7" name="Google Shape;56447;p2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8" name="Google Shape;56448;p2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9" name="Google Shape;56449;p2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0" name="Google Shape;56450;p2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1" name="Google Shape;56451;p2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2" name="Google Shape;56452;p2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3" name="Google Shape;56453;p2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4" name="Google Shape;56454;p2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5" name="Google Shape;56455;p2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6" name="Google Shape;56456;p2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7" name="Google Shape;56457;p2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8" name="Google Shape;56458;p2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9" name="Google Shape;56459;p2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0" name="Google Shape;56460;p2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1" name="Google Shape;56461;p2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2" name="Google Shape;56462;p2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3" name="Google Shape;56463;p2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4" name="Google Shape;56464;p2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5" name="Google Shape;56465;p2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6" name="Google Shape;56466;p2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7" name="Google Shape;56467;p2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8" name="Google Shape;56468;p2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9" name="Google Shape;56469;p2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0" name="Google Shape;56470;p2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1" name="Google Shape;56471;p2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2" name="Google Shape;56472;p2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3" name="Google Shape;56473;p2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4" name="Google Shape;56474;p2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5" name="Google Shape;56475;p2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6" name="Google Shape;56476;p2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7" name="Google Shape;56477;p2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8" name="Google Shape;56478;p2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9" name="Google Shape;56479;p2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0" name="Google Shape;56480;p2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1" name="Google Shape;56481;p2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2" name="Google Shape;56482;p2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3" name="Google Shape;56483;p2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4" name="Google Shape;56484;p2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5" name="Google Shape;56485;p2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6" name="Google Shape;56486;p2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7" name="Google Shape;56487;p2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8" name="Google Shape;56488;p2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9" name="Google Shape;56489;p2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0" name="Google Shape;56490;p2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1" name="Google Shape;56491;p2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2" name="Google Shape;56492;p2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3" name="Google Shape;56493;p2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4" name="Google Shape;56494;p2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5" name="Google Shape;56495;p2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6" name="Google Shape;56496;p2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7" name="Google Shape;56497;p2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8" name="Google Shape;56498;p2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9" name="Google Shape;56499;p2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0" name="Google Shape;56500;p2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1" name="Google Shape;56501;p2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2" name="Google Shape;56502;p2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3" name="Google Shape;56503;p2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4" name="Google Shape;56504;p2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5" name="Google Shape;56505;p2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6" name="Google Shape;56506;p2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7" name="Google Shape;56507;p2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8" name="Google Shape;56508;p2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9" name="Google Shape;56509;p2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0" name="Google Shape;56510;p2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1" name="Google Shape;56511;p2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2" name="Google Shape;56512;p2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3" name="Google Shape;56513;p2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4" name="Google Shape;56514;p2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5" name="Google Shape;56515;p2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6" name="Google Shape;56516;p2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7" name="Google Shape;56517;p2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8" name="Google Shape;56518;p2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9" name="Google Shape;56519;p2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0" name="Google Shape;56520;p2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1" name="Google Shape;56521;p2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2" name="Google Shape;56522;p2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3" name="Google Shape;56523;p2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4" name="Google Shape;56524;p2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5" name="Google Shape;56525;p2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6" name="Google Shape;56526;p2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7" name="Google Shape;56527;p2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8" name="Google Shape;56528;p2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9" name="Google Shape;56529;p2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0" name="Google Shape;56530;p2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1" name="Google Shape;56531;p2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2" name="Google Shape;56532;p2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3" name="Google Shape;56533;p2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4" name="Google Shape;56534;p2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5" name="Google Shape;56535;p2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6" name="Google Shape;56536;p2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7" name="Google Shape;56537;p2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8" name="Google Shape;56538;p2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9" name="Google Shape;56539;p2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0" name="Google Shape;56540;p2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1" name="Google Shape;56541;p2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2" name="Google Shape;56542;p2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3" name="Google Shape;56543;p2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4" name="Google Shape;56544;p2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5" name="Google Shape;56545;p2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6" name="Google Shape;56546;p2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7" name="Google Shape;56547;p2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8" name="Google Shape;56548;p2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9" name="Google Shape;56549;p2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0" name="Google Shape;56550;p2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1" name="Google Shape;56551;p2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2" name="Google Shape;56552;p2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3" name="Google Shape;56553;p2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4" name="Google Shape;56554;p2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5" name="Google Shape;56555;p2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6" name="Google Shape;56556;p2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7" name="Google Shape;56557;p2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8" name="Google Shape;56558;p2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9" name="Google Shape;56559;p2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0" name="Google Shape;56560;p2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1" name="Google Shape;56561;p2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2" name="Google Shape;56562;p2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3" name="Google Shape;56563;p2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4" name="Google Shape;56564;p2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5" name="Google Shape;56565;p2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6" name="Google Shape;56566;p2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7" name="Google Shape;56567;p2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8" name="Google Shape;56568;p2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9" name="Google Shape;56569;p2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0" name="Google Shape;56570;p2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1" name="Google Shape;56571;p2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2" name="Google Shape;56572;p2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3" name="Google Shape;56573;p2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4" name="Google Shape;56574;p2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5" name="Google Shape;56575;p2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6" name="Google Shape;56576;p2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7" name="Google Shape;56577;p2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8" name="Google Shape;56578;p2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9" name="Google Shape;56579;p2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0" name="Google Shape;56580;p2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1" name="Google Shape;56581;p2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2" name="Google Shape;56582;p2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3" name="Google Shape;56583;p2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4" name="Google Shape;56584;p2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5" name="Google Shape;56585;p2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6" name="Google Shape;56586;p2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7" name="Google Shape;56587;p2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8" name="Google Shape;56588;p2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9" name="Google Shape;56589;p2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0" name="Google Shape;56590;p2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1" name="Google Shape;56591;p2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2" name="Google Shape;56592;p2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3" name="Google Shape;56593;p2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4" name="Google Shape;56594;p2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5" name="Google Shape;56595;p2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6" name="Google Shape;56596;p2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7" name="Google Shape;56597;p2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8" name="Google Shape;56598;p2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9" name="Google Shape;56599;p2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0" name="Google Shape;56600;p2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1" name="Google Shape;56601;p2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2" name="Google Shape;56602;p2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56603" name="Google Shape;56603;p23"/>
          <p:cNvSpPr txBox="1">
            <a:spLocks noGrp="1"/>
          </p:cNvSpPr>
          <p:nvPr>
            <p:ph type="title" hasCustomPrompt="1"/>
          </p:nvPr>
        </p:nvSpPr>
        <p:spPr>
          <a:xfrm>
            <a:off x="4380967" y="720000"/>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SzPts val="6200"/>
              <a:buNone/>
              <a:defRPr sz="8000">
                <a:solidFill>
                  <a:schemeClr val="dk1"/>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04" name="Google Shape;56604;p23"/>
          <p:cNvSpPr txBox="1">
            <a:spLocks noGrp="1"/>
          </p:cNvSpPr>
          <p:nvPr>
            <p:ph type="subTitle" idx="1"/>
          </p:nvPr>
        </p:nvSpPr>
        <p:spPr>
          <a:xfrm>
            <a:off x="4380967" y="182440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5" name="Google Shape;56605;p23"/>
          <p:cNvSpPr txBox="1">
            <a:spLocks noGrp="1"/>
          </p:cNvSpPr>
          <p:nvPr>
            <p:ph type="title" idx="2" hasCustomPrompt="1"/>
          </p:nvPr>
        </p:nvSpPr>
        <p:spPr>
          <a:xfrm>
            <a:off x="4380967" y="2579991"/>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6" name="Google Shape;56606;p23"/>
          <p:cNvSpPr txBox="1">
            <a:spLocks noGrp="1"/>
          </p:cNvSpPr>
          <p:nvPr>
            <p:ph type="subTitle" idx="3"/>
          </p:nvPr>
        </p:nvSpPr>
        <p:spPr>
          <a:xfrm>
            <a:off x="4380967" y="368439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7" name="Google Shape;56607;p23"/>
          <p:cNvSpPr txBox="1">
            <a:spLocks noGrp="1"/>
          </p:cNvSpPr>
          <p:nvPr>
            <p:ph type="title" idx="4" hasCustomPrompt="1"/>
          </p:nvPr>
        </p:nvSpPr>
        <p:spPr>
          <a:xfrm>
            <a:off x="4380967" y="4439997"/>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8" name="Google Shape;56608;p23"/>
          <p:cNvSpPr txBox="1">
            <a:spLocks noGrp="1"/>
          </p:cNvSpPr>
          <p:nvPr>
            <p:ph type="subTitle" idx="5"/>
          </p:nvPr>
        </p:nvSpPr>
        <p:spPr>
          <a:xfrm>
            <a:off x="4380967" y="5544400"/>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27248090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Numbers and text">
  <p:cSld name="1_Numbers and text">
    <p:spTree>
      <p:nvGrpSpPr>
        <p:cNvPr id="1" name="Shape 53913"/>
        <p:cNvGrpSpPr/>
        <p:nvPr/>
      </p:nvGrpSpPr>
      <p:grpSpPr>
        <a:xfrm>
          <a:off x="0" y="0"/>
          <a:ext cx="0" cy="0"/>
          <a:chOff x="0" y="0"/>
          <a:chExt cx="0" cy="0"/>
        </a:xfrm>
      </p:grpSpPr>
      <p:grpSp>
        <p:nvGrpSpPr>
          <p:cNvPr id="53914" name="Google Shape;53914;p23"/>
          <p:cNvGrpSpPr/>
          <p:nvPr/>
        </p:nvGrpSpPr>
        <p:grpSpPr>
          <a:xfrm>
            <a:off x="0" y="0"/>
            <a:ext cx="12192000" cy="6858000"/>
            <a:chOff x="0" y="0"/>
            <a:chExt cx="9144000" cy="5143500"/>
          </a:xfrm>
        </p:grpSpPr>
        <p:sp>
          <p:nvSpPr>
            <p:cNvPr id="53915" name="Google Shape;53915;p2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6" name="Google Shape;53916;p2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7" name="Google Shape;53917;p2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8" name="Google Shape;53918;p2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9" name="Google Shape;53919;p2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0" name="Google Shape;53920;p2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1" name="Google Shape;53921;p2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2" name="Google Shape;53922;p2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3" name="Google Shape;53923;p2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4" name="Google Shape;53924;p2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5" name="Google Shape;53925;p2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6" name="Google Shape;53926;p2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7" name="Google Shape;53927;p2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8" name="Google Shape;53928;p2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9" name="Google Shape;53929;p2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0" name="Google Shape;53930;p2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1" name="Google Shape;53931;p2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2" name="Google Shape;53932;p2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3" name="Google Shape;53933;p2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4" name="Google Shape;53934;p2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5" name="Google Shape;53935;p2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6" name="Google Shape;53936;p2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7" name="Google Shape;53937;p2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8" name="Google Shape;53938;p2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9" name="Google Shape;53939;p2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0" name="Google Shape;53940;p2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1" name="Google Shape;53941;p2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2" name="Google Shape;53942;p2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3" name="Google Shape;53943;p2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4" name="Google Shape;53944;p2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5" name="Google Shape;53945;p2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6" name="Google Shape;53946;p2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7" name="Google Shape;53947;p2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8" name="Google Shape;53948;p2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9" name="Google Shape;53949;p2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0" name="Google Shape;53950;p2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1" name="Google Shape;53951;p2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2" name="Google Shape;53952;p2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3" name="Google Shape;53953;p2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4" name="Google Shape;53954;p2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5" name="Google Shape;53955;p2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6" name="Google Shape;53956;p2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7" name="Google Shape;53957;p2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8" name="Google Shape;53958;p2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9" name="Google Shape;53959;p2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0" name="Google Shape;53960;p2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1" name="Google Shape;53961;p2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2" name="Google Shape;53962;p2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3" name="Google Shape;53963;p2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4" name="Google Shape;53964;p2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5" name="Google Shape;53965;p2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6" name="Google Shape;53966;p2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7" name="Google Shape;53967;p2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8" name="Google Shape;53968;p2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9" name="Google Shape;53969;p2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0" name="Google Shape;53970;p2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1" name="Google Shape;53971;p2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2" name="Google Shape;53972;p2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3" name="Google Shape;53973;p2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4" name="Google Shape;53974;p2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5" name="Google Shape;53975;p2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6" name="Google Shape;53976;p2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7" name="Google Shape;53977;p2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8" name="Google Shape;53978;p2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9" name="Google Shape;53979;p2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0" name="Google Shape;53980;p2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1" name="Google Shape;53981;p2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2" name="Google Shape;53982;p2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3" name="Google Shape;53983;p2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4" name="Google Shape;53984;p2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5" name="Google Shape;53985;p2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6" name="Google Shape;53986;p2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7" name="Google Shape;53987;p2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8" name="Google Shape;53988;p2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9" name="Google Shape;53989;p2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0" name="Google Shape;53990;p2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1" name="Google Shape;53991;p2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2" name="Google Shape;53992;p2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3" name="Google Shape;53993;p2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4" name="Google Shape;53994;p2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5" name="Google Shape;53995;p2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6" name="Google Shape;53996;p2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7" name="Google Shape;53997;p2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8" name="Google Shape;53998;p2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9" name="Google Shape;53999;p2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0" name="Google Shape;54000;p2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1" name="Google Shape;54001;p2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2" name="Google Shape;54002;p2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3" name="Google Shape;54003;p2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4" name="Google Shape;54004;p2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5" name="Google Shape;54005;p2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6" name="Google Shape;54006;p2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7" name="Google Shape;54007;p2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8" name="Google Shape;54008;p2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9" name="Google Shape;54009;p2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0" name="Google Shape;54010;p2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1" name="Google Shape;54011;p2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2" name="Google Shape;54012;p2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3" name="Google Shape;54013;p2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4" name="Google Shape;54014;p2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5" name="Google Shape;54015;p2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6" name="Google Shape;54016;p2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7" name="Google Shape;54017;p2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8" name="Google Shape;54018;p2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9" name="Google Shape;54019;p2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0" name="Google Shape;54020;p2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1" name="Google Shape;54021;p2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2" name="Google Shape;54022;p2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3" name="Google Shape;54023;p2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4" name="Google Shape;54024;p2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5" name="Google Shape;54025;p2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6" name="Google Shape;54026;p2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7" name="Google Shape;54027;p2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8" name="Google Shape;54028;p2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9" name="Google Shape;54029;p2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0" name="Google Shape;54030;p2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1" name="Google Shape;54031;p2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2" name="Google Shape;54032;p2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3" name="Google Shape;54033;p2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4" name="Google Shape;54034;p2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5" name="Google Shape;54035;p2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6" name="Google Shape;54036;p2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7" name="Google Shape;54037;p2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8" name="Google Shape;54038;p2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9" name="Google Shape;54039;p2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0" name="Google Shape;54040;p2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1" name="Google Shape;54041;p2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2" name="Google Shape;54042;p2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3" name="Google Shape;54043;p2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4" name="Google Shape;54044;p2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5" name="Google Shape;54045;p2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6" name="Google Shape;54046;p2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7" name="Google Shape;54047;p2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8" name="Google Shape;54048;p2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9" name="Google Shape;54049;p2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0" name="Google Shape;54050;p2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1" name="Google Shape;54051;p2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2" name="Google Shape;54052;p2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3" name="Google Shape;54053;p2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4" name="Google Shape;54054;p2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5" name="Google Shape;54055;p2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6" name="Google Shape;54056;p2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7" name="Google Shape;54057;p2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8" name="Google Shape;54058;p2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9" name="Google Shape;54059;p2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0" name="Google Shape;54060;p2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1" name="Google Shape;54061;p2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2" name="Google Shape;54062;p2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3" name="Google Shape;54063;p2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4" name="Google Shape;54064;p2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5" name="Google Shape;54065;p2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6" name="Google Shape;54066;p2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7" name="Google Shape;54067;p2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8" name="Google Shape;54068;p2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9" name="Google Shape;54069;p2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0" name="Google Shape;54070;p2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1" name="Google Shape;54071;p2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2" name="Google Shape;54072;p2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3" name="Google Shape;54073;p2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4" name="Google Shape;54074;p2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5" name="Google Shape;54075;p2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6" name="Google Shape;54076;p2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7" name="Google Shape;54077;p2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8" name="Google Shape;54078;p2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9" name="Google Shape;54079;p2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0" name="Google Shape;54080;p2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1" name="Google Shape;54081;p2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2" name="Google Shape;54082;p2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3" name="Google Shape;54083;p2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4" name="Google Shape;54084;p2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5" name="Google Shape;54085;p2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6" name="Google Shape;54086;p2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7" name="Google Shape;54087;p2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8" name="Google Shape;54088;p2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9" name="Google Shape;54089;p2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0" name="Google Shape;54090;p2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1" name="Google Shape;54091;p2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2" name="Google Shape;54092;p2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3" name="Google Shape;54093;p2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4" name="Google Shape;54094;p2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5" name="Google Shape;54095;p2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6" name="Google Shape;54096;p2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7" name="Google Shape;54097;p2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8" name="Google Shape;54098;p2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9" name="Google Shape;54099;p2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0" name="Google Shape;54100;p2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1" name="Google Shape;54101;p2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2" name="Google Shape;54102;p2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3" name="Google Shape;54103;p2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4" name="Google Shape;54104;p2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5" name="Google Shape;54105;p2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6" name="Google Shape;54106;p2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7" name="Google Shape;54107;p2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8" name="Google Shape;54108;p2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9" name="Google Shape;54109;p2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0" name="Google Shape;54110;p2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1" name="Google Shape;54111;p2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2" name="Google Shape;54112;p2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3" name="Google Shape;54113;p2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4" name="Google Shape;54114;p2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5" name="Google Shape;54115;p2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6" name="Google Shape;54116;p2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7" name="Google Shape;54117;p2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8" name="Google Shape;54118;p2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9" name="Google Shape;54119;p2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0" name="Google Shape;54120;p2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1" name="Google Shape;54121;p2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2" name="Google Shape;54122;p2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3" name="Google Shape;54123;p2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4" name="Google Shape;54124;p2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5" name="Google Shape;54125;p2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6" name="Google Shape;54126;p2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7" name="Google Shape;54127;p2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8" name="Google Shape;54128;p2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9" name="Google Shape;54129;p2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0" name="Google Shape;54130;p2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1" name="Google Shape;54131;p2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2" name="Google Shape;54132;p2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3" name="Google Shape;54133;p2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4" name="Google Shape;54134;p2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5" name="Google Shape;54135;p2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6" name="Google Shape;54136;p2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7" name="Google Shape;54137;p2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8" name="Google Shape;54138;p2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9" name="Google Shape;54139;p2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0" name="Google Shape;54140;p2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1" name="Google Shape;54141;p2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2" name="Google Shape;54142;p2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3" name="Google Shape;54143;p2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4" name="Google Shape;54144;p2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5" name="Google Shape;54145;p2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6" name="Google Shape;54146;p2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7" name="Google Shape;54147;p2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8" name="Google Shape;54148;p2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9" name="Google Shape;54149;p2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0" name="Google Shape;54150;p2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1" name="Google Shape;54151;p2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2" name="Google Shape;54152;p2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3" name="Google Shape;54153;p2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4" name="Google Shape;54154;p2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5" name="Google Shape;54155;p2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6" name="Google Shape;54156;p2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7" name="Google Shape;54157;p2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8" name="Google Shape;54158;p2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9" name="Google Shape;54159;p2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0" name="Google Shape;54160;p2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1" name="Google Shape;54161;p2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2" name="Google Shape;54162;p2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3" name="Google Shape;54163;p2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4" name="Google Shape;54164;p2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5" name="Google Shape;54165;p2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6" name="Google Shape;54166;p2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7" name="Google Shape;54167;p2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8" name="Google Shape;54168;p2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9" name="Google Shape;54169;p2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0" name="Google Shape;54170;p2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1" name="Google Shape;54171;p2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2" name="Google Shape;54172;p2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3" name="Google Shape;54173;p2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4" name="Google Shape;54174;p2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5" name="Google Shape;54175;p2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6" name="Google Shape;54176;p2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7" name="Google Shape;54177;p2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8" name="Google Shape;54178;p2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9" name="Google Shape;54179;p2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0" name="Google Shape;54180;p2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1" name="Google Shape;54181;p2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2" name="Google Shape;54182;p2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3" name="Google Shape;54183;p2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4" name="Google Shape;54184;p2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5" name="Google Shape;54185;p2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6" name="Google Shape;54186;p2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7" name="Google Shape;54187;p2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8" name="Google Shape;54188;p2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9" name="Google Shape;54189;p2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0" name="Google Shape;54190;p2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1" name="Google Shape;54191;p2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2" name="Google Shape;54192;p2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3" name="Google Shape;54193;p2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4" name="Google Shape;54194;p2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5" name="Google Shape;54195;p2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6" name="Google Shape;54196;p2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7" name="Google Shape;54197;p2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8" name="Google Shape;54198;p2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9" name="Google Shape;54199;p2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0" name="Google Shape;54200;p2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1" name="Google Shape;54201;p2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2" name="Google Shape;54202;p2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3" name="Google Shape;54203;p2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4" name="Google Shape;54204;p2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5" name="Google Shape;54205;p2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6" name="Google Shape;54206;p2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7" name="Google Shape;54207;p2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8" name="Google Shape;54208;p2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9" name="Google Shape;54209;p2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0" name="Google Shape;54210;p2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1" name="Google Shape;54211;p2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2" name="Google Shape;54212;p2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3" name="Google Shape;54213;p2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4" name="Google Shape;54214;p2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5" name="Google Shape;54215;p2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6" name="Google Shape;54216;p2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7" name="Google Shape;54217;p2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8" name="Google Shape;54218;p2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9" name="Google Shape;54219;p2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0" name="Google Shape;54220;p2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1" name="Google Shape;54221;p2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2" name="Google Shape;54222;p2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3" name="Google Shape;54223;p2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4" name="Google Shape;54224;p2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5" name="Google Shape;54225;p2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6" name="Google Shape;54226;p2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7" name="Google Shape;54227;p2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8" name="Google Shape;54228;p2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9" name="Google Shape;54229;p2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0" name="Google Shape;54230;p2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1" name="Google Shape;54231;p2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2" name="Google Shape;54232;p2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3" name="Google Shape;54233;p2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4" name="Google Shape;54234;p2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5" name="Google Shape;54235;p2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6" name="Google Shape;54236;p2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7" name="Google Shape;54237;p2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8" name="Google Shape;54238;p2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9" name="Google Shape;54239;p2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0" name="Google Shape;54240;p2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1" name="Google Shape;54241;p2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2" name="Google Shape;54242;p2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3" name="Google Shape;54243;p2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4" name="Google Shape;54244;p2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5" name="Google Shape;54245;p2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6" name="Google Shape;54246;p2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7" name="Google Shape;54247;p2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8" name="Google Shape;54248;p2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9" name="Google Shape;54249;p2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0" name="Google Shape;54250;p2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1" name="Google Shape;54251;p2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2" name="Google Shape;54252;p2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3" name="Google Shape;54253;p2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4" name="Google Shape;54254;p2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5" name="Google Shape;54255;p2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6" name="Google Shape;54256;p2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7" name="Google Shape;54257;p2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8" name="Google Shape;54258;p2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9" name="Google Shape;54259;p2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0" name="Google Shape;54260;p2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1" name="Google Shape;54261;p2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2" name="Google Shape;54262;p2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3" name="Google Shape;54263;p2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4" name="Google Shape;54264;p2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5" name="Google Shape;54265;p2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6" name="Google Shape;54266;p2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7" name="Google Shape;54267;p2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8" name="Google Shape;54268;p2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9" name="Google Shape;54269;p2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0" name="Google Shape;54270;p2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1" name="Google Shape;54271;p2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2" name="Google Shape;54272;p2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3" name="Google Shape;54273;p2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4" name="Google Shape;54274;p2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5" name="Google Shape;54275;p2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6" name="Google Shape;54276;p2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7" name="Google Shape;54277;p2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8" name="Google Shape;54278;p2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9" name="Google Shape;54279;p2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0" name="Google Shape;54280;p2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1" name="Google Shape;54281;p2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2" name="Google Shape;54282;p2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3" name="Google Shape;54283;p2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4" name="Google Shape;54284;p2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5" name="Google Shape;54285;p2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6" name="Google Shape;54286;p2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7" name="Google Shape;54287;p2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8" name="Google Shape;54288;p2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9" name="Google Shape;54289;p2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0" name="Google Shape;54290;p2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1" name="Google Shape;54291;p2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2" name="Google Shape;54292;p2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3" name="Google Shape;54293;p2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4" name="Google Shape;54294;p2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5" name="Google Shape;54295;p2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6" name="Google Shape;54296;p2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7" name="Google Shape;54297;p2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8" name="Google Shape;54298;p2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9" name="Google Shape;54299;p2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0" name="Google Shape;54300;p2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1" name="Google Shape;54301;p2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2" name="Google Shape;54302;p2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3" name="Google Shape;54303;p2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4" name="Google Shape;54304;p2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5" name="Google Shape;54305;p2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6" name="Google Shape;54306;p2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7" name="Google Shape;54307;p2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8" name="Google Shape;54308;p2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9" name="Google Shape;54309;p2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0" name="Google Shape;54310;p2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1" name="Google Shape;54311;p2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2" name="Google Shape;54312;p2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3" name="Google Shape;54313;p2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4" name="Google Shape;54314;p2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5" name="Google Shape;54315;p2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6" name="Google Shape;54316;p2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7" name="Google Shape;54317;p2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8" name="Google Shape;54318;p2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9" name="Google Shape;54319;p2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0" name="Google Shape;54320;p2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1" name="Google Shape;54321;p2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2" name="Google Shape;54322;p2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3" name="Google Shape;54323;p2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4" name="Google Shape;54324;p2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5" name="Google Shape;54325;p2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6" name="Google Shape;54326;p2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7" name="Google Shape;54327;p2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8" name="Google Shape;54328;p2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9" name="Google Shape;54329;p2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0" name="Google Shape;54330;p2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1" name="Google Shape;54331;p2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2" name="Google Shape;54332;p2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3" name="Google Shape;54333;p2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4" name="Google Shape;54334;p2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5" name="Google Shape;54335;p2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6" name="Google Shape;54336;p2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7" name="Google Shape;54337;p2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8" name="Google Shape;54338;p2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9" name="Google Shape;54339;p2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0" name="Google Shape;54340;p2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1" name="Google Shape;54341;p2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2" name="Google Shape;54342;p2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3" name="Google Shape;54343;p2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4" name="Google Shape;54344;p2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5" name="Google Shape;54345;p2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6" name="Google Shape;54346;p2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7" name="Google Shape;54347;p2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8" name="Google Shape;54348;p2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9" name="Google Shape;54349;p2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0" name="Google Shape;54350;p2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1" name="Google Shape;54351;p2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2" name="Google Shape;54352;p2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3" name="Google Shape;54353;p2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4" name="Google Shape;54354;p2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5" name="Google Shape;54355;p2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6" name="Google Shape;54356;p2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7" name="Google Shape;54357;p2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8" name="Google Shape;54358;p2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9" name="Google Shape;54359;p2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0" name="Google Shape;54360;p2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1" name="Google Shape;54361;p2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2" name="Google Shape;54362;p2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3" name="Google Shape;54363;p2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4" name="Google Shape;54364;p2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5" name="Google Shape;54365;p2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6" name="Google Shape;54366;p2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7" name="Google Shape;54367;p2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8" name="Google Shape;54368;p2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9" name="Google Shape;54369;p2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0" name="Google Shape;54370;p2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1" name="Google Shape;54371;p2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2" name="Google Shape;54372;p2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3" name="Google Shape;54373;p2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4" name="Google Shape;54374;p2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5" name="Google Shape;54375;p2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6" name="Google Shape;54376;p2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7" name="Google Shape;54377;p2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8" name="Google Shape;54378;p2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9" name="Google Shape;54379;p2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0" name="Google Shape;54380;p2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1" name="Google Shape;54381;p2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2" name="Google Shape;54382;p2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3" name="Google Shape;54383;p2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4" name="Google Shape;54384;p2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5" name="Google Shape;54385;p2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6" name="Google Shape;54386;p2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7" name="Google Shape;54387;p2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8" name="Google Shape;54388;p2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9" name="Google Shape;54389;p2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0" name="Google Shape;54390;p2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1" name="Google Shape;54391;p2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2" name="Google Shape;54392;p2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3" name="Google Shape;54393;p2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4" name="Google Shape;54394;p2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5" name="Google Shape;54395;p2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6" name="Google Shape;54396;p2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7" name="Google Shape;54397;p2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8" name="Google Shape;54398;p2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9" name="Google Shape;54399;p2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0" name="Google Shape;54400;p2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1" name="Google Shape;54401;p2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2" name="Google Shape;54402;p2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3" name="Google Shape;54403;p2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4" name="Google Shape;54404;p2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5" name="Google Shape;54405;p2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6" name="Google Shape;54406;p2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7" name="Google Shape;54407;p2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8" name="Google Shape;54408;p2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9" name="Google Shape;54409;p2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0" name="Google Shape;54410;p2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1" name="Google Shape;54411;p2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2" name="Google Shape;54412;p2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3" name="Google Shape;54413;p2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4" name="Google Shape;54414;p2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5" name="Google Shape;54415;p2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6" name="Google Shape;54416;p2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7" name="Google Shape;54417;p2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8" name="Google Shape;54418;p2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9" name="Google Shape;54419;p2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0" name="Google Shape;54420;p2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1" name="Google Shape;54421;p2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2" name="Google Shape;54422;p2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3" name="Google Shape;54423;p2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4" name="Google Shape;54424;p2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5" name="Google Shape;54425;p2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6" name="Google Shape;54426;p2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7" name="Google Shape;54427;p2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8" name="Google Shape;54428;p2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9" name="Google Shape;54429;p2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0" name="Google Shape;54430;p2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1" name="Google Shape;54431;p2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2" name="Google Shape;54432;p2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3" name="Google Shape;54433;p2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4" name="Google Shape;54434;p2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5" name="Google Shape;54435;p2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6" name="Google Shape;54436;p2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7" name="Google Shape;54437;p2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8" name="Google Shape;54438;p2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9" name="Google Shape;54439;p2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0" name="Google Shape;54440;p2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1" name="Google Shape;54441;p2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2" name="Google Shape;54442;p2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3" name="Google Shape;54443;p2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4" name="Google Shape;54444;p2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5" name="Google Shape;54445;p2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6" name="Google Shape;54446;p2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7" name="Google Shape;54447;p2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8" name="Google Shape;54448;p2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9" name="Google Shape;54449;p2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0" name="Google Shape;54450;p2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1" name="Google Shape;54451;p2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2" name="Google Shape;54452;p2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3" name="Google Shape;54453;p2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4" name="Google Shape;54454;p2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5" name="Google Shape;54455;p2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6" name="Google Shape;54456;p2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7" name="Google Shape;54457;p2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8" name="Google Shape;54458;p2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9" name="Google Shape;54459;p2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0" name="Google Shape;54460;p2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1" name="Google Shape;54461;p2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2" name="Google Shape;54462;p2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3" name="Google Shape;54463;p2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4" name="Google Shape;54464;p2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5" name="Google Shape;54465;p2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6" name="Google Shape;54466;p2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7" name="Google Shape;54467;p2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8" name="Google Shape;54468;p2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9" name="Google Shape;54469;p2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0" name="Google Shape;54470;p2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1" name="Google Shape;54471;p2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2" name="Google Shape;54472;p2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3" name="Google Shape;54473;p2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4" name="Google Shape;54474;p2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5" name="Google Shape;54475;p2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6" name="Google Shape;54476;p2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7" name="Google Shape;54477;p2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8" name="Google Shape;54478;p2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9" name="Google Shape;54479;p2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0" name="Google Shape;54480;p2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1" name="Google Shape;54481;p2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2" name="Google Shape;54482;p2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3" name="Google Shape;54483;p2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4" name="Google Shape;54484;p2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5" name="Google Shape;54485;p2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6" name="Google Shape;54486;p2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7" name="Google Shape;54487;p2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8" name="Google Shape;54488;p2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9" name="Google Shape;54489;p2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0" name="Google Shape;54490;p2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1" name="Google Shape;54491;p2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2" name="Google Shape;54492;p2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3" name="Google Shape;54493;p2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4" name="Google Shape;54494;p2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5" name="Google Shape;54495;p2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6" name="Google Shape;54496;p2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7" name="Google Shape;54497;p2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8" name="Google Shape;54498;p2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9" name="Google Shape;54499;p2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0" name="Google Shape;54500;p2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1" name="Google Shape;54501;p2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2" name="Google Shape;54502;p2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3" name="Google Shape;54503;p2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4" name="Google Shape;54504;p2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5" name="Google Shape;54505;p2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6" name="Google Shape;54506;p2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7" name="Google Shape;54507;p2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8" name="Google Shape;54508;p2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9" name="Google Shape;54509;p2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0" name="Google Shape;54510;p2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1" name="Google Shape;54511;p2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2" name="Google Shape;54512;p2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3" name="Google Shape;54513;p2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4" name="Google Shape;54514;p2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5" name="Google Shape;54515;p2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6" name="Google Shape;54516;p2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7" name="Google Shape;54517;p2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8" name="Google Shape;54518;p2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9" name="Google Shape;54519;p2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0" name="Google Shape;54520;p2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1" name="Google Shape;54521;p2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2" name="Google Shape;54522;p2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3" name="Google Shape;54523;p2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4" name="Google Shape;54524;p2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5" name="Google Shape;54525;p2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6" name="Google Shape;54526;p2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7" name="Google Shape;54527;p2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8" name="Google Shape;54528;p2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9" name="Google Shape;54529;p2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0" name="Google Shape;54530;p2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1" name="Google Shape;54531;p2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2" name="Google Shape;54532;p2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3" name="Google Shape;54533;p2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4" name="Google Shape;54534;p2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5" name="Google Shape;54535;p2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6" name="Google Shape;54536;p2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7" name="Google Shape;54537;p2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8" name="Google Shape;54538;p2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9" name="Google Shape;54539;p2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0" name="Google Shape;54540;p2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1" name="Google Shape;54541;p2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2" name="Google Shape;54542;p2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3" name="Google Shape;54543;p2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4" name="Google Shape;54544;p2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5" name="Google Shape;54545;p2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6" name="Google Shape;54546;p2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7" name="Google Shape;54547;p2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8" name="Google Shape;54548;p2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9" name="Google Shape;54549;p2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0" name="Google Shape;54550;p2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1" name="Google Shape;54551;p2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2" name="Google Shape;54552;p2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3" name="Google Shape;54553;p2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4" name="Google Shape;54554;p2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5" name="Google Shape;54555;p2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6" name="Google Shape;54556;p2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7" name="Google Shape;54557;p2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8" name="Google Shape;54558;p2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9" name="Google Shape;54559;p2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0" name="Google Shape;54560;p2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1" name="Google Shape;54561;p2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2" name="Google Shape;54562;p2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3" name="Google Shape;54563;p2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4" name="Google Shape;54564;p2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5" name="Google Shape;54565;p2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6" name="Google Shape;54566;p2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7" name="Google Shape;54567;p2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8" name="Google Shape;54568;p2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9" name="Google Shape;54569;p2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0" name="Google Shape;54570;p2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1" name="Google Shape;54571;p2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2" name="Google Shape;54572;p2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3" name="Google Shape;54573;p2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4" name="Google Shape;54574;p2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5" name="Google Shape;54575;p2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6" name="Google Shape;54576;p2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7" name="Google Shape;54577;p2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8" name="Google Shape;54578;p2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9" name="Google Shape;54579;p2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0" name="Google Shape;54580;p2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1" name="Google Shape;54581;p2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2" name="Google Shape;54582;p2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3" name="Google Shape;54583;p2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4" name="Google Shape;54584;p2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5" name="Google Shape;54585;p2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6" name="Google Shape;54586;p2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7" name="Google Shape;54587;p2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8" name="Google Shape;54588;p2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9" name="Google Shape;54589;p2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0" name="Google Shape;54590;p2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1" name="Google Shape;54591;p2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2" name="Google Shape;54592;p2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3" name="Google Shape;54593;p2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4" name="Google Shape;54594;p2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5" name="Google Shape;54595;p2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6" name="Google Shape;54596;p2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7" name="Google Shape;54597;p2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8" name="Google Shape;54598;p2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9" name="Google Shape;54599;p2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0" name="Google Shape;54600;p2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1" name="Google Shape;54601;p2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2" name="Google Shape;54602;p2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3" name="Google Shape;54603;p2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4" name="Google Shape;54604;p2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5" name="Google Shape;54605;p2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6" name="Google Shape;54606;p2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7" name="Google Shape;54607;p2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8" name="Google Shape;54608;p2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9" name="Google Shape;54609;p2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0" name="Google Shape;54610;p2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1" name="Google Shape;54611;p2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2" name="Google Shape;54612;p2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3" name="Google Shape;54613;p2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4" name="Google Shape;54614;p2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5" name="Google Shape;54615;p2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6" name="Google Shape;54616;p2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7" name="Google Shape;54617;p2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8" name="Google Shape;54618;p2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9" name="Google Shape;54619;p2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0" name="Google Shape;54620;p2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1" name="Google Shape;54621;p2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2" name="Google Shape;54622;p2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3" name="Google Shape;54623;p2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4" name="Google Shape;54624;p2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5" name="Google Shape;54625;p2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6" name="Google Shape;54626;p2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7" name="Google Shape;54627;p2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8" name="Google Shape;54628;p2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9" name="Google Shape;54629;p2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0" name="Google Shape;54630;p2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1" name="Google Shape;54631;p2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2" name="Google Shape;54632;p2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3" name="Google Shape;54633;p2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4" name="Google Shape;54634;p2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5" name="Google Shape;54635;p2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6" name="Google Shape;54636;p2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7" name="Google Shape;54637;p2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8" name="Google Shape;54638;p2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9" name="Google Shape;54639;p2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0" name="Google Shape;54640;p2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1" name="Google Shape;54641;p2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2" name="Google Shape;54642;p2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3" name="Google Shape;54643;p2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4" name="Google Shape;54644;p2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5" name="Google Shape;54645;p2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6" name="Google Shape;54646;p2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7" name="Google Shape;54647;p2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8" name="Google Shape;54648;p2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9" name="Google Shape;54649;p2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0" name="Google Shape;54650;p2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1" name="Google Shape;54651;p2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2" name="Google Shape;54652;p2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3" name="Google Shape;54653;p2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4" name="Google Shape;54654;p2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5" name="Google Shape;54655;p2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6" name="Google Shape;54656;p2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7" name="Google Shape;54657;p2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8" name="Google Shape;54658;p2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9" name="Google Shape;54659;p2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0" name="Google Shape;54660;p2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1" name="Google Shape;54661;p2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2" name="Google Shape;54662;p2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3" name="Google Shape;54663;p2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4" name="Google Shape;54664;p2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5" name="Google Shape;54665;p2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6" name="Google Shape;54666;p2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7" name="Google Shape;54667;p2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8" name="Google Shape;54668;p2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9" name="Google Shape;54669;p2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0" name="Google Shape;54670;p2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1" name="Google Shape;54671;p2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2" name="Google Shape;54672;p2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3" name="Google Shape;54673;p2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4" name="Google Shape;54674;p2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5" name="Google Shape;54675;p2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6" name="Google Shape;54676;p2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7" name="Google Shape;54677;p2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8" name="Google Shape;54678;p2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9" name="Google Shape;54679;p2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0" name="Google Shape;54680;p2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1" name="Google Shape;54681;p2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2" name="Google Shape;54682;p2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3" name="Google Shape;54683;p2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4" name="Google Shape;54684;p2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5" name="Google Shape;54685;p2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6" name="Google Shape;54686;p2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7" name="Google Shape;54687;p2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8" name="Google Shape;54688;p2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9" name="Google Shape;54689;p2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0" name="Google Shape;54690;p2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1" name="Google Shape;54691;p2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2" name="Google Shape;54692;p2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3" name="Google Shape;54693;p2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4" name="Google Shape;54694;p2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5" name="Google Shape;54695;p2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6" name="Google Shape;54696;p2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7" name="Google Shape;54697;p2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8" name="Google Shape;54698;p2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9" name="Google Shape;54699;p2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0" name="Google Shape;54700;p2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1" name="Google Shape;54701;p2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2" name="Google Shape;54702;p2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3" name="Google Shape;54703;p2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4" name="Google Shape;54704;p2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5" name="Google Shape;54705;p2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6" name="Google Shape;54706;p2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7" name="Google Shape;54707;p2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8" name="Google Shape;54708;p2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9" name="Google Shape;54709;p2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0" name="Google Shape;54710;p2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1" name="Google Shape;54711;p2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2" name="Google Shape;54712;p2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3" name="Google Shape;54713;p2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4" name="Google Shape;54714;p2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5" name="Google Shape;54715;p2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6" name="Google Shape;54716;p2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7" name="Google Shape;54717;p2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8" name="Google Shape;54718;p2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9" name="Google Shape;54719;p2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0" name="Google Shape;54720;p2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1" name="Google Shape;54721;p2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2" name="Google Shape;54722;p2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3" name="Google Shape;54723;p2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4" name="Google Shape;54724;p2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5" name="Google Shape;54725;p2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6" name="Google Shape;54726;p2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7" name="Google Shape;54727;p2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8" name="Google Shape;54728;p2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9" name="Google Shape;54729;p2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0" name="Google Shape;54730;p2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1" name="Google Shape;54731;p2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2" name="Google Shape;54732;p2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3" name="Google Shape;54733;p2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4" name="Google Shape;54734;p2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5" name="Google Shape;54735;p2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6" name="Google Shape;54736;p2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7" name="Google Shape;54737;p2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8" name="Google Shape;54738;p2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9" name="Google Shape;54739;p2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0" name="Google Shape;54740;p2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1" name="Google Shape;54741;p2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2" name="Google Shape;54742;p2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3" name="Google Shape;54743;p2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4" name="Google Shape;54744;p2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5" name="Google Shape;54745;p2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6" name="Google Shape;54746;p2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7" name="Google Shape;54747;p2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8" name="Google Shape;54748;p2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9" name="Google Shape;54749;p2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0" name="Google Shape;54750;p2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1" name="Google Shape;54751;p2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2" name="Google Shape;54752;p2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3" name="Google Shape;54753;p2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4" name="Google Shape;54754;p2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5" name="Google Shape;54755;p2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6" name="Google Shape;54756;p2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7" name="Google Shape;54757;p2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8" name="Google Shape;54758;p2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9" name="Google Shape;54759;p2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0" name="Google Shape;54760;p2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1" name="Google Shape;54761;p2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2" name="Google Shape;54762;p2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3" name="Google Shape;54763;p2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4" name="Google Shape;54764;p2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5" name="Google Shape;54765;p2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6" name="Google Shape;54766;p2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7" name="Google Shape;54767;p2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8" name="Google Shape;54768;p2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9" name="Google Shape;54769;p2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0" name="Google Shape;54770;p2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1" name="Google Shape;54771;p2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2" name="Google Shape;54772;p2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3" name="Google Shape;54773;p2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4" name="Google Shape;54774;p2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5" name="Google Shape;54775;p2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6" name="Google Shape;54776;p2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7" name="Google Shape;54777;p2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8" name="Google Shape;54778;p2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9" name="Google Shape;54779;p2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0" name="Google Shape;54780;p2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1" name="Google Shape;54781;p2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2" name="Google Shape;54782;p2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3" name="Google Shape;54783;p2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4" name="Google Shape;54784;p2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5" name="Google Shape;54785;p2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6" name="Google Shape;54786;p2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7" name="Google Shape;54787;p2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8" name="Google Shape;54788;p2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9" name="Google Shape;54789;p2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0" name="Google Shape;54790;p2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1" name="Google Shape;54791;p2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2" name="Google Shape;54792;p2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3" name="Google Shape;54793;p2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4" name="Google Shape;54794;p2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5" name="Google Shape;54795;p2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6" name="Google Shape;54796;p2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7" name="Google Shape;54797;p2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8" name="Google Shape;54798;p2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9" name="Google Shape;54799;p2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0" name="Google Shape;54800;p2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1" name="Google Shape;54801;p2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2" name="Google Shape;54802;p2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3" name="Google Shape;54803;p2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4" name="Google Shape;54804;p2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5" name="Google Shape;54805;p2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6" name="Google Shape;54806;p2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7" name="Google Shape;54807;p2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8" name="Google Shape;54808;p2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9" name="Google Shape;54809;p2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0" name="Google Shape;54810;p2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1" name="Google Shape;54811;p2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2" name="Google Shape;54812;p2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3" name="Google Shape;54813;p2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4" name="Google Shape;54814;p2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5" name="Google Shape;54815;p2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6" name="Google Shape;54816;p2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7" name="Google Shape;54817;p2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8" name="Google Shape;54818;p2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9" name="Google Shape;54819;p2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0" name="Google Shape;54820;p2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1" name="Google Shape;54821;p2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2" name="Google Shape;54822;p2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3" name="Google Shape;54823;p2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4" name="Google Shape;54824;p2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5" name="Google Shape;54825;p2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6" name="Google Shape;54826;p2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7" name="Google Shape;54827;p2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8" name="Google Shape;54828;p2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9" name="Google Shape;54829;p2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0" name="Google Shape;54830;p2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1" name="Google Shape;54831;p2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2" name="Google Shape;54832;p2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3" name="Google Shape;54833;p2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4" name="Google Shape;54834;p2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5" name="Google Shape;54835;p2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6" name="Google Shape;54836;p2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7" name="Google Shape;54837;p2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8" name="Google Shape;54838;p2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9" name="Google Shape;54839;p2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0" name="Google Shape;54840;p2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1" name="Google Shape;54841;p2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2" name="Google Shape;54842;p2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3" name="Google Shape;54843;p2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4" name="Google Shape;54844;p2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5" name="Google Shape;54845;p2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6" name="Google Shape;54846;p2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7" name="Google Shape;54847;p2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8" name="Google Shape;54848;p2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9" name="Google Shape;54849;p2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0" name="Google Shape;54850;p2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1" name="Google Shape;54851;p2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2" name="Google Shape;54852;p2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3" name="Google Shape;54853;p2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4" name="Google Shape;54854;p2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5" name="Google Shape;54855;p2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6" name="Google Shape;54856;p2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7" name="Google Shape;54857;p2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8" name="Google Shape;54858;p2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9" name="Google Shape;54859;p2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0" name="Google Shape;54860;p2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1" name="Google Shape;54861;p2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2" name="Google Shape;54862;p2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3" name="Google Shape;54863;p2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4" name="Google Shape;54864;p2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5" name="Google Shape;54865;p2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6" name="Google Shape;54866;p2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7" name="Google Shape;54867;p2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8" name="Google Shape;54868;p2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9" name="Google Shape;54869;p2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0" name="Google Shape;54870;p2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1" name="Google Shape;54871;p2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2" name="Google Shape;54872;p2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3" name="Google Shape;54873;p2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4" name="Google Shape;54874;p2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5" name="Google Shape;54875;p2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6" name="Google Shape;54876;p2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7" name="Google Shape;54877;p2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8" name="Google Shape;54878;p2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9" name="Google Shape;54879;p2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0" name="Google Shape;54880;p2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1" name="Google Shape;54881;p2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2" name="Google Shape;54882;p2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3" name="Google Shape;54883;p2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4" name="Google Shape;54884;p2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5" name="Google Shape;54885;p2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6" name="Google Shape;54886;p2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7" name="Google Shape;54887;p2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8" name="Google Shape;54888;p2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9" name="Google Shape;54889;p2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0" name="Google Shape;54890;p2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1" name="Google Shape;54891;p2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2" name="Google Shape;54892;p2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3" name="Google Shape;54893;p2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4" name="Google Shape;54894;p2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5" name="Google Shape;54895;p2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6" name="Google Shape;54896;p2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7" name="Google Shape;54897;p2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8" name="Google Shape;54898;p2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9" name="Google Shape;54899;p2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0" name="Google Shape;54900;p2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1" name="Google Shape;54901;p2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2" name="Google Shape;54902;p2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3" name="Google Shape;54903;p2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4" name="Google Shape;54904;p2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5" name="Google Shape;54905;p2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6" name="Google Shape;54906;p2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7" name="Google Shape;54907;p2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8" name="Google Shape;54908;p2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9" name="Google Shape;54909;p2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0" name="Google Shape;54910;p2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1" name="Google Shape;54911;p2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2" name="Google Shape;54912;p2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3" name="Google Shape;54913;p2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4" name="Google Shape;54914;p2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5" name="Google Shape;54915;p2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6" name="Google Shape;54916;p2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7" name="Google Shape;54917;p2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8" name="Google Shape;54918;p2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9" name="Google Shape;54919;p2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0" name="Google Shape;54920;p2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1" name="Google Shape;54921;p2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2" name="Google Shape;54922;p2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3" name="Google Shape;54923;p2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4" name="Google Shape;54924;p2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5" name="Google Shape;54925;p2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6" name="Google Shape;54926;p2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7" name="Google Shape;54927;p2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8" name="Google Shape;54928;p2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9" name="Google Shape;54929;p2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0" name="Google Shape;54930;p2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1" name="Google Shape;54931;p2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2" name="Google Shape;54932;p2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3" name="Google Shape;54933;p2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4" name="Google Shape;54934;p2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5" name="Google Shape;54935;p2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6" name="Google Shape;54936;p2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7" name="Google Shape;54937;p2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8" name="Google Shape;54938;p2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9" name="Google Shape;54939;p2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0" name="Google Shape;54940;p2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1" name="Google Shape;54941;p2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2" name="Google Shape;54942;p2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3" name="Google Shape;54943;p2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4" name="Google Shape;54944;p2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5" name="Google Shape;54945;p2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6" name="Google Shape;54946;p2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7" name="Google Shape;54947;p2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8" name="Google Shape;54948;p2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9" name="Google Shape;54949;p2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0" name="Google Shape;54950;p2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1" name="Google Shape;54951;p2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2" name="Google Shape;54952;p2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3" name="Google Shape;54953;p2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4" name="Google Shape;54954;p2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5" name="Google Shape;54955;p2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6" name="Google Shape;54956;p2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7" name="Google Shape;54957;p2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8" name="Google Shape;54958;p2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9" name="Google Shape;54959;p2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0" name="Google Shape;54960;p2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1" name="Google Shape;54961;p2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2" name="Google Shape;54962;p2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3" name="Google Shape;54963;p2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4" name="Google Shape;54964;p2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5" name="Google Shape;54965;p2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6" name="Google Shape;54966;p2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7" name="Google Shape;54967;p2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8" name="Google Shape;54968;p2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9" name="Google Shape;54969;p2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0" name="Google Shape;54970;p2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1" name="Google Shape;54971;p2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2" name="Google Shape;54972;p2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3" name="Google Shape;54973;p2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4" name="Google Shape;54974;p2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5" name="Google Shape;54975;p2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6" name="Google Shape;54976;p2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7" name="Google Shape;54977;p2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8" name="Google Shape;54978;p2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9" name="Google Shape;54979;p2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0" name="Google Shape;54980;p2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1" name="Google Shape;54981;p2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2" name="Google Shape;54982;p2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3" name="Google Shape;54983;p2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4" name="Google Shape;54984;p2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5" name="Google Shape;54985;p2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6" name="Google Shape;54986;p2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7" name="Google Shape;54987;p2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8" name="Google Shape;54988;p2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9" name="Google Shape;54989;p2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0" name="Google Shape;54990;p2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1" name="Google Shape;54991;p2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2" name="Google Shape;54992;p2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3" name="Google Shape;54993;p2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4" name="Google Shape;54994;p2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5" name="Google Shape;54995;p2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6" name="Google Shape;54996;p2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7" name="Google Shape;54997;p2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8" name="Google Shape;54998;p2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9" name="Google Shape;54999;p2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0" name="Google Shape;55000;p2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1" name="Google Shape;55001;p2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2" name="Google Shape;55002;p2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3" name="Google Shape;55003;p2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4" name="Google Shape;55004;p2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5" name="Google Shape;55005;p2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6" name="Google Shape;55006;p2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7" name="Google Shape;55007;p2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8" name="Google Shape;55008;p2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9" name="Google Shape;55009;p2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0" name="Google Shape;55010;p2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1" name="Google Shape;55011;p2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2" name="Google Shape;55012;p2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3" name="Google Shape;55013;p2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4" name="Google Shape;55014;p2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5" name="Google Shape;55015;p2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6" name="Google Shape;55016;p2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7" name="Google Shape;55017;p2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8" name="Google Shape;55018;p2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9" name="Google Shape;55019;p2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0" name="Google Shape;55020;p2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1" name="Google Shape;55021;p2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2" name="Google Shape;55022;p2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3" name="Google Shape;55023;p2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4" name="Google Shape;55024;p2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5" name="Google Shape;55025;p2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6" name="Google Shape;55026;p2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7" name="Google Shape;55027;p2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8" name="Google Shape;55028;p2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9" name="Google Shape;55029;p2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0" name="Google Shape;55030;p2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1" name="Google Shape;55031;p2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2" name="Google Shape;55032;p2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3" name="Google Shape;55033;p2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4" name="Google Shape;55034;p2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5" name="Google Shape;55035;p2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6" name="Google Shape;55036;p2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7" name="Google Shape;55037;p2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8" name="Google Shape;55038;p2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9" name="Google Shape;55039;p2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0" name="Google Shape;55040;p2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1" name="Google Shape;55041;p2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2" name="Google Shape;55042;p2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3" name="Google Shape;55043;p2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4" name="Google Shape;55044;p2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5" name="Google Shape;55045;p2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6" name="Google Shape;55046;p2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7" name="Google Shape;55047;p2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8" name="Google Shape;55048;p2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9" name="Google Shape;55049;p2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0" name="Google Shape;55050;p2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1" name="Google Shape;55051;p2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2" name="Google Shape;55052;p2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3" name="Google Shape;55053;p2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4" name="Google Shape;55054;p2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5" name="Google Shape;55055;p2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6" name="Google Shape;55056;p2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7" name="Google Shape;55057;p2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8" name="Google Shape;55058;p2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9" name="Google Shape;55059;p2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0" name="Google Shape;55060;p2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1" name="Google Shape;55061;p2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2" name="Google Shape;55062;p2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3" name="Google Shape;55063;p2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4" name="Google Shape;55064;p2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5" name="Google Shape;55065;p2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6" name="Google Shape;55066;p2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7" name="Google Shape;55067;p2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8" name="Google Shape;55068;p2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9" name="Google Shape;55069;p2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0" name="Google Shape;55070;p2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1" name="Google Shape;55071;p2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2" name="Google Shape;55072;p2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3" name="Google Shape;55073;p2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4" name="Google Shape;55074;p2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5" name="Google Shape;55075;p2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6" name="Google Shape;55076;p2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7" name="Google Shape;55077;p2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8" name="Google Shape;55078;p2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9" name="Google Shape;55079;p2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0" name="Google Shape;55080;p2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1" name="Google Shape;55081;p2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2" name="Google Shape;55082;p2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3" name="Google Shape;55083;p2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4" name="Google Shape;55084;p2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5" name="Google Shape;55085;p2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6" name="Google Shape;55086;p2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7" name="Google Shape;55087;p2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8" name="Google Shape;55088;p2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9" name="Google Shape;55089;p2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0" name="Google Shape;55090;p2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1" name="Google Shape;55091;p2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2" name="Google Shape;55092;p2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3" name="Google Shape;55093;p2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4" name="Google Shape;55094;p2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5" name="Google Shape;55095;p2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6" name="Google Shape;55096;p2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7" name="Google Shape;55097;p2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8" name="Google Shape;55098;p2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9" name="Google Shape;55099;p2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0" name="Google Shape;55100;p2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1" name="Google Shape;55101;p2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2" name="Google Shape;55102;p2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3" name="Google Shape;55103;p2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4" name="Google Shape;55104;p2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5" name="Google Shape;55105;p2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6" name="Google Shape;55106;p2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7" name="Google Shape;55107;p2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8" name="Google Shape;55108;p2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9" name="Google Shape;55109;p2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0" name="Google Shape;55110;p2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1" name="Google Shape;55111;p2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2" name="Google Shape;55112;p2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3" name="Google Shape;55113;p2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4" name="Google Shape;55114;p2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5" name="Google Shape;55115;p2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6" name="Google Shape;55116;p2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7" name="Google Shape;55117;p2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8" name="Google Shape;55118;p2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9" name="Google Shape;55119;p2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0" name="Google Shape;55120;p2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1" name="Google Shape;55121;p2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2" name="Google Shape;55122;p2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3" name="Google Shape;55123;p2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4" name="Google Shape;55124;p2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5" name="Google Shape;55125;p2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6" name="Google Shape;55126;p2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7" name="Google Shape;55127;p2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8" name="Google Shape;55128;p2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9" name="Google Shape;55129;p2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0" name="Google Shape;55130;p2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1" name="Google Shape;55131;p2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2" name="Google Shape;55132;p2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3" name="Google Shape;55133;p2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4" name="Google Shape;55134;p2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5" name="Google Shape;55135;p2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6" name="Google Shape;55136;p2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7" name="Google Shape;55137;p2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8" name="Google Shape;55138;p2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9" name="Google Shape;55139;p2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0" name="Google Shape;55140;p2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1" name="Google Shape;55141;p2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2" name="Google Shape;55142;p2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3" name="Google Shape;55143;p2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4" name="Google Shape;55144;p2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5" name="Google Shape;55145;p2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6" name="Google Shape;55146;p2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7" name="Google Shape;55147;p2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8" name="Google Shape;55148;p2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9" name="Google Shape;55149;p2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0" name="Google Shape;55150;p2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1" name="Google Shape;55151;p2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2" name="Google Shape;55152;p2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3" name="Google Shape;55153;p2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4" name="Google Shape;55154;p2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5" name="Google Shape;55155;p2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6" name="Google Shape;55156;p2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7" name="Google Shape;55157;p2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8" name="Google Shape;55158;p2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9" name="Google Shape;55159;p2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0" name="Google Shape;55160;p2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1" name="Google Shape;55161;p2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2" name="Google Shape;55162;p2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3" name="Google Shape;55163;p2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4" name="Google Shape;55164;p2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5" name="Google Shape;55165;p2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6" name="Google Shape;55166;p2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7" name="Google Shape;55167;p2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8" name="Google Shape;55168;p2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9" name="Google Shape;55169;p2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0" name="Google Shape;55170;p2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1" name="Google Shape;55171;p2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2" name="Google Shape;55172;p2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3" name="Google Shape;55173;p2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4" name="Google Shape;55174;p2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5" name="Google Shape;55175;p2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6" name="Google Shape;55176;p2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7" name="Google Shape;55177;p2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8" name="Google Shape;55178;p2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9" name="Google Shape;55179;p2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0" name="Google Shape;55180;p2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1" name="Google Shape;55181;p2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2" name="Google Shape;55182;p2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3" name="Google Shape;55183;p2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4" name="Google Shape;55184;p2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5" name="Google Shape;55185;p2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6" name="Google Shape;55186;p2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7" name="Google Shape;55187;p2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8" name="Google Shape;55188;p2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9" name="Google Shape;55189;p2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0" name="Google Shape;55190;p2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1" name="Google Shape;55191;p2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2" name="Google Shape;55192;p2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3" name="Google Shape;55193;p2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4" name="Google Shape;55194;p2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5" name="Google Shape;55195;p2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6" name="Google Shape;55196;p2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7" name="Google Shape;55197;p2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8" name="Google Shape;55198;p2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9" name="Google Shape;55199;p2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0" name="Google Shape;55200;p2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1" name="Google Shape;55201;p2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2" name="Google Shape;55202;p2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3" name="Google Shape;55203;p2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4" name="Google Shape;55204;p2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5" name="Google Shape;55205;p2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6" name="Google Shape;55206;p2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7" name="Google Shape;55207;p2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8" name="Google Shape;55208;p2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9" name="Google Shape;55209;p2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0" name="Google Shape;55210;p2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1" name="Google Shape;55211;p2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2" name="Google Shape;55212;p2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3" name="Google Shape;55213;p2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4" name="Google Shape;55214;p2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5" name="Google Shape;55215;p2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6" name="Google Shape;55216;p2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7" name="Google Shape;55217;p2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8" name="Google Shape;55218;p2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9" name="Google Shape;55219;p2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0" name="Google Shape;55220;p2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1" name="Google Shape;55221;p2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2" name="Google Shape;55222;p2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3" name="Google Shape;55223;p2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4" name="Google Shape;55224;p2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5" name="Google Shape;55225;p2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6" name="Google Shape;55226;p2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7" name="Google Shape;55227;p2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8" name="Google Shape;55228;p2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9" name="Google Shape;55229;p2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0" name="Google Shape;55230;p2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1" name="Google Shape;55231;p2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2" name="Google Shape;55232;p2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3" name="Google Shape;55233;p2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4" name="Google Shape;55234;p2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5" name="Google Shape;55235;p2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6" name="Google Shape;55236;p2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7" name="Google Shape;55237;p2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8" name="Google Shape;55238;p2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9" name="Google Shape;55239;p2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0" name="Google Shape;55240;p2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1" name="Google Shape;55241;p2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2" name="Google Shape;55242;p2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3" name="Google Shape;55243;p2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4" name="Google Shape;55244;p2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5" name="Google Shape;55245;p2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6" name="Google Shape;55246;p2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7" name="Google Shape;55247;p2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8" name="Google Shape;55248;p2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9" name="Google Shape;55249;p2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0" name="Google Shape;55250;p2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1" name="Google Shape;55251;p2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2" name="Google Shape;55252;p2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3" name="Google Shape;55253;p2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4" name="Google Shape;55254;p2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5" name="Google Shape;55255;p2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6" name="Google Shape;55256;p2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7" name="Google Shape;55257;p2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8" name="Google Shape;55258;p2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9" name="Google Shape;55259;p2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0" name="Google Shape;55260;p2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1" name="Google Shape;55261;p2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2" name="Google Shape;55262;p2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3" name="Google Shape;55263;p2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4" name="Google Shape;55264;p2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5" name="Google Shape;55265;p2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6" name="Google Shape;55266;p2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7" name="Google Shape;55267;p2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8" name="Google Shape;55268;p2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9" name="Google Shape;55269;p2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0" name="Google Shape;55270;p2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1" name="Google Shape;55271;p2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2" name="Google Shape;55272;p2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3" name="Google Shape;55273;p2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4" name="Google Shape;55274;p2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5" name="Google Shape;55275;p2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6" name="Google Shape;55276;p2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7" name="Google Shape;55277;p2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8" name="Google Shape;55278;p2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9" name="Google Shape;55279;p2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0" name="Google Shape;55280;p2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1" name="Google Shape;55281;p2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2" name="Google Shape;55282;p2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3" name="Google Shape;55283;p2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4" name="Google Shape;55284;p2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5" name="Google Shape;55285;p2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6" name="Google Shape;55286;p2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7" name="Google Shape;55287;p2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8" name="Google Shape;55288;p2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9" name="Google Shape;55289;p2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0" name="Google Shape;55290;p2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1" name="Google Shape;55291;p2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2" name="Google Shape;55292;p2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3" name="Google Shape;55293;p2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4" name="Google Shape;55294;p2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5" name="Google Shape;55295;p2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6" name="Google Shape;55296;p2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7" name="Google Shape;55297;p2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8" name="Google Shape;55298;p2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9" name="Google Shape;55299;p2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0" name="Google Shape;55300;p2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1" name="Google Shape;55301;p2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2" name="Google Shape;55302;p2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3" name="Google Shape;55303;p2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4" name="Google Shape;55304;p2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5" name="Google Shape;55305;p2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6" name="Google Shape;55306;p2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7" name="Google Shape;55307;p2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8" name="Google Shape;55308;p2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9" name="Google Shape;55309;p2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0" name="Google Shape;55310;p2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1" name="Google Shape;55311;p2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2" name="Google Shape;55312;p2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3" name="Google Shape;55313;p2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4" name="Google Shape;55314;p2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5" name="Google Shape;55315;p2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6" name="Google Shape;55316;p2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7" name="Google Shape;55317;p2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8" name="Google Shape;55318;p2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9" name="Google Shape;55319;p2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0" name="Google Shape;55320;p2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1" name="Google Shape;55321;p2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2" name="Google Shape;55322;p2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3" name="Google Shape;55323;p2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4" name="Google Shape;55324;p2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5" name="Google Shape;55325;p2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6" name="Google Shape;55326;p2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7" name="Google Shape;55327;p2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8" name="Google Shape;55328;p2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9" name="Google Shape;55329;p2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0" name="Google Shape;55330;p2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1" name="Google Shape;55331;p2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2" name="Google Shape;55332;p2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3" name="Google Shape;55333;p2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4" name="Google Shape;55334;p2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5" name="Google Shape;55335;p2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6" name="Google Shape;55336;p2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7" name="Google Shape;55337;p2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8" name="Google Shape;55338;p2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9" name="Google Shape;55339;p2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0" name="Google Shape;55340;p2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1" name="Google Shape;55341;p2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2" name="Google Shape;55342;p2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3" name="Google Shape;55343;p2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4" name="Google Shape;55344;p2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5" name="Google Shape;55345;p2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6" name="Google Shape;55346;p2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7" name="Google Shape;55347;p2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8" name="Google Shape;55348;p2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9" name="Google Shape;55349;p2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0" name="Google Shape;55350;p2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1" name="Google Shape;55351;p2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2" name="Google Shape;55352;p2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3" name="Google Shape;55353;p2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4" name="Google Shape;55354;p2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5" name="Google Shape;55355;p2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6" name="Google Shape;55356;p2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7" name="Google Shape;55357;p2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8" name="Google Shape;55358;p2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9" name="Google Shape;55359;p2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0" name="Google Shape;55360;p2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1" name="Google Shape;55361;p2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2" name="Google Shape;55362;p2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3" name="Google Shape;55363;p2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4" name="Google Shape;55364;p2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5" name="Google Shape;55365;p2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6" name="Google Shape;55366;p2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7" name="Google Shape;55367;p2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8" name="Google Shape;55368;p2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9" name="Google Shape;55369;p2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0" name="Google Shape;55370;p2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1" name="Google Shape;55371;p2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2" name="Google Shape;55372;p2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3" name="Google Shape;55373;p2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4" name="Google Shape;55374;p2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5" name="Google Shape;55375;p2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6" name="Google Shape;55376;p2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7" name="Google Shape;55377;p2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8" name="Google Shape;55378;p2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9" name="Google Shape;55379;p2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0" name="Google Shape;55380;p2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1" name="Google Shape;55381;p2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2" name="Google Shape;55382;p2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3" name="Google Shape;55383;p2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4" name="Google Shape;55384;p2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5" name="Google Shape;55385;p2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6" name="Google Shape;55386;p2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7" name="Google Shape;55387;p2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8" name="Google Shape;55388;p2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9" name="Google Shape;55389;p2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0" name="Google Shape;55390;p2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1" name="Google Shape;55391;p2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2" name="Google Shape;55392;p2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3" name="Google Shape;55393;p2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4" name="Google Shape;55394;p2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5" name="Google Shape;55395;p2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6" name="Google Shape;55396;p2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7" name="Google Shape;55397;p2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8" name="Google Shape;55398;p2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9" name="Google Shape;55399;p2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0" name="Google Shape;55400;p2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1" name="Google Shape;55401;p2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2" name="Google Shape;55402;p2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3" name="Google Shape;55403;p2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4" name="Google Shape;55404;p2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5" name="Google Shape;55405;p2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6" name="Google Shape;55406;p2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7" name="Google Shape;55407;p2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8" name="Google Shape;55408;p2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9" name="Google Shape;55409;p2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0" name="Google Shape;55410;p2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1" name="Google Shape;55411;p2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2" name="Google Shape;55412;p2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3" name="Google Shape;55413;p2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4" name="Google Shape;55414;p2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5" name="Google Shape;55415;p2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6" name="Google Shape;55416;p2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7" name="Google Shape;55417;p2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8" name="Google Shape;55418;p2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9" name="Google Shape;55419;p2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0" name="Google Shape;55420;p2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1" name="Google Shape;55421;p2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2" name="Google Shape;55422;p2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3" name="Google Shape;55423;p2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4" name="Google Shape;55424;p2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5" name="Google Shape;55425;p2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6" name="Google Shape;55426;p2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7" name="Google Shape;55427;p2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8" name="Google Shape;55428;p2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9" name="Google Shape;55429;p2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0" name="Google Shape;55430;p2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1" name="Google Shape;55431;p2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2" name="Google Shape;55432;p2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3" name="Google Shape;55433;p2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4" name="Google Shape;55434;p2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5" name="Google Shape;55435;p2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6" name="Google Shape;55436;p2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7" name="Google Shape;55437;p2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8" name="Google Shape;55438;p2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9" name="Google Shape;55439;p2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0" name="Google Shape;55440;p2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1" name="Google Shape;55441;p2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2" name="Google Shape;55442;p2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3" name="Google Shape;55443;p2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4" name="Google Shape;55444;p2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5" name="Google Shape;55445;p2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6" name="Google Shape;55446;p2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7" name="Google Shape;55447;p2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8" name="Google Shape;55448;p2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9" name="Google Shape;55449;p2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0" name="Google Shape;55450;p2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1" name="Google Shape;55451;p2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2" name="Google Shape;55452;p2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3" name="Google Shape;55453;p2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4" name="Google Shape;55454;p2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5" name="Google Shape;55455;p2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6" name="Google Shape;55456;p2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7" name="Google Shape;55457;p2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8" name="Google Shape;55458;p2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9" name="Google Shape;55459;p2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0" name="Google Shape;55460;p2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1" name="Google Shape;55461;p2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2" name="Google Shape;55462;p2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3" name="Google Shape;55463;p2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4" name="Google Shape;55464;p2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5" name="Google Shape;55465;p2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6" name="Google Shape;55466;p2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7" name="Google Shape;55467;p2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8" name="Google Shape;55468;p2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9" name="Google Shape;55469;p2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0" name="Google Shape;55470;p2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1" name="Google Shape;55471;p2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2" name="Google Shape;55472;p2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3" name="Google Shape;55473;p2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4" name="Google Shape;55474;p2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5" name="Google Shape;55475;p2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6" name="Google Shape;55476;p2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7" name="Google Shape;55477;p2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8" name="Google Shape;55478;p2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9" name="Google Shape;55479;p2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0" name="Google Shape;55480;p2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1" name="Google Shape;55481;p2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2" name="Google Shape;55482;p2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3" name="Google Shape;55483;p2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4" name="Google Shape;55484;p2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5" name="Google Shape;55485;p2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6" name="Google Shape;55486;p2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7" name="Google Shape;55487;p2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8" name="Google Shape;55488;p2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9" name="Google Shape;55489;p2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0" name="Google Shape;55490;p2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1" name="Google Shape;55491;p2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2" name="Google Shape;55492;p2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3" name="Google Shape;55493;p2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4" name="Google Shape;55494;p2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5" name="Google Shape;55495;p2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6" name="Google Shape;55496;p2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7" name="Google Shape;55497;p2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8" name="Google Shape;55498;p2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9" name="Google Shape;55499;p2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0" name="Google Shape;55500;p2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1" name="Google Shape;55501;p2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2" name="Google Shape;55502;p2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3" name="Google Shape;55503;p2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4" name="Google Shape;55504;p2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5" name="Google Shape;55505;p2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6" name="Google Shape;55506;p2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7" name="Google Shape;55507;p2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8" name="Google Shape;55508;p2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9" name="Google Shape;55509;p2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0" name="Google Shape;55510;p2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1" name="Google Shape;55511;p2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2" name="Google Shape;55512;p2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3" name="Google Shape;55513;p2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4" name="Google Shape;55514;p2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5" name="Google Shape;55515;p2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6" name="Google Shape;55516;p2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7" name="Google Shape;55517;p2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8" name="Google Shape;55518;p2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9" name="Google Shape;55519;p2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0" name="Google Shape;55520;p2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1" name="Google Shape;55521;p2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2" name="Google Shape;55522;p2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3" name="Google Shape;55523;p2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4" name="Google Shape;55524;p2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5" name="Google Shape;55525;p2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6" name="Google Shape;55526;p2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7" name="Google Shape;55527;p2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8" name="Google Shape;55528;p2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9" name="Google Shape;55529;p2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0" name="Google Shape;55530;p2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1" name="Google Shape;55531;p2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2" name="Google Shape;55532;p2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3" name="Google Shape;55533;p2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4" name="Google Shape;55534;p2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5" name="Google Shape;55535;p2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6" name="Google Shape;55536;p2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7" name="Google Shape;55537;p2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8" name="Google Shape;55538;p2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9" name="Google Shape;55539;p2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0" name="Google Shape;55540;p2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1" name="Google Shape;55541;p2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2" name="Google Shape;55542;p2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3" name="Google Shape;55543;p2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4" name="Google Shape;55544;p2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5" name="Google Shape;55545;p2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6" name="Google Shape;55546;p2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7" name="Google Shape;55547;p2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8" name="Google Shape;55548;p2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9" name="Google Shape;55549;p2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0" name="Google Shape;55550;p2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1" name="Google Shape;55551;p2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2" name="Google Shape;55552;p2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3" name="Google Shape;55553;p2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4" name="Google Shape;55554;p2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5" name="Google Shape;55555;p2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6" name="Google Shape;55556;p2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7" name="Google Shape;55557;p2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8" name="Google Shape;55558;p2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9" name="Google Shape;55559;p2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0" name="Google Shape;55560;p2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1" name="Google Shape;55561;p2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2" name="Google Shape;55562;p2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3" name="Google Shape;55563;p2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4" name="Google Shape;55564;p2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5" name="Google Shape;55565;p2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6" name="Google Shape;55566;p2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7" name="Google Shape;55567;p2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8" name="Google Shape;55568;p2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9" name="Google Shape;55569;p2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0" name="Google Shape;55570;p2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1" name="Google Shape;55571;p2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2" name="Google Shape;55572;p2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3" name="Google Shape;55573;p2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4" name="Google Shape;55574;p2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5" name="Google Shape;55575;p2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6" name="Google Shape;55576;p2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7" name="Google Shape;55577;p2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8" name="Google Shape;55578;p2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9" name="Google Shape;55579;p2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0" name="Google Shape;55580;p2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1" name="Google Shape;55581;p2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2" name="Google Shape;55582;p2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3" name="Google Shape;55583;p2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4" name="Google Shape;55584;p2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5" name="Google Shape;55585;p2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6" name="Google Shape;55586;p2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7" name="Google Shape;55587;p2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8" name="Google Shape;55588;p2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9" name="Google Shape;55589;p2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0" name="Google Shape;55590;p2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1" name="Google Shape;55591;p2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2" name="Google Shape;55592;p2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3" name="Google Shape;55593;p2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4" name="Google Shape;55594;p2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5" name="Google Shape;55595;p2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6" name="Google Shape;55596;p2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7" name="Google Shape;55597;p2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8" name="Google Shape;55598;p2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9" name="Google Shape;55599;p2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0" name="Google Shape;55600;p2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1" name="Google Shape;55601;p2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2" name="Google Shape;55602;p2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3" name="Google Shape;55603;p2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4" name="Google Shape;55604;p2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5" name="Google Shape;55605;p2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6" name="Google Shape;55606;p2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7" name="Google Shape;55607;p2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8" name="Google Shape;55608;p2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9" name="Google Shape;55609;p2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0" name="Google Shape;55610;p2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1" name="Google Shape;55611;p2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2" name="Google Shape;55612;p2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3" name="Google Shape;55613;p2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4" name="Google Shape;55614;p2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5" name="Google Shape;55615;p2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6" name="Google Shape;55616;p2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7" name="Google Shape;55617;p2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8" name="Google Shape;55618;p2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9" name="Google Shape;55619;p2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0" name="Google Shape;55620;p2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1" name="Google Shape;55621;p2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2" name="Google Shape;55622;p2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3" name="Google Shape;55623;p2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4" name="Google Shape;55624;p2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5" name="Google Shape;55625;p2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6" name="Google Shape;55626;p2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7" name="Google Shape;55627;p2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8" name="Google Shape;55628;p2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9" name="Google Shape;55629;p2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0" name="Google Shape;55630;p2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1" name="Google Shape;55631;p2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2" name="Google Shape;55632;p2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3" name="Google Shape;55633;p2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4" name="Google Shape;55634;p2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5" name="Google Shape;55635;p2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6" name="Google Shape;55636;p2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7" name="Google Shape;55637;p2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8" name="Google Shape;55638;p2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9" name="Google Shape;55639;p2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0" name="Google Shape;55640;p2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1" name="Google Shape;55641;p2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2" name="Google Shape;55642;p2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3" name="Google Shape;55643;p2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4" name="Google Shape;55644;p2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5" name="Google Shape;55645;p2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6" name="Google Shape;55646;p2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7" name="Google Shape;55647;p2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8" name="Google Shape;55648;p2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9" name="Google Shape;55649;p2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0" name="Google Shape;55650;p2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1" name="Google Shape;55651;p2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2" name="Google Shape;55652;p2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3" name="Google Shape;55653;p2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4" name="Google Shape;55654;p2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5" name="Google Shape;55655;p2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6" name="Google Shape;55656;p2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7" name="Google Shape;55657;p2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8" name="Google Shape;55658;p2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9" name="Google Shape;55659;p2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0" name="Google Shape;55660;p2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1" name="Google Shape;55661;p2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2" name="Google Shape;55662;p2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3" name="Google Shape;55663;p2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4" name="Google Shape;55664;p2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5" name="Google Shape;55665;p2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6" name="Google Shape;55666;p2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7" name="Google Shape;55667;p2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8" name="Google Shape;55668;p2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9" name="Google Shape;55669;p2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0" name="Google Shape;55670;p2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1" name="Google Shape;55671;p2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2" name="Google Shape;55672;p2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3" name="Google Shape;55673;p2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4" name="Google Shape;55674;p2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5" name="Google Shape;55675;p2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6" name="Google Shape;55676;p2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7" name="Google Shape;55677;p2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8" name="Google Shape;55678;p2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9" name="Google Shape;55679;p2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0" name="Google Shape;55680;p2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1" name="Google Shape;55681;p2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2" name="Google Shape;55682;p2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3" name="Google Shape;55683;p2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4" name="Google Shape;55684;p2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5" name="Google Shape;55685;p2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6" name="Google Shape;55686;p2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7" name="Google Shape;55687;p2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8" name="Google Shape;55688;p2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9" name="Google Shape;55689;p2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0" name="Google Shape;55690;p2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1" name="Google Shape;55691;p2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2" name="Google Shape;55692;p2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3" name="Google Shape;55693;p2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4" name="Google Shape;55694;p2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5" name="Google Shape;55695;p2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6" name="Google Shape;55696;p2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7" name="Google Shape;55697;p2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8" name="Google Shape;55698;p2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9" name="Google Shape;55699;p2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0" name="Google Shape;55700;p2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1" name="Google Shape;55701;p2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2" name="Google Shape;55702;p2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3" name="Google Shape;55703;p2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4" name="Google Shape;55704;p2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5" name="Google Shape;55705;p2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6" name="Google Shape;55706;p2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7" name="Google Shape;55707;p2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8" name="Google Shape;55708;p2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9" name="Google Shape;55709;p2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0" name="Google Shape;55710;p2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1" name="Google Shape;55711;p2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2" name="Google Shape;55712;p2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3" name="Google Shape;55713;p2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4" name="Google Shape;55714;p2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5" name="Google Shape;55715;p2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6" name="Google Shape;55716;p2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7" name="Google Shape;55717;p2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8" name="Google Shape;55718;p2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9" name="Google Shape;55719;p2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0" name="Google Shape;55720;p2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1" name="Google Shape;55721;p2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2" name="Google Shape;55722;p2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3" name="Google Shape;55723;p2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4" name="Google Shape;55724;p2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5" name="Google Shape;55725;p2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6" name="Google Shape;55726;p2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7" name="Google Shape;55727;p2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8" name="Google Shape;55728;p2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9" name="Google Shape;55729;p2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0" name="Google Shape;55730;p2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1" name="Google Shape;55731;p2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2" name="Google Shape;55732;p2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3" name="Google Shape;55733;p2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4" name="Google Shape;55734;p2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5" name="Google Shape;55735;p2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6" name="Google Shape;55736;p2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7" name="Google Shape;55737;p2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8" name="Google Shape;55738;p2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9" name="Google Shape;55739;p2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0" name="Google Shape;55740;p2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1" name="Google Shape;55741;p2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2" name="Google Shape;55742;p2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3" name="Google Shape;55743;p2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4" name="Google Shape;55744;p2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5" name="Google Shape;55745;p2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6" name="Google Shape;55746;p2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7" name="Google Shape;55747;p2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8" name="Google Shape;55748;p2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9" name="Google Shape;55749;p2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0" name="Google Shape;55750;p2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1" name="Google Shape;55751;p2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2" name="Google Shape;55752;p2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3" name="Google Shape;55753;p2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4" name="Google Shape;55754;p2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5" name="Google Shape;55755;p2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6" name="Google Shape;55756;p2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7" name="Google Shape;55757;p2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8" name="Google Shape;55758;p2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9" name="Google Shape;55759;p2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0" name="Google Shape;55760;p2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1" name="Google Shape;55761;p2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2" name="Google Shape;55762;p2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3" name="Google Shape;55763;p2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4" name="Google Shape;55764;p2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5" name="Google Shape;55765;p2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6" name="Google Shape;55766;p2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7" name="Google Shape;55767;p2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8" name="Google Shape;55768;p2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9" name="Google Shape;55769;p2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0" name="Google Shape;55770;p2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1" name="Google Shape;55771;p2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2" name="Google Shape;55772;p2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3" name="Google Shape;55773;p2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4" name="Google Shape;55774;p2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5" name="Google Shape;55775;p2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6" name="Google Shape;55776;p2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7" name="Google Shape;55777;p2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8" name="Google Shape;55778;p2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9" name="Google Shape;55779;p2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0" name="Google Shape;55780;p2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1" name="Google Shape;55781;p2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2" name="Google Shape;55782;p2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3" name="Google Shape;55783;p2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4" name="Google Shape;55784;p2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5" name="Google Shape;55785;p2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6" name="Google Shape;55786;p2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7" name="Google Shape;55787;p2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8" name="Google Shape;55788;p2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9" name="Google Shape;55789;p2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0" name="Google Shape;55790;p2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1" name="Google Shape;55791;p2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2" name="Google Shape;55792;p2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3" name="Google Shape;55793;p2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4" name="Google Shape;55794;p2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5" name="Google Shape;55795;p2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6" name="Google Shape;55796;p2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7" name="Google Shape;55797;p2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8" name="Google Shape;55798;p2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9" name="Google Shape;55799;p2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0" name="Google Shape;55800;p2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1" name="Google Shape;55801;p2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2" name="Google Shape;55802;p2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3" name="Google Shape;55803;p2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4" name="Google Shape;55804;p2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5" name="Google Shape;55805;p2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6" name="Google Shape;55806;p2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7" name="Google Shape;55807;p2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8" name="Google Shape;55808;p2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9" name="Google Shape;55809;p2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0" name="Google Shape;55810;p2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1" name="Google Shape;55811;p2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2" name="Google Shape;55812;p2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3" name="Google Shape;55813;p2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4" name="Google Shape;55814;p2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5" name="Google Shape;55815;p2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6" name="Google Shape;55816;p2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7" name="Google Shape;55817;p2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8" name="Google Shape;55818;p2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9" name="Google Shape;55819;p2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0" name="Google Shape;55820;p2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1" name="Google Shape;55821;p2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2" name="Google Shape;55822;p2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3" name="Google Shape;55823;p2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4" name="Google Shape;55824;p2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5" name="Google Shape;55825;p2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6" name="Google Shape;55826;p2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7" name="Google Shape;55827;p2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8" name="Google Shape;55828;p2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9" name="Google Shape;55829;p2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0" name="Google Shape;55830;p2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1" name="Google Shape;55831;p2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2" name="Google Shape;55832;p2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3" name="Google Shape;55833;p2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4" name="Google Shape;55834;p2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5" name="Google Shape;55835;p2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6" name="Google Shape;55836;p2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7" name="Google Shape;55837;p2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8" name="Google Shape;55838;p2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9" name="Google Shape;55839;p2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0" name="Google Shape;55840;p2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1" name="Google Shape;55841;p2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2" name="Google Shape;55842;p2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3" name="Google Shape;55843;p2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4" name="Google Shape;55844;p2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5" name="Google Shape;55845;p2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6" name="Google Shape;55846;p2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7" name="Google Shape;55847;p2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8" name="Google Shape;55848;p2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9" name="Google Shape;55849;p2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0" name="Google Shape;55850;p2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1" name="Google Shape;55851;p2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2" name="Google Shape;55852;p2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3" name="Google Shape;55853;p2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4" name="Google Shape;55854;p2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5" name="Google Shape;55855;p2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6" name="Google Shape;55856;p2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7" name="Google Shape;55857;p2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8" name="Google Shape;55858;p2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9" name="Google Shape;55859;p2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0" name="Google Shape;55860;p2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1" name="Google Shape;55861;p2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2" name="Google Shape;55862;p2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3" name="Google Shape;55863;p2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4" name="Google Shape;55864;p2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5" name="Google Shape;55865;p2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6" name="Google Shape;55866;p2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7" name="Google Shape;55867;p2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8" name="Google Shape;55868;p2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9" name="Google Shape;55869;p2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0" name="Google Shape;55870;p2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1" name="Google Shape;55871;p2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2" name="Google Shape;55872;p2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3" name="Google Shape;55873;p2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4" name="Google Shape;55874;p2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5" name="Google Shape;55875;p2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6" name="Google Shape;55876;p2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7" name="Google Shape;55877;p2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8" name="Google Shape;55878;p2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9" name="Google Shape;55879;p2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0" name="Google Shape;55880;p2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1" name="Google Shape;55881;p2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2" name="Google Shape;55882;p2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3" name="Google Shape;55883;p2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4" name="Google Shape;55884;p2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5" name="Google Shape;55885;p2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6" name="Google Shape;55886;p2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7" name="Google Shape;55887;p2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8" name="Google Shape;55888;p2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9" name="Google Shape;55889;p2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0" name="Google Shape;55890;p2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1" name="Google Shape;55891;p2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2" name="Google Shape;55892;p2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3" name="Google Shape;55893;p2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4" name="Google Shape;55894;p2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5" name="Google Shape;55895;p2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6" name="Google Shape;55896;p2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7" name="Google Shape;55897;p2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8" name="Google Shape;55898;p2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9" name="Google Shape;55899;p2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0" name="Google Shape;55900;p2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1" name="Google Shape;55901;p2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2" name="Google Shape;55902;p2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3" name="Google Shape;55903;p2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4" name="Google Shape;55904;p2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5" name="Google Shape;55905;p2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6" name="Google Shape;55906;p2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7" name="Google Shape;55907;p2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8" name="Google Shape;55908;p2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9" name="Google Shape;55909;p2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0" name="Google Shape;55910;p2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1" name="Google Shape;55911;p2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2" name="Google Shape;55912;p2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3" name="Google Shape;55913;p2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4" name="Google Shape;55914;p2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5" name="Google Shape;55915;p2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6" name="Google Shape;55916;p2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7" name="Google Shape;55917;p2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8" name="Google Shape;55918;p2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9" name="Google Shape;55919;p2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0" name="Google Shape;55920;p2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1" name="Google Shape;55921;p2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2" name="Google Shape;55922;p2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3" name="Google Shape;55923;p2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4" name="Google Shape;55924;p2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5" name="Google Shape;55925;p2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6" name="Google Shape;55926;p2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7" name="Google Shape;55927;p2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8" name="Google Shape;55928;p2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9" name="Google Shape;55929;p2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0" name="Google Shape;55930;p2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1" name="Google Shape;55931;p2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2" name="Google Shape;55932;p2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3" name="Google Shape;55933;p2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4" name="Google Shape;55934;p2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5" name="Google Shape;55935;p2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6" name="Google Shape;55936;p2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7" name="Google Shape;55937;p2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8" name="Google Shape;55938;p2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9" name="Google Shape;55939;p2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0" name="Google Shape;55940;p2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1" name="Google Shape;55941;p2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2" name="Google Shape;55942;p2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3" name="Google Shape;55943;p2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4" name="Google Shape;55944;p2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5" name="Google Shape;55945;p2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6" name="Google Shape;55946;p2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7" name="Google Shape;55947;p2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8" name="Google Shape;55948;p2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9" name="Google Shape;55949;p2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0" name="Google Shape;55950;p2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1" name="Google Shape;55951;p2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2" name="Google Shape;55952;p2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3" name="Google Shape;55953;p2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4" name="Google Shape;55954;p2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5" name="Google Shape;55955;p2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6" name="Google Shape;55956;p2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7" name="Google Shape;55957;p2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8" name="Google Shape;55958;p2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9" name="Google Shape;55959;p2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0" name="Google Shape;55960;p2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1" name="Google Shape;55961;p2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2" name="Google Shape;55962;p2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3" name="Google Shape;55963;p2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4" name="Google Shape;55964;p2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5" name="Google Shape;55965;p2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6" name="Google Shape;55966;p2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7" name="Google Shape;55967;p2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8" name="Google Shape;55968;p2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9" name="Google Shape;55969;p2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0" name="Google Shape;55970;p2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1" name="Google Shape;55971;p2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2" name="Google Shape;55972;p2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3" name="Google Shape;55973;p2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4" name="Google Shape;55974;p2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5" name="Google Shape;55975;p2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6" name="Google Shape;55976;p2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7" name="Google Shape;55977;p2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8" name="Google Shape;55978;p2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9" name="Google Shape;55979;p2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0" name="Google Shape;55980;p2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1" name="Google Shape;55981;p2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2" name="Google Shape;55982;p2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3" name="Google Shape;55983;p2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4" name="Google Shape;55984;p2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5" name="Google Shape;55985;p2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6" name="Google Shape;55986;p2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7" name="Google Shape;55987;p2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8" name="Google Shape;55988;p2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9" name="Google Shape;55989;p2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0" name="Google Shape;55990;p2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1" name="Google Shape;55991;p2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2" name="Google Shape;55992;p2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3" name="Google Shape;55993;p2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4" name="Google Shape;55994;p2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5" name="Google Shape;55995;p2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6" name="Google Shape;55996;p2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7" name="Google Shape;55997;p2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8" name="Google Shape;55998;p2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9" name="Google Shape;55999;p2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0" name="Google Shape;56000;p2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1" name="Google Shape;56001;p2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2" name="Google Shape;56002;p2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3" name="Google Shape;56003;p2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4" name="Google Shape;56004;p2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5" name="Google Shape;56005;p2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6" name="Google Shape;56006;p2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7" name="Google Shape;56007;p2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8" name="Google Shape;56008;p2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9" name="Google Shape;56009;p2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0" name="Google Shape;56010;p2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1" name="Google Shape;56011;p2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2" name="Google Shape;56012;p2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3" name="Google Shape;56013;p2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4" name="Google Shape;56014;p2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5" name="Google Shape;56015;p2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6" name="Google Shape;56016;p2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7" name="Google Shape;56017;p2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8" name="Google Shape;56018;p2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9" name="Google Shape;56019;p2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0" name="Google Shape;56020;p2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1" name="Google Shape;56021;p2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2" name="Google Shape;56022;p2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3" name="Google Shape;56023;p2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4" name="Google Shape;56024;p2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5" name="Google Shape;56025;p2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6" name="Google Shape;56026;p2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7" name="Google Shape;56027;p2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8" name="Google Shape;56028;p2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9" name="Google Shape;56029;p2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0" name="Google Shape;56030;p2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1" name="Google Shape;56031;p2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2" name="Google Shape;56032;p2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3" name="Google Shape;56033;p2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4" name="Google Shape;56034;p2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5" name="Google Shape;56035;p2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6" name="Google Shape;56036;p2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7" name="Google Shape;56037;p2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8" name="Google Shape;56038;p2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9" name="Google Shape;56039;p2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0" name="Google Shape;56040;p2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1" name="Google Shape;56041;p2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2" name="Google Shape;56042;p2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3" name="Google Shape;56043;p2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4" name="Google Shape;56044;p2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5" name="Google Shape;56045;p2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6" name="Google Shape;56046;p2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7" name="Google Shape;56047;p2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8" name="Google Shape;56048;p2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9" name="Google Shape;56049;p2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0" name="Google Shape;56050;p2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1" name="Google Shape;56051;p2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2" name="Google Shape;56052;p2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3" name="Google Shape;56053;p2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4" name="Google Shape;56054;p2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5" name="Google Shape;56055;p2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6" name="Google Shape;56056;p2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7" name="Google Shape;56057;p2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8" name="Google Shape;56058;p2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9" name="Google Shape;56059;p2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0" name="Google Shape;56060;p2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1" name="Google Shape;56061;p2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2" name="Google Shape;56062;p2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3" name="Google Shape;56063;p2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4" name="Google Shape;56064;p2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5" name="Google Shape;56065;p2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6" name="Google Shape;56066;p2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7" name="Google Shape;56067;p2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8" name="Google Shape;56068;p2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9" name="Google Shape;56069;p2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0" name="Google Shape;56070;p2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1" name="Google Shape;56071;p2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2" name="Google Shape;56072;p2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3" name="Google Shape;56073;p2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4" name="Google Shape;56074;p2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5" name="Google Shape;56075;p2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6" name="Google Shape;56076;p2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7" name="Google Shape;56077;p2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8" name="Google Shape;56078;p2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9" name="Google Shape;56079;p2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0" name="Google Shape;56080;p2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1" name="Google Shape;56081;p2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2" name="Google Shape;56082;p2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3" name="Google Shape;56083;p2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4" name="Google Shape;56084;p2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5" name="Google Shape;56085;p2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6" name="Google Shape;56086;p2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7" name="Google Shape;56087;p2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8" name="Google Shape;56088;p2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9" name="Google Shape;56089;p2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0" name="Google Shape;56090;p2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1" name="Google Shape;56091;p2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2" name="Google Shape;56092;p2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3" name="Google Shape;56093;p2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4" name="Google Shape;56094;p2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5" name="Google Shape;56095;p2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6" name="Google Shape;56096;p2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7" name="Google Shape;56097;p2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8" name="Google Shape;56098;p2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9" name="Google Shape;56099;p2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0" name="Google Shape;56100;p2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1" name="Google Shape;56101;p2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2" name="Google Shape;56102;p2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3" name="Google Shape;56103;p2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4" name="Google Shape;56104;p2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5" name="Google Shape;56105;p2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6" name="Google Shape;56106;p2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7" name="Google Shape;56107;p2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8" name="Google Shape;56108;p2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9" name="Google Shape;56109;p2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0" name="Google Shape;56110;p2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1" name="Google Shape;56111;p2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2" name="Google Shape;56112;p2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3" name="Google Shape;56113;p2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4" name="Google Shape;56114;p2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5" name="Google Shape;56115;p2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6" name="Google Shape;56116;p2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7" name="Google Shape;56117;p2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8" name="Google Shape;56118;p2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9" name="Google Shape;56119;p2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0" name="Google Shape;56120;p2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1" name="Google Shape;56121;p2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2" name="Google Shape;56122;p2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3" name="Google Shape;56123;p2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4" name="Google Shape;56124;p2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5" name="Google Shape;56125;p2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6" name="Google Shape;56126;p2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7" name="Google Shape;56127;p2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8" name="Google Shape;56128;p2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9" name="Google Shape;56129;p2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0" name="Google Shape;56130;p2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1" name="Google Shape;56131;p2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2" name="Google Shape;56132;p2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3" name="Google Shape;56133;p2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4" name="Google Shape;56134;p2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5" name="Google Shape;56135;p2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6" name="Google Shape;56136;p2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7" name="Google Shape;56137;p2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8" name="Google Shape;56138;p2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9" name="Google Shape;56139;p2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0" name="Google Shape;56140;p2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1" name="Google Shape;56141;p2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2" name="Google Shape;56142;p2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3" name="Google Shape;56143;p2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4" name="Google Shape;56144;p2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5" name="Google Shape;56145;p2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6" name="Google Shape;56146;p2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7" name="Google Shape;56147;p2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8" name="Google Shape;56148;p2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9" name="Google Shape;56149;p2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0" name="Google Shape;56150;p2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1" name="Google Shape;56151;p2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2" name="Google Shape;56152;p2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3" name="Google Shape;56153;p2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4" name="Google Shape;56154;p2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5" name="Google Shape;56155;p2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6" name="Google Shape;56156;p2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7" name="Google Shape;56157;p2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8" name="Google Shape;56158;p2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9" name="Google Shape;56159;p2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0" name="Google Shape;56160;p2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1" name="Google Shape;56161;p2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2" name="Google Shape;56162;p2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3" name="Google Shape;56163;p2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4" name="Google Shape;56164;p2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5" name="Google Shape;56165;p2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6" name="Google Shape;56166;p2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7" name="Google Shape;56167;p2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8" name="Google Shape;56168;p2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9" name="Google Shape;56169;p2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0" name="Google Shape;56170;p2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1" name="Google Shape;56171;p2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2" name="Google Shape;56172;p2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3" name="Google Shape;56173;p2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4" name="Google Shape;56174;p2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5" name="Google Shape;56175;p2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6" name="Google Shape;56176;p2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7" name="Google Shape;56177;p2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8" name="Google Shape;56178;p2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9" name="Google Shape;56179;p2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0" name="Google Shape;56180;p2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1" name="Google Shape;56181;p2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2" name="Google Shape;56182;p2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3" name="Google Shape;56183;p2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4" name="Google Shape;56184;p2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5" name="Google Shape;56185;p2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6" name="Google Shape;56186;p2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7" name="Google Shape;56187;p2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8" name="Google Shape;56188;p2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9" name="Google Shape;56189;p2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0" name="Google Shape;56190;p2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1" name="Google Shape;56191;p2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2" name="Google Shape;56192;p2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3" name="Google Shape;56193;p2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4" name="Google Shape;56194;p2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5" name="Google Shape;56195;p2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6" name="Google Shape;56196;p2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7" name="Google Shape;56197;p2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8" name="Google Shape;56198;p2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9" name="Google Shape;56199;p2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0" name="Google Shape;56200;p2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1" name="Google Shape;56201;p2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2" name="Google Shape;56202;p2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3" name="Google Shape;56203;p2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4" name="Google Shape;56204;p2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5" name="Google Shape;56205;p2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6" name="Google Shape;56206;p2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7" name="Google Shape;56207;p2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8" name="Google Shape;56208;p2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9" name="Google Shape;56209;p2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0" name="Google Shape;56210;p2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1" name="Google Shape;56211;p2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2" name="Google Shape;56212;p2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3" name="Google Shape;56213;p2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4" name="Google Shape;56214;p2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5" name="Google Shape;56215;p2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6" name="Google Shape;56216;p2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7" name="Google Shape;56217;p2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8" name="Google Shape;56218;p2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9" name="Google Shape;56219;p2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0" name="Google Shape;56220;p2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1" name="Google Shape;56221;p2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2" name="Google Shape;56222;p2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3" name="Google Shape;56223;p2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4" name="Google Shape;56224;p2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5" name="Google Shape;56225;p2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6" name="Google Shape;56226;p2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7" name="Google Shape;56227;p2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8" name="Google Shape;56228;p2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9" name="Google Shape;56229;p2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0" name="Google Shape;56230;p2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1" name="Google Shape;56231;p2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2" name="Google Shape;56232;p2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3" name="Google Shape;56233;p2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4" name="Google Shape;56234;p2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5" name="Google Shape;56235;p2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6" name="Google Shape;56236;p2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7" name="Google Shape;56237;p2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8" name="Google Shape;56238;p2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9" name="Google Shape;56239;p2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0" name="Google Shape;56240;p2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1" name="Google Shape;56241;p2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2" name="Google Shape;56242;p2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3" name="Google Shape;56243;p2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4" name="Google Shape;56244;p2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5" name="Google Shape;56245;p2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6" name="Google Shape;56246;p2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7" name="Google Shape;56247;p2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8" name="Google Shape;56248;p2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9" name="Google Shape;56249;p2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0" name="Google Shape;56250;p2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1" name="Google Shape;56251;p2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2" name="Google Shape;56252;p2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3" name="Google Shape;56253;p2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4" name="Google Shape;56254;p2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5" name="Google Shape;56255;p2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6" name="Google Shape;56256;p2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7" name="Google Shape;56257;p2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8" name="Google Shape;56258;p2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9" name="Google Shape;56259;p2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0" name="Google Shape;56260;p2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1" name="Google Shape;56261;p2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2" name="Google Shape;56262;p2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3" name="Google Shape;56263;p2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4" name="Google Shape;56264;p2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5" name="Google Shape;56265;p2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6" name="Google Shape;56266;p2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7" name="Google Shape;56267;p2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8" name="Google Shape;56268;p2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9" name="Google Shape;56269;p2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0" name="Google Shape;56270;p2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1" name="Google Shape;56271;p2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2" name="Google Shape;56272;p2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3" name="Google Shape;56273;p2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4" name="Google Shape;56274;p2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5" name="Google Shape;56275;p2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6" name="Google Shape;56276;p2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7" name="Google Shape;56277;p2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8" name="Google Shape;56278;p2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9" name="Google Shape;56279;p2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0" name="Google Shape;56280;p2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1" name="Google Shape;56281;p2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2" name="Google Shape;56282;p2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3" name="Google Shape;56283;p2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4" name="Google Shape;56284;p2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5" name="Google Shape;56285;p2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6" name="Google Shape;56286;p2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7" name="Google Shape;56287;p2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8" name="Google Shape;56288;p2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9" name="Google Shape;56289;p2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0" name="Google Shape;56290;p2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1" name="Google Shape;56291;p2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2" name="Google Shape;56292;p2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3" name="Google Shape;56293;p2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4" name="Google Shape;56294;p2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5" name="Google Shape;56295;p2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6" name="Google Shape;56296;p2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7" name="Google Shape;56297;p2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8" name="Google Shape;56298;p2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9" name="Google Shape;56299;p2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0" name="Google Shape;56300;p2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1" name="Google Shape;56301;p2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2" name="Google Shape;56302;p2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3" name="Google Shape;56303;p2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4" name="Google Shape;56304;p2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5" name="Google Shape;56305;p2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6" name="Google Shape;56306;p2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7" name="Google Shape;56307;p2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8" name="Google Shape;56308;p2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9" name="Google Shape;56309;p2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0" name="Google Shape;56310;p2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1" name="Google Shape;56311;p2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2" name="Google Shape;56312;p2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3" name="Google Shape;56313;p2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4" name="Google Shape;56314;p2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5" name="Google Shape;56315;p2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6" name="Google Shape;56316;p2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7" name="Google Shape;56317;p2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8" name="Google Shape;56318;p2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9" name="Google Shape;56319;p2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0" name="Google Shape;56320;p2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1" name="Google Shape;56321;p2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2" name="Google Shape;56322;p2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3" name="Google Shape;56323;p2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4" name="Google Shape;56324;p2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5" name="Google Shape;56325;p2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6" name="Google Shape;56326;p2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7" name="Google Shape;56327;p2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8" name="Google Shape;56328;p2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9" name="Google Shape;56329;p2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0" name="Google Shape;56330;p2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1" name="Google Shape;56331;p2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2" name="Google Shape;56332;p2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3" name="Google Shape;56333;p2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4" name="Google Shape;56334;p2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5" name="Google Shape;56335;p2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6" name="Google Shape;56336;p2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7" name="Google Shape;56337;p2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8" name="Google Shape;56338;p2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9" name="Google Shape;56339;p2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0" name="Google Shape;56340;p2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1" name="Google Shape;56341;p2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2" name="Google Shape;56342;p2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3" name="Google Shape;56343;p2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4" name="Google Shape;56344;p2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5" name="Google Shape;56345;p2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6" name="Google Shape;56346;p2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7" name="Google Shape;56347;p2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8" name="Google Shape;56348;p2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9" name="Google Shape;56349;p2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0" name="Google Shape;56350;p2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1" name="Google Shape;56351;p2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2" name="Google Shape;56352;p2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3" name="Google Shape;56353;p2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4" name="Google Shape;56354;p2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5" name="Google Shape;56355;p2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6" name="Google Shape;56356;p2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7" name="Google Shape;56357;p2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8" name="Google Shape;56358;p2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9" name="Google Shape;56359;p2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0" name="Google Shape;56360;p2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1" name="Google Shape;56361;p2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2" name="Google Shape;56362;p2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3" name="Google Shape;56363;p2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4" name="Google Shape;56364;p2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5" name="Google Shape;56365;p2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6" name="Google Shape;56366;p2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7" name="Google Shape;56367;p2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8" name="Google Shape;56368;p2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9" name="Google Shape;56369;p2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0" name="Google Shape;56370;p2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1" name="Google Shape;56371;p2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2" name="Google Shape;56372;p2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3" name="Google Shape;56373;p2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4" name="Google Shape;56374;p2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5" name="Google Shape;56375;p2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6" name="Google Shape;56376;p2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7" name="Google Shape;56377;p2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8" name="Google Shape;56378;p2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9" name="Google Shape;56379;p2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0" name="Google Shape;56380;p2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1" name="Google Shape;56381;p2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2" name="Google Shape;56382;p2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3" name="Google Shape;56383;p2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4" name="Google Shape;56384;p2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5" name="Google Shape;56385;p2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6" name="Google Shape;56386;p2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7" name="Google Shape;56387;p2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8" name="Google Shape;56388;p2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9" name="Google Shape;56389;p2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0" name="Google Shape;56390;p2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1" name="Google Shape;56391;p2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2" name="Google Shape;56392;p2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3" name="Google Shape;56393;p2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4" name="Google Shape;56394;p2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5" name="Google Shape;56395;p2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6" name="Google Shape;56396;p2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7" name="Google Shape;56397;p2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8" name="Google Shape;56398;p2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9" name="Google Shape;56399;p2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0" name="Google Shape;56400;p2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1" name="Google Shape;56401;p2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2" name="Google Shape;56402;p2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3" name="Google Shape;56403;p2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4" name="Google Shape;56404;p2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5" name="Google Shape;56405;p2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6" name="Google Shape;56406;p2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7" name="Google Shape;56407;p2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8" name="Google Shape;56408;p2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9" name="Google Shape;56409;p2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0" name="Google Shape;56410;p2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1" name="Google Shape;56411;p2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2" name="Google Shape;56412;p2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3" name="Google Shape;56413;p2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4" name="Google Shape;56414;p2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5" name="Google Shape;56415;p2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6" name="Google Shape;56416;p2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7" name="Google Shape;56417;p2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8" name="Google Shape;56418;p2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9" name="Google Shape;56419;p2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0" name="Google Shape;56420;p2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1" name="Google Shape;56421;p2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2" name="Google Shape;56422;p2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3" name="Google Shape;56423;p2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4" name="Google Shape;56424;p2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5" name="Google Shape;56425;p2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6" name="Google Shape;56426;p2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7" name="Google Shape;56427;p2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8" name="Google Shape;56428;p2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9" name="Google Shape;56429;p2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0" name="Google Shape;56430;p2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1" name="Google Shape;56431;p2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2" name="Google Shape;56432;p2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3" name="Google Shape;56433;p2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4" name="Google Shape;56434;p2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5" name="Google Shape;56435;p2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6" name="Google Shape;56436;p2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7" name="Google Shape;56437;p2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8" name="Google Shape;56438;p2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9" name="Google Shape;56439;p2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0" name="Google Shape;56440;p2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1" name="Google Shape;56441;p2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2" name="Google Shape;56442;p2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3" name="Google Shape;56443;p2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4" name="Google Shape;56444;p2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5" name="Google Shape;56445;p2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6" name="Google Shape;56446;p2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7" name="Google Shape;56447;p2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8" name="Google Shape;56448;p2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9" name="Google Shape;56449;p2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0" name="Google Shape;56450;p2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1" name="Google Shape;56451;p2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2" name="Google Shape;56452;p2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3" name="Google Shape;56453;p2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4" name="Google Shape;56454;p2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5" name="Google Shape;56455;p2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6" name="Google Shape;56456;p2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7" name="Google Shape;56457;p2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8" name="Google Shape;56458;p2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9" name="Google Shape;56459;p2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0" name="Google Shape;56460;p2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1" name="Google Shape;56461;p2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2" name="Google Shape;56462;p2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3" name="Google Shape;56463;p2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4" name="Google Shape;56464;p2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5" name="Google Shape;56465;p2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6" name="Google Shape;56466;p2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7" name="Google Shape;56467;p2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8" name="Google Shape;56468;p2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9" name="Google Shape;56469;p2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0" name="Google Shape;56470;p2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1" name="Google Shape;56471;p2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2" name="Google Shape;56472;p2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3" name="Google Shape;56473;p2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4" name="Google Shape;56474;p2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5" name="Google Shape;56475;p2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6" name="Google Shape;56476;p2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7" name="Google Shape;56477;p2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8" name="Google Shape;56478;p2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9" name="Google Shape;56479;p2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0" name="Google Shape;56480;p2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1" name="Google Shape;56481;p2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2" name="Google Shape;56482;p2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3" name="Google Shape;56483;p2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4" name="Google Shape;56484;p2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5" name="Google Shape;56485;p2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6" name="Google Shape;56486;p2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7" name="Google Shape;56487;p2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8" name="Google Shape;56488;p2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9" name="Google Shape;56489;p2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0" name="Google Shape;56490;p2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1" name="Google Shape;56491;p2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2" name="Google Shape;56492;p2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3" name="Google Shape;56493;p2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4" name="Google Shape;56494;p2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5" name="Google Shape;56495;p2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6" name="Google Shape;56496;p2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7" name="Google Shape;56497;p2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8" name="Google Shape;56498;p2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9" name="Google Shape;56499;p2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0" name="Google Shape;56500;p2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1" name="Google Shape;56501;p2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2" name="Google Shape;56502;p2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3" name="Google Shape;56503;p2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4" name="Google Shape;56504;p2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5" name="Google Shape;56505;p2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6" name="Google Shape;56506;p2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7" name="Google Shape;56507;p2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8" name="Google Shape;56508;p2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9" name="Google Shape;56509;p2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0" name="Google Shape;56510;p2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1" name="Google Shape;56511;p2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2" name="Google Shape;56512;p2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3" name="Google Shape;56513;p2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4" name="Google Shape;56514;p2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5" name="Google Shape;56515;p2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6" name="Google Shape;56516;p2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7" name="Google Shape;56517;p2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8" name="Google Shape;56518;p2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9" name="Google Shape;56519;p2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0" name="Google Shape;56520;p2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1" name="Google Shape;56521;p2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2" name="Google Shape;56522;p2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3" name="Google Shape;56523;p2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4" name="Google Shape;56524;p2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5" name="Google Shape;56525;p2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6" name="Google Shape;56526;p2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7" name="Google Shape;56527;p2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8" name="Google Shape;56528;p2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9" name="Google Shape;56529;p2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0" name="Google Shape;56530;p2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1" name="Google Shape;56531;p2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2" name="Google Shape;56532;p2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3" name="Google Shape;56533;p2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4" name="Google Shape;56534;p2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5" name="Google Shape;56535;p2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6" name="Google Shape;56536;p2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7" name="Google Shape;56537;p2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8" name="Google Shape;56538;p2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9" name="Google Shape;56539;p2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0" name="Google Shape;56540;p2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1" name="Google Shape;56541;p2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2" name="Google Shape;56542;p2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3" name="Google Shape;56543;p2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4" name="Google Shape;56544;p2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5" name="Google Shape;56545;p2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6" name="Google Shape;56546;p2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7" name="Google Shape;56547;p2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8" name="Google Shape;56548;p2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9" name="Google Shape;56549;p2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0" name="Google Shape;56550;p2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1" name="Google Shape;56551;p2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2" name="Google Shape;56552;p2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3" name="Google Shape;56553;p2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4" name="Google Shape;56554;p2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5" name="Google Shape;56555;p2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6" name="Google Shape;56556;p2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7" name="Google Shape;56557;p2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8" name="Google Shape;56558;p2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9" name="Google Shape;56559;p2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0" name="Google Shape;56560;p2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1" name="Google Shape;56561;p2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2" name="Google Shape;56562;p2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3" name="Google Shape;56563;p2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4" name="Google Shape;56564;p2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5" name="Google Shape;56565;p2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6" name="Google Shape;56566;p2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7" name="Google Shape;56567;p2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8" name="Google Shape;56568;p2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9" name="Google Shape;56569;p2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0" name="Google Shape;56570;p2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1" name="Google Shape;56571;p2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2" name="Google Shape;56572;p2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3" name="Google Shape;56573;p2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4" name="Google Shape;56574;p2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5" name="Google Shape;56575;p2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6" name="Google Shape;56576;p2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7" name="Google Shape;56577;p2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8" name="Google Shape;56578;p2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9" name="Google Shape;56579;p2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0" name="Google Shape;56580;p2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1" name="Google Shape;56581;p2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2" name="Google Shape;56582;p2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3" name="Google Shape;56583;p2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4" name="Google Shape;56584;p2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5" name="Google Shape;56585;p2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6" name="Google Shape;56586;p2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7" name="Google Shape;56587;p2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8" name="Google Shape;56588;p2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9" name="Google Shape;56589;p2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0" name="Google Shape;56590;p2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1" name="Google Shape;56591;p2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2" name="Google Shape;56592;p2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3" name="Google Shape;56593;p2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4" name="Google Shape;56594;p2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5" name="Google Shape;56595;p2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6" name="Google Shape;56596;p2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7" name="Google Shape;56597;p2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8" name="Google Shape;56598;p2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9" name="Google Shape;56599;p2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0" name="Google Shape;56600;p2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1" name="Google Shape;56601;p2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2" name="Google Shape;56602;p2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56603" name="Google Shape;56603;p23"/>
          <p:cNvSpPr txBox="1">
            <a:spLocks noGrp="1"/>
          </p:cNvSpPr>
          <p:nvPr>
            <p:ph type="title" hasCustomPrompt="1"/>
          </p:nvPr>
        </p:nvSpPr>
        <p:spPr>
          <a:xfrm>
            <a:off x="4380967" y="720000"/>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SzPts val="6200"/>
              <a:buNone/>
              <a:defRPr sz="8000">
                <a:solidFill>
                  <a:schemeClr val="dk1"/>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04" name="Google Shape;56604;p23"/>
          <p:cNvSpPr txBox="1">
            <a:spLocks noGrp="1"/>
          </p:cNvSpPr>
          <p:nvPr>
            <p:ph type="subTitle" idx="1"/>
          </p:nvPr>
        </p:nvSpPr>
        <p:spPr>
          <a:xfrm>
            <a:off x="4380967" y="182440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5" name="Google Shape;56605;p23"/>
          <p:cNvSpPr txBox="1">
            <a:spLocks noGrp="1"/>
          </p:cNvSpPr>
          <p:nvPr>
            <p:ph type="title" idx="2" hasCustomPrompt="1"/>
          </p:nvPr>
        </p:nvSpPr>
        <p:spPr>
          <a:xfrm>
            <a:off x="4380967" y="2579991"/>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6" name="Google Shape;56606;p23"/>
          <p:cNvSpPr txBox="1">
            <a:spLocks noGrp="1"/>
          </p:cNvSpPr>
          <p:nvPr>
            <p:ph type="subTitle" idx="3"/>
          </p:nvPr>
        </p:nvSpPr>
        <p:spPr>
          <a:xfrm>
            <a:off x="4380967" y="368439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7" name="Google Shape;56607;p23"/>
          <p:cNvSpPr txBox="1">
            <a:spLocks noGrp="1"/>
          </p:cNvSpPr>
          <p:nvPr>
            <p:ph type="title" idx="4" hasCustomPrompt="1"/>
          </p:nvPr>
        </p:nvSpPr>
        <p:spPr>
          <a:xfrm>
            <a:off x="4380967" y="4439997"/>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8" name="Google Shape;56608;p23"/>
          <p:cNvSpPr txBox="1">
            <a:spLocks noGrp="1"/>
          </p:cNvSpPr>
          <p:nvPr>
            <p:ph type="subTitle" idx="5"/>
          </p:nvPr>
        </p:nvSpPr>
        <p:spPr>
          <a:xfrm>
            <a:off x="4380967" y="5544400"/>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65160984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Numbers and text">
  <p:cSld name="1_Numbers and text">
    <p:spTree>
      <p:nvGrpSpPr>
        <p:cNvPr id="1" name="Shape 53913"/>
        <p:cNvGrpSpPr/>
        <p:nvPr/>
      </p:nvGrpSpPr>
      <p:grpSpPr>
        <a:xfrm>
          <a:off x="0" y="0"/>
          <a:ext cx="0" cy="0"/>
          <a:chOff x="0" y="0"/>
          <a:chExt cx="0" cy="0"/>
        </a:xfrm>
      </p:grpSpPr>
      <p:grpSp>
        <p:nvGrpSpPr>
          <p:cNvPr id="53914" name="Google Shape;53914;p23"/>
          <p:cNvGrpSpPr/>
          <p:nvPr/>
        </p:nvGrpSpPr>
        <p:grpSpPr>
          <a:xfrm>
            <a:off x="0" y="0"/>
            <a:ext cx="12192000" cy="6858000"/>
            <a:chOff x="0" y="0"/>
            <a:chExt cx="9144000" cy="5143500"/>
          </a:xfrm>
        </p:grpSpPr>
        <p:sp>
          <p:nvSpPr>
            <p:cNvPr id="53915" name="Google Shape;53915;p2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6" name="Google Shape;53916;p2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7" name="Google Shape;53917;p2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8" name="Google Shape;53918;p2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9" name="Google Shape;53919;p2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0" name="Google Shape;53920;p2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1" name="Google Shape;53921;p2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2" name="Google Shape;53922;p2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3" name="Google Shape;53923;p2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4" name="Google Shape;53924;p2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5" name="Google Shape;53925;p2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6" name="Google Shape;53926;p2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7" name="Google Shape;53927;p2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8" name="Google Shape;53928;p2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9" name="Google Shape;53929;p2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0" name="Google Shape;53930;p2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1" name="Google Shape;53931;p2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2" name="Google Shape;53932;p2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3" name="Google Shape;53933;p2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4" name="Google Shape;53934;p2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5" name="Google Shape;53935;p2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6" name="Google Shape;53936;p2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7" name="Google Shape;53937;p2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8" name="Google Shape;53938;p2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9" name="Google Shape;53939;p2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0" name="Google Shape;53940;p2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1" name="Google Shape;53941;p2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2" name="Google Shape;53942;p2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3" name="Google Shape;53943;p2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4" name="Google Shape;53944;p2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5" name="Google Shape;53945;p2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6" name="Google Shape;53946;p2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7" name="Google Shape;53947;p2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8" name="Google Shape;53948;p2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9" name="Google Shape;53949;p2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0" name="Google Shape;53950;p2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1" name="Google Shape;53951;p2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2" name="Google Shape;53952;p2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3" name="Google Shape;53953;p2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4" name="Google Shape;53954;p2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5" name="Google Shape;53955;p2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6" name="Google Shape;53956;p2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7" name="Google Shape;53957;p2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8" name="Google Shape;53958;p2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9" name="Google Shape;53959;p2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0" name="Google Shape;53960;p2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1" name="Google Shape;53961;p2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2" name="Google Shape;53962;p2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3" name="Google Shape;53963;p2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4" name="Google Shape;53964;p2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5" name="Google Shape;53965;p2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6" name="Google Shape;53966;p2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7" name="Google Shape;53967;p2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8" name="Google Shape;53968;p2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9" name="Google Shape;53969;p2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0" name="Google Shape;53970;p2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1" name="Google Shape;53971;p2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2" name="Google Shape;53972;p2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3" name="Google Shape;53973;p2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4" name="Google Shape;53974;p2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5" name="Google Shape;53975;p2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6" name="Google Shape;53976;p2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7" name="Google Shape;53977;p2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8" name="Google Shape;53978;p2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9" name="Google Shape;53979;p2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0" name="Google Shape;53980;p2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1" name="Google Shape;53981;p2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2" name="Google Shape;53982;p2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3" name="Google Shape;53983;p2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4" name="Google Shape;53984;p2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5" name="Google Shape;53985;p2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6" name="Google Shape;53986;p2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7" name="Google Shape;53987;p2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8" name="Google Shape;53988;p2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9" name="Google Shape;53989;p2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0" name="Google Shape;53990;p2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1" name="Google Shape;53991;p2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2" name="Google Shape;53992;p2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3" name="Google Shape;53993;p2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4" name="Google Shape;53994;p2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5" name="Google Shape;53995;p2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6" name="Google Shape;53996;p2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7" name="Google Shape;53997;p2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8" name="Google Shape;53998;p2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9" name="Google Shape;53999;p2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0" name="Google Shape;54000;p2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1" name="Google Shape;54001;p2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2" name="Google Shape;54002;p2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3" name="Google Shape;54003;p2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4" name="Google Shape;54004;p2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5" name="Google Shape;54005;p2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6" name="Google Shape;54006;p2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7" name="Google Shape;54007;p2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8" name="Google Shape;54008;p2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9" name="Google Shape;54009;p2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0" name="Google Shape;54010;p2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1" name="Google Shape;54011;p2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2" name="Google Shape;54012;p2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3" name="Google Shape;54013;p2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4" name="Google Shape;54014;p2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5" name="Google Shape;54015;p2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6" name="Google Shape;54016;p2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7" name="Google Shape;54017;p2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8" name="Google Shape;54018;p2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9" name="Google Shape;54019;p2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0" name="Google Shape;54020;p2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1" name="Google Shape;54021;p2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2" name="Google Shape;54022;p2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3" name="Google Shape;54023;p2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4" name="Google Shape;54024;p2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5" name="Google Shape;54025;p2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6" name="Google Shape;54026;p2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7" name="Google Shape;54027;p2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8" name="Google Shape;54028;p2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9" name="Google Shape;54029;p2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0" name="Google Shape;54030;p2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1" name="Google Shape;54031;p2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2" name="Google Shape;54032;p2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3" name="Google Shape;54033;p2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4" name="Google Shape;54034;p2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5" name="Google Shape;54035;p2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6" name="Google Shape;54036;p2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7" name="Google Shape;54037;p2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8" name="Google Shape;54038;p2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9" name="Google Shape;54039;p2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0" name="Google Shape;54040;p2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1" name="Google Shape;54041;p2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2" name="Google Shape;54042;p2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3" name="Google Shape;54043;p2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4" name="Google Shape;54044;p2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5" name="Google Shape;54045;p2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6" name="Google Shape;54046;p2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7" name="Google Shape;54047;p2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8" name="Google Shape;54048;p2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9" name="Google Shape;54049;p2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0" name="Google Shape;54050;p2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1" name="Google Shape;54051;p2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2" name="Google Shape;54052;p2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3" name="Google Shape;54053;p2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4" name="Google Shape;54054;p2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5" name="Google Shape;54055;p2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6" name="Google Shape;54056;p2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7" name="Google Shape;54057;p2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8" name="Google Shape;54058;p2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9" name="Google Shape;54059;p2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0" name="Google Shape;54060;p2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1" name="Google Shape;54061;p2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2" name="Google Shape;54062;p2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3" name="Google Shape;54063;p2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4" name="Google Shape;54064;p2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5" name="Google Shape;54065;p2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6" name="Google Shape;54066;p2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7" name="Google Shape;54067;p2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8" name="Google Shape;54068;p2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9" name="Google Shape;54069;p2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0" name="Google Shape;54070;p2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1" name="Google Shape;54071;p2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2" name="Google Shape;54072;p2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3" name="Google Shape;54073;p2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4" name="Google Shape;54074;p2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5" name="Google Shape;54075;p2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6" name="Google Shape;54076;p2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7" name="Google Shape;54077;p2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8" name="Google Shape;54078;p2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9" name="Google Shape;54079;p2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0" name="Google Shape;54080;p2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1" name="Google Shape;54081;p2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2" name="Google Shape;54082;p2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3" name="Google Shape;54083;p2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4" name="Google Shape;54084;p2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5" name="Google Shape;54085;p2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6" name="Google Shape;54086;p2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7" name="Google Shape;54087;p2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8" name="Google Shape;54088;p2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9" name="Google Shape;54089;p2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0" name="Google Shape;54090;p2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1" name="Google Shape;54091;p2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2" name="Google Shape;54092;p2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3" name="Google Shape;54093;p2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4" name="Google Shape;54094;p2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5" name="Google Shape;54095;p2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6" name="Google Shape;54096;p2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7" name="Google Shape;54097;p2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8" name="Google Shape;54098;p2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9" name="Google Shape;54099;p2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0" name="Google Shape;54100;p2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1" name="Google Shape;54101;p2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2" name="Google Shape;54102;p2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3" name="Google Shape;54103;p2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4" name="Google Shape;54104;p2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5" name="Google Shape;54105;p2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6" name="Google Shape;54106;p2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7" name="Google Shape;54107;p2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8" name="Google Shape;54108;p2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9" name="Google Shape;54109;p2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0" name="Google Shape;54110;p2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1" name="Google Shape;54111;p2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2" name="Google Shape;54112;p2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3" name="Google Shape;54113;p2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4" name="Google Shape;54114;p2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5" name="Google Shape;54115;p2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6" name="Google Shape;54116;p2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7" name="Google Shape;54117;p2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8" name="Google Shape;54118;p2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9" name="Google Shape;54119;p2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0" name="Google Shape;54120;p2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1" name="Google Shape;54121;p2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2" name="Google Shape;54122;p2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3" name="Google Shape;54123;p2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4" name="Google Shape;54124;p2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5" name="Google Shape;54125;p2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6" name="Google Shape;54126;p2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7" name="Google Shape;54127;p2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8" name="Google Shape;54128;p2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9" name="Google Shape;54129;p2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0" name="Google Shape;54130;p2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1" name="Google Shape;54131;p2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2" name="Google Shape;54132;p2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3" name="Google Shape;54133;p2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4" name="Google Shape;54134;p2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5" name="Google Shape;54135;p2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6" name="Google Shape;54136;p2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7" name="Google Shape;54137;p2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8" name="Google Shape;54138;p2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9" name="Google Shape;54139;p2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0" name="Google Shape;54140;p2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1" name="Google Shape;54141;p2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2" name="Google Shape;54142;p2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3" name="Google Shape;54143;p2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4" name="Google Shape;54144;p2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5" name="Google Shape;54145;p2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6" name="Google Shape;54146;p2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7" name="Google Shape;54147;p2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8" name="Google Shape;54148;p2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9" name="Google Shape;54149;p2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0" name="Google Shape;54150;p2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1" name="Google Shape;54151;p2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2" name="Google Shape;54152;p2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3" name="Google Shape;54153;p2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4" name="Google Shape;54154;p2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5" name="Google Shape;54155;p2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6" name="Google Shape;54156;p2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7" name="Google Shape;54157;p2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8" name="Google Shape;54158;p2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9" name="Google Shape;54159;p2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0" name="Google Shape;54160;p2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1" name="Google Shape;54161;p2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2" name="Google Shape;54162;p2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3" name="Google Shape;54163;p2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4" name="Google Shape;54164;p2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5" name="Google Shape;54165;p2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6" name="Google Shape;54166;p2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7" name="Google Shape;54167;p2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8" name="Google Shape;54168;p2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9" name="Google Shape;54169;p2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0" name="Google Shape;54170;p2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1" name="Google Shape;54171;p2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2" name="Google Shape;54172;p2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3" name="Google Shape;54173;p2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4" name="Google Shape;54174;p2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5" name="Google Shape;54175;p2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6" name="Google Shape;54176;p2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7" name="Google Shape;54177;p2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8" name="Google Shape;54178;p2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9" name="Google Shape;54179;p2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0" name="Google Shape;54180;p2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1" name="Google Shape;54181;p2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2" name="Google Shape;54182;p2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3" name="Google Shape;54183;p2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4" name="Google Shape;54184;p2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5" name="Google Shape;54185;p2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6" name="Google Shape;54186;p2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7" name="Google Shape;54187;p2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8" name="Google Shape;54188;p2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9" name="Google Shape;54189;p2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0" name="Google Shape;54190;p2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1" name="Google Shape;54191;p2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2" name="Google Shape;54192;p2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3" name="Google Shape;54193;p2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4" name="Google Shape;54194;p2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5" name="Google Shape;54195;p2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6" name="Google Shape;54196;p2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7" name="Google Shape;54197;p2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8" name="Google Shape;54198;p2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9" name="Google Shape;54199;p2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0" name="Google Shape;54200;p2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1" name="Google Shape;54201;p2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2" name="Google Shape;54202;p2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3" name="Google Shape;54203;p2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4" name="Google Shape;54204;p2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5" name="Google Shape;54205;p2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6" name="Google Shape;54206;p2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7" name="Google Shape;54207;p2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8" name="Google Shape;54208;p2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9" name="Google Shape;54209;p2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0" name="Google Shape;54210;p2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1" name="Google Shape;54211;p2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2" name="Google Shape;54212;p2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3" name="Google Shape;54213;p2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4" name="Google Shape;54214;p2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5" name="Google Shape;54215;p2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6" name="Google Shape;54216;p2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7" name="Google Shape;54217;p2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8" name="Google Shape;54218;p2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9" name="Google Shape;54219;p2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0" name="Google Shape;54220;p2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1" name="Google Shape;54221;p2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2" name="Google Shape;54222;p2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3" name="Google Shape;54223;p2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4" name="Google Shape;54224;p2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5" name="Google Shape;54225;p2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6" name="Google Shape;54226;p2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7" name="Google Shape;54227;p2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8" name="Google Shape;54228;p2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9" name="Google Shape;54229;p2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0" name="Google Shape;54230;p2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1" name="Google Shape;54231;p2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2" name="Google Shape;54232;p2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3" name="Google Shape;54233;p2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4" name="Google Shape;54234;p2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5" name="Google Shape;54235;p2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6" name="Google Shape;54236;p2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7" name="Google Shape;54237;p2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8" name="Google Shape;54238;p2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9" name="Google Shape;54239;p2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0" name="Google Shape;54240;p2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1" name="Google Shape;54241;p2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2" name="Google Shape;54242;p2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3" name="Google Shape;54243;p2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4" name="Google Shape;54244;p2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5" name="Google Shape;54245;p2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6" name="Google Shape;54246;p2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7" name="Google Shape;54247;p2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8" name="Google Shape;54248;p2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9" name="Google Shape;54249;p2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0" name="Google Shape;54250;p2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1" name="Google Shape;54251;p2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2" name="Google Shape;54252;p2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3" name="Google Shape;54253;p2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4" name="Google Shape;54254;p2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5" name="Google Shape;54255;p2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6" name="Google Shape;54256;p2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7" name="Google Shape;54257;p2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8" name="Google Shape;54258;p2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9" name="Google Shape;54259;p2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0" name="Google Shape;54260;p2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1" name="Google Shape;54261;p2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2" name="Google Shape;54262;p2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3" name="Google Shape;54263;p2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4" name="Google Shape;54264;p2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5" name="Google Shape;54265;p2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6" name="Google Shape;54266;p2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7" name="Google Shape;54267;p2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8" name="Google Shape;54268;p2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9" name="Google Shape;54269;p2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0" name="Google Shape;54270;p2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1" name="Google Shape;54271;p2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2" name="Google Shape;54272;p2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3" name="Google Shape;54273;p2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4" name="Google Shape;54274;p2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5" name="Google Shape;54275;p2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6" name="Google Shape;54276;p2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7" name="Google Shape;54277;p2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8" name="Google Shape;54278;p2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9" name="Google Shape;54279;p2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0" name="Google Shape;54280;p2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1" name="Google Shape;54281;p2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2" name="Google Shape;54282;p2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3" name="Google Shape;54283;p2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4" name="Google Shape;54284;p2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5" name="Google Shape;54285;p2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6" name="Google Shape;54286;p2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7" name="Google Shape;54287;p2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8" name="Google Shape;54288;p2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9" name="Google Shape;54289;p2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0" name="Google Shape;54290;p2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1" name="Google Shape;54291;p2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2" name="Google Shape;54292;p2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3" name="Google Shape;54293;p2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4" name="Google Shape;54294;p2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5" name="Google Shape;54295;p2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6" name="Google Shape;54296;p2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7" name="Google Shape;54297;p2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8" name="Google Shape;54298;p2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9" name="Google Shape;54299;p2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0" name="Google Shape;54300;p2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1" name="Google Shape;54301;p2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2" name="Google Shape;54302;p2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3" name="Google Shape;54303;p2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4" name="Google Shape;54304;p2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5" name="Google Shape;54305;p2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6" name="Google Shape;54306;p2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7" name="Google Shape;54307;p2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8" name="Google Shape;54308;p2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9" name="Google Shape;54309;p2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0" name="Google Shape;54310;p2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1" name="Google Shape;54311;p2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2" name="Google Shape;54312;p2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3" name="Google Shape;54313;p2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4" name="Google Shape;54314;p2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5" name="Google Shape;54315;p2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6" name="Google Shape;54316;p2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7" name="Google Shape;54317;p2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8" name="Google Shape;54318;p2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9" name="Google Shape;54319;p2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0" name="Google Shape;54320;p2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1" name="Google Shape;54321;p2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2" name="Google Shape;54322;p2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3" name="Google Shape;54323;p2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4" name="Google Shape;54324;p2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5" name="Google Shape;54325;p2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6" name="Google Shape;54326;p2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7" name="Google Shape;54327;p2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8" name="Google Shape;54328;p2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9" name="Google Shape;54329;p2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0" name="Google Shape;54330;p2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1" name="Google Shape;54331;p2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2" name="Google Shape;54332;p2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3" name="Google Shape;54333;p2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4" name="Google Shape;54334;p2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5" name="Google Shape;54335;p2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6" name="Google Shape;54336;p2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7" name="Google Shape;54337;p2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8" name="Google Shape;54338;p2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9" name="Google Shape;54339;p2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0" name="Google Shape;54340;p2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1" name="Google Shape;54341;p2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2" name="Google Shape;54342;p2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3" name="Google Shape;54343;p2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4" name="Google Shape;54344;p2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5" name="Google Shape;54345;p2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6" name="Google Shape;54346;p2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7" name="Google Shape;54347;p2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8" name="Google Shape;54348;p2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9" name="Google Shape;54349;p2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0" name="Google Shape;54350;p2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1" name="Google Shape;54351;p2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2" name="Google Shape;54352;p2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3" name="Google Shape;54353;p2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4" name="Google Shape;54354;p2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5" name="Google Shape;54355;p2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6" name="Google Shape;54356;p2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7" name="Google Shape;54357;p2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8" name="Google Shape;54358;p2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9" name="Google Shape;54359;p2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0" name="Google Shape;54360;p2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1" name="Google Shape;54361;p2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2" name="Google Shape;54362;p2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3" name="Google Shape;54363;p2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4" name="Google Shape;54364;p2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5" name="Google Shape;54365;p2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6" name="Google Shape;54366;p2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7" name="Google Shape;54367;p2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8" name="Google Shape;54368;p2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9" name="Google Shape;54369;p2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0" name="Google Shape;54370;p2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1" name="Google Shape;54371;p2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2" name="Google Shape;54372;p2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3" name="Google Shape;54373;p2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4" name="Google Shape;54374;p2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5" name="Google Shape;54375;p2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6" name="Google Shape;54376;p2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7" name="Google Shape;54377;p2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8" name="Google Shape;54378;p2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9" name="Google Shape;54379;p2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0" name="Google Shape;54380;p2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1" name="Google Shape;54381;p2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2" name="Google Shape;54382;p2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3" name="Google Shape;54383;p2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4" name="Google Shape;54384;p2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5" name="Google Shape;54385;p2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6" name="Google Shape;54386;p2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7" name="Google Shape;54387;p2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8" name="Google Shape;54388;p2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9" name="Google Shape;54389;p2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0" name="Google Shape;54390;p2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1" name="Google Shape;54391;p2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2" name="Google Shape;54392;p2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3" name="Google Shape;54393;p2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4" name="Google Shape;54394;p2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5" name="Google Shape;54395;p2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6" name="Google Shape;54396;p2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7" name="Google Shape;54397;p2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8" name="Google Shape;54398;p2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9" name="Google Shape;54399;p2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0" name="Google Shape;54400;p2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1" name="Google Shape;54401;p2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2" name="Google Shape;54402;p2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3" name="Google Shape;54403;p2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4" name="Google Shape;54404;p2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5" name="Google Shape;54405;p2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6" name="Google Shape;54406;p2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7" name="Google Shape;54407;p2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8" name="Google Shape;54408;p2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9" name="Google Shape;54409;p2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0" name="Google Shape;54410;p2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1" name="Google Shape;54411;p2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2" name="Google Shape;54412;p2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3" name="Google Shape;54413;p2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4" name="Google Shape;54414;p2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5" name="Google Shape;54415;p2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6" name="Google Shape;54416;p2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7" name="Google Shape;54417;p2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8" name="Google Shape;54418;p2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9" name="Google Shape;54419;p2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0" name="Google Shape;54420;p2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1" name="Google Shape;54421;p2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2" name="Google Shape;54422;p2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3" name="Google Shape;54423;p2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4" name="Google Shape;54424;p2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5" name="Google Shape;54425;p2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6" name="Google Shape;54426;p2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7" name="Google Shape;54427;p2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8" name="Google Shape;54428;p2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9" name="Google Shape;54429;p2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0" name="Google Shape;54430;p2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1" name="Google Shape;54431;p2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2" name="Google Shape;54432;p2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3" name="Google Shape;54433;p2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4" name="Google Shape;54434;p2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5" name="Google Shape;54435;p2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6" name="Google Shape;54436;p2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7" name="Google Shape;54437;p2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8" name="Google Shape;54438;p2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9" name="Google Shape;54439;p2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0" name="Google Shape;54440;p2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1" name="Google Shape;54441;p2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2" name="Google Shape;54442;p2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3" name="Google Shape;54443;p2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4" name="Google Shape;54444;p2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5" name="Google Shape;54445;p2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6" name="Google Shape;54446;p2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7" name="Google Shape;54447;p2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8" name="Google Shape;54448;p2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9" name="Google Shape;54449;p2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0" name="Google Shape;54450;p2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1" name="Google Shape;54451;p2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2" name="Google Shape;54452;p2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3" name="Google Shape;54453;p2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4" name="Google Shape;54454;p2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5" name="Google Shape;54455;p2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6" name="Google Shape;54456;p2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7" name="Google Shape;54457;p2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8" name="Google Shape;54458;p2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9" name="Google Shape;54459;p2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0" name="Google Shape;54460;p2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1" name="Google Shape;54461;p2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2" name="Google Shape;54462;p2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3" name="Google Shape;54463;p2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4" name="Google Shape;54464;p2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5" name="Google Shape;54465;p2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6" name="Google Shape;54466;p2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7" name="Google Shape;54467;p2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8" name="Google Shape;54468;p2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9" name="Google Shape;54469;p2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0" name="Google Shape;54470;p2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1" name="Google Shape;54471;p2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2" name="Google Shape;54472;p2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3" name="Google Shape;54473;p2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4" name="Google Shape;54474;p2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5" name="Google Shape;54475;p2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6" name="Google Shape;54476;p2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7" name="Google Shape;54477;p2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8" name="Google Shape;54478;p2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9" name="Google Shape;54479;p2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0" name="Google Shape;54480;p2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1" name="Google Shape;54481;p2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2" name="Google Shape;54482;p2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3" name="Google Shape;54483;p2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4" name="Google Shape;54484;p2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5" name="Google Shape;54485;p2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6" name="Google Shape;54486;p2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7" name="Google Shape;54487;p2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8" name="Google Shape;54488;p2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9" name="Google Shape;54489;p2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0" name="Google Shape;54490;p2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1" name="Google Shape;54491;p2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2" name="Google Shape;54492;p2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3" name="Google Shape;54493;p2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4" name="Google Shape;54494;p2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5" name="Google Shape;54495;p2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6" name="Google Shape;54496;p2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7" name="Google Shape;54497;p2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8" name="Google Shape;54498;p2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9" name="Google Shape;54499;p2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0" name="Google Shape;54500;p2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1" name="Google Shape;54501;p2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2" name="Google Shape;54502;p2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3" name="Google Shape;54503;p2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4" name="Google Shape;54504;p2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5" name="Google Shape;54505;p2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6" name="Google Shape;54506;p2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7" name="Google Shape;54507;p2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8" name="Google Shape;54508;p2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9" name="Google Shape;54509;p2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0" name="Google Shape;54510;p2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1" name="Google Shape;54511;p2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2" name="Google Shape;54512;p2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3" name="Google Shape;54513;p2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4" name="Google Shape;54514;p2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5" name="Google Shape;54515;p2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6" name="Google Shape;54516;p2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7" name="Google Shape;54517;p2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8" name="Google Shape;54518;p2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9" name="Google Shape;54519;p2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0" name="Google Shape;54520;p2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1" name="Google Shape;54521;p2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2" name="Google Shape;54522;p2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3" name="Google Shape;54523;p2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4" name="Google Shape;54524;p2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5" name="Google Shape;54525;p2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6" name="Google Shape;54526;p2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7" name="Google Shape;54527;p2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8" name="Google Shape;54528;p2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9" name="Google Shape;54529;p2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0" name="Google Shape;54530;p2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1" name="Google Shape;54531;p2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2" name="Google Shape;54532;p2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3" name="Google Shape;54533;p2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4" name="Google Shape;54534;p2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5" name="Google Shape;54535;p2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6" name="Google Shape;54536;p2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7" name="Google Shape;54537;p2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8" name="Google Shape;54538;p2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9" name="Google Shape;54539;p2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0" name="Google Shape;54540;p2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1" name="Google Shape;54541;p2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2" name="Google Shape;54542;p2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3" name="Google Shape;54543;p2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4" name="Google Shape;54544;p2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5" name="Google Shape;54545;p2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6" name="Google Shape;54546;p2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7" name="Google Shape;54547;p2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8" name="Google Shape;54548;p2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9" name="Google Shape;54549;p2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0" name="Google Shape;54550;p2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1" name="Google Shape;54551;p2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2" name="Google Shape;54552;p2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3" name="Google Shape;54553;p2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4" name="Google Shape;54554;p2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5" name="Google Shape;54555;p2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6" name="Google Shape;54556;p2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7" name="Google Shape;54557;p2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8" name="Google Shape;54558;p2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9" name="Google Shape;54559;p2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0" name="Google Shape;54560;p2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1" name="Google Shape;54561;p2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2" name="Google Shape;54562;p2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3" name="Google Shape;54563;p2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4" name="Google Shape;54564;p2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5" name="Google Shape;54565;p2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6" name="Google Shape;54566;p2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7" name="Google Shape;54567;p2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8" name="Google Shape;54568;p2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9" name="Google Shape;54569;p2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0" name="Google Shape;54570;p2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1" name="Google Shape;54571;p2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2" name="Google Shape;54572;p2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3" name="Google Shape;54573;p2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4" name="Google Shape;54574;p2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5" name="Google Shape;54575;p2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6" name="Google Shape;54576;p2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7" name="Google Shape;54577;p2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8" name="Google Shape;54578;p2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9" name="Google Shape;54579;p2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0" name="Google Shape;54580;p2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1" name="Google Shape;54581;p2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2" name="Google Shape;54582;p2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3" name="Google Shape;54583;p2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4" name="Google Shape;54584;p2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5" name="Google Shape;54585;p2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6" name="Google Shape;54586;p2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7" name="Google Shape;54587;p2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8" name="Google Shape;54588;p2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9" name="Google Shape;54589;p2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0" name="Google Shape;54590;p2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1" name="Google Shape;54591;p2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2" name="Google Shape;54592;p2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3" name="Google Shape;54593;p2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4" name="Google Shape;54594;p2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5" name="Google Shape;54595;p2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6" name="Google Shape;54596;p2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7" name="Google Shape;54597;p2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8" name="Google Shape;54598;p2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9" name="Google Shape;54599;p2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0" name="Google Shape;54600;p2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1" name="Google Shape;54601;p2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2" name="Google Shape;54602;p2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3" name="Google Shape;54603;p2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4" name="Google Shape;54604;p2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5" name="Google Shape;54605;p2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6" name="Google Shape;54606;p2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7" name="Google Shape;54607;p2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8" name="Google Shape;54608;p2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9" name="Google Shape;54609;p2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0" name="Google Shape;54610;p2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1" name="Google Shape;54611;p2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2" name="Google Shape;54612;p2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3" name="Google Shape;54613;p2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4" name="Google Shape;54614;p2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5" name="Google Shape;54615;p2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6" name="Google Shape;54616;p2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7" name="Google Shape;54617;p2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8" name="Google Shape;54618;p2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9" name="Google Shape;54619;p2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0" name="Google Shape;54620;p2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1" name="Google Shape;54621;p2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2" name="Google Shape;54622;p2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3" name="Google Shape;54623;p2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4" name="Google Shape;54624;p2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5" name="Google Shape;54625;p2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6" name="Google Shape;54626;p2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7" name="Google Shape;54627;p2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8" name="Google Shape;54628;p2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9" name="Google Shape;54629;p2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0" name="Google Shape;54630;p2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1" name="Google Shape;54631;p2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2" name="Google Shape;54632;p2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3" name="Google Shape;54633;p2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4" name="Google Shape;54634;p2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5" name="Google Shape;54635;p2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6" name="Google Shape;54636;p2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7" name="Google Shape;54637;p2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8" name="Google Shape;54638;p2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9" name="Google Shape;54639;p2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0" name="Google Shape;54640;p2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1" name="Google Shape;54641;p2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2" name="Google Shape;54642;p2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3" name="Google Shape;54643;p2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4" name="Google Shape;54644;p2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5" name="Google Shape;54645;p2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6" name="Google Shape;54646;p2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7" name="Google Shape;54647;p2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8" name="Google Shape;54648;p2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9" name="Google Shape;54649;p2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0" name="Google Shape;54650;p2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1" name="Google Shape;54651;p2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2" name="Google Shape;54652;p2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3" name="Google Shape;54653;p2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4" name="Google Shape;54654;p2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5" name="Google Shape;54655;p2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6" name="Google Shape;54656;p2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7" name="Google Shape;54657;p2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8" name="Google Shape;54658;p2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9" name="Google Shape;54659;p2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0" name="Google Shape;54660;p2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1" name="Google Shape;54661;p2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2" name="Google Shape;54662;p2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3" name="Google Shape;54663;p2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4" name="Google Shape;54664;p2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5" name="Google Shape;54665;p2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6" name="Google Shape;54666;p2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7" name="Google Shape;54667;p2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8" name="Google Shape;54668;p2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9" name="Google Shape;54669;p2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0" name="Google Shape;54670;p2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1" name="Google Shape;54671;p2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2" name="Google Shape;54672;p2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3" name="Google Shape;54673;p2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4" name="Google Shape;54674;p2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5" name="Google Shape;54675;p2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6" name="Google Shape;54676;p2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7" name="Google Shape;54677;p2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8" name="Google Shape;54678;p2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9" name="Google Shape;54679;p2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0" name="Google Shape;54680;p2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1" name="Google Shape;54681;p2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2" name="Google Shape;54682;p2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3" name="Google Shape;54683;p2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4" name="Google Shape;54684;p2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5" name="Google Shape;54685;p2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6" name="Google Shape;54686;p2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7" name="Google Shape;54687;p2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8" name="Google Shape;54688;p2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9" name="Google Shape;54689;p2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0" name="Google Shape;54690;p2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1" name="Google Shape;54691;p2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2" name="Google Shape;54692;p2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3" name="Google Shape;54693;p2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4" name="Google Shape;54694;p2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5" name="Google Shape;54695;p2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6" name="Google Shape;54696;p2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7" name="Google Shape;54697;p2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8" name="Google Shape;54698;p2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9" name="Google Shape;54699;p2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0" name="Google Shape;54700;p2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1" name="Google Shape;54701;p2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2" name="Google Shape;54702;p2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3" name="Google Shape;54703;p2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4" name="Google Shape;54704;p2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5" name="Google Shape;54705;p2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6" name="Google Shape;54706;p2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7" name="Google Shape;54707;p2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8" name="Google Shape;54708;p2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9" name="Google Shape;54709;p2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0" name="Google Shape;54710;p2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1" name="Google Shape;54711;p2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2" name="Google Shape;54712;p2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3" name="Google Shape;54713;p2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4" name="Google Shape;54714;p2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5" name="Google Shape;54715;p2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6" name="Google Shape;54716;p2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7" name="Google Shape;54717;p2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8" name="Google Shape;54718;p2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9" name="Google Shape;54719;p2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0" name="Google Shape;54720;p2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1" name="Google Shape;54721;p2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2" name="Google Shape;54722;p2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3" name="Google Shape;54723;p2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4" name="Google Shape;54724;p2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5" name="Google Shape;54725;p2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6" name="Google Shape;54726;p2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7" name="Google Shape;54727;p2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8" name="Google Shape;54728;p2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9" name="Google Shape;54729;p2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0" name="Google Shape;54730;p2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1" name="Google Shape;54731;p2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2" name="Google Shape;54732;p2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3" name="Google Shape;54733;p2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4" name="Google Shape;54734;p2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5" name="Google Shape;54735;p2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6" name="Google Shape;54736;p2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7" name="Google Shape;54737;p2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8" name="Google Shape;54738;p2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9" name="Google Shape;54739;p2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0" name="Google Shape;54740;p2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1" name="Google Shape;54741;p2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2" name="Google Shape;54742;p2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3" name="Google Shape;54743;p2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4" name="Google Shape;54744;p2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5" name="Google Shape;54745;p2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6" name="Google Shape;54746;p2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7" name="Google Shape;54747;p2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8" name="Google Shape;54748;p2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9" name="Google Shape;54749;p2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0" name="Google Shape;54750;p2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1" name="Google Shape;54751;p2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2" name="Google Shape;54752;p2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3" name="Google Shape;54753;p2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4" name="Google Shape;54754;p2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5" name="Google Shape;54755;p2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6" name="Google Shape;54756;p2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7" name="Google Shape;54757;p2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8" name="Google Shape;54758;p2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9" name="Google Shape;54759;p2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0" name="Google Shape;54760;p2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1" name="Google Shape;54761;p2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2" name="Google Shape;54762;p2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3" name="Google Shape;54763;p2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4" name="Google Shape;54764;p2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5" name="Google Shape;54765;p2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6" name="Google Shape;54766;p2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7" name="Google Shape;54767;p2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8" name="Google Shape;54768;p2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9" name="Google Shape;54769;p2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0" name="Google Shape;54770;p2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1" name="Google Shape;54771;p2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2" name="Google Shape;54772;p2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3" name="Google Shape;54773;p2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4" name="Google Shape;54774;p2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5" name="Google Shape;54775;p2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6" name="Google Shape;54776;p2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7" name="Google Shape;54777;p2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8" name="Google Shape;54778;p2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9" name="Google Shape;54779;p2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0" name="Google Shape;54780;p2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1" name="Google Shape;54781;p2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2" name="Google Shape;54782;p2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3" name="Google Shape;54783;p2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4" name="Google Shape;54784;p2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5" name="Google Shape;54785;p2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6" name="Google Shape;54786;p2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7" name="Google Shape;54787;p2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8" name="Google Shape;54788;p2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9" name="Google Shape;54789;p2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0" name="Google Shape;54790;p2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1" name="Google Shape;54791;p2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2" name="Google Shape;54792;p2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3" name="Google Shape;54793;p2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4" name="Google Shape;54794;p2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5" name="Google Shape;54795;p2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6" name="Google Shape;54796;p2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7" name="Google Shape;54797;p2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8" name="Google Shape;54798;p2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9" name="Google Shape;54799;p2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0" name="Google Shape;54800;p2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1" name="Google Shape;54801;p2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2" name="Google Shape;54802;p2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3" name="Google Shape;54803;p2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4" name="Google Shape;54804;p2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5" name="Google Shape;54805;p2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6" name="Google Shape;54806;p2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7" name="Google Shape;54807;p2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8" name="Google Shape;54808;p2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9" name="Google Shape;54809;p2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0" name="Google Shape;54810;p2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1" name="Google Shape;54811;p2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2" name="Google Shape;54812;p2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3" name="Google Shape;54813;p2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4" name="Google Shape;54814;p2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5" name="Google Shape;54815;p2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6" name="Google Shape;54816;p2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7" name="Google Shape;54817;p2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8" name="Google Shape;54818;p2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9" name="Google Shape;54819;p2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0" name="Google Shape;54820;p2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1" name="Google Shape;54821;p2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2" name="Google Shape;54822;p2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3" name="Google Shape;54823;p2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4" name="Google Shape;54824;p2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5" name="Google Shape;54825;p2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6" name="Google Shape;54826;p2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7" name="Google Shape;54827;p2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8" name="Google Shape;54828;p2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9" name="Google Shape;54829;p2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0" name="Google Shape;54830;p2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1" name="Google Shape;54831;p2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2" name="Google Shape;54832;p2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3" name="Google Shape;54833;p2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4" name="Google Shape;54834;p2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5" name="Google Shape;54835;p2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6" name="Google Shape;54836;p2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7" name="Google Shape;54837;p2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8" name="Google Shape;54838;p2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9" name="Google Shape;54839;p2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0" name="Google Shape;54840;p2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1" name="Google Shape;54841;p2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2" name="Google Shape;54842;p2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3" name="Google Shape;54843;p2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4" name="Google Shape;54844;p2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5" name="Google Shape;54845;p2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6" name="Google Shape;54846;p2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7" name="Google Shape;54847;p2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8" name="Google Shape;54848;p2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9" name="Google Shape;54849;p2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0" name="Google Shape;54850;p2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1" name="Google Shape;54851;p2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2" name="Google Shape;54852;p2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3" name="Google Shape;54853;p2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4" name="Google Shape;54854;p2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5" name="Google Shape;54855;p2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6" name="Google Shape;54856;p2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7" name="Google Shape;54857;p2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8" name="Google Shape;54858;p2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9" name="Google Shape;54859;p2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0" name="Google Shape;54860;p2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1" name="Google Shape;54861;p2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2" name="Google Shape;54862;p2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3" name="Google Shape;54863;p2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4" name="Google Shape;54864;p2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5" name="Google Shape;54865;p2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6" name="Google Shape;54866;p2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7" name="Google Shape;54867;p2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8" name="Google Shape;54868;p2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9" name="Google Shape;54869;p2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0" name="Google Shape;54870;p2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1" name="Google Shape;54871;p2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2" name="Google Shape;54872;p2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3" name="Google Shape;54873;p2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4" name="Google Shape;54874;p2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5" name="Google Shape;54875;p2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6" name="Google Shape;54876;p2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7" name="Google Shape;54877;p2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8" name="Google Shape;54878;p2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9" name="Google Shape;54879;p2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0" name="Google Shape;54880;p2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1" name="Google Shape;54881;p2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2" name="Google Shape;54882;p2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3" name="Google Shape;54883;p2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4" name="Google Shape;54884;p2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5" name="Google Shape;54885;p2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6" name="Google Shape;54886;p2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7" name="Google Shape;54887;p2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8" name="Google Shape;54888;p2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9" name="Google Shape;54889;p2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0" name="Google Shape;54890;p2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1" name="Google Shape;54891;p2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2" name="Google Shape;54892;p2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3" name="Google Shape;54893;p2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4" name="Google Shape;54894;p2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5" name="Google Shape;54895;p2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6" name="Google Shape;54896;p2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7" name="Google Shape;54897;p2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8" name="Google Shape;54898;p2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9" name="Google Shape;54899;p2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0" name="Google Shape;54900;p2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1" name="Google Shape;54901;p2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2" name="Google Shape;54902;p2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3" name="Google Shape;54903;p2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4" name="Google Shape;54904;p2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5" name="Google Shape;54905;p2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6" name="Google Shape;54906;p2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7" name="Google Shape;54907;p2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8" name="Google Shape;54908;p2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9" name="Google Shape;54909;p2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0" name="Google Shape;54910;p2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1" name="Google Shape;54911;p2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2" name="Google Shape;54912;p2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3" name="Google Shape;54913;p2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4" name="Google Shape;54914;p2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5" name="Google Shape;54915;p2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6" name="Google Shape;54916;p2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7" name="Google Shape;54917;p2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8" name="Google Shape;54918;p2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9" name="Google Shape;54919;p2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0" name="Google Shape;54920;p2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1" name="Google Shape;54921;p2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2" name="Google Shape;54922;p2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3" name="Google Shape;54923;p2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4" name="Google Shape;54924;p2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5" name="Google Shape;54925;p2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6" name="Google Shape;54926;p2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7" name="Google Shape;54927;p2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8" name="Google Shape;54928;p2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9" name="Google Shape;54929;p2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0" name="Google Shape;54930;p2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1" name="Google Shape;54931;p2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2" name="Google Shape;54932;p2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3" name="Google Shape;54933;p2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4" name="Google Shape;54934;p2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5" name="Google Shape;54935;p2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6" name="Google Shape;54936;p2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7" name="Google Shape;54937;p2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8" name="Google Shape;54938;p2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9" name="Google Shape;54939;p2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0" name="Google Shape;54940;p2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1" name="Google Shape;54941;p2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2" name="Google Shape;54942;p2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3" name="Google Shape;54943;p2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4" name="Google Shape;54944;p2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5" name="Google Shape;54945;p2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6" name="Google Shape;54946;p2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7" name="Google Shape;54947;p2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8" name="Google Shape;54948;p2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9" name="Google Shape;54949;p2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0" name="Google Shape;54950;p2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1" name="Google Shape;54951;p2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2" name="Google Shape;54952;p2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3" name="Google Shape;54953;p2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4" name="Google Shape;54954;p2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5" name="Google Shape;54955;p2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6" name="Google Shape;54956;p2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7" name="Google Shape;54957;p2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8" name="Google Shape;54958;p2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9" name="Google Shape;54959;p2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0" name="Google Shape;54960;p2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1" name="Google Shape;54961;p2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2" name="Google Shape;54962;p2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3" name="Google Shape;54963;p2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4" name="Google Shape;54964;p2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5" name="Google Shape;54965;p2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6" name="Google Shape;54966;p2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7" name="Google Shape;54967;p2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8" name="Google Shape;54968;p2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9" name="Google Shape;54969;p2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0" name="Google Shape;54970;p2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1" name="Google Shape;54971;p2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2" name="Google Shape;54972;p2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3" name="Google Shape;54973;p2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4" name="Google Shape;54974;p2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5" name="Google Shape;54975;p2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6" name="Google Shape;54976;p2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7" name="Google Shape;54977;p2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8" name="Google Shape;54978;p2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9" name="Google Shape;54979;p2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0" name="Google Shape;54980;p2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1" name="Google Shape;54981;p2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2" name="Google Shape;54982;p2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3" name="Google Shape;54983;p2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4" name="Google Shape;54984;p2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5" name="Google Shape;54985;p2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6" name="Google Shape;54986;p2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7" name="Google Shape;54987;p2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8" name="Google Shape;54988;p2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9" name="Google Shape;54989;p2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0" name="Google Shape;54990;p2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1" name="Google Shape;54991;p2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2" name="Google Shape;54992;p2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3" name="Google Shape;54993;p2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4" name="Google Shape;54994;p2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5" name="Google Shape;54995;p2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6" name="Google Shape;54996;p2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7" name="Google Shape;54997;p2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8" name="Google Shape;54998;p2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9" name="Google Shape;54999;p2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0" name="Google Shape;55000;p2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1" name="Google Shape;55001;p2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2" name="Google Shape;55002;p2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3" name="Google Shape;55003;p2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4" name="Google Shape;55004;p2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5" name="Google Shape;55005;p2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6" name="Google Shape;55006;p2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7" name="Google Shape;55007;p2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8" name="Google Shape;55008;p2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9" name="Google Shape;55009;p2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0" name="Google Shape;55010;p2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1" name="Google Shape;55011;p2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2" name="Google Shape;55012;p2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3" name="Google Shape;55013;p2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4" name="Google Shape;55014;p2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5" name="Google Shape;55015;p2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6" name="Google Shape;55016;p2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7" name="Google Shape;55017;p2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8" name="Google Shape;55018;p2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9" name="Google Shape;55019;p2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0" name="Google Shape;55020;p2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1" name="Google Shape;55021;p2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2" name="Google Shape;55022;p2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3" name="Google Shape;55023;p2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4" name="Google Shape;55024;p2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5" name="Google Shape;55025;p2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6" name="Google Shape;55026;p2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7" name="Google Shape;55027;p2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8" name="Google Shape;55028;p2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9" name="Google Shape;55029;p2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0" name="Google Shape;55030;p2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1" name="Google Shape;55031;p2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2" name="Google Shape;55032;p2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3" name="Google Shape;55033;p2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4" name="Google Shape;55034;p2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5" name="Google Shape;55035;p2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6" name="Google Shape;55036;p2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7" name="Google Shape;55037;p2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8" name="Google Shape;55038;p2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9" name="Google Shape;55039;p2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0" name="Google Shape;55040;p2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1" name="Google Shape;55041;p2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2" name="Google Shape;55042;p2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3" name="Google Shape;55043;p2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4" name="Google Shape;55044;p2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5" name="Google Shape;55045;p2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6" name="Google Shape;55046;p2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7" name="Google Shape;55047;p2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8" name="Google Shape;55048;p2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9" name="Google Shape;55049;p2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0" name="Google Shape;55050;p2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1" name="Google Shape;55051;p2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2" name="Google Shape;55052;p2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3" name="Google Shape;55053;p2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4" name="Google Shape;55054;p2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5" name="Google Shape;55055;p2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6" name="Google Shape;55056;p2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7" name="Google Shape;55057;p2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8" name="Google Shape;55058;p2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9" name="Google Shape;55059;p2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0" name="Google Shape;55060;p2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1" name="Google Shape;55061;p2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2" name="Google Shape;55062;p2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3" name="Google Shape;55063;p2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4" name="Google Shape;55064;p2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5" name="Google Shape;55065;p2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6" name="Google Shape;55066;p2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7" name="Google Shape;55067;p2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8" name="Google Shape;55068;p2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9" name="Google Shape;55069;p2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0" name="Google Shape;55070;p2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1" name="Google Shape;55071;p2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2" name="Google Shape;55072;p2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3" name="Google Shape;55073;p2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4" name="Google Shape;55074;p2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5" name="Google Shape;55075;p2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6" name="Google Shape;55076;p2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7" name="Google Shape;55077;p2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8" name="Google Shape;55078;p2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9" name="Google Shape;55079;p2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0" name="Google Shape;55080;p2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1" name="Google Shape;55081;p2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2" name="Google Shape;55082;p2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3" name="Google Shape;55083;p2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4" name="Google Shape;55084;p2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5" name="Google Shape;55085;p2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6" name="Google Shape;55086;p2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7" name="Google Shape;55087;p2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8" name="Google Shape;55088;p2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9" name="Google Shape;55089;p2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0" name="Google Shape;55090;p2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1" name="Google Shape;55091;p2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2" name="Google Shape;55092;p2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3" name="Google Shape;55093;p2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4" name="Google Shape;55094;p2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5" name="Google Shape;55095;p2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6" name="Google Shape;55096;p2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7" name="Google Shape;55097;p2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8" name="Google Shape;55098;p2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9" name="Google Shape;55099;p2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0" name="Google Shape;55100;p2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1" name="Google Shape;55101;p2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2" name="Google Shape;55102;p2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3" name="Google Shape;55103;p2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4" name="Google Shape;55104;p2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5" name="Google Shape;55105;p2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6" name="Google Shape;55106;p2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7" name="Google Shape;55107;p2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8" name="Google Shape;55108;p2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9" name="Google Shape;55109;p2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0" name="Google Shape;55110;p2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1" name="Google Shape;55111;p2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2" name="Google Shape;55112;p2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3" name="Google Shape;55113;p2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4" name="Google Shape;55114;p2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5" name="Google Shape;55115;p2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6" name="Google Shape;55116;p2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7" name="Google Shape;55117;p2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8" name="Google Shape;55118;p2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9" name="Google Shape;55119;p2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0" name="Google Shape;55120;p2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1" name="Google Shape;55121;p2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2" name="Google Shape;55122;p2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3" name="Google Shape;55123;p2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4" name="Google Shape;55124;p2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5" name="Google Shape;55125;p2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6" name="Google Shape;55126;p2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7" name="Google Shape;55127;p2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8" name="Google Shape;55128;p2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9" name="Google Shape;55129;p2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0" name="Google Shape;55130;p2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1" name="Google Shape;55131;p2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2" name="Google Shape;55132;p2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3" name="Google Shape;55133;p2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4" name="Google Shape;55134;p2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5" name="Google Shape;55135;p2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6" name="Google Shape;55136;p2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7" name="Google Shape;55137;p2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8" name="Google Shape;55138;p2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9" name="Google Shape;55139;p2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0" name="Google Shape;55140;p2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1" name="Google Shape;55141;p2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2" name="Google Shape;55142;p2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3" name="Google Shape;55143;p2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4" name="Google Shape;55144;p2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5" name="Google Shape;55145;p2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6" name="Google Shape;55146;p2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7" name="Google Shape;55147;p2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8" name="Google Shape;55148;p2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9" name="Google Shape;55149;p2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0" name="Google Shape;55150;p2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1" name="Google Shape;55151;p2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2" name="Google Shape;55152;p2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3" name="Google Shape;55153;p2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4" name="Google Shape;55154;p2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5" name="Google Shape;55155;p2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6" name="Google Shape;55156;p2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7" name="Google Shape;55157;p2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8" name="Google Shape;55158;p2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9" name="Google Shape;55159;p2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0" name="Google Shape;55160;p2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1" name="Google Shape;55161;p2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2" name="Google Shape;55162;p2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3" name="Google Shape;55163;p2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4" name="Google Shape;55164;p2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5" name="Google Shape;55165;p2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6" name="Google Shape;55166;p2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7" name="Google Shape;55167;p2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8" name="Google Shape;55168;p2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9" name="Google Shape;55169;p2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0" name="Google Shape;55170;p2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1" name="Google Shape;55171;p2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2" name="Google Shape;55172;p2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3" name="Google Shape;55173;p2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4" name="Google Shape;55174;p2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5" name="Google Shape;55175;p2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6" name="Google Shape;55176;p2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7" name="Google Shape;55177;p2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8" name="Google Shape;55178;p2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9" name="Google Shape;55179;p2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0" name="Google Shape;55180;p2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1" name="Google Shape;55181;p2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2" name="Google Shape;55182;p2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3" name="Google Shape;55183;p2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4" name="Google Shape;55184;p2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5" name="Google Shape;55185;p2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6" name="Google Shape;55186;p2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7" name="Google Shape;55187;p2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8" name="Google Shape;55188;p2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9" name="Google Shape;55189;p2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0" name="Google Shape;55190;p2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1" name="Google Shape;55191;p2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2" name="Google Shape;55192;p2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3" name="Google Shape;55193;p2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4" name="Google Shape;55194;p2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5" name="Google Shape;55195;p2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6" name="Google Shape;55196;p2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7" name="Google Shape;55197;p2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8" name="Google Shape;55198;p2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9" name="Google Shape;55199;p2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0" name="Google Shape;55200;p2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1" name="Google Shape;55201;p2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2" name="Google Shape;55202;p2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3" name="Google Shape;55203;p2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4" name="Google Shape;55204;p2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5" name="Google Shape;55205;p2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6" name="Google Shape;55206;p2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7" name="Google Shape;55207;p2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8" name="Google Shape;55208;p2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9" name="Google Shape;55209;p2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0" name="Google Shape;55210;p2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1" name="Google Shape;55211;p2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2" name="Google Shape;55212;p2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3" name="Google Shape;55213;p2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4" name="Google Shape;55214;p2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5" name="Google Shape;55215;p2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6" name="Google Shape;55216;p2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7" name="Google Shape;55217;p2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8" name="Google Shape;55218;p2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9" name="Google Shape;55219;p2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0" name="Google Shape;55220;p2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1" name="Google Shape;55221;p2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2" name="Google Shape;55222;p2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3" name="Google Shape;55223;p2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4" name="Google Shape;55224;p2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5" name="Google Shape;55225;p2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6" name="Google Shape;55226;p2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7" name="Google Shape;55227;p2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8" name="Google Shape;55228;p2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9" name="Google Shape;55229;p2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0" name="Google Shape;55230;p2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1" name="Google Shape;55231;p2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2" name="Google Shape;55232;p2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3" name="Google Shape;55233;p2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4" name="Google Shape;55234;p2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5" name="Google Shape;55235;p2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6" name="Google Shape;55236;p2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7" name="Google Shape;55237;p2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8" name="Google Shape;55238;p2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9" name="Google Shape;55239;p2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0" name="Google Shape;55240;p2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1" name="Google Shape;55241;p2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2" name="Google Shape;55242;p2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3" name="Google Shape;55243;p2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4" name="Google Shape;55244;p2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5" name="Google Shape;55245;p2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6" name="Google Shape;55246;p2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7" name="Google Shape;55247;p2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8" name="Google Shape;55248;p2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9" name="Google Shape;55249;p2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0" name="Google Shape;55250;p2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1" name="Google Shape;55251;p2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2" name="Google Shape;55252;p2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3" name="Google Shape;55253;p2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4" name="Google Shape;55254;p2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5" name="Google Shape;55255;p2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6" name="Google Shape;55256;p2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7" name="Google Shape;55257;p2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8" name="Google Shape;55258;p2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9" name="Google Shape;55259;p2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0" name="Google Shape;55260;p2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1" name="Google Shape;55261;p2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2" name="Google Shape;55262;p2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3" name="Google Shape;55263;p2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4" name="Google Shape;55264;p2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5" name="Google Shape;55265;p2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6" name="Google Shape;55266;p2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7" name="Google Shape;55267;p2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8" name="Google Shape;55268;p2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9" name="Google Shape;55269;p2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0" name="Google Shape;55270;p2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1" name="Google Shape;55271;p2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2" name="Google Shape;55272;p2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3" name="Google Shape;55273;p2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4" name="Google Shape;55274;p2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5" name="Google Shape;55275;p2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6" name="Google Shape;55276;p2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7" name="Google Shape;55277;p2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8" name="Google Shape;55278;p2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9" name="Google Shape;55279;p2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0" name="Google Shape;55280;p2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1" name="Google Shape;55281;p2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2" name="Google Shape;55282;p2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3" name="Google Shape;55283;p2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4" name="Google Shape;55284;p2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5" name="Google Shape;55285;p2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6" name="Google Shape;55286;p2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7" name="Google Shape;55287;p2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8" name="Google Shape;55288;p2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9" name="Google Shape;55289;p2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0" name="Google Shape;55290;p2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1" name="Google Shape;55291;p2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2" name="Google Shape;55292;p2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3" name="Google Shape;55293;p2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4" name="Google Shape;55294;p2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5" name="Google Shape;55295;p2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6" name="Google Shape;55296;p2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7" name="Google Shape;55297;p2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8" name="Google Shape;55298;p2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9" name="Google Shape;55299;p2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0" name="Google Shape;55300;p2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1" name="Google Shape;55301;p2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2" name="Google Shape;55302;p2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3" name="Google Shape;55303;p2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4" name="Google Shape;55304;p2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5" name="Google Shape;55305;p2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6" name="Google Shape;55306;p2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7" name="Google Shape;55307;p2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8" name="Google Shape;55308;p2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9" name="Google Shape;55309;p2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0" name="Google Shape;55310;p2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1" name="Google Shape;55311;p2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2" name="Google Shape;55312;p2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3" name="Google Shape;55313;p2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4" name="Google Shape;55314;p2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5" name="Google Shape;55315;p2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6" name="Google Shape;55316;p2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7" name="Google Shape;55317;p2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8" name="Google Shape;55318;p2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9" name="Google Shape;55319;p2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0" name="Google Shape;55320;p2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1" name="Google Shape;55321;p2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2" name="Google Shape;55322;p2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3" name="Google Shape;55323;p2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4" name="Google Shape;55324;p2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5" name="Google Shape;55325;p2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6" name="Google Shape;55326;p2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7" name="Google Shape;55327;p2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8" name="Google Shape;55328;p2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9" name="Google Shape;55329;p2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0" name="Google Shape;55330;p2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1" name="Google Shape;55331;p2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2" name="Google Shape;55332;p2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3" name="Google Shape;55333;p2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4" name="Google Shape;55334;p2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5" name="Google Shape;55335;p2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6" name="Google Shape;55336;p2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7" name="Google Shape;55337;p2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8" name="Google Shape;55338;p2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9" name="Google Shape;55339;p2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0" name="Google Shape;55340;p2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1" name="Google Shape;55341;p2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2" name="Google Shape;55342;p2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3" name="Google Shape;55343;p2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4" name="Google Shape;55344;p2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5" name="Google Shape;55345;p2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6" name="Google Shape;55346;p2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7" name="Google Shape;55347;p2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8" name="Google Shape;55348;p2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9" name="Google Shape;55349;p2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0" name="Google Shape;55350;p2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1" name="Google Shape;55351;p2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2" name="Google Shape;55352;p2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3" name="Google Shape;55353;p2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4" name="Google Shape;55354;p2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5" name="Google Shape;55355;p2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6" name="Google Shape;55356;p2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7" name="Google Shape;55357;p2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8" name="Google Shape;55358;p2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9" name="Google Shape;55359;p2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0" name="Google Shape;55360;p2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1" name="Google Shape;55361;p2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2" name="Google Shape;55362;p2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3" name="Google Shape;55363;p2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4" name="Google Shape;55364;p2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5" name="Google Shape;55365;p2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6" name="Google Shape;55366;p2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7" name="Google Shape;55367;p2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8" name="Google Shape;55368;p2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9" name="Google Shape;55369;p2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0" name="Google Shape;55370;p2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1" name="Google Shape;55371;p2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2" name="Google Shape;55372;p2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3" name="Google Shape;55373;p2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4" name="Google Shape;55374;p2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5" name="Google Shape;55375;p2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6" name="Google Shape;55376;p2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7" name="Google Shape;55377;p2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8" name="Google Shape;55378;p2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9" name="Google Shape;55379;p2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0" name="Google Shape;55380;p2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1" name="Google Shape;55381;p2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2" name="Google Shape;55382;p2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3" name="Google Shape;55383;p2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4" name="Google Shape;55384;p2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5" name="Google Shape;55385;p2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6" name="Google Shape;55386;p2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7" name="Google Shape;55387;p2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8" name="Google Shape;55388;p2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9" name="Google Shape;55389;p2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0" name="Google Shape;55390;p2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1" name="Google Shape;55391;p2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2" name="Google Shape;55392;p2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3" name="Google Shape;55393;p2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4" name="Google Shape;55394;p2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5" name="Google Shape;55395;p2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6" name="Google Shape;55396;p2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7" name="Google Shape;55397;p2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8" name="Google Shape;55398;p2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9" name="Google Shape;55399;p2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0" name="Google Shape;55400;p2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1" name="Google Shape;55401;p2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2" name="Google Shape;55402;p2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3" name="Google Shape;55403;p2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4" name="Google Shape;55404;p2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5" name="Google Shape;55405;p2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6" name="Google Shape;55406;p2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7" name="Google Shape;55407;p2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8" name="Google Shape;55408;p2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9" name="Google Shape;55409;p2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0" name="Google Shape;55410;p2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1" name="Google Shape;55411;p2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2" name="Google Shape;55412;p2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3" name="Google Shape;55413;p2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4" name="Google Shape;55414;p2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5" name="Google Shape;55415;p2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6" name="Google Shape;55416;p2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7" name="Google Shape;55417;p2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8" name="Google Shape;55418;p2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9" name="Google Shape;55419;p2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0" name="Google Shape;55420;p2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1" name="Google Shape;55421;p2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2" name="Google Shape;55422;p2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3" name="Google Shape;55423;p2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4" name="Google Shape;55424;p2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5" name="Google Shape;55425;p2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6" name="Google Shape;55426;p2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7" name="Google Shape;55427;p2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8" name="Google Shape;55428;p2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9" name="Google Shape;55429;p2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0" name="Google Shape;55430;p2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1" name="Google Shape;55431;p2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2" name="Google Shape;55432;p2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3" name="Google Shape;55433;p2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4" name="Google Shape;55434;p2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5" name="Google Shape;55435;p2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6" name="Google Shape;55436;p2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7" name="Google Shape;55437;p2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8" name="Google Shape;55438;p2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9" name="Google Shape;55439;p2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0" name="Google Shape;55440;p2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1" name="Google Shape;55441;p2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2" name="Google Shape;55442;p2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3" name="Google Shape;55443;p2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4" name="Google Shape;55444;p2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5" name="Google Shape;55445;p2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6" name="Google Shape;55446;p2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7" name="Google Shape;55447;p2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8" name="Google Shape;55448;p2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9" name="Google Shape;55449;p2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0" name="Google Shape;55450;p2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1" name="Google Shape;55451;p2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2" name="Google Shape;55452;p2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3" name="Google Shape;55453;p2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4" name="Google Shape;55454;p2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5" name="Google Shape;55455;p2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6" name="Google Shape;55456;p2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7" name="Google Shape;55457;p2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8" name="Google Shape;55458;p2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9" name="Google Shape;55459;p2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0" name="Google Shape;55460;p2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1" name="Google Shape;55461;p2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2" name="Google Shape;55462;p2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3" name="Google Shape;55463;p2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4" name="Google Shape;55464;p2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5" name="Google Shape;55465;p2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6" name="Google Shape;55466;p2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7" name="Google Shape;55467;p2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8" name="Google Shape;55468;p2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9" name="Google Shape;55469;p2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0" name="Google Shape;55470;p2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1" name="Google Shape;55471;p2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2" name="Google Shape;55472;p2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3" name="Google Shape;55473;p2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4" name="Google Shape;55474;p2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5" name="Google Shape;55475;p2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6" name="Google Shape;55476;p2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7" name="Google Shape;55477;p2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8" name="Google Shape;55478;p2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9" name="Google Shape;55479;p2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0" name="Google Shape;55480;p2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1" name="Google Shape;55481;p2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2" name="Google Shape;55482;p2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3" name="Google Shape;55483;p2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4" name="Google Shape;55484;p2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5" name="Google Shape;55485;p2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6" name="Google Shape;55486;p2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7" name="Google Shape;55487;p2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8" name="Google Shape;55488;p2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9" name="Google Shape;55489;p2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0" name="Google Shape;55490;p2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1" name="Google Shape;55491;p2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2" name="Google Shape;55492;p2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3" name="Google Shape;55493;p2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4" name="Google Shape;55494;p2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5" name="Google Shape;55495;p2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6" name="Google Shape;55496;p2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7" name="Google Shape;55497;p2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8" name="Google Shape;55498;p2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9" name="Google Shape;55499;p2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0" name="Google Shape;55500;p2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1" name="Google Shape;55501;p2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2" name="Google Shape;55502;p2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3" name="Google Shape;55503;p2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4" name="Google Shape;55504;p2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5" name="Google Shape;55505;p2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6" name="Google Shape;55506;p2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7" name="Google Shape;55507;p2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8" name="Google Shape;55508;p2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9" name="Google Shape;55509;p2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0" name="Google Shape;55510;p2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1" name="Google Shape;55511;p2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2" name="Google Shape;55512;p2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3" name="Google Shape;55513;p2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4" name="Google Shape;55514;p2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5" name="Google Shape;55515;p2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6" name="Google Shape;55516;p2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7" name="Google Shape;55517;p2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8" name="Google Shape;55518;p2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9" name="Google Shape;55519;p2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0" name="Google Shape;55520;p2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1" name="Google Shape;55521;p2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2" name="Google Shape;55522;p2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3" name="Google Shape;55523;p2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4" name="Google Shape;55524;p2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5" name="Google Shape;55525;p2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6" name="Google Shape;55526;p2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7" name="Google Shape;55527;p2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8" name="Google Shape;55528;p2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9" name="Google Shape;55529;p2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0" name="Google Shape;55530;p2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1" name="Google Shape;55531;p2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2" name="Google Shape;55532;p2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3" name="Google Shape;55533;p2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4" name="Google Shape;55534;p2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5" name="Google Shape;55535;p2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6" name="Google Shape;55536;p2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7" name="Google Shape;55537;p2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8" name="Google Shape;55538;p2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9" name="Google Shape;55539;p2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0" name="Google Shape;55540;p2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1" name="Google Shape;55541;p2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2" name="Google Shape;55542;p2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3" name="Google Shape;55543;p2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4" name="Google Shape;55544;p2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5" name="Google Shape;55545;p2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6" name="Google Shape;55546;p2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7" name="Google Shape;55547;p2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8" name="Google Shape;55548;p2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9" name="Google Shape;55549;p2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0" name="Google Shape;55550;p2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1" name="Google Shape;55551;p2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2" name="Google Shape;55552;p2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3" name="Google Shape;55553;p2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4" name="Google Shape;55554;p2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5" name="Google Shape;55555;p2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6" name="Google Shape;55556;p2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7" name="Google Shape;55557;p2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8" name="Google Shape;55558;p2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9" name="Google Shape;55559;p2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0" name="Google Shape;55560;p2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1" name="Google Shape;55561;p2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2" name="Google Shape;55562;p2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3" name="Google Shape;55563;p2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4" name="Google Shape;55564;p2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5" name="Google Shape;55565;p2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6" name="Google Shape;55566;p2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7" name="Google Shape;55567;p2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8" name="Google Shape;55568;p2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9" name="Google Shape;55569;p2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0" name="Google Shape;55570;p2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1" name="Google Shape;55571;p2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2" name="Google Shape;55572;p2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3" name="Google Shape;55573;p2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4" name="Google Shape;55574;p2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5" name="Google Shape;55575;p2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6" name="Google Shape;55576;p2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7" name="Google Shape;55577;p2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8" name="Google Shape;55578;p2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9" name="Google Shape;55579;p2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0" name="Google Shape;55580;p2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1" name="Google Shape;55581;p2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2" name="Google Shape;55582;p2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3" name="Google Shape;55583;p2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4" name="Google Shape;55584;p2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5" name="Google Shape;55585;p2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6" name="Google Shape;55586;p2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7" name="Google Shape;55587;p2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8" name="Google Shape;55588;p2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9" name="Google Shape;55589;p2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0" name="Google Shape;55590;p2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1" name="Google Shape;55591;p2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2" name="Google Shape;55592;p2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3" name="Google Shape;55593;p2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4" name="Google Shape;55594;p2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5" name="Google Shape;55595;p2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6" name="Google Shape;55596;p2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7" name="Google Shape;55597;p2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8" name="Google Shape;55598;p2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9" name="Google Shape;55599;p2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0" name="Google Shape;55600;p2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1" name="Google Shape;55601;p2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2" name="Google Shape;55602;p2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3" name="Google Shape;55603;p2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4" name="Google Shape;55604;p2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5" name="Google Shape;55605;p2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6" name="Google Shape;55606;p2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7" name="Google Shape;55607;p2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8" name="Google Shape;55608;p2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9" name="Google Shape;55609;p2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0" name="Google Shape;55610;p2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1" name="Google Shape;55611;p2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2" name="Google Shape;55612;p2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3" name="Google Shape;55613;p2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4" name="Google Shape;55614;p2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5" name="Google Shape;55615;p2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6" name="Google Shape;55616;p2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7" name="Google Shape;55617;p2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8" name="Google Shape;55618;p2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9" name="Google Shape;55619;p2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0" name="Google Shape;55620;p2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1" name="Google Shape;55621;p2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2" name="Google Shape;55622;p2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3" name="Google Shape;55623;p2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4" name="Google Shape;55624;p2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5" name="Google Shape;55625;p2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6" name="Google Shape;55626;p2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7" name="Google Shape;55627;p2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8" name="Google Shape;55628;p2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9" name="Google Shape;55629;p2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0" name="Google Shape;55630;p2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1" name="Google Shape;55631;p2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2" name="Google Shape;55632;p2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3" name="Google Shape;55633;p2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4" name="Google Shape;55634;p2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5" name="Google Shape;55635;p2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6" name="Google Shape;55636;p2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7" name="Google Shape;55637;p2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8" name="Google Shape;55638;p2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9" name="Google Shape;55639;p2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0" name="Google Shape;55640;p2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1" name="Google Shape;55641;p2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2" name="Google Shape;55642;p2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3" name="Google Shape;55643;p2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4" name="Google Shape;55644;p2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5" name="Google Shape;55645;p2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6" name="Google Shape;55646;p2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7" name="Google Shape;55647;p2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8" name="Google Shape;55648;p2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9" name="Google Shape;55649;p2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0" name="Google Shape;55650;p2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1" name="Google Shape;55651;p2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2" name="Google Shape;55652;p2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3" name="Google Shape;55653;p2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4" name="Google Shape;55654;p2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5" name="Google Shape;55655;p2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6" name="Google Shape;55656;p2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7" name="Google Shape;55657;p2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8" name="Google Shape;55658;p2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9" name="Google Shape;55659;p2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0" name="Google Shape;55660;p2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1" name="Google Shape;55661;p2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2" name="Google Shape;55662;p2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3" name="Google Shape;55663;p2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4" name="Google Shape;55664;p2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5" name="Google Shape;55665;p2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6" name="Google Shape;55666;p2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7" name="Google Shape;55667;p2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8" name="Google Shape;55668;p2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9" name="Google Shape;55669;p2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0" name="Google Shape;55670;p2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1" name="Google Shape;55671;p2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2" name="Google Shape;55672;p2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3" name="Google Shape;55673;p2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4" name="Google Shape;55674;p2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5" name="Google Shape;55675;p2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6" name="Google Shape;55676;p2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7" name="Google Shape;55677;p2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8" name="Google Shape;55678;p2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9" name="Google Shape;55679;p2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0" name="Google Shape;55680;p2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1" name="Google Shape;55681;p2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2" name="Google Shape;55682;p2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3" name="Google Shape;55683;p2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4" name="Google Shape;55684;p2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5" name="Google Shape;55685;p2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6" name="Google Shape;55686;p2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7" name="Google Shape;55687;p2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8" name="Google Shape;55688;p2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9" name="Google Shape;55689;p2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0" name="Google Shape;55690;p2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1" name="Google Shape;55691;p2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2" name="Google Shape;55692;p2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3" name="Google Shape;55693;p2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4" name="Google Shape;55694;p2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5" name="Google Shape;55695;p2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6" name="Google Shape;55696;p2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7" name="Google Shape;55697;p2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8" name="Google Shape;55698;p2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9" name="Google Shape;55699;p2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0" name="Google Shape;55700;p2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1" name="Google Shape;55701;p2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2" name="Google Shape;55702;p2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3" name="Google Shape;55703;p2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4" name="Google Shape;55704;p2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5" name="Google Shape;55705;p2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6" name="Google Shape;55706;p2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7" name="Google Shape;55707;p2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8" name="Google Shape;55708;p2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9" name="Google Shape;55709;p2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0" name="Google Shape;55710;p2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1" name="Google Shape;55711;p2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2" name="Google Shape;55712;p2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3" name="Google Shape;55713;p2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4" name="Google Shape;55714;p2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5" name="Google Shape;55715;p2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6" name="Google Shape;55716;p2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7" name="Google Shape;55717;p2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8" name="Google Shape;55718;p2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9" name="Google Shape;55719;p2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0" name="Google Shape;55720;p2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1" name="Google Shape;55721;p2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2" name="Google Shape;55722;p2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3" name="Google Shape;55723;p2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4" name="Google Shape;55724;p2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5" name="Google Shape;55725;p2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6" name="Google Shape;55726;p2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7" name="Google Shape;55727;p2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8" name="Google Shape;55728;p2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9" name="Google Shape;55729;p2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0" name="Google Shape;55730;p2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1" name="Google Shape;55731;p2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2" name="Google Shape;55732;p2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3" name="Google Shape;55733;p2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4" name="Google Shape;55734;p2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5" name="Google Shape;55735;p2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6" name="Google Shape;55736;p2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7" name="Google Shape;55737;p2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8" name="Google Shape;55738;p2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9" name="Google Shape;55739;p2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0" name="Google Shape;55740;p2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1" name="Google Shape;55741;p2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2" name="Google Shape;55742;p2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3" name="Google Shape;55743;p2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4" name="Google Shape;55744;p2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5" name="Google Shape;55745;p2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6" name="Google Shape;55746;p2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7" name="Google Shape;55747;p2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8" name="Google Shape;55748;p2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9" name="Google Shape;55749;p2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0" name="Google Shape;55750;p2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1" name="Google Shape;55751;p2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2" name="Google Shape;55752;p2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3" name="Google Shape;55753;p2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4" name="Google Shape;55754;p2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5" name="Google Shape;55755;p2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6" name="Google Shape;55756;p2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7" name="Google Shape;55757;p2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8" name="Google Shape;55758;p2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9" name="Google Shape;55759;p2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0" name="Google Shape;55760;p2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1" name="Google Shape;55761;p2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2" name="Google Shape;55762;p2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3" name="Google Shape;55763;p2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4" name="Google Shape;55764;p2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5" name="Google Shape;55765;p2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6" name="Google Shape;55766;p2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7" name="Google Shape;55767;p2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8" name="Google Shape;55768;p2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9" name="Google Shape;55769;p2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0" name="Google Shape;55770;p2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1" name="Google Shape;55771;p2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2" name="Google Shape;55772;p2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3" name="Google Shape;55773;p2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4" name="Google Shape;55774;p2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5" name="Google Shape;55775;p2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6" name="Google Shape;55776;p2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7" name="Google Shape;55777;p2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8" name="Google Shape;55778;p2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9" name="Google Shape;55779;p2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0" name="Google Shape;55780;p2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1" name="Google Shape;55781;p2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2" name="Google Shape;55782;p2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3" name="Google Shape;55783;p2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4" name="Google Shape;55784;p2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5" name="Google Shape;55785;p2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6" name="Google Shape;55786;p2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7" name="Google Shape;55787;p2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8" name="Google Shape;55788;p2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9" name="Google Shape;55789;p2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0" name="Google Shape;55790;p2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1" name="Google Shape;55791;p2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2" name="Google Shape;55792;p2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3" name="Google Shape;55793;p2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4" name="Google Shape;55794;p2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5" name="Google Shape;55795;p2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6" name="Google Shape;55796;p2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7" name="Google Shape;55797;p2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8" name="Google Shape;55798;p2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9" name="Google Shape;55799;p2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0" name="Google Shape;55800;p2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1" name="Google Shape;55801;p2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2" name="Google Shape;55802;p2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3" name="Google Shape;55803;p2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4" name="Google Shape;55804;p2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5" name="Google Shape;55805;p2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6" name="Google Shape;55806;p2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7" name="Google Shape;55807;p2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8" name="Google Shape;55808;p2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9" name="Google Shape;55809;p2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0" name="Google Shape;55810;p2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1" name="Google Shape;55811;p2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2" name="Google Shape;55812;p2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3" name="Google Shape;55813;p2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4" name="Google Shape;55814;p2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5" name="Google Shape;55815;p2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6" name="Google Shape;55816;p2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7" name="Google Shape;55817;p2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8" name="Google Shape;55818;p2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9" name="Google Shape;55819;p2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0" name="Google Shape;55820;p2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1" name="Google Shape;55821;p2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2" name="Google Shape;55822;p2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3" name="Google Shape;55823;p2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4" name="Google Shape;55824;p2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5" name="Google Shape;55825;p2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6" name="Google Shape;55826;p2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7" name="Google Shape;55827;p2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8" name="Google Shape;55828;p2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9" name="Google Shape;55829;p2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0" name="Google Shape;55830;p2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1" name="Google Shape;55831;p2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2" name="Google Shape;55832;p2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3" name="Google Shape;55833;p2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4" name="Google Shape;55834;p2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5" name="Google Shape;55835;p2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6" name="Google Shape;55836;p2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7" name="Google Shape;55837;p2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8" name="Google Shape;55838;p2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9" name="Google Shape;55839;p2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0" name="Google Shape;55840;p2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1" name="Google Shape;55841;p2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2" name="Google Shape;55842;p2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3" name="Google Shape;55843;p2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4" name="Google Shape;55844;p2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5" name="Google Shape;55845;p2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6" name="Google Shape;55846;p2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7" name="Google Shape;55847;p2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8" name="Google Shape;55848;p2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9" name="Google Shape;55849;p2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0" name="Google Shape;55850;p2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1" name="Google Shape;55851;p2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2" name="Google Shape;55852;p2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3" name="Google Shape;55853;p2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4" name="Google Shape;55854;p2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5" name="Google Shape;55855;p2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6" name="Google Shape;55856;p2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7" name="Google Shape;55857;p2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8" name="Google Shape;55858;p2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9" name="Google Shape;55859;p2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0" name="Google Shape;55860;p2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1" name="Google Shape;55861;p2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2" name="Google Shape;55862;p2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3" name="Google Shape;55863;p2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4" name="Google Shape;55864;p2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5" name="Google Shape;55865;p2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6" name="Google Shape;55866;p2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7" name="Google Shape;55867;p2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8" name="Google Shape;55868;p2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9" name="Google Shape;55869;p2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0" name="Google Shape;55870;p2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1" name="Google Shape;55871;p2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2" name="Google Shape;55872;p2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3" name="Google Shape;55873;p2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4" name="Google Shape;55874;p2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5" name="Google Shape;55875;p2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6" name="Google Shape;55876;p2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7" name="Google Shape;55877;p2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8" name="Google Shape;55878;p2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9" name="Google Shape;55879;p2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0" name="Google Shape;55880;p2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1" name="Google Shape;55881;p2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2" name="Google Shape;55882;p2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3" name="Google Shape;55883;p2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4" name="Google Shape;55884;p2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5" name="Google Shape;55885;p2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6" name="Google Shape;55886;p2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7" name="Google Shape;55887;p2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8" name="Google Shape;55888;p2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9" name="Google Shape;55889;p2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0" name="Google Shape;55890;p2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1" name="Google Shape;55891;p2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2" name="Google Shape;55892;p2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3" name="Google Shape;55893;p2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4" name="Google Shape;55894;p2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5" name="Google Shape;55895;p2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6" name="Google Shape;55896;p2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7" name="Google Shape;55897;p2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8" name="Google Shape;55898;p2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9" name="Google Shape;55899;p2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0" name="Google Shape;55900;p2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1" name="Google Shape;55901;p2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2" name="Google Shape;55902;p2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3" name="Google Shape;55903;p2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4" name="Google Shape;55904;p2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5" name="Google Shape;55905;p2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6" name="Google Shape;55906;p2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7" name="Google Shape;55907;p2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8" name="Google Shape;55908;p2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9" name="Google Shape;55909;p2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0" name="Google Shape;55910;p2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1" name="Google Shape;55911;p2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2" name="Google Shape;55912;p2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3" name="Google Shape;55913;p2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4" name="Google Shape;55914;p2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5" name="Google Shape;55915;p2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6" name="Google Shape;55916;p2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7" name="Google Shape;55917;p2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8" name="Google Shape;55918;p2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9" name="Google Shape;55919;p2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0" name="Google Shape;55920;p2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1" name="Google Shape;55921;p2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2" name="Google Shape;55922;p2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3" name="Google Shape;55923;p2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4" name="Google Shape;55924;p2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5" name="Google Shape;55925;p2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6" name="Google Shape;55926;p2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7" name="Google Shape;55927;p2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8" name="Google Shape;55928;p2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9" name="Google Shape;55929;p2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0" name="Google Shape;55930;p2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1" name="Google Shape;55931;p2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2" name="Google Shape;55932;p2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3" name="Google Shape;55933;p2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4" name="Google Shape;55934;p2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5" name="Google Shape;55935;p2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6" name="Google Shape;55936;p2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7" name="Google Shape;55937;p2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8" name="Google Shape;55938;p2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9" name="Google Shape;55939;p2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0" name="Google Shape;55940;p2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1" name="Google Shape;55941;p2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2" name="Google Shape;55942;p2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3" name="Google Shape;55943;p2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4" name="Google Shape;55944;p2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5" name="Google Shape;55945;p2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6" name="Google Shape;55946;p2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7" name="Google Shape;55947;p2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8" name="Google Shape;55948;p2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9" name="Google Shape;55949;p2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0" name="Google Shape;55950;p2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1" name="Google Shape;55951;p2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2" name="Google Shape;55952;p2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3" name="Google Shape;55953;p2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4" name="Google Shape;55954;p2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5" name="Google Shape;55955;p2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6" name="Google Shape;55956;p2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7" name="Google Shape;55957;p2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8" name="Google Shape;55958;p2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9" name="Google Shape;55959;p2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0" name="Google Shape;55960;p2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1" name="Google Shape;55961;p2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2" name="Google Shape;55962;p2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3" name="Google Shape;55963;p2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4" name="Google Shape;55964;p2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5" name="Google Shape;55965;p2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6" name="Google Shape;55966;p2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7" name="Google Shape;55967;p2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8" name="Google Shape;55968;p2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9" name="Google Shape;55969;p2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0" name="Google Shape;55970;p2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1" name="Google Shape;55971;p2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2" name="Google Shape;55972;p2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3" name="Google Shape;55973;p2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4" name="Google Shape;55974;p2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5" name="Google Shape;55975;p2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6" name="Google Shape;55976;p2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7" name="Google Shape;55977;p2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8" name="Google Shape;55978;p2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9" name="Google Shape;55979;p2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0" name="Google Shape;55980;p2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1" name="Google Shape;55981;p2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2" name="Google Shape;55982;p2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3" name="Google Shape;55983;p2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4" name="Google Shape;55984;p2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5" name="Google Shape;55985;p2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6" name="Google Shape;55986;p2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7" name="Google Shape;55987;p2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8" name="Google Shape;55988;p2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9" name="Google Shape;55989;p2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0" name="Google Shape;55990;p2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1" name="Google Shape;55991;p2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2" name="Google Shape;55992;p2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3" name="Google Shape;55993;p2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4" name="Google Shape;55994;p2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5" name="Google Shape;55995;p2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6" name="Google Shape;55996;p2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7" name="Google Shape;55997;p2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8" name="Google Shape;55998;p2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9" name="Google Shape;55999;p2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0" name="Google Shape;56000;p2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1" name="Google Shape;56001;p2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2" name="Google Shape;56002;p2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3" name="Google Shape;56003;p2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4" name="Google Shape;56004;p2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5" name="Google Shape;56005;p2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6" name="Google Shape;56006;p2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7" name="Google Shape;56007;p2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8" name="Google Shape;56008;p2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9" name="Google Shape;56009;p2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0" name="Google Shape;56010;p2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1" name="Google Shape;56011;p2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2" name="Google Shape;56012;p2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3" name="Google Shape;56013;p2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4" name="Google Shape;56014;p2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5" name="Google Shape;56015;p2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6" name="Google Shape;56016;p2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7" name="Google Shape;56017;p2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8" name="Google Shape;56018;p2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9" name="Google Shape;56019;p2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0" name="Google Shape;56020;p2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1" name="Google Shape;56021;p2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2" name="Google Shape;56022;p2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3" name="Google Shape;56023;p2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4" name="Google Shape;56024;p2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5" name="Google Shape;56025;p2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6" name="Google Shape;56026;p2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7" name="Google Shape;56027;p2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8" name="Google Shape;56028;p2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9" name="Google Shape;56029;p2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0" name="Google Shape;56030;p2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1" name="Google Shape;56031;p2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2" name="Google Shape;56032;p2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3" name="Google Shape;56033;p2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4" name="Google Shape;56034;p2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5" name="Google Shape;56035;p2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6" name="Google Shape;56036;p2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7" name="Google Shape;56037;p2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8" name="Google Shape;56038;p2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9" name="Google Shape;56039;p2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0" name="Google Shape;56040;p2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1" name="Google Shape;56041;p2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2" name="Google Shape;56042;p2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3" name="Google Shape;56043;p2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4" name="Google Shape;56044;p2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5" name="Google Shape;56045;p2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6" name="Google Shape;56046;p2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7" name="Google Shape;56047;p2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8" name="Google Shape;56048;p2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9" name="Google Shape;56049;p2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0" name="Google Shape;56050;p2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1" name="Google Shape;56051;p2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2" name="Google Shape;56052;p2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3" name="Google Shape;56053;p2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4" name="Google Shape;56054;p2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5" name="Google Shape;56055;p2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6" name="Google Shape;56056;p2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7" name="Google Shape;56057;p2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8" name="Google Shape;56058;p2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9" name="Google Shape;56059;p2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0" name="Google Shape;56060;p2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1" name="Google Shape;56061;p2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2" name="Google Shape;56062;p2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3" name="Google Shape;56063;p2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4" name="Google Shape;56064;p2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5" name="Google Shape;56065;p2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6" name="Google Shape;56066;p2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7" name="Google Shape;56067;p2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8" name="Google Shape;56068;p2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9" name="Google Shape;56069;p2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0" name="Google Shape;56070;p2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1" name="Google Shape;56071;p2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2" name="Google Shape;56072;p2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3" name="Google Shape;56073;p2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4" name="Google Shape;56074;p2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5" name="Google Shape;56075;p2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6" name="Google Shape;56076;p2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7" name="Google Shape;56077;p2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8" name="Google Shape;56078;p2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9" name="Google Shape;56079;p2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0" name="Google Shape;56080;p2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1" name="Google Shape;56081;p2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2" name="Google Shape;56082;p2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3" name="Google Shape;56083;p2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4" name="Google Shape;56084;p2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5" name="Google Shape;56085;p2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6" name="Google Shape;56086;p2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7" name="Google Shape;56087;p2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8" name="Google Shape;56088;p2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9" name="Google Shape;56089;p2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0" name="Google Shape;56090;p2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1" name="Google Shape;56091;p2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2" name="Google Shape;56092;p2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3" name="Google Shape;56093;p2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4" name="Google Shape;56094;p2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5" name="Google Shape;56095;p2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6" name="Google Shape;56096;p2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7" name="Google Shape;56097;p2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8" name="Google Shape;56098;p2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9" name="Google Shape;56099;p2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0" name="Google Shape;56100;p2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1" name="Google Shape;56101;p2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2" name="Google Shape;56102;p2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3" name="Google Shape;56103;p2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4" name="Google Shape;56104;p2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5" name="Google Shape;56105;p2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6" name="Google Shape;56106;p2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7" name="Google Shape;56107;p2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8" name="Google Shape;56108;p2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9" name="Google Shape;56109;p2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0" name="Google Shape;56110;p2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1" name="Google Shape;56111;p2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2" name="Google Shape;56112;p2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3" name="Google Shape;56113;p2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4" name="Google Shape;56114;p2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5" name="Google Shape;56115;p2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6" name="Google Shape;56116;p2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7" name="Google Shape;56117;p2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8" name="Google Shape;56118;p2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9" name="Google Shape;56119;p2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0" name="Google Shape;56120;p2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1" name="Google Shape;56121;p2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2" name="Google Shape;56122;p2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3" name="Google Shape;56123;p2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4" name="Google Shape;56124;p2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5" name="Google Shape;56125;p2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6" name="Google Shape;56126;p2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7" name="Google Shape;56127;p2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8" name="Google Shape;56128;p2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9" name="Google Shape;56129;p2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0" name="Google Shape;56130;p2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1" name="Google Shape;56131;p2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2" name="Google Shape;56132;p2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3" name="Google Shape;56133;p2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4" name="Google Shape;56134;p2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5" name="Google Shape;56135;p2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6" name="Google Shape;56136;p2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7" name="Google Shape;56137;p2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8" name="Google Shape;56138;p2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9" name="Google Shape;56139;p2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0" name="Google Shape;56140;p2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1" name="Google Shape;56141;p2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2" name="Google Shape;56142;p2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3" name="Google Shape;56143;p2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4" name="Google Shape;56144;p2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5" name="Google Shape;56145;p2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6" name="Google Shape;56146;p2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7" name="Google Shape;56147;p2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8" name="Google Shape;56148;p2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9" name="Google Shape;56149;p2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0" name="Google Shape;56150;p2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1" name="Google Shape;56151;p2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2" name="Google Shape;56152;p2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3" name="Google Shape;56153;p2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4" name="Google Shape;56154;p2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5" name="Google Shape;56155;p2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6" name="Google Shape;56156;p2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7" name="Google Shape;56157;p2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8" name="Google Shape;56158;p2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9" name="Google Shape;56159;p2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0" name="Google Shape;56160;p2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1" name="Google Shape;56161;p2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2" name="Google Shape;56162;p2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3" name="Google Shape;56163;p2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4" name="Google Shape;56164;p2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5" name="Google Shape;56165;p2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6" name="Google Shape;56166;p2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7" name="Google Shape;56167;p2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8" name="Google Shape;56168;p2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9" name="Google Shape;56169;p2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0" name="Google Shape;56170;p2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1" name="Google Shape;56171;p2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2" name="Google Shape;56172;p2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3" name="Google Shape;56173;p2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4" name="Google Shape;56174;p2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5" name="Google Shape;56175;p2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6" name="Google Shape;56176;p2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7" name="Google Shape;56177;p2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8" name="Google Shape;56178;p2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9" name="Google Shape;56179;p2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0" name="Google Shape;56180;p2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1" name="Google Shape;56181;p2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2" name="Google Shape;56182;p2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3" name="Google Shape;56183;p2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4" name="Google Shape;56184;p2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5" name="Google Shape;56185;p2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6" name="Google Shape;56186;p2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7" name="Google Shape;56187;p2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8" name="Google Shape;56188;p2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9" name="Google Shape;56189;p2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0" name="Google Shape;56190;p2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1" name="Google Shape;56191;p2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2" name="Google Shape;56192;p2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3" name="Google Shape;56193;p2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4" name="Google Shape;56194;p2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5" name="Google Shape;56195;p2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6" name="Google Shape;56196;p2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7" name="Google Shape;56197;p2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8" name="Google Shape;56198;p2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9" name="Google Shape;56199;p2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0" name="Google Shape;56200;p2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1" name="Google Shape;56201;p2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2" name="Google Shape;56202;p2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3" name="Google Shape;56203;p2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4" name="Google Shape;56204;p2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5" name="Google Shape;56205;p2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6" name="Google Shape;56206;p2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7" name="Google Shape;56207;p2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8" name="Google Shape;56208;p2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9" name="Google Shape;56209;p2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0" name="Google Shape;56210;p2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1" name="Google Shape;56211;p2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2" name="Google Shape;56212;p2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3" name="Google Shape;56213;p2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4" name="Google Shape;56214;p2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5" name="Google Shape;56215;p2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6" name="Google Shape;56216;p2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7" name="Google Shape;56217;p2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8" name="Google Shape;56218;p2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9" name="Google Shape;56219;p2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0" name="Google Shape;56220;p2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1" name="Google Shape;56221;p2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2" name="Google Shape;56222;p2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3" name="Google Shape;56223;p2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4" name="Google Shape;56224;p2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5" name="Google Shape;56225;p2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6" name="Google Shape;56226;p2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7" name="Google Shape;56227;p2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8" name="Google Shape;56228;p2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9" name="Google Shape;56229;p2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0" name="Google Shape;56230;p2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1" name="Google Shape;56231;p2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2" name="Google Shape;56232;p2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3" name="Google Shape;56233;p2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4" name="Google Shape;56234;p2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5" name="Google Shape;56235;p2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6" name="Google Shape;56236;p2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7" name="Google Shape;56237;p2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8" name="Google Shape;56238;p2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9" name="Google Shape;56239;p2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0" name="Google Shape;56240;p2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1" name="Google Shape;56241;p2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2" name="Google Shape;56242;p2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3" name="Google Shape;56243;p2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4" name="Google Shape;56244;p2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5" name="Google Shape;56245;p2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6" name="Google Shape;56246;p2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7" name="Google Shape;56247;p2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8" name="Google Shape;56248;p2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9" name="Google Shape;56249;p2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0" name="Google Shape;56250;p2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1" name="Google Shape;56251;p2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2" name="Google Shape;56252;p2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3" name="Google Shape;56253;p2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4" name="Google Shape;56254;p2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5" name="Google Shape;56255;p2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6" name="Google Shape;56256;p2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7" name="Google Shape;56257;p2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8" name="Google Shape;56258;p2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9" name="Google Shape;56259;p2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0" name="Google Shape;56260;p2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1" name="Google Shape;56261;p2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2" name="Google Shape;56262;p2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3" name="Google Shape;56263;p2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4" name="Google Shape;56264;p2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5" name="Google Shape;56265;p2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6" name="Google Shape;56266;p2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7" name="Google Shape;56267;p2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8" name="Google Shape;56268;p2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9" name="Google Shape;56269;p2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0" name="Google Shape;56270;p2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1" name="Google Shape;56271;p2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2" name="Google Shape;56272;p2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3" name="Google Shape;56273;p2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4" name="Google Shape;56274;p2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5" name="Google Shape;56275;p2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6" name="Google Shape;56276;p2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7" name="Google Shape;56277;p2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8" name="Google Shape;56278;p2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9" name="Google Shape;56279;p2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0" name="Google Shape;56280;p2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1" name="Google Shape;56281;p2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2" name="Google Shape;56282;p2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3" name="Google Shape;56283;p2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4" name="Google Shape;56284;p2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5" name="Google Shape;56285;p2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6" name="Google Shape;56286;p2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7" name="Google Shape;56287;p2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8" name="Google Shape;56288;p2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9" name="Google Shape;56289;p2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0" name="Google Shape;56290;p2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1" name="Google Shape;56291;p2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2" name="Google Shape;56292;p2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3" name="Google Shape;56293;p2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4" name="Google Shape;56294;p2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5" name="Google Shape;56295;p2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6" name="Google Shape;56296;p2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7" name="Google Shape;56297;p2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8" name="Google Shape;56298;p2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9" name="Google Shape;56299;p2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0" name="Google Shape;56300;p2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1" name="Google Shape;56301;p2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2" name="Google Shape;56302;p2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3" name="Google Shape;56303;p2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4" name="Google Shape;56304;p2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5" name="Google Shape;56305;p2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6" name="Google Shape;56306;p2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7" name="Google Shape;56307;p2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8" name="Google Shape;56308;p2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9" name="Google Shape;56309;p2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0" name="Google Shape;56310;p2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1" name="Google Shape;56311;p2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2" name="Google Shape;56312;p2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3" name="Google Shape;56313;p2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4" name="Google Shape;56314;p2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5" name="Google Shape;56315;p2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6" name="Google Shape;56316;p2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7" name="Google Shape;56317;p2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8" name="Google Shape;56318;p2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9" name="Google Shape;56319;p2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0" name="Google Shape;56320;p2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1" name="Google Shape;56321;p2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2" name="Google Shape;56322;p2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3" name="Google Shape;56323;p2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4" name="Google Shape;56324;p2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5" name="Google Shape;56325;p2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6" name="Google Shape;56326;p2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7" name="Google Shape;56327;p2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8" name="Google Shape;56328;p2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9" name="Google Shape;56329;p2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0" name="Google Shape;56330;p2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1" name="Google Shape;56331;p2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2" name="Google Shape;56332;p2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3" name="Google Shape;56333;p2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4" name="Google Shape;56334;p2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5" name="Google Shape;56335;p2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6" name="Google Shape;56336;p2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7" name="Google Shape;56337;p2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8" name="Google Shape;56338;p2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9" name="Google Shape;56339;p2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0" name="Google Shape;56340;p2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1" name="Google Shape;56341;p2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2" name="Google Shape;56342;p2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3" name="Google Shape;56343;p2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4" name="Google Shape;56344;p2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5" name="Google Shape;56345;p2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6" name="Google Shape;56346;p2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7" name="Google Shape;56347;p2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8" name="Google Shape;56348;p2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9" name="Google Shape;56349;p2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0" name="Google Shape;56350;p2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1" name="Google Shape;56351;p2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2" name="Google Shape;56352;p2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3" name="Google Shape;56353;p2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4" name="Google Shape;56354;p2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5" name="Google Shape;56355;p2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6" name="Google Shape;56356;p2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7" name="Google Shape;56357;p2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8" name="Google Shape;56358;p2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9" name="Google Shape;56359;p2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0" name="Google Shape;56360;p2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1" name="Google Shape;56361;p2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2" name="Google Shape;56362;p2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3" name="Google Shape;56363;p2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4" name="Google Shape;56364;p2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5" name="Google Shape;56365;p2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6" name="Google Shape;56366;p2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7" name="Google Shape;56367;p2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8" name="Google Shape;56368;p2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9" name="Google Shape;56369;p2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0" name="Google Shape;56370;p2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1" name="Google Shape;56371;p2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2" name="Google Shape;56372;p2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3" name="Google Shape;56373;p2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4" name="Google Shape;56374;p2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5" name="Google Shape;56375;p2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6" name="Google Shape;56376;p2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7" name="Google Shape;56377;p2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8" name="Google Shape;56378;p2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9" name="Google Shape;56379;p2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0" name="Google Shape;56380;p2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1" name="Google Shape;56381;p2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2" name="Google Shape;56382;p2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3" name="Google Shape;56383;p2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4" name="Google Shape;56384;p2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5" name="Google Shape;56385;p2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6" name="Google Shape;56386;p2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7" name="Google Shape;56387;p2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8" name="Google Shape;56388;p2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9" name="Google Shape;56389;p2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0" name="Google Shape;56390;p2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1" name="Google Shape;56391;p2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2" name="Google Shape;56392;p2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3" name="Google Shape;56393;p2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4" name="Google Shape;56394;p2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5" name="Google Shape;56395;p2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6" name="Google Shape;56396;p2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7" name="Google Shape;56397;p2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8" name="Google Shape;56398;p2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9" name="Google Shape;56399;p2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0" name="Google Shape;56400;p2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1" name="Google Shape;56401;p2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2" name="Google Shape;56402;p2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3" name="Google Shape;56403;p2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4" name="Google Shape;56404;p2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5" name="Google Shape;56405;p2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6" name="Google Shape;56406;p2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7" name="Google Shape;56407;p2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8" name="Google Shape;56408;p2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9" name="Google Shape;56409;p2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0" name="Google Shape;56410;p2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1" name="Google Shape;56411;p2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2" name="Google Shape;56412;p2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3" name="Google Shape;56413;p2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4" name="Google Shape;56414;p2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5" name="Google Shape;56415;p2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6" name="Google Shape;56416;p2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7" name="Google Shape;56417;p2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8" name="Google Shape;56418;p2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9" name="Google Shape;56419;p2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0" name="Google Shape;56420;p2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1" name="Google Shape;56421;p2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2" name="Google Shape;56422;p2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3" name="Google Shape;56423;p2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4" name="Google Shape;56424;p2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5" name="Google Shape;56425;p2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6" name="Google Shape;56426;p2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7" name="Google Shape;56427;p2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8" name="Google Shape;56428;p2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9" name="Google Shape;56429;p2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0" name="Google Shape;56430;p2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1" name="Google Shape;56431;p2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2" name="Google Shape;56432;p2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3" name="Google Shape;56433;p2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4" name="Google Shape;56434;p2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5" name="Google Shape;56435;p2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6" name="Google Shape;56436;p2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7" name="Google Shape;56437;p2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8" name="Google Shape;56438;p2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9" name="Google Shape;56439;p2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0" name="Google Shape;56440;p2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1" name="Google Shape;56441;p2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2" name="Google Shape;56442;p2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3" name="Google Shape;56443;p2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4" name="Google Shape;56444;p2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5" name="Google Shape;56445;p2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6" name="Google Shape;56446;p2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7" name="Google Shape;56447;p2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8" name="Google Shape;56448;p2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9" name="Google Shape;56449;p2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0" name="Google Shape;56450;p2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1" name="Google Shape;56451;p2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2" name="Google Shape;56452;p2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3" name="Google Shape;56453;p2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4" name="Google Shape;56454;p2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5" name="Google Shape;56455;p2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6" name="Google Shape;56456;p2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7" name="Google Shape;56457;p2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8" name="Google Shape;56458;p2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9" name="Google Shape;56459;p2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0" name="Google Shape;56460;p2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1" name="Google Shape;56461;p2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2" name="Google Shape;56462;p2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3" name="Google Shape;56463;p2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4" name="Google Shape;56464;p2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5" name="Google Shape;56465;p2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6" name="Google Shape;56466;p2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7" name="Google Shape;56467;p2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8" name="Google Shape;56468;p2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9" name="Google Shape;56469;p2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0" name="Google Shape;56470;p2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1" name="Google Shape;56471;p2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2" name="Google Shape;56472;p2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3" name="Google Shape;56473;p2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4" name="Google Shape;56474;p2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5" name="Google Shape;56475;p2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6" name="Google Shape;56476;p2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7" name="Google Shape;56477;p2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8" name="Google Shape;56478;p2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9" name="Google Shape;56479;p2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0" name="Google Shape;56480;p2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1" name="Google Shape;56481;p2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2" name="Google Shape;56482;p2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3" name="Google Shape;56483;p2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4" name="Google Shape;56484;p2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5" name="Google Shape;56485;p2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6" name="Google Shape;56486;p2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7" name="Google Shape;56487;p2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8" name="Google Shape;56488;p2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9" name="Google Shape;56489;p2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0" name="Google Shape;56490;p2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1" name="Google Shape;56491;p2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2" name="Google Shape;56492;p2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3" name="Google Shape;56493;p2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4" name="Google Shape;56494;p2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5" name="Google Shape;56495;p2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6" name="Google Shape;56496;p2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7" name="Google Shape;56497;p2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8" name="Google Shape;56498;p2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9" name="Google Shape;56499;p2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0" name="Google Shape;56500;p2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1" name="Google Shape;56501;p2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2" name="Google Shape;56502;p2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3" name="Google Shape;56503;p2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4" name="Google Shape;56504;p2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5" name="Google Shape;56505;p2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6" name="Google Shape;56506;p2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7" name="Google Shape;56507;p2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8" name="Google Shape;56508;p2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9" name="Google Shape;56509;p2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0" name="Google Shape;56510;p2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1" name="Google Shape;56511;p2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2" name="Google Shape;56512;p2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3" name="Google Shape;56513;p2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4" name="Google Shape;56514;p2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5" name="Google Shape;56515;p2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6" name="Google Shape;56516;p2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7" name="Google Shape;56517;p2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8" name="Google Shape;56518;p2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9" name="Google Shape;56519;p2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0" name="Google Shape;56520;p2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1" name="Google Shape;56521;p2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2" name="Google Shape;56522;p2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3" name="Google Shape;56523;p2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4" name="Google Shape;56524;p2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5" name="Google Shape;56525;p2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6" name="Google Shape;56526;p2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7" name="Google Shape;56527;p2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8" name="Google Shape;56528;p2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9" name="Google Shape;56529;p2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0" name="Google Shape;56530;p2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1" name="Google Shape;56531;p2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2" name="Google Shape;56532;p2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3" name="Google Shape;56533;p2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4" name="Google Shape;56534;p2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5" name="Google Shape;56535;p2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6" name="Google Shape;56536;p2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7" name="Google Shape;56537;p2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8" name="Google Shape;56538;p2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9" name="Google Shape;56539;p2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0" name="Google Shape;56540;p2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1" name="Google Shape;56541;p2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2" name="Google Shape;56542;p2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3" name="Google Shape;56543;p2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4" name="Google Shape;56544;p2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5" name="Google Shape;56545;p2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6" name="Google Shape;56546;p2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7" name="Google Shape;56547;p2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8" name="Google Shape;56548;p2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9" name="Google Shape;56549;p2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0" name="Google Shape;56550;p2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1" name="Google Shape;56551;p2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2" name="Google Shape;56552;p2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3" name="Google Shape;56553;p2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4" name="Google Shape;56554;p2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5" name="Google Shape;56555;p2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6" name="Google Shape;56556;p2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7" name="Google Shape;56557;p2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8" name="Google Shape;56558;p2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9" name="Google Shape;56559;p2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0" name="Google Shape;56560;p2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1" name="Google Shape;56561;p2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2" name="Google Shape;56562;p2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3" name="Google Shape;56563;p2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4" name="Google Shape;56564;p2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5" name="Google Shape;56565;p2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6" name="Google Shape;56566;p2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7" name="Google Shape;56567;p2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8" name="Google Shape;56568;p2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9" name="Google Shape;56569;p2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0" name="Google Shape;56570;p2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1" name="Google Shape;56571;p2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2" name="Google Shape;56572;p2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3" name="Google Shape;56573;p2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4" name="Google Shape;56574;p2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5" name="Google Shape;56575;p2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6" name="Google Shape;56576;p2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7" name="Google Shape;56577;p2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8" name="Google Shape;56578;p2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9" name="Google Shape;56579;p2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0" name="Google Shape;56580;p2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1" name="Google Shape;56581;p2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2" name="Google Shape;56582;p2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3" name="Google Shape;56583;p2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4" name="Google Shape;56584;p2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5" name="Google Shape;56585;p2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6" name="Google Shape;56586;p2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7" name="Google Shape;56587;p2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8" name="Google Shape;56588;p2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9" name="Google Shape;56589;p2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0" name="Google Shape;56590;p2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1" name="Google Shape;56591;p2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2" name="Google Shape;56592;p2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3" name="Google Shape;56593;p2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4" name="Google Shape;56594;p2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5" name="Google Shape;56595;p2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6" name="Google Shape;56596;p2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7" name="Google Shape;56597;p2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8" name="Google Shape;56598;p2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9" name="Google Shape;56599;p2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0" name="Google Shape;56600;p2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1" name="Google Shape;56601;p2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2" name="Google Shape;56602;p2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56603" name="Google Shape;56603;p23"/>
          <p:cNvSpPr txBox="1">
            <a:spLocks noGrp="1"/>
          </p:cNvSpPr>
          <p:nvPr>
            <p:ph type="title" hasCustomPrompt="1"/>
          </p:nvPr>
        </p:nvSpPr>
        <p:spPr>
          <a:xfrm>
            <a:off x="4380967" y="720000"/>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SzPts val="6200"/>
              <a:buNone/>
              <a:defRPr sz="8000">
                <a:solidFill>
                  <a:schemeClr val="dk1"/>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04" name="Google Shape;56604;p23"/>
          <p:cNvSpPr txBox="1">
            <a:spLocks noGrp="1"/>
          </p:cNvSpPr>
          <p:nvPr>
            <p:ph type="subTitle" idx="1"/>
          </p:nvPr>
        </p:nvSpPr>
        <p:spPr>
          <a:xfrm>
            <a:off x="4380967" y="182440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5" name="Google Shape;56605;p23"/>
          <p:cNvSpPr txBox="1">
            <a:spLocks noGrp="1"/>
          </p:cNvSpPr>
          <p:nvPr>
            <p:ph type="title" idx="2" hasCustomPrompt="1"/>
          </p:nvPr>
        </p:nvSpPr>
        <p:spPr>
          <a:xfrm>
            <a:off x="4380967" y="2579991"/>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6" name="Google Shape;56606;p23"/>
          <p:cNvSpPr txBox="1">
            <a:spLocks noGrp="1"/>
          </p:cNvSpPr>
          <p:nvPr>
            <p:ph type="subTitle" idx="3"/>
          </p:nvPr>
        </p:nvSpPr>
        <p:spPr>
          <a:xfrm>
            <a:off x="4380967" y="368439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7" name="Google Shape;56607;p23"/>
          <p:cNvSpPr txBox="1">
            <a:spLocks noGrp="1"/>
          </p:cNvSpPr>
          <p:nvPr>
            <p:ph type="title" idx="4" hasCustomPrompt="1"/>
          </p:nvPr>
        </p:nvSpPr>
        <p:spPr>
          <a:xfrm>
            <a:off x="4380967" y="4439997"/>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8" name="Google Shape;56608;p23"/>
          <p:cNvSpPr txBox="1">
            <a:spLocks noGrp="1"/>
          </p:cNvSpPr>
          <p:nvPr>
            <p:ph type="subTitle" idx="5"/>
          </p:nvPr>
        </p:nvSpPr>
        <p:spPr>
          <a:xfrm>
            <a:off x="4380967" y="5544400"/>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6920667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Numbers and text">
  <p:cSld name="1_Numbers and text">
    <p:spTree>
      <p:nvGrpSpPr>
        <p:cNvPr id="1" name="Shape 53913"/>
        <p:cNvGrpSpPr/>
        <p:nvPr/>
      </p:nvGrpSpPr>
      <p:grpSpPr>
        <a:xfrm>
          <a:off x="0" y="0"/>
          <a:ext cx="0" cy="0"/>
          <a:chOff x="0" y="0"/>
          <a:chExt cx="0" cy="0"/>
        </a:xfrm>
      </p:grpSpPr>
      <p:grpSp>
        <p:nvGrpSpPr>
          <p:cNvPr id="53914" name="Google Shape;53914;p23"/>
          <p:cNvGrpSpPr/>
          <p:nvPr/>
        </p:nvGrpSpPr>
        <p:grpSpPr>
          <a:xfrm>
            <a:off x="0" y="0"/>
            <a:ext cx="12192000" cy="6858000"/>
            <a:chOff x="0" y="0"/>
            <a:chExt cx="9144000" cy="5143500"/>
          </a:xfrm>
        </p:grpSpPr>
        <p:sp>
          <p:nvSpPr>
            <p:cNvPr id="53915" name="Google Shape;53915;p23"/>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6" name="Google Shape;53916;p23"/>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7" name="Google Shape;53917;p23"/>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8" name="Google Shape;53918;p23"/>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19" name="Google Shape;53919;p23"/>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0" name="Google Shape;53920;p23"/>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1" name="Google Shape;53921;p23"/>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2" name="Google Shape;53922;p23"/>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3" name="Google Shape;53923;p23"/>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4" name="Google Shape;53924;p23"/>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5" name="Google Shape;53925;p23"/>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6" name="Google Shape;53926;p23"/>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7" name="Google Shape;53927;p23"/>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8" name="Google Shape;53928;p23"/>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29" name="Google Shape;53929;p23"/>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0" name="Google Shape;53930;p23"/>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1" name="Google Shape;53931;p23"/>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2" name="Google Shape;53932;p23"/>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3" name="Google Shape;53933;p23"/>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4" name="Google Shape;53934;p23"/>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5" name="Google Shape;53935;p23"/>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6" name="Google Shape;53936;p23"/>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7" name="Google Shape;53937;p23"/>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8" name="Google Shape;53938;p23"/>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39" name="Google Shape;53939;p23"/>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0" name="Google Shape;53940;p23"/>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1" name="Google Shape;53941;p23"/>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2" name="Google Shape;53942;p23"/>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3" name="Google Shape;53943;p23"/>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4" name="Google Shape;53944;p23"/>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5" name="Google Shape;53945;p23"/>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6" name="Google Shape;53946;p23"/>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7" name="Google Shape;53947;p23"/>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8" name="Google Shape;53948;p23"/>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49" name="Google Shape;53949;p23"/>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0" name="Google Shape;53950;p23"/>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1" name="Google Shape;53951;p23"/>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2" name="Google Shape;53952;p23"/>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3" name="Google Shape;53953;p23"/>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4" name="Google Shape;53954;p23"/>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5" name="Google Shape;53955;p23"/>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6" name="Google Shape;53956;p23"/>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7" name="Google Shape;53957;p23"/>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8" name="Google Shape;53958;p23"/>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59" name="Google Shape;53959;p23"/>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0" name="Google Shape;53960;p23"/>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1" name="Google Shape;53961;p23"/>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2" name="Google Shape;53962;p23"/>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3" name="Google Shape;53963;p23"/>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4" name="Google Shape;53964;p23"/>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5" name="Google Shape;53965;p23"/>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6" name="Google Shape;53966;p23"/>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7" name="Google Shape;53967;p23"/>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8" name="Google Shape;53968;p23"/>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69" name="Google Shape;53969;p23"/>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0" name="Google Shape;53970;p23"/>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1" name="Google Shape;53971;p23"/>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2" name="Google Shape;53972;p23"/>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3" name="Google Shape;53973;p23"/>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4" name="Google Shape;53974;p23"/>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5" name="Google Shape;53975;p23"/>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6" name="Google Shape;53976;p23"/>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7" name="Google Shape;53977;p23"/>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8" name="Google Shape;53978;p23"/>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79" name="Google Shape;53979;p23"/>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0" name="Google Shape;53980;p23"/>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1" name="Google Shape;53981;p23"/>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2" name="Google Shape;53982;p23"/>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3" name="Google Shape;53983;p23"/>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4" name="Google Shape;53984;p23"/>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5" name="Google Shape;53985;p23"/>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6" name="Google Shape;53986;p23"/>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7" name="Google Shape;53987;p23"/>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8" name="Google Shape;53988;p23"/>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89" name="Google Shape;53989;p23"/>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0" name="Google Shape;53990;p23"/>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1" name="Google Shape;53991;p23"/>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2" name="Google Shape;53992;p23"/>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3" name="Google Shape;53993;p23"/>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4" name="Google Shape;53994;p23"/>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5" name="Google Shape;53995;p23"/>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6" name="Google Shape;53996;p23"/>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7" name="Google Shape;53997;p23"/>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8" name="Google Shape;53998;p23"/>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3999" name="Google Shape;53999;p23"/>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0" name="Google Shape;54000;p23"/>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1" name="Google Shape;54001;p23"/>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2" name="Google Shape;54002;p23"/>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3" name="Google Shape;54003;p23"/>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4" name="Google Shape;54004;p23"/>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5" name="Google Shape;54005;p23"/>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6" name="Google Shape;54006;p23"/>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7" name="Google Shape;54007;p23"/>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8" name="Google Shape;54008;p23"/>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09" name="Google Shape;54009;p23"/>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0" name="Google Shape;54010;p23"/>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1" name="Google Shape;54011;p23"/>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2" name="Google Shape;54012;p23"/>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3" name="Google Shape;54013;p23"/>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4" name="Google Shape;54014;p23"/>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5" name="Google Shape;54015;p23"/>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6" name="Google Shape;54016;p23"/>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7" name="Google Shape;54017;p23"/>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8" name="Google Shape;54018;p23"/>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19" name="Google Shape;54019;p23"/>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0" name="Google Shape;54020;p23"/>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1" name="Google Shape;54021;p23"/>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2" name="Google Shape;54022;p23"/>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3" name="Google Shape;54023;p23"/>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4" name="Google Shape;54024;p23"/>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5" name="Google Shape;54025;p23"/>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6" name="Google Shape;54026;p23"/>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7" name="Google Shape;54027;p23"/>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8" name="Google Shape;54028;p23"/>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29" name="Google Shape;54029;p23"/>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0" name="Google Shape;54030;p23"/>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1" name="Google Shape;54031;p23"/>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2" name="Google Shape;54032;p23"/>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3" name="Google Shape;54033;p23"/>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4" name="Google Shape;54034;p23"/>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5" name="Google Shape;54035;p23"/>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6" name="Google Shape;54036;p23"/>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7" name="Google Shape;54037;p23"/>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8" name="Google Shape;54038;p23"/>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39" name="Google Shape;54039;p23"/>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0" name="Google Shape;54040;p23"/>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1" name="Google Shape;54041;p23"/>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2" name="Google Shape;54042;p23"/>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3" name="Google Shape;54043;p23"/>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4" name="Google Shape;54044;p23"/>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5" name="Google Shape;54045;p23"/>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6" name="Google Shape;54046;p23"/>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7" name="Google Shape;54047;p23"/>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8" name="Google Shape;54048;p23"/>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49" name="Google Shape;54049;p23"/>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0" name="Google Shape;54050;p23"/>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1" name="Google Shape;54051;p23"/>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2" name="Google Shape;54052;p23"/>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3" name="Google Shape;54053;p23"/>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4" name="Google Shape;54054;p23"/>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5" name="Google Shape;54055;p23"/>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6" name="Google Shape;54056;p23"/>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7" name="Google Shape;54057;p23"/>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8" name="Google Shape;54058;p23"/>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59" name="Google Shape;54059;p23"/>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0" name="Google Shape;54060;p23"/>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1" name="Google Shape;54061;p23"/>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2" name="Google Shape;54062;p23"/>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3" name="Google Shape;54063;p23"/>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4" name="Google Shape;54064;p23"/>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5" name="Google Shape;54065;p23"/>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6" name="Google Shape;54066;p23"/>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7" name="Google Shape;54067;p23"/>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8" name="Google Shape;54068;p23"/>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69" name="Google Shape;54069;p23"/>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0" name="Google Shape;54070;p23"/>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1" name="Google Shape;54071;p23"/>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2" name="Google Shape;54072;p23"/>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3" name="Google Shape;54073;p23"/>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4" name="Google Shape;54074;p23"/>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5" name="Google Shape;54075;p23"/>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6" name="Google Shape;54076;p23"/>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7" name="Google Shape;54077;p23"/>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8" name="Google Shape;54078;p23"/>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79" name="Google Shape;54079;p23"/>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0" name="Google Shape;54080;p23"/>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1" name="Google Shape;54081;p23"/>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2" name="Google Shape;54082;p23"/>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3" name="Google Shape;54083;p23"/>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4" name="Google Shape;54084;p23"/>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5" name="Google Shape;54085;p23"/>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6" name="Google Shape;54086;p23"/>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7" name="Google Shape;54087;p23"/>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8" name="Google Shape;54088;p23"/>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89" name="Google Shape;54089;p23"/>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0" name="Google Shape;54090;p23"/>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1" name="Google Shape;54091;p23"/>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2" name="Google Shape;54092;p23"/>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3" name="Google Shape;54093;p23"/>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4" name="Google Shape;54094;p23"/>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5" name="Google Shape;54095;p23"/>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6" name="Google Shape;54096;p23"/>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7" name="Google Shape;54097;p23"/>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8" name="Google Shape;54098;p23"/>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099" name="Google Shape;54099;p23"/>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0" name="Google Shape;54100;p23"/>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1" name="Google Shape;54101;p23"/>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2" name="Google Shape;54102;p23"/>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3" name="Google Shape;54103;p23"/>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4" name="Google Shape;54104;p23"/>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5" name="Google Shape;54105;p23"/>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6" name="Google Shape;54106;p23"/>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7" name="Google Shape;54107;p23"/>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8" name="Google Shape;54108;p23"/>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09" name="Google Shape;54109;p23"/>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0" name="Google Shape;54110;p23"/>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1" name="Google Shape;54111;p23"/>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2" name="Google Shape;54112;p23"/>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3" name="Google Shape;54113;p23"/>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4" name="Google Shape;54114;p23"/>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5" name="Google Shape;54115;p23"/>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6" name="Google Shape;54116;p23"/>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7" name="Google Shape;54117;p23"/>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8" name="Google Shape;54118;p23"/>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19" name="Google Shape;54119;p23"/>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0" name="Google Shape;54120;p23"/>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1" name="Google Shape;54121;p23"/>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2" name="Google Shape;54122;p23"/>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3" name="Google Shape;54123;p23"/>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4" name="Google Shape;54124;p23"/>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5" name="Google Shape;54125;p23"/>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6" name="Google Shape;54126;p23"/>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7" name="Google Shape;54127;p23"/>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8" name="Google Shape;54128;p23"/>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29" name="Google Shape;54129;p23"/>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0" name="Google Shape;54130;p23"/>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1" name="Google Shape;54131;p23"/>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2" name="Google Shape;54132;p23"/>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3" name="Google Shape;54133;p23"/>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4" name="Google Shape;54134;p23"/>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5" name="Google Shape;54135;p23"/>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6" name="Google Shape;54136;p23"/>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7" name="Google Shape;54137;p23"/>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8" name="Google Shape;54138;p23"/>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39" name="Google Shape;54139;p23"/>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0" name="Google Shape;54140;p23"/>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1" name="Google Shape;54141;p23"/>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2" name="Google Shape;54142;p23"/>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3" name="Google Shape;54143;p23"/>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4" name="Google Shape;54144;p23"/>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5" name="Google Shape;54145;p23"/>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6" name="Google Shape;54146;p23"/>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7" name="Google Shape;54147;p23"/>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8" name="Google Shape;54148;p23"/>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49" name="Google Shape;54149;p23"/>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0" name="Google Shape;54150;p23"/>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1" name="Google Shape;54151;p23"/>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2" name="Google Shape;54152;p23"/>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3" name="Google Shape;54153;p23"/>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4" name="Google Shape;54154;p23"/>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5" name="Google Shape;54155;p23"/>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6" name="Google Shape;54156;p23"/>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7" name="Google Shape;54157;p23"/>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8" name="Google Shape;54158;p23"/>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59" name="Google Shape;54159;p23"/>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0" name="Google Shape;54160;p23"/>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1" name="Google Shape;54161;p23"/>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2" name="Google Shape;54162;p23"/>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3" name="Google Shape;54163;p23"/>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4" name="Google Shape;54164;p23"/>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5" name="Google Shape;54165;p23"/>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6" name="Google Shape;54166;p23"/>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7" name="Google Shape;54167;p23"/>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8" name="Google Shape;54168;p23"/>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69" name="Google Shape;54169;p23"/>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0" name="Google Shape;54170;p23"/>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1" name="Google Shape;54171;p23"/>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2" name="Google Shape;54172;p23"/>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3" name="Google Shape;54173;p23"/>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4" name="Google Shape;54174;p23"/>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5" name="Google Shape;54175;p23"/>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6" name="Google Shape;54176;p23"/>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7" name="Google Shape;54177;p23"/>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8" name="Google Shape;54178;p23"/>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79" name="Google Shape;54179;p23"/>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0" name="Google Shape;54180;p23"/>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1" name="Google Shape;54181;p23"/>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2" name="Google Shape;54182;p23"/>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3" name="Google Shape;54183;p23"/>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4" name="Google Shape;54184;p23"/>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5" name="Google Shape;54185;p23"/>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6" name="Google Shape;54186;p23"/>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7" name="Google Shape;54187;p23"/>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8" name="Google Shape;54188;p23"/>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89" name="Google Shape;54189;p23"/>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0" name="Google Shape;54190;p23"/>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1" name="Google Shape;54191;p23"/>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2" name="Google Shape;54192;p23"/>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3" name="Google Shape;54193;p23"/>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4" name="Google Shape;54194;p23"/>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5" name="Google Shape;54195;p23"/>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6" name="Google Shape;54196;p23"/>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7" name="Google Shape;54197;p23"/>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8" name="Google Shape;54198;p23"/>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199" name="Google Shape;54199;p23"/>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0" name="Google Shape;54200;p23"/>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1" name="Google Shape;54201;p23"/>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2" name="Google Shape;54202;p23"/>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3" name="Google Shape;54203;p23"/>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4" name="Google Shape;54204;p23"/>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5" name="Google Shape;54205;p23"/>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6" name="Google Shape;54206;p23"/>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7" name="Google Shape;54207;p23"/>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8" name="Google Shape;54208;p23"/>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09" name="Google Shape;54209;p23"/>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0" name="Google Shape;54210;p23"/>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1" name="Google Shape;54211;p23"/>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2" name="Google Shape;54212;p23"/>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3" name="Google Shape;54213;p23"/>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4" name="Google Shape;54214;p23"/>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5" name="Google Shape;54215;p23"/>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6" name="Google Shape;54216;p23"/>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7" name="Google Shape;54217;p23"/>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8" name="Google Shape;54218;p23"/>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19" name="Google Shape;54219;p23"/>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0" name="Google Shape;54220;p23"/>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1" name="Google Shape;54221;p23"/>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2" name="Google Shape;54222;p23"/>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3" name="Google Shape;54223;p23"/>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4" name="Google Shape;54224;p23"/>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5" name="Google Shape;54225;p23"/>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6" name="Google Shape;54226;p23"/>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7" name="Google Shape;54227;p23"/>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8" name="Google Shape;54228;p23"/>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29" name="Google Shape;54229;p23"/>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0" name="Google Shape;54230;p23"/>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1" name="Google Shape;54231;p23"/>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2" name="Google Shape;54232;p23"/>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3" name="Google Shape;54233;p23"/>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4" name="Google Shape;54234;p23"/>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5" name="Google Shape;54235;p23"/>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6" name="Google Shape;54236;p23"/>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7" name="Google Shape;54237;p23"/>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8" name="Google Shape;54238;p23"/>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39" name="Google Shape;54239;p23"/>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0" name="Google Shape;54240;p23"/>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1" name="Google Shape;54241;p23"/>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2" name="Google Shape;54242;p23"/>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3" name="Google Shape;54243;p23"/>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4" name="Google Shape;54244;p23"/>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5" name="Google Shape;54245;p23"/>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6" name="Google Shape;54246;p23"/>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7" name="Google Shape;54247;p23"/>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8" name="Google Shape;54248;p23"/>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49" name="Google Shape;54249;p23"/>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0" name="Google Shape;54250;p23"/>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1" name="Google Shape;54251;p23"/>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2" name="Google Shape;54252;p23"/>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3" name="Google Shape;54253;p23"/>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4" name="Google Shape;54254;p23"/>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5" name="Google Shape;54255;p23"/>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6" name="Google Shape;54256;p23"/>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7" name="Google Shape;54257;p23"/>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8" name="Google Shape;54258;p23"/>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59" name="Google Shape;54259;p23"/>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0" name="Google Shape;54260;p23"/>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1" name="Google Shape;54261;p23"/>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2" name="Google Shape;54262;p23"/>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3" name="Google Shape;54263;p23"/>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4" name="Google Shape;54264;p23"/>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5" name="Google Shape;54265;p23"/>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6" name="Google Shape;54266;p23"/>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7" name="Google Shape;54267;p23"/>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8" name="Google Shape;54268;p23"/>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69" name="Google Shape;54269;p23"/>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0" name="Google Shape;54270;p23"/>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1" name="Google Shape;54271;p23"/>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2" name="Google Shape;54272;p23"/>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3" name="Google Shape;54273;p23"/>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4" name="Google Shape;54274;p23"/>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5" name="Google Shape;54275;p23"/>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6" name="Google Shape;54276;p23"/>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7" name="Google Shape;54277;p23"/>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8" name="Google Shape;54278;p23"/>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79" name="Google Shape;54279;p23"/>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0" name="Google Shape;54280;p23"/>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1" name="Google Shape;54281;p23"/>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2" name="Google Shape;54282;p23"/>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3" name="Google Shape;54283;p23"/>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4" name="Google Shape;54284;p23"/>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5" name="Google Shape;54285;p23"/>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6" name="Google Shape;54286;p23"/>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7" name="Google Shape;54287;p23"/>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8" name="Google Shape;54288;p23"/>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89" name="Google Shape;54289;p23"/>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0" name="Google Shape;54290;p23"/>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1" name="Google Shape;54291;p23"/>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2" name="Google Shape;54292;p23"/>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3" name="Google Shape;54293;p23"/>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4" name="Google Shape;54294;p23"/>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5" name="Google Shape;54295;p23"/>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6" name="Google Shape;54296;p23"/>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7" name="Google Shape;54297;p23"/>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8" name="Google Shape;54298;p23"/>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299" name="Google Shape;54299;p23"/>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0" name="Google Shape;54300;p23"/>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1" name="Google Shape;54301;p23"/>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2" name="Google Shape;54302;p23"/>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3" name="Google Shape;54303;p23"/>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4" name="Google Shape;54304;p23"/>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5" name="Google Shape;54305;p23"/>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6" name="Google Shape;54306;p23"/>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7" name="Google Shape;54307;p23"/>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8" name="Google Shape;54308;p23"/>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09" name="Google Shape;54309;p23"/>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0" name="Google Shape;54310;p23"/>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1" name="Google Shape;54311;p23"/>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2" name="Google Shape;54312;p23"/>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3" name="Google Shape;54313;p23"/>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4" name="Google Shape;54314;p23"/>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5" name="Google Shape;54315;p23"/>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6" name="Google Shape;54316;p23"/>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7" name="Google Shape;54317;p23"/>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8" name="Google Shape;54318;p23"/>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19" name="Google Shape;54319;p23"/>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0" name="Google Shape;54320;p23"/>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1" name="Google Shape;54321;p23"/>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2" name="Google Shape;54322;p23"/>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3" name="Google Shape;54323;p23"/>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4" name="Google Shape;54324;p23"/>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5" name="Google Shape;54325;p23"/>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6" name="Google Shape;54326;p23"/>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7" name="Google Shape;54327;p23"/>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8" name="Google Shape;54328;p23"/>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29" name="Google Shape;54329;p23"/>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0" name="Google Shape;54330;p23"/>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1" name="Google Shape;54331;p23"/>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2" name="Google Shape;54332;p23"/>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3" name="Google Shape;54333;p23"/>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4" name="Google Shape;54334;p23"/>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5" name="Google Shape;54335;p23"/>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6" name="Google Shape;54336;p23"/>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7" name="Google Shape;54337;p23"/>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8" name="Google Shape;54338;p23"/>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39" name="Google Shape;54339;p23"/>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0" name="Google Shape;54340;p23"/>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1" name="Google Shape;54341;p23"/>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2" name="Google Shape;54342;p23"/>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3" name="Google Shape;54343;p23"/>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4" name="Google Shape;54344;p23"/>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5" name="Google Shape;54345;p23"/>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6" name="Google Shape;54346;p23"/>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7" name="Google Shape;54347;p23"/>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8" name="Google Shape;54348;p23"/>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49" name="Google Shape;54349;p23"/>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0" name="Google Shape;54350;p23"/>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1" name="Google Shape;54351;p23"/>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2" name="Google Shape;54352;p23"/>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3" name="Google Shape;54353;p23"/>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4" name="Google Shape;54354;p23"/>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5" name="Google Shape;54355;p23"/>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6" name="Google Shape;54356;p23"/>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7" name="Google Shape;54357;p23"/>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8" name="Google Shape;54358;p23"/>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59" name="Google Shape;54359;p23"/>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0" name="Google Shape;54360;p23"/>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1" name="Google Shape;54361;p23"/>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2" name="Google Shape;54362;p23"/>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3" name="Google Shape;54363;p23"/>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4" name="Google Shape;54364;p23"/>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5" name="Google Shape;54365;p23"/>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6" name="Google Shape;54366;p23"/>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7" name="Google Shape;54367;p23"/>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8" name="Google Shape;54368;p23"/>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69" name="Google Shape;54369;p23"/>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0" name="Google Shape;54370;p23"/>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1" name="Google Shape;54371;p23"/>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2" name="Google Shape;54372;p23"/>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3" name="Google Shape;54373;p23"/>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4" name="Google Shape;54374;p23"/>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5" name="Google Shape;54375;p23"/>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6" name="Google Shape;54376;p23"/>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7" name="Google Shape;54377;p23"/>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8" name="Google Shape;54378;p23"/>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79" name="Google Shape;54379;p23"/>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0" name="Google Shape;54380;p23"/>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1" name="Google Shape;54381;p23"/>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2" name="Google Shape;54382;p23"/>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3" name="Google Shape;54383;p23"/>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4" name="Google Shape;54384;p23"/>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5" name="Google Shape;54385;p23"/>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6" name="Google Shape;54386;p23"/>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7" name="Google Shape;54387;p23"/>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8" name="Google Shape;54388;p23"/>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89" name="Google Shape;54389;p23"/>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0" name="Google Shape;54390;p23"/>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1" name="Google Shape;54391;p23"/>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2" name="Google Shape;54392;p23"/>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3" name="Google Shape;54393;p23"/>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4" name="Google Shape;54394;p23"/>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5" name="Google Shape;54395;p23"/>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6" name="Google Shape;54396;p23"/>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7" name="Google Shape;54397;p23"/>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8" name="Google Shape;54398;p23"/>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399" name="Google Shape;54399;p23"/>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0" name="Google Shape;54400;p23"/>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1" name="Google Shape;54401;p23"/>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2" name="Google Shape;54402;p23"/>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3" name="Google Shape;54403;p23"/>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4" name="Google Shape;54404;p23"/>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5" name="Google Shape;54405;p23"/>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6" name="Google Shape;54406;p23"/>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7" name="Google Shape;54407;p23"/>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8" name="Google Shape;54408;p23"/>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09" name="Google Shape;54409;p23"/>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0" name="Google Shape;54410;p23"/>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1" name="Google Shape;54411;p23"/>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2" name="Google Shape;54412;p23"/>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3" name="Google Shape;54413;p23"/>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4" name="Google Shape;54414;p23"/>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5" name="Google Shape;54415;p23"/>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6" name="Google Shape;54416;p23"/>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7" name="Google Shape;54417;p23"/>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8" name="Google Shape;54418;p23"/>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19" name="Google Shape;54419;p23"/>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0" name="Google Shape;54420;p23"/>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1" name="Google Shape;54421;p23"/>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2" name="Google Shape;54422;p23"/>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3" name="Google Shape;54423;p23"/>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4" name="Google Shape;54424;p23"/>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5" name="Google Shape;54425;p23"/>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6" name="Google Shape;54426;p23"/>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7" name="Google Shape;54427;p23"/>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8" name="Google Shape;54428;p23"/>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29" name="Google Shape;54429;p23"/>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0" name="Google Shape;54430;p23"/>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1" name="Google Shape;54431;p23"/>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2" name="Google Shape;54432;p23"/>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3" name="Google Shape;54433;p23"/>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4" name="Google Shape;54434;p23"/>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5" name="Google Shape;54435;p23"/>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6" name="Google Shape;54436;p23"/>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7" name="Google Shape;54437;p23"/>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8" name="Google Shape;54438;p23"/>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39" name="Google Shape;54439;p23"/>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0" name="Google Shape;54440;p23"/>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1" name="Google Shape;54441;p23"/>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2" name="Google Shape;54442;p23"/>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3" name="Google Shape;54443;p23"/>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4" name="Google Shape;54444;p23"/>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5" name="Google Shape;54445;p23"/>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6" name="Google Shape;54446;p23"/>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7" name="Google Shape;54447;p23"/>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8" name="Google Shape;54448;p23"/>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49" name="Google Shape;54449;p23"/>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0" name="Google Shape;54450;p23"/>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1" name="Google Shape;54451;p23"/>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2" name="Google Shape;54452;p23"/>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3" name="Google Shape;54453;p23"/>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4" name="Google Shape;54454;p23"/>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5" name="Google Shape;54455;p23"/>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6" name="Google Shape;54456;p23"/>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7" name="Google Shape;54457;p23"/>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8" name="Google Shape;54458;p23"/>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59" name="Google Shape;54459;p23"/>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0" name="Google Shape;54460;p23"/>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1" name="Google Shape;54461;p23"/>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2" name="Google Shape;54462;p23"/>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3" name="Google Shape;54463;p23"/>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4" name="Google Shape;54464;p23"/>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5" name="Google Shape;54465;p23"/>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6" name="Google Shape;54466;p23"/>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7" name="Google Shape;54467;p23"/>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8" name="Google Shape;54468;p23"/>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69" name="Google Shape;54469;p23"/>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0" name="Google Shape;54470;p23"/>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1" name="Google Shape;54471;p23"/>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2" name="Google Shape;54472;p23"/>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3" name="Google Shape;54473;p23"/>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4" name="Google Shape;54474;p23"/>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5" name="Google Shape;54475;p23"/>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6" name="Google Shape;54476;p23"/>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7" name="Google Shape;54477;p23"/>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8" name="Google Shape;54478;p23"/>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79" name="Google Shape;54479;p23"/>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0" name="Google Shape;54480;p23"/>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1" name="Google Shape;54481;p23"/>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2" name="Google Shape;54482;p23"/>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3" name="Google Shape;54483;p23"/>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4" name="Google Shape;54484;p23"/>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5" name="Google Shape;54485;p23"/>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6" name="Google Shape;54486;p23"/>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7" name="Google Shape;54487;p23"/>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8" name="Google Shape;54488;p23"/>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89" name="Google Shape;54489;p23"/>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0" name="Google Shape;54490;p23"/>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1" name="Google Shape;54491;p23"/>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2" name="Google Shape;54492;p23"/>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3" name="Google Shape;54493;p23"/>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4" name="Google Shape;54494;p23"/>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5" name="Google Shape;54495;p23"/>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6" name="Google Shape;54496;p23"/>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7" name="Google Shape;54497;p23"/>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8" name="Google Shape;54498;p23"/>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499" name="Google Shape;54499;p23"/>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0" name="Google Shape;54500;p23"/>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1" name="Google Shape;54501;p23"/>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2" name="Google Shape;54502;p23"/>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3" name="Google Shape;54503;p23"/>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4" name="Google Shape;54504;p23"/>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5" name="Google Shape;54505;p23"/>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6" name="Google Shape;54506;p23"/>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7" name="Google Shape;54507;p23"/>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8" name="Google Shape;54508;p23"/>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09" name="Google Shape;54509;p23"/>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0" name="Google Shape;54510;p23"/>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1" name="Google Shape;54511;p23"/>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2" name="Google Shape;54512;p23"/>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3" name="Google Shape;54513;p23"/>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4" name="Google Shape;54514;p23"/>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5" name="Google Shape;54515;p23"/>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6" name="Google Shape;54516;p23"/>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7" name="Google Shape;54517;p23"/>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8" name="Google Shape;54518;p23"/>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19" name="Google Shape;54519;p23"/>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0" name="Google Shape;54520;p23"/>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1" name="Google Shape;54521;p23"/>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2" name="Google Shape;54522;p23"/>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3" name="Google Shape;54523;p23"/>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4" name="Google Shape;54524;p23"/>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5" name="Google Shape;54525;p23"/>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6" name="Google Shape;54526;p23"/>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7" name="Google Shape;54527;p23"/>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8" name="Google Shape;54528;p23"/>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29" name="Google Shape;54529;p23"/>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0" name="Google Shape;54530;p23"/>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1" name="Google Shape;54531;p23"/>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2" name="Google Shape;54532;p23"/>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3" name="Google Shape;54533;p23"/>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4" name="Google Shape;54534;p23"/>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5" name="Google Shape;54535;p23"/>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6" name="Google Shape;54536;p23"/>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7" name="Google Shape;54537;p23"/>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8" name="Google Shape;54538;p23"/>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39" name="Google Shape;54539;p23"/>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0" name="Google Shape;54540;p23"/>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1" name="Google Shape;54541;p23"/>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2" name="Google Shape;54542;p23"/>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3" name="Google Shape;54543;p23"/>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4" name="Google Shape;54544;p23"/>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5" name="Google Shape;54545;p23"/>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6" name="Google Shape;54546;p23"/>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7" name="Google Shape;54547;p23"/>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8" name="Google Shape;54548;p23"/>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49" name="Google Shape;54549;p23"/>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0" name="Google Shape;54550;p23"/>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1" name="Google Shape;54551;p23"/>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2" name="Google Shape;54552;p23"/>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3" name="Google Shape;54553;p23"/>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4" name="Google Shape;54554;p23"/>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5" name="Google Shape;54555;p23"/>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6" name="Google Shape;54556;p23"/>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7" name="Google Shape;54557;p23"/>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8" name="Google Shape;54558;p23"/>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59" name="Google Shape;54559;p23"/>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0" name="Google Shape;54560;p23"/>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1" name="Google Shape;54561;p23"/>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2" name="Google Shape;54562;p23"/>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3" name="Google Shape;54563;p23"/>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4" name="Google Shape;54564;p23"/>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5" name="Google Shape;54565;p23"/>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6" name="Google Shape;54566;p23"/>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7" name="Google Shape;54567;p23"/>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8" name="Google Shape;54568;p23"/>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69" name="Google Shape;54569;p23"/>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0" name="Google Shape;54570;p23"/>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1" name="Google Shape;54571;p23"/>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2" name="Google Shape;54572;p23"/>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3" name="Google Shape;54573;p23"/>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4" name="Google Shape;54574;p23"/>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5" name="Google Shape;54575;p23"/>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6" name="Google Shape;54576;p23"/>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7" name="Google Shape;54577;p23"/>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8" name="Google Shape;54578;p23"/>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79" name="Google Shape;54579;p23"/>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0" name="Google Shape;54580;p23"/>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1" name="Google Shape;54581;p23"/>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2" name="Google Shape;54582;p23"/>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3" name="Google Shape;54583;p23"/>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4" name="Google Shape;54584;p23"/>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5" name="Google Shape;54585;p23"/>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6" name="Google Shape;54586;p23"/>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7" name="Google Shape;54587;p23"/>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8" name="Google Shape;54588;p23"/>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89" name="Google Shape;54589;p23"/>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0" name="Google Shape;54590;p23"/>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1" name="Google Shape;54591;p23"/>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2" name="Google Shape;54592;p23"/>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3" name="Google Shape;54593;p23"/>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4" name="Google Shape;54594;p23"/>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5" name="Google Shape;54595;p23"/>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6" name="Google Shape;54596;p23"/>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7" name="Google Shape;54597;p23"/>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8" name="Google Shape;54598;p23"/>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599" name="Google Shape;54599;p23"/>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0" name="Google Shape;54600;p23"/>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1" name="Google Shape;54601;p23"/>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2" name="Google Shape;54602;p23"/>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3" name="Google Shape;54603;p23"/>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4" name="Google Shape;54604;p23"/>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5" name="Google Shape;54605;p23"/>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6" name="Google Shape;54606;p23"/>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7" name="Google Shape;54607;p23"/>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8" name="Google Shape;54608;p23"/>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09" name="Google Shape;54609;p23"/>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0" name="Google Shape;54610;p23"/>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1" name="Google Shape;54611;p23"/>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2" name="Google Shape;54612;p23"/>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3" name="Google Shape;54613;p23"/>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4" name="Google Shape;54614;p23"/>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5" name="Google Shape;54615;p23"/>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6" name="Google Shape;54616;p23"/>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7" name="Google Shape;54617;p23"/>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8" name="Google Shape;54618;p23"/>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19" name="Google Shape;54619;p23"/>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0" name="Google Shape;54620;p23"/>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1" name="Google Shape;54621;p23"/>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2" name="Google Shape;54622;p23"/>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3" name="Google Shape;54623;p23"/>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4" name="Google Shape;54624;p23"/>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5" name="Google Shape;54625;p23"/>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6" name="Google Shape;54626;p23"/>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7" name="Google Shape;54627;p23"/>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8" name="Google Shape;54628;p23"/>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29" name="Google Shape;54629;p23"/>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0" name="Google Shape;54630;p23"/>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1" name="Google Shape;54631;p23"/>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2" name="Google Shape;54632;p23"/>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3" name="Google Shape;54633;p23"/>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4" name="Google Shape;54634;p23"/>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5" name="Google Shape;54635;p23"/>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6" name="Google Shape;54636;p23"/>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7" name="Google Shape;54637;p23"/>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8" name="Google Shape;54638;p23"/>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39" name="Google Shape;54639;p23"/>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0" name="Google Shape;54640;p23"/>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1" name="Google Shape;54641;p23"/>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2" name="Google Shape;54642;p23"/>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3" name="Google Shape;54643;p23"/>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4" name="Google Shape;54644;p23"/>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5" name="Google Shape;54645;p23"/>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6" name="Google Shape;54646;p23"/>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7" name="Google Shape;54647;p23"/>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8" name="Google Shape;54648;p23"/>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49" name="Google Shape;54649;p23"/>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0" name="Google Shape;54650;p23"/>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1" name="Google Shape;54651;p23"/>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2" name="Google Shape;54652;p23"/>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3" name="Google Shape;54653;p23"/>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4" name="Google Shape;54654;p23"/>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5" name="Google Shape;54655;p23"/>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6" name="Google Shape;54656;p23"/>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7" name="Google Shape;54657;p23"/>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8" name="Google Shape;54658;p23"/>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59" name="Google Shape;54659;p23"/>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0" name="Google Shape;54660;p23"/>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1" name="Google Shape;54661;p23"/>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2" name="Google Shape;54662;p23"/>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3" name="Google Shape;54663;p23"/>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4" name="Google Shape;54664;p23"/>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5" name="Google Shape;54665;p23"/>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6" name="Google Shape;54666;p23"/>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7" name="Google Shape;54667;p23"/>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8" name="Google Shape;54668;p23"/>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69" name="Google Shape;54669;p23"/>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0" name="Google Shape;54670;p23"/>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1" name="Google Shape;54671;p23"/>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2" name="Google Shape;54672;p23"/>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3" name="Google Shape;54673;p23"/>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4" name="Google Shape;54674;p23"/>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5" name="Google Shape;54675;p23"/>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6" name="Google Shape;54676;p23"/>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7" name="Google Shape;54677;p23"/>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8" name="Google Shape;54678;p23"/>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79" name="Google Shape;54679;p23"/>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0" name="Google Shape;54680;p23"/>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1" name="Google Shape;54681;p23"/>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2" name="Google Shape;54682;p23"/>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3" name="Google Shape;54683;p23"/>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4" name="Google Shape;54684;p23"/>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5" name="Google Shape;54685;p23"/>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6" name="Google Shape;54686;p23"/>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7" name="Google Shape;54687;p23"/>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8" name="Google Shape;54688;p23"/>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89" name="Google Shape;54689;p23"/>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0" name="Google Shape;54690;p23"/>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1" name="Google Shape;54691;p23"/>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2" name="Google Shape;54692;p23"/>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3" name="Google Shape;54693;p23"/>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4" name="Google Shape;54694;p23"/>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5" name="Google Shape;54695;p23"/>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6" name="Google Shape;54696;p23"/>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7" name="Google Shape;54697;p23"/>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8" name="Google Shape;54698;p23"/>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699" name="Google Shape;54699;p23"/>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0" name="Google Shape;54700;p23"/>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1" name="Google Shape;54701;p23"/>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2" name="Google Shape;54702;p23"/>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3" name="Google Shape;54703;p23"/>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4" name="Google Shape;54704;p23"/>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5" name="Google Shape;54705;p23"/>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6" name="Google Shape;54706;p23"/>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7" name="Google Shape;54707;p23"/>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8" name="Google Shape;54708;p23"/>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09" name="Google Shape;54709;p23"/>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0" name="Google Shape;54710;p23"/>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1" name="Google Shape;54711;p23"/>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2" name="Google Shape;54712;p23"/>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3" name="Google Shape;54713;p23"/>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4" name="Google Shape;54714;p23"/>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5" name="Google Shape;54715;p23"/>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6" name="Google Shape;54716;p23"/>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7" name="Google Shape;54717;p23"/>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8" name="Google Shape;54718;p23"/>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19" name="Google Shape;54719;p23"/>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0" name="Google Shape;54720;p23"/>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1" name="Google Shape;54721;p23"/>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2" name="Google Shape;54722;p23"/>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3" name="Google Shape;54723;p23"/>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4" name="Google Shape;54724;p23"/>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5" name="Google Shape;54725;p23"/>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6" name="Google Shape;54726;p23"/>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7" name="Google Shape;54727;p23"/>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8" name="Google Shape;54728;p23"/>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29" name="Google Shape;54729;p23"/>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0" name="Google Shape;54730;p23"/>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1" name="Google Shape;54731;p23"/>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2" name="Google Shape;54732;p23"/>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3" name="Google Shape;54733;p23"/>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4" name="Google Shape;54734;p23"/>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5" name="Google Shape;54735;p23"/>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6" name="Google Shape;54736;p23"/>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7" name="Google Shape;54737;p23"/>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8" name="Google Shape;54738;p23"/>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39" name="Google Shape;54739;p23"/>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0" name="Google Shape;54740;p23"/>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1" name="Google Shape;54741;p23"/>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2" name="Google Shape;54742;p23"/>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3" name="Google Shape;54743;p23"/>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4" name="Google Shape;54744;p23"/>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5" name="Google Shape;54745;p23"/>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6" name="Google Shape;54746;p23"/>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7" name="Google Shape;54747;p23"/>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8" name="Google Shape;54748;p23"/>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49" name="Google Shape;54749;p23"/>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0" name="Google Shape;54750;p23"/>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1" name="Google Shape;54751;p23"/>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2" name="Google Shape;54752;p23"/>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3" name="Google Shape;54753;p23"/>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4" name="Google Shape;54754;p23"/>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5" name="Google Shape;54755;p23"/>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6" name="Google Shape;54756;p23"/>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7" name="Google Shape;54757;p23"/>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8" name="Google Shape;54758;p23"/>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59" name="Google Shape;54759;p23"/>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0" name="Google Shape;54760;p23"/>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1" name="Google Shape;54761;p23"/>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2" name="Google Shape;54762;p23"/>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3" name="Google Shape;54763;p23"/>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4" name="Google Shape;54764;p23"/>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5" name="Google Shape;54765;p23"/>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6" name="Google Shape;54766;p23"/>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7" name="Google Shape;54767;p23"/>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8" name="Google Shape;54768;p23"/>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69" name="Google Shape;54769;p23"/>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0" name="Google Shape;54770;p23"/>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1" name="Google Shape;54771;p23"/>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2" name="Google Shape;54772;p23"/>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3" name="Google Shape;54773;p23"/>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4" name="Google Shape;54774;p23"/>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5" name="Google Shape;54775;p23"/>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6" name="Google Shape;54776;p23"/>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7" name="Google Shape;54777;p23"/>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8" name="Google Shape;54778;p23"/>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79" name="Google Shape;54779;p23"/>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0" name="Google Shape;54780;p23"/>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1" name="Google Shape;54781;p23"/>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2" name="Google Shape;54782;p23"/>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3" name="Google Shape;54783;p23"/>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4" name="Google Shape;54784;p23"/>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5" name="Google Shape;54785;p23"/>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6" name="Google Shape;54786;p23"/>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7" name="Google Shape;54787;p23"/>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8" name="Google Shape;54788;p23"/>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89" name="Google Shape;54789;p23"/>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0" name="Google Shape;54790;p23"/>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1" name="Google Shape;54791;p23"/>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2" name="Google Shape;54792;p23"/>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3" name="Google Shape;54793;p23"/>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4" name="Google Shape;54794;p23"/>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5" name="Google Shape;54795;p23"/>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6" name="Google Shape;54796;p23"/>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7" name="Google Shape;54797;p23"/>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8" name="Google Shape;54798;p23"/>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799" name="Google Shape;54799;p23"/>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0" name="Google Shape;54800;p23"/>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1" name="Google Shape;54801;p23"/>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2" name="Google Shape;54802;p23"/>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3" name="Google Shape;54803;p23"/>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4" name="Google Shape;54804;p23"/>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5" name="Google Shape;54805;p23"/>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6" name="Google Shape;54806;p23"/>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7" name="Google Shape;54807;p23"/>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8" name="Google Shape;54808;p23"/>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09" name="Google Shape;54809;p23"/>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0" name="Google Shape;54810;p23"/>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1" name="Google Shape;54811;p23"/>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2" name="Google Shape;54812;p23"/>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3" name="Google Shape;54813;p23"/>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4" name="Google Shape;54814;p23"/>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5" name="Google Shape;54815;p23"/>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6" name="Google Shape;54816;p23"/>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7" name="Google Shape;54817;p23"/>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8" name="Google Shape;54818;p23"/>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19" name="Google Shape;54819;p23"/>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0" name="Google Shape;54820;p23"/>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1" name="Google Shape;54821;p23"/>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2" name="Google Shape;54822;p23"/>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3" name="Google Shape;54823;p23"/>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4" name="Google Shape;54824;p23"/>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5" name="Google Shape;54825;p23"/>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6" name="Google Shape;54826;p23"/>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7" name="Google Shape;54827;p23"/>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8" name="Google Shape;54828;p23"/>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29" name="Google Shape;54829;p23"/>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0" name="Google Shape;54830;p23"/>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1" name="Google Shape;54831;p23"/>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2" name="Google Shape;54832;p23"/>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3" name="Google Shape;54833;p23"/>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4" name="Google Shape;54834;p23"/>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5" name="Google Shape;54835;p23"/>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6" name="Google Shape;54836;p23"/>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7" name="Google Shape;54837;p23"/>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8" name="Google Shape;54838;p23"/>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39" name="Google Shape;54839;p23"/>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0" name="Google Shape;54840;p23"/>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1" name="Google Shape;54841;p23"/>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2" name="Google Shape;54842;p23"/>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3" name="Google Shape;54843;p23"/>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4" name="Google Shape;54844;p23"/>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5" name="Google Shape;54845;p23"/>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6" name="Google Shape;54846;p23"/>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7" name="Google Shape;54847;p23"/>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8" name="Google Shape;54848;p23"/>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49" name="Google Shape;54849;p23"/>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0" name="Google Shape;54850;p23"/>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1" name="Google Shape;54851;p23"/>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2" name="Google Shape;54852;p23"/>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3" name="Google Shape;54853;p23"/>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4" name="Google Shape;54854;p23"/>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5" name="Google Shape;54855;p23"/>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6" name="Google Shape;54856;p23"/>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7" name="Google Shape;54857;p23"/>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8" name="Google Shape;54858;p23"/>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59" name="Google Shape;54859;p23"/>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0" name="Google Shape;54860;p23"/>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1" name="Google Shape;54861;p23"/>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2" name="Google Shape;54862;p23"/>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3" name="Google Shape;54863;p23"/>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4" name="Google Shape;54864;p23"/>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5" name="Google Shape;54865;p23"/>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6" name="Google Shape;54866;p23"/>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7" name="Google Shape;54867;p23"/>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8" name="Google Shape;54868;p23"/>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69" name="Google Shape;54869;p23"/>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0" name="Google Shape;54870;p23"/>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1" name="Google Shape;54871;p23"/>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2" name="Google Shape;54872;p23"/>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3" name="Google Shape;54873;p23"/>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4" name="Google Shape;54874;p23"/>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5" name="Google Shape;54875;p23"/>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6" name="Google Shape;54876;p23"/>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7" name="Google Shape;54877;p23"/>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8" name="Google Shape;54878;p23"/>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79" name="Google Shape;54879;p23"/>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0" name="Google Shape;54880;p23"/>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1" name="Google Shape;54881;p23"/>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2" name="Google Shape;54882;p23"/>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3" name="Google Shape;54883;p23"/>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4" name="Google Shape;54884;p23"/>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5" name="Google Shape;54885;p23"/>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6" name="Google Shape;54886;p23"/>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7" name="Google Shape;54887;p23"/>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8" name="Google Shape;54888;p23"/>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89" name="Google Shape;54889;p23"/>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0" name="Google Shape;54890;p23"/>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1" name="Google Shape;54891;p23"/>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2" name="Google Shape;54892;p23"/>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3" name="Google Shape;54893;p23"/>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4" name="Google Shape;54894;p23"/>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5" name="Google Shape;54895;p23"/>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6" name="Google Shape;54896;p23"/>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7" name="Google Shape;54897;p23"/>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8" name="Google Shape;54898;p23"/>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899" name="Google Shape;54899;p23"/>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0" name="Google Shape;54900;p23"/>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1" name="Google Shape;54901;p23"/>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2" name="Google Shape;54902;p23"/>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3" name="Google Shape;54903;p23"/>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4" name="Google Shape;54904;p23"/>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5" name="Google Shape;54905;p23"/>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6" name="Google Shape;54906;p23"/>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7" name="Google Shape;54907;p23"/>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8" name="Google Shape;54908;p23"/>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09" name="Google Shape;54909;p23"/>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0" name="Google Shape;54910;p23"/>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1" name="Google Shape;54911;p23"/>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2" name="Google Shape;54912;p23"/>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3" name="Google Shape;54913;p23"/>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4" name="Google Shape;54914;p23"/>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5" name="Google Shape;54915;p23"/>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6" name="Google Shape;54916;p23"/>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7" name="Google Shape;54917;p23"/>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8" name="Google Shape;54918;p23"/>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19" name="Google Shape;54919;p23"/>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0" name="Google Shape;54920;p23"/>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1" name="Google Shape;54921;p23"/>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2" name="Google Shape;54922;p23"/>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3" name="Google Shape;54923;p23"/>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4" name="Google Shape;54924;p23"/>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5" name="Google Shape;54925;p23"/>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6" name="Google Shape;54926;p23"/>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7" name="Google Shape;54927;p23"/>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8" name="Google Shape;54928;p23"/>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29" name="Google Shape;54929;p23"/>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0" name="Google Shape;54930;p23"/>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1" name="Google Shape;54931;p23"/>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2" name="Google Shape;54932;p23"/>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3" name="Google Shape;54933;p23"/>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4" name="Google Shape;54934;p23"/>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5" name="Google Shape;54935;p23"/>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6" name="Google Shape;54936;p23"/>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7" name="Google Shape;54937;p23"/>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8" name="Google Shape;54938;p23"/>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39" name="Google Shape;54939;p23"/>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0" name="Google Shape;54940;p23"/>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1" name="Google Shape;54941;p23"/>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2" name="Google Shape;54942;p23"/>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3" name="Google Shape;54943;p23"/>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4" name="Google Shape;54944;p23"/>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5" name="Google Shape;54945;p23"/>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6" name="Google Shape;54946;p23"/>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7" name="Google Shape;54947;p23"/>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8" name="Google Shape;54948;p23"/>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49" name="Google Shape;54949;p23"/>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0" name="Google Shape;54950;p23"/>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1" name="Google Shape;54951;p23"/>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2" name="Google Shape;54952;p23"/>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3" name="Google Shape;54953;p23"/>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4" name="Google Shape;54954;p23"/>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5" name="Google Shape;54955;p23"/>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6" name="Google Shape;54956;p23"/>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7" name="Google Shape;54957;p23"/>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8" name="Google Shape;54958;p23"/>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59" name="Google Shape;54959;p23"/>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0" name="Google Shape;54960;p23"/>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1" name="Google Shape;54961;p23"/>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2" name="Google Shape;54962;p23"/>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3" name="Google Shape;54963;p23"/>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4" name="Google Shape;54964;p23"/>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5" name="Google Shape;54965;p23"/>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6" name="Google Shape;54966;p23"/>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7" name="Google Shape;54967;p23"/>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8" name="Google Shape;54968;p23"/>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69" name="Google Shape;54969;p23"/>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0" name="Google Shape;54970;p23"/>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1" name="Google Shape;54971;p23"/>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2" name="Google Shape;54972;p23"/>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3" name="Google Shape;54973;p23"/>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4" name="Google Shape;54974;p23"/>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5" name="Google Shape;54975;p23"/>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6" name="Google Shape;54976;p23"/>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7" name="Google Shape;54977;p23"/>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8" name="Google Shape;54978;p23"/>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79" name="Google Shape;54979;p23"/>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0" name="Google Shape;54980;p23"/>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1" name="Google Shape;54981;p23"/>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2" name="Google Shape;54982;p23"/>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3" name="Google Shape;54983;p23"/>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4" name="Google Shape;54984;p23"/>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5" name="Google Shape;54985;p23"/>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6" name="Google Shape;54986;p23"/>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7" name="Google Shape;54987;p23"/>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8" name="Google Shape;54988;p23"/>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89" name="Google Shape;54989;p23"/>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0" name="Google Shape;54990;p23"/>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1" name="Google Shape;54991;p23"/>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2" name="Google Shape;54992;p23"/>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3" name="Google Shape;54993;p23"/>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4" name="Google Shape;54994;p23"/>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5" name="Google Shape;54995;p23"/>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6" name="Google Shape;54996;p23"/>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7" name="Google Shape;54997;p23"/>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8" name="Google Shape;54998;p23"/>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4999" name="Google Shape;54999;p23"/>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0" name="Google Shape;55000;p23"/>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1" name="Google Shape;55001;p23"/>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2" name="Google Shape;55002;p23"/>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3" name="Google Shape;55003;p23"/>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4" name="Google Shape;55004;p23"/>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5" name="Google Shape;55005;p23"/>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6" name="Google Shape;55006;p23"/>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7" name="Google Shape;55007;p23"/>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8" name="Google Shape;55008;p23"/>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09" name="Google Shape;55009;p23"/>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0" name="Google Shape;55010;p23"/>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1" name="Google Shape;55011;p23"/>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2" name="Google Shape;55012;p23"/>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3" name="Google Shape;55013;p23"/>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4" name="Google Shape;55014;p23"/>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5" name="Google Shape;55015;p23"/>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6" name="Google Shape;55016;p23"/>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7" name="Google Shape;55017;p23"/>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8" name="Google Shape;55018;p23"/>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19" name="Google Shape;55019;p23"/>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0" name="Google Shape;55020;p23"/>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1" name="Google Shape;55021;p23"/>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2" name="Google Shape;55022;p23"/>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3" name="Google Shape;55023;p23"/>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4" name="Google Shape;55024;p23"/>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5" name="Google Shape;55025;p23"/>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6" name="Google Shape;55026;p23"/>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7" name="Google Shape;55027;p23"/>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8" name="Google Shape;55028;p23"/>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29" name="Google Shape;55029;p23"/>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0" name="Google Shape;55030;p23"/>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1" name="Google Shape;55031;p23"/>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2" name="Google Shape;55032;p23"/>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3" name="Google Shape;55033;p23"/>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4" name="Google Shape;55034;p23"/>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5" name="Google Shape;55035;p23"/>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6" name="Google Shape;55036;p23"/>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7" name="Google Shape;55037;p23"/>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8" name="Google Shape;55038;p23"/>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39" name="Google Shape;55039;p23"/>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0" name="Google Shape;55040;p23"/>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1" name="Google Shape;55041;p23"/>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2" name="Google Shape;55042;p23"/>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3" name="Google Shape;55043;p23"/>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4" name="Google Shape;55044;p23"/>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5" name="Google Shape;55045;p23"/>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6" name="Google Shape;55046;p23"/>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7" name="Google Shape;55047;p23"/>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8" name="Google Shape;55048;p23"/>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49" name="Google Shape;55049;p23"/>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0" name="Google Shape;55050;p23"/>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1" name="Google Shape;55051;p23"/>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2" name="Google Shape;55052;p23"/>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3" name="Google Shape;55053;p23"/>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4" name="Google Shape;55054;p23"/>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5" name="Google Shape;55055;p23"/>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6" name="Google Shape;55056;p23"/>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7" name="Google Shape;55057;p23"/>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8" name="Google Shape;55058;p23"/>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59" name="Google Shape;55059;p23"/>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0" name="Google Shape;55060;p23"/>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1" name="Google Shape;55061;p23"/>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2" name="Google Shape;55062;p23"/>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3" name="Google Shape;55063;p23"/>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4" name="Google Shape;55064;p23"/>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5" name="Google Shape;55065;p23"/>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6" name="Google Shape;55066;p23"/>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7" name="Google Shape;55067;p23"/>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8" name="Google Shape;55068;p23"/>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69" name="Google Shape;55069;p23"/>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0" name="Google Shape;55070;p23"/>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1" name="Google Shape;55071;p23"/>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2" name="Google Shape;55072;p23"/>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3" name="Google Shape;55073;p23"/>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4" name="Google Shape;55074;p23"/>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5" name="Google Shape;55075;p23"/>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6" name="Google Shape;55076;p23"/>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7" name="Google Shape;55077;p23"/>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8" name="Google Shape;55078;p23"/>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79" name="Google Shape;55079;p23"/>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0" name="Google Shape;55080;p23"/>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1" name="Google Shape;55081;p23"/>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2" name="Google Shape;55082;p23"/>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3" name="Google Shape;55083;p23"/>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4" name="Google Shape;55084;p23"/>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5" name="Google Shape;55085;p23"/>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6" name="Google Shape;55086;p23"/>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7" name="Google Shape;55087;p23"/>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8" name="Google Shape;55088;p23"/>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89" name="Google Shape;55089;p23"/>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0" name="Google Shape;55090;p23"/>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1" name="Google Shape;55091;p23"/>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2" name="Google Shape;55092;p23"/>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3" name="Google Shape;55093;p23"/>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4" name="Google Shape;55094;p23"/>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5" name="Google Shape;55095;p23"/>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6" name="Google Shape;55096;p23"/>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7" name="Google Shape;55097;p23"/>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8" name="Google Shape;55098;p23"/>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099" name="Google Shape;55099;p23"/>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0" name="Google Shape;55100;p23"/>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1" name="Google Shape;55101;p23"/>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2" name="Google Shape;55102;p23"/>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3" name="Google Shape;55103;p23"/>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4" name="Google Shape;55104;p23"/>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5" name="Google Shape;55105;p23"/>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6" name="Google Shape;55106;p23"/>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7" name="Google Shape;55107;p23"/>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8" name="Google Shape;55108;p23"/>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09" name="Google Shape;55109;p23"/>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0" name="Google Shape;55110;p23"/>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1" name="Google Shape;55111;p23"/>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2" name="Google Shape;55112;p23"/>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3" name="Google Shape;55113;p23"/>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4" name="Google Shape;55114;p23"/>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5" name="Google Shape;55115;p23"/>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6" name="Google Shape;55116;p23"/>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7" name="Google Shape;55117;p23"/>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8" name="Google Shape;55118;p23"/>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19" name="Google Shape;55119;p23"/>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0" name="Google Shape;55120;p23"/>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1" name="Google Shape;55121;p23"/>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2" name="Google Shape;55122;p23"/>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3" name="Google Shape;55123;p23"/>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4" name="Google Shape;55124;p23"/>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5" name="Google Shape;55125;p23"/>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6" name="Google Shape;55126;p23"/>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7" name="Google Shape;55127;p23"/>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8" name="Google Shape;55128;p23"/>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29" name="Google Shape;55129;p23"/>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0" name="Google Shape;55130;p23"/>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1" name="Google Shape;55131;p23"/>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2" name="Google Shape;55132;p23"/>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3" name="Google Shape;55133;p23"/>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4" name="Google Shape;55134;p23"/>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5" name="Google Shape;55135;p23"/>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6" name="Google Shape;55136;p23"/>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7" name="Google Shape;55137;p23"/>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8" name="Google Shape;55138;p23"/>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39" name="Google Shape;55139;p23"/>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0" name="Google Shape;55140;p23"/>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1" name="Google Shape;55141;p23"/>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2" name="Google Shape;55142;p23"/>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3" name="Google Shape;55143;p23"/>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4" name="Google Shape;55144;p23"/>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5" name="Google Shape;55145;p23"/>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6" name="Google Shape;55146;p23"/>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7" name="Google Shape;55147;p23"/>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8" name="Google Shape;55148;p23"/>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49" name="Google Shape;55149;p23"/>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0" name="Google Shape;55150;p23"/>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1" name="Google Shape;55151;p23"/>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2" name="Google Shape;55152;p23"/>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3" name="Google Shape;55153;p23"/>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4" name="Google Shape;55154;p23"/>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5" name="Google Shape;55155;p23"/>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6" name="Google Shape;55156;p23"/>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7" name="Google Shape;55157;p23"/>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8" name="Google Shape;55158;p23"/>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59" name="Google Shape;55159;p23"/>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0" name="Google Shape;55160;p23"/>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1" name="Google Shape;55161;p23"/>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2" name="Google Shape;55162;p23"/>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3" name="Google Shape;55163;p23"/>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4" name="Google Shape;55164;p23"/>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5" name="Google Shape;55165;p23"/>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6" name="Google Shape;55166;p23"/>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7" name="Google Shape;55167;p23"/>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8" name="Google Shape;55168;p23"/>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69" name="Google Shape;55169;p23"/>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0" name="Google Shape;55170;p23"/>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1" name="Google Shape;55171;p23"/>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2" name="Google Shape;55172;p23"/>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3" name="Google Shape;55173;p23"/>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4" name="Google Shape;55174;p23"/>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5" name="Google Shape;55175;p23"/>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6" name="Google Shape;55176;p23"/>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7" name="Google Shape;55177;p23"/>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8" name="Google Shape;55178;p23"/>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79" name="Google Shape;55179;p23"/>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0" name="Google Shape;55180;p23"/>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1" name="Google Shape;55181;p23"/>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2" name="Google Shape;55182;p23"/>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3" name="Google Shape;55183;p23"/>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4" name="Google Shape;55184;p23"/>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5" name="Google Shape;55185;p23"/>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6" name="Google Shape;55186;p23"/>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7" name="Google Shape;55187;p23"/>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8" name="Google Shape;55188;p23"/>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89" name="Google Shape;55189;p23"/>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0" name="Google Shape;55190;p23"/>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1" name="Google Shape;55191;p23"/>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2" name="Google Shape;55192;p23"/>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3" name="Google Shape;55193;p23"/>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4" name="Google Shape;55194;p23"/>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5" name="Google Shape;55195;p23"/>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6" name="Google Shape;55196;p23"/>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7" name="Google Shape;55197;p23"/>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8" name="Google Shape;55198;p23"/>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199" name="Google Shape;55199;p23"/>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0" name="Google Shape;55200;p23"/>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1" name="Google Shape;55201;p23"/>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2" name="Google Shape;55202;p23"/>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3" name="Google Shape;55203;p23"/>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4" name="Google Shape;55204;p23"/>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5" name="Google Shape;55205;p23"/>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6" name="Google Shape;55206;p23"/>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7" name="Google Shape;55207;p23"/>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8" name="Google Shape;55208;p23"/>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09" name="Google Shape;55209;p23"/>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0" name="Google Shape;55210;p23"/>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1" name="Google Shape;55211;p23"/>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2" name="Google Shape;55212;p23"/>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3" name="Google Shape;55213;p23"/>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4" name="Google Shape;55214;p23"/>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5" name="Google Shape;55215;p23"/>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6" name="Google Shape;55216;p23"/>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7" name="Google Shape;55217;p23"/>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8" name="Google Shape;55218;p23"/>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19" name="Google Shape;55219;p23"/>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0" name="Google Shape;55220;p23"/>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1" name="Google Shape;55221;p23"/>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2" name="Google Shape;55222;p23"/>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3" name="Google Shape;55223;p23"/>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4" name="Google Shape;55224;p23"/>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5" name="Google Shape;55225;p23"/>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6" name="Google Shape;55226;p23"/>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7" name="Google Shape;55227;p23"/>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8" name="Google Shape;55228;p23"/>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29" name="Google Shape;55229;p23"/>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0" name="Google Shape;55230;p23"/>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1" name="Google Shape;55231;p23"/>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2" name="Google Shape;55232;p23"/>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3" name="Google Shape;55233;p23"/>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4" name="Google Shape;55234;p23"/>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5" name="Google Shape;55235;p23"/>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6" name="Google Shape;55236;p23"/>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7" name="Google Shape;55237;p23"/>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8" name="Google Shape;55238;p23"/>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39" name="Google Shape;55239;p23"/>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0" name="Google Shape;55240;p23"/>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1" name="Google Shape;55241;p23"/>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2" name="Google Shape;55242;p23"/>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3" name="Google Shape;55243;p23"/>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4" name="Google Shape;55244;p23"/>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5" name="Google Shape;55245;p23"/>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6" name="Google Shape;55246;p23"/>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7" name="Google Shape;55247;p23"/>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8" name="Google Shape;55248;p23"/>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49" name="Google Shape;55249;p23"/>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0" name="Google Shape;55250;p23"/>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1" name="Google Shape;55251;p23"/>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2" name="Google Shape;55252;p23"/>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3" name="Google Shape;55253;p23"/>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4" name="Google Shape;55254;p23"/>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5" name="Google Shape;55255;p23"/>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6" name="Google Shape;55256;p23"/>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7" name="Google Shape;55257;p23"/>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8" name="Google Shape;55258;p23"/>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59" name="Google Shape;55259;p23"/>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0" name="Google Shape;55260;p23"/>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1" name="Google Shape;55261;p23"/>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2" name="Google Shape;55262;p23"/>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3" name="Google Shape;55263;p23"/>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4" name="Google Shape;55264;p23"/>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5" name="Google Shape;55265;p23"/>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6" name="Google Shape;55266;p23"/>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7" name="Google Shape;55267;p23"/>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8" name="Google Shape;55268;p23"/>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69" name="Google Shape;55269;p23"/>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0" name="Google Shape;55270;p23"/>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1" name="Google Shape;55271;p23"/>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2" name="Google Shape;55272;p23"/>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3" name="Google Shape;55273;p23"/>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4" name="Google Shape;55274;p23"/>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5" name="Google Shape;55275;p23"/>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6" name="Google Shape;55276;p23"/>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7" name="Google Shape;55277;p23"/>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8" name="Google Shape;55278;p23"/>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79" name="Google Shape;55279;p23"/>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0" name="Google Shape;55280;p23"/>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1" name="Google Shape;55281;p23"/>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2" name="Google Shape;55282;p23"/>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3" name="Google Shape;55283;p23"/>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4" name="Google Shape;55284;p23"/>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5" name="Google Shape;55285;p23"/>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6" name="Google Shape;55286;p23"/>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7" name="Google Shape;55287;p23"/>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8" name="Google Shape;55288;p23"/>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89" name="Google Shape;55289;p23"/>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0" name="Google Shape;55290;p23"/>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1" name="Google Shape;55291;p23"/>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2" name="Google Shape;55292;p23"/>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3" name="Google Shape;55293;p23"/>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4" name="Google Shape;55294;p23"/>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5" name="Google Shape;55295;p23"/>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6" name="Google Shape;55296;p23"/>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7" name="Google Shape;55297;p23"/>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8" name="Google Shape;55298;p23"/>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299" name="Google Shape;55299;p23"/>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0" name="Google Shape;55300;p23"/>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1" name="Google Shape;55301;p23"/>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2" name="Google Shape;55302;p23"/>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3" name="Google Shape;55303;p23"/>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4" name="Google Shape;55304;p23"/>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5" name="Google Shape;55305;p23"/>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6" name="Google Shape;55306;p23"/>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7" name="Google Shape;55307;p23"/>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8" name="Google Shape;55308;p23"/>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09" name="Google Shape;55309;p23"/>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0" name="Google Shape;55310;p23"/>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1" name="Google Shape;55311;p23"/>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2" name="Google Shape;55312;p23"/>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3" name="Google Shape;55313;p23"/>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4" name="Google Shape;55314;p23"/>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5" name="Google Shape;55315;p23"/>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6" name="Google Shape;55316;p23"/>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7" name="Google Shape;55317;p23"/>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8" name="Google Shape;55318;p23"/>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19" name="Google Shape;55319;p23"/>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0" name="Google Shape;55320;p23"/>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1" name="Google Shape;55321;p23"/>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2" name="Google Shape;55322;p23"/>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3" name="Google Shape;55323;p23"/>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4" name="Google Shape;55324;p23"/>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5" name="Google Shape;55325;p23"/>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6" name="Google Shape;55326;p23"/>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7" name="Google Shape;55327;p23"/>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8" name="Google Shape;55328;p23"/>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29" name="Google Shape;55329;p23"/>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0" name="Google Shape;55330;p23"/>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1" name="Google Shape;55331;p23"/>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2" name="Google Shape;55332;p23"/>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3" name="Google Shape;55333;p23"/>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4" name="Google Shape;55334;p23"/>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5" name="Google Shape;55335;p23"/>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6" name="Google Shape;55336;p23"/>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7" name="Google Shape;55337;p23"/>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8" name="Google Shape;55338;p23"/>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39" name="Google Shape;55339;p23"/>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0" name="Google Shape;55340;p23"/>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1" name="Google Shape;55341;p23"/>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2" name="Google Shape;55342;p23"/>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3" name="Google Shape;55343;p23"/>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4" name="Google Shape;55344;p23"/>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5" name="Google Shape;55345;p23"/>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6" name="Google Shape;55346;p23"/>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7" name="Google Shape;55347;p23"/>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8" name="Google Shape;55348;p23"/>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49" name="Google Shape;55349;p23"/>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0" name="Google Shape;55350;p23"/>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1" name="Google Shape;55351;p23"/>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2" name="Google Shape;55352;p23"/>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3" name="Google Shape;55353;p23"/>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4" name="Google Shape;55354;p23"/>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5" name="Google Shape;55355;p23"/>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6" name="Google Shape;55356;p23"/>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7" name="Google Shape;55357;p23"/>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8" name="Google Shape;55358;p23"/>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59" name="Google Shape;55359;p23"/>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0" name="Google Shape;55360;p23"/>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1" name="Google Shape;55361;p23"/>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2" name="Google Shape;55362;p23"/>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3" name="Google Shape;55363;p23"/>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4" name="Google Shape;55364;p23"/>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5" name="Google Shape;55365;p23"/>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6" name="Google Shape;55366;p23"/>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7" name="Google Shape;55367;p23"/>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8" name="Google Shape;55368;p23"/>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69" name="Google Shape;55369;p23"/>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0" name="Google Shape;55370;p23"/>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1" name="Google Shape;55371;p23"/>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2" name="Google Shape;55372;p23"/>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3" name="Google Shape;55373;p23"/>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4" name="Google Shape;55374;p23"/>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5" name="Google Shape;55375;p23"/>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6" name="Google Shape;55376;p23"/>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7" name="Google Shape;55377;p23"/>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8" name="Google Shape;55378;p23"/>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79" name="Google Shape;55379;p23"/>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0" name="Google Shape;55380;p23"/>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1" name="Google Shape;55381;p23"/>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2" name="Google Shape;55382;p23"/>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3" name="Google Shape;55383;p23"/>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4" name="Google Shape;55384;p23"/>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5" name="Google Shape;55385;p23"/>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6" name="Google Shape;55386;p23"/>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7" name="Google Shape;55387;p23"/>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8" name="Google Shape;55388;p23"/>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89" name="Google Shape;55389;p23"/>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0" name="Google Shape;55390;p23"/>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1" name="Google Shape;55391;p23"/>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2" name="Google Shape;55392;p23"/>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3" name="Google Shape;55393;p23"/>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4" name="Google Shape;55394;p23"/>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5" name="Google Shape;55395;p23"/>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6" name="Google Shape;55396;p23"/>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7" name="Google Shape;55397;p23"/>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8" name="Google Shape;55398;p23"/>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399" name="Google Shape;55399;p23"/>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0" name="Google Shape;55400;p23"/>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1" name="Google Shape;55401;p23"/>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2" name="Google Shape;55402;p23"/>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3" name="Google Shape;55403;p23"/>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4" name="Google Shape;55404;p23"/>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5" name="Google Shape;55405;p23"/>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6" name="Google Shape;55406;p23"/>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7" name="Google Shape;55407;p23"/>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8" name="Google Shape;55408;p23"/>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09" name="Google Shape;55409;p23"/>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0" name="Google Shape;55410;p23"/>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1" name="Google Shape;55411;p23"/>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2" name="Google Shape;55412;p23"/>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3" name="Google Shape;55413;p23"/>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4" name="Google Shape;55414;p23"/>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5" name="Google Shape;55415;p23"/>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6" name="Google Shape;55416;p23"/>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7" name="Google Shape;55417;p23"/>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8" name="Google Shape;55418;p23"/>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19" name="Google Shape;55419;p23"/>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0" name="Google Shape;55420;p23"/>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1" name="Google Shape;55421;p23"/>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2" name="Google Shape;55422;p23"/>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3" name="Google Shape;55423;p23"/>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4" name="Google Shape;55424;p23"/>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5" name="Google Shape;55425;p23"/>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6" name="Google Shape;55426;p23"/>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7" name="Google Shape;55427;p23"/>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8" name="Google Shape;55428;p23"/>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29" name="Google Shape;55429;p23"/>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0" name="Google Shape;55430;p23"/>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1" name="Google Shape;55431;p23"/>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2" name="Google Shape;55432;p23"/>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3" name="Google Shape;55433;p23"/>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4" name="Google Shape;55434;p23"/>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5" name="Google Shape;55435;p23"/>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6" name="Google Shape;55436;p23"/>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7" name="Google Shape;55437;p23"/>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8" name="Google Shape;55438;p23"/>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39" name="Google Shape;55439;p23"/>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0" name="Google Shape;55440;p23"/>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1" name="Google Shape;55441;p23"/>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2" name="Google Shape;55442;p23"/>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3" name="Google Shape;55443;p23"/>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4" name="Google Shape;55444;p23"/>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5" name="Google Shape;55445;p23"/>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6" name="Google Shape;55446;p23"/>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7" name="Google Shape;55447;p23"/>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8" name="Google Shape;55448;p23"/>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49" name="Google Shape;55449;p23"/>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0" name="Google Shape;55450;p23"/>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1" name="Google Shape;55451;p23"/>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2" name="Google Shape;55452;p23"/>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3" name="Google Shape;55453;p23"/>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4" name="Google Shape;55454;p23"/>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5" name="Google Shape;55455;p23"/>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6" name="Google Shape;55456;p23"/>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7" name="Google Shape;55457;p23"/>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8" name="Google Shape;55458;p23"/>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59" name="Google Shape;55459;p23"/>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0" name="Google Shape;55460;p23"/>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1" name="Google Shape;55461;p23"/>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2" name="Google Shape;55462;p23"/>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3" name="Google Shape;55463;p23"/>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4" name="Google Shape;55464;p23"/>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5" name="Google Shape;55465;p23"/>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6" name="Google Shape;55466;p23"/>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7" name="Google Shape;55467;p23"/>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8" name="Google Shape;55468;p23"/>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69" name="Google Shape;55469;p23"/>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0" name="Google Shape;55470;p23"/>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1" name="Google Shape;55471;p23"/>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2" name="Google Shape;55472;p23"/>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3" name="Google Shape;55473;p23"/>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4" name="Google Shape;55474;p23"/>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5" name="Google Shape;55475;p23"/>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6" name="Google Shape;55476;p23"/>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7" name="Google Shape;55477;p23"/>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8" name="Google Shape;55478;p23"/>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79" name="Google Shape;55479;p23"/>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0" name="Google Shape;55480;p23"/>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1" name="Google Shape;55481;p23"/>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2" name="Google Shape;55482;p23"/>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3" name="Google Shape;55483;p23"/>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4" name="Google Shape;55484;p23"/>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5" name="Google Shape;55485;p23"/>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6" name="Google Shape;55486;p23"/>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7" name="Google Shape;55487;p23"/>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8" name="Google Shape;55488;p23"/>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89" name="Google Shape;55489;p23"/>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0" name="Google Shape;55490;p23"/>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1" name="Google Shape;55491;p23"/>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2" name="Google Shape;55492;p23"/>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3" name="Google Shape;55493;p23"/>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4" name="Google Shape;55494;p23"/>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5" name="Google Shape;55495;p23"/>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6" name="Google Shape;55496;p23"/>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7" name="Google Shape;55497;p23"/>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8" name="Google Shape;55498;p23"/>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499" name="Google Shape;55499;p23"/>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0" name="Google Shape;55500;p23"/>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1" name="Google Shape;55501;p23"/>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2" name="Google Shape;55502;p23"/>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3" name="Google Shape;55503;p23"/>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4" name="Google Shape;55504;p23"/>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5" name="Google Shape;55505;p23"/>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6" name="Google Shape;55506;p23"/>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7" name="Google Shape;55507;p23"/>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8" name="Google Shape;55508;p23"/>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09" name="Google Shape;55509;p23"/>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0" name="Google Shape;55510;p23"/>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1" name="Google Shape;55511;p23"/>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2" name="Google Shape;55512;p23"/>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3" name="Google Shape;55513;p23"/>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4" name="Google Shape;55514;p23"/>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5" name="Google Shape;55515;p23"/>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6" name="Google Shape;55516;p23"/>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7" name="Google Shape;55517;p23"/>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8" name="Google Shape;55518;p23"/>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19" name="Google Shape;55519;p23"/>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0" name="Google Shape;55520;p23"/>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1" name="Google Shape;55521;p23"/>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2" name="Google Shape;55522;p23"/>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3" name="Google Shape;55523;p23"/>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4" name="Google Shape;55524;p23"/>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5" name="Google Shape;55525;p23"/>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6" name="Google Shape;55526;p23"/>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7" name="Google Shape;55527;p23"/>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8" name="Google Shape;55528;p23"/>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29" name="Google Shape;55529;p23"/>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0" name="Google Shape;55530;p23"/>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1" name="Google Shape;55531;p23"/>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2" name="Google Shape;55532;p23"/>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3" name="Google Shape;55533;p23"/>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4" name="Google Shape;55534;p23"/>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5" name="Google Shape;55535;p23"/>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6" name="Google Shape;55536;p23"/>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7" name="Google Shape;55537;p23"/>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8" name="Google Shape;55538;p23"/>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39" name="Google Shape;55539;p23"/>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0" name="Google Shape;55540;p23"/>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1" name="Google Shape;55541;p23"/>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2" name="Google Shape;55542;p23"/>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3" name="Google Shape;55543;p23"/>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4" name="Google Shape;55544;p23"/>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5" name="Google Shape;55545;p23"/>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6" name="Google Shape;55546;p23"/>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7" name="Google Shape;55547;p23"/>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8" name="Google Shape;55548;p23"/>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49" name="Google Shape;55549;p23"/>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0" name="Google Shape;55550;p23"/>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1" name="Google Shape;55551;p23"/>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2" name="Google Shape;55552;p23"/>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3" name="Google Shape;55553;p23"/>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4" name="Google Shape;55554;p23"/>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5" name="Google Shape;55555;p23"/>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6" name="Google Shape;55556;p23"/>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7" name="Google Shape;55557;p23"/>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8" name="Google Shape;55558;p23"/>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59" name="Google Shape;55559;p23"/>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0" name="Google Shape;55560;p23"/>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1" name="Google Shape;55561;p23"/>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2" name="Google Shape;55562;p23"/>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3" name="Google Shape;55563;p23"/>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4" name="Google Shape;55564;p23"/>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5" name="Google Shape;55565;p23"/>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6" name="Google Shape;55566;p23"/>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7" name="Google Shape;55567;p23"/>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8" name="Google Shape;55568;p23"/>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69" name="Google Shape;55569;p23"/>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0" name="Google Shape;55570;p23"/>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1" name="Google Shape;55571;p23"/>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2" name="Google Shape;55572;p23"/>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3" name="Google Shape;55573;p23"/>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4" name="Google Shape;55574;p23"/>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5" name="Google Shape;55575;p23"/>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6" name="Google Shape;55576;p23"/>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7" name="Google Shape;55577;p23"/>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8" name="Google Shape;55578;p23"/>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79" name="Google Shape;55579;p23"/>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0" name="Google Shape;55580;p23"/>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1" name="Google Shape;55581;p23"/>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2" name="Google Shape;55582;p23"/>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3" name="Google Shape;55583;p23"/>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4" name="Google Shape;55584;p23"/>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5" name="Google Shape;55585;p23"/>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6" name="Google Shape;55586;p23"/>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7" name="Google Shape;55587;p23"/>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8" name="Google Shape;55588;p23"/>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89" name="Google Shape;55589;p23"/>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0" name="Google Shape;55590;p23"/>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1" name="Google Shape;55591;p23"/>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2" name="Google Shape;55592;p23"/>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3" name="Google Shape;55593;p23"/>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4" name="Google Shape;55594;p23"/>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5" name="Google Shape;55595;p23"/>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6" name="Google Shape;55596;p23"/>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7" name="Google Shape;55597;p23"/>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8" name="Google Shape;55598;p23"/>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599" name="Google Shape;55599;p23"/>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0" name="Google Shape;55600;p23"/>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1" name="Google Shape;55601;p23"/>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2" name="Google Shape;55602;p23"/>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3" name="Google Shape;55603;p23"/>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4" name="Google Shape;55604;p23"/>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5" name="Google Shape;55605;p23"/>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6" name="Google Shape;55606;p23"/>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7" name="Google Shape;55607;p23"/>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8" name="Google Shape;55608;p23"/>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09" name="Google Shape;55609;p23"/>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0" name="Google Shape;55610;p23"/>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1" name="Google Shape;55611;p23"/>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2" name="Google Shape;55612;p23"/>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3" name="Google Shape;55613;p23"/>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4" name="Google Shape;55614;p23"/>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5" name="Google Shape;55615;p23"/>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6" name="Google Shape;55616;p23"/>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7" name="Google Shape;55617;p23"/>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8" name="Google Shape;55618;p23"/>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19" name="Google Shape;55619;p23"/>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0" name="Google Shape;55620;p23"/>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1" name="Google Shape;55621;p23"/>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2" name="Google Shape;55622;p23"/>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3" name="Google Shape;55623;p23"/>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4" name="Google Shape;55624;p23"/>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5" name="Google Shape;55625;p23"/>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6" name="Google Shape;55626;p23"/>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7" name="Google Shape;55627;p23"/>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8" name="Google Shape;55628;p23"/>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29" name="Google Shape;55629;p23"/>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0" name="Google Shape;55630;p23"/>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1" name="Google Shape;55631;p23"/>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2" name="Google Shape;55632;p23"/>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3" name="Google Shape;55633;p23"/>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4" name="Google Shape;55634;p23"/>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5" name="Google Shape;55635;p23"/>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6" name="Google Shape;55636;p23"/>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7" name="Google Shape;55637;p23"/>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8" name="Google Shape;55638;p23"/>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39" name="Google Shape;55639;p23"/>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0" name="Google Shape;55640;p23"/>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1" name="Google Shape;55641;p23"/>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2" name="Google Shape;55642;p23"/>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3" name="Google Shape;55643;p23"/>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4" name="Google Shape;55644;p23"/>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5" name="Google Shape;55645;p23"/>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6" name="Google Shape;55646;p23"/>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7" name="Google Shape;55647;p23"/>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8" name="Google Shape;55648;p23"/>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49" name="Google Shape;55649;p23"/>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0" name="Google Shape;55650;p23"/>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1" name="Google Shape;55651;p23"/>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2" name="Google Shape;55652;p23"/>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3" name="Google Shape;55653;p23"/>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4" name="Google Shape;55654;p23"/>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5" name="Google Shape;55655;p23"/>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6" name="Google Shape;55656;p23"/>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7" name="Google Shape;55657;p23"/>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8" name="Google Shape;55658;p23"/>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59" name="Google Shape;55659;p23"/>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0" name="Google Shape;55660;p23"/>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1" name="Google Shape;55661;p23"/>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2" name="Google Shape;55662;p23"/>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3" name="Google Shape;55663;p23"/>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4" name="Google Shape;55664;p23"/>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5" name="Google Shape;55665;p23"/>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6" name="Google Shape;55666;p23"/>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7" name="Google Shape;55667;p23"/>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8" name="Google Shape;55668;p23"/>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69" name="Google Shape;55669;p23"/>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0" name="Google Shape;55670;p23"/>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1" name="Google Shape;55671;p23"/>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2" name="Google Shape;55672;p23"/>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3" name="Google Shape;55673;p23"/>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4" name="Google Shape;55674;p23"/>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5" name="Google Shape;55675;p23"/>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6" name="Google Shape;55676;p23"/>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7" name="Google Shape;55677;p23"/>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8" name="Google Shape;55678;p23"/>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79" name="Google Shape;55679;p23"/>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0" name="Google Shape;55680;p23"/>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1" name="Google Shape;55681;p23"/>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2" name="Google Shape;55682;p23"/>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3" name="Google Shape;55683;p23"/>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4" name="Google Shape;55684;p23"/>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5" name="Google Shape;55685;p23"/>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6" name="Google Shape;55686;p23"/>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7" name="Google Shape;55687;p23"/>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8" name="Google Shape;55688;p23"/>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89" name="Google Shape;55689;p23"/>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0" name="Google Shape;55690;p23"/>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1" name="Google Shape;55691;p23"/>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2" name="Google Shape;55692;p23"/>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3" name="Google Shape;55693;p23"/>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4" name="Google Shape;55694;p23"/>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5" name="Google Shape;55695;p23"/>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6" name="Google Shape;55696;p23"/>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7" name="Google Shape;55697;p23"/>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8" name="Google Shape;55698;p23"/>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699" name="Google Shape;55699;p23"/>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0" name="Google Shape;55700;p23"/>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1" name="Google Shape;55701;p23"/>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2" name="Google Shape;55702;p23"/>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3" name="Google Shape;55703;p23"/>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4" name="Google Shape;55704;p23"/>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5" name="Google Shape;55705;p23"/>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6" name="Google Shape;55706;p23"/>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7" name="Google Shape;55707;p23"/>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8" name="Google Shape;55708;p23"/>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09" name="Google Shape;55709;p23"/>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0" name="Google Shape;55710;p23"/>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1" name="Google Shape;55711;p23"/>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2" name="Google Shape;55712;p23"/>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3" name="Google Shape;55713;p23"/>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4" name="Google Shape;55714;p23"/>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5" name="Google Shape;55715;p23"/>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6" name="Google Shape;55716;p23"/>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7" name="Google Shape;55717;p23"/>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8" name="Google Shape;55718;p23"/>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19" name="Google Shape;55719;p23"/>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0" name="Google Shape;55720;p23"/>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1" name="Google Shape;55721;p23"/>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2" name="Google Shape;55722;p23"/>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3" name="Google Shape;55723;p23"/>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4" name="Google Shape;55724;p23"/>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5" name="Google Shape;55725;p23"/>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6" name="Google Shape;55726;p23"/>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7" name="Google Shape;55727;p23"/>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8" name="Google Shape;55728;p23"/>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29" name="Google Shape;55729;p23"/>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0" name="Google Shape;55730;p23"/>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1" name="Google Shape;55731;p23"/>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2" name="Google Shape;55732;p23"/>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3" name="Google Shape;55733;p23"/>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4" name="Google Shape;55734;p23"/>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5" name="Google Shape;55735;p23"/>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6" name="Google Shape;55736;p23"/>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7" name="Google Shape;55737;p23"/>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8" name="Google Shape;55738;p23"/>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39" name="Google Shape;55739;p23"/>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0" name="Google Shape;55740;p23"/>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1" name="Google Shape;55741;p23"/>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2" name="Google Shape;55742;p23"/>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3" name="Google Shape;55743;p23"/>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4" name="Google Shape;55744;p23"/>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5" name="Google Shape;55745;p23"/>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6" name="Google Shape;55746;p23"/>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7" name="Google Shape;55747;p23"/>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8" name="Google Shape;55748;p23"/>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49" name="Google Shape;55749;p23"/>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0" name="Google Shape;55750;p23"/>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1" name="Google Shape;55751;p23"/>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2" name="Google Shape;55752;p23"/>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3" name="Google Shape;55753;p23"/>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4" name="Google Shape;55754;p23"/>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5" name="Google Shape;55755;p23"/>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6" name="Google Shape;55756;p23"/>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7" name="Google Shape;55757;p23"/>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8" name="Google Shape;55758;p23"/>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59" name="Google Shape;55759;p23"/>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0" name="Google Shape;55760;p23"/>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1" name="Google Shape;55761;p23"/>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2" name="Google Shape;55762;p23"/>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3" name="Google Shape;55763;p23"/>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4" name="Google Shape;55764;p23"/>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5" name="Google Shape;55765;p23"/>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6" name="Google Shape;55766;p23"/>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7" name="Google Shape;55767;p23"/>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8" name="Google Shape;55768;p23"/>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69" name="Google Shape;55769;p23"/>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0" name="Google Shape;55770;p23"/>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1" name="Google Shape;55771;p23"/>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2" name="Google Shape;55772;p23"/>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3" name="Google Shape;55773;p23"/>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4" name="Google Shape;55774;p23"/>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5" name="Google Shape;55775;p23"/>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6" name="Google Shape;55776;p23"/>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7" name="Google Shape;55777;p23"/>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8" name="Google Shape;55778;p23"/>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79" name="Google Shape;55779;p23"/>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0" name="Google Shape;55780;p23"/>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1" name="Google Shape;55781;p23"/>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2" name="Google Shape;55782;p23"/>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3" name="Google Shape;55783;p23"/>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4" name="Google Shape;55784;p23"/>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5" name="Google Shape;55785;p23"/>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6" name="Google Shape;55786;p23"/>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7" name="Google Shape;55787;p23"/>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8" name="Google Shape;55788;p23"/>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89" name="Google Shape;55789;p23"/>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0" name="Google Shape;55790;p23"/>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1" name="Google Shape;55791;p23"/>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2" name="Google Shape;55792;p23"/>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3" name="Google Shape;55793;p23"/>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4" name="Google Shape;55794;p23"/>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5" name="Google Shape;55795;p23"/>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6" name="Google Shape;55796;p23"/>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7" name="Google Shape;55797;p23"/>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8" name="Google Shape;55798;p23"/>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799" name="Google Shape;55799;p23"/>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0" name="Google Shape;55800;p23"/>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1" name="Google Shape;55801;p23"/>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2" name="Google Shape;55802;p23"/>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3" name="Google Shape;55803;p23"/>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4" name="Google Shape;55804;p23"/>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5" name="Google Shape;55805;p23"/>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6" name="Google Shape;55806;p23"/>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7" name="Google Shape;55807;p23"/>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8" name="Google Shape;55808;p23"/>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09" name="Google Shape;55809;p23"/>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0" name="Google Shape;55810;p23"/>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1" name="Google Shape;55811;p23"/>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2" name="Google Shape;55812;p23"/>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3" name="Google Shape;55813;p23"/>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4" name="Google Shape;55814;p23"/>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5" name="Google Shape;55815;p23"/>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6" name="Google Shape;55816;p23"/>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7" name="Google Shape;55817;p23"/>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8" name="Google Shape;55818;p23"/>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19" name="Google Shape;55819;p23"/>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0" name="Google Shape;55820;p23"/>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1" name="Google Shape;55821;p23"/>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2" name="Google Shape;55822;p23"/>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3" name="Google Shape;55823;p23"/>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4" name="Google Shape;55824;p23"/>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5" name="Google Shape;55825;p23"/>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6" name="Google Shape;55826;p23"/>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7" name="Google Shape;55827;p23"/>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8" name="Google Shape;55828;p23"/>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29" name="Google Shape;55829;p23"/>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0" name="Google Shape;55830;p23"/>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1" name="Google Shape;55831;p23"/>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2" name="Google Shape;55832;p23"/>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3" name="Google Shape;55833;p23"/>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4" name="Google Shape;55834;p23"/>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5" name="Google Shape;55835;p23"/>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6" name="Google Shape;55836;p23"/>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7" name="Google Shape;55837;p23"/>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8" name="Google Shape;55838;p23"/>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39" name="Google Shape;55839;p23"/>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0" name="Google Shape;55840;p23"/>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1" name="Google Shape;55841;p23"/>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2" name="Google Shape;55842;p23"/>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3" name="Google Shape;55843;p23"/>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4" name="Google Shape;55844;p23"/>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5" name="Google Shape;55845;p23"/>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6" name="Google Shape;55846;p23"/>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7" name="Google Shape;55847;p23"/>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8" name="Google Shape;55848;p23"/>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49" name="Google Shape;55849;p23"/>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0" name="Google Shape;55850;p23"/>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1" name="Google Shape;55851;p23"/>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2" name="Google Shape;55852;p23"/>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3" name="Google Shape;55853;p23"/>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4" name="Google Shape;55854;p23"/>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5" name="Google Shape;55855;p23"/>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6" name="Google Shape;55856;p23"/>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7" name="Google Shape;55857;p23"/>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8" name="Google Shape;55858;p23"/>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59" name="Google Shape;55859;p23"/>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0" name="Google Shape;55860;p23"/>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1" name="Google Shape;55861;p23"/>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2" name="Google Shape;55862;p23"/>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3" name="Google Shape;55863;p23"/>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4" name="Google Shape;55864;p23"/>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5" name="Google Shape;55865;p23"/>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6" name="Google Shape;55866;p23"/>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7" name="Google Shape;55867;p23"/>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8" name="Google Shape;55868;p23"/>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69" name="Google Shape;55869;p23"/>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0" name="Google Shape;55870;p23"/>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1" name="Google Shape;55871;p23"/>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2" name="Google Shape;55872;p23"/>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3" name="Google Shape;55873;p23"/>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4" name="Google Shape;55874;p23"/>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5" name="Google Shape;55875;p23"/>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6" name="Google Shape;55876;p23"/>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7" name="Google Shape;55877;p23"/>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8" name="Google Shape;55878;p23"/>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79" name="Google Shape;55879;p23"/>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0" name="Google Shape;55880;p23"/>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1" name="Google Shape;55881;p23"/>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2" name="Google Shape;55882;p23"/>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3" name="Google Shape;55883;p23"/>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4" name="Google Shape;55884;p23"/>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5" name="Google Shape;55885;p23"/>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6" name="Google Shape;55886;p23"/>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7" name="Google Shape;55887;p23"/>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8" name="Google Shape;55888;p23"/>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89" name="Google Shape;55889;p23"/>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0" name="Google Shape;55890;p23"/>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1" name="Google Shape;55891;p23"/>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2" name="Google Shape;55892;p23"/>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3" name="Google Shape;55893;p23"/>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4" name="Google Shape;55894;p23"/>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5" name="Google Shape;55895;p23"/>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6" name="Google Shape;55896;p23"/>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7" name="Google Shape;55897;p23"/>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8" name="Google Shape;55898;p23"/>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899" name="Google Shape;55899;p23"/>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0" name="Google Shape;55900;p23"/>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1" name="Google Shape;55901;p23"/>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2" name="Google Shape;55902;p23"/>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3" name="Google Shape;55903;p23"/>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4" name="Google Shape;55904;p23"/>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5" name="Google Shape;55905;p23"/>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6" name="Google Shape;55906;p23"/>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7" name="Google Shape;55907;p23"/>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8" name="Google Shape;55908;p23"/>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09" name="Google Shape;55909;p23"/>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0" name="Google Shape;55910;p23"/>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1" name="Google Shape;55911;p23"/>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2" name="Google Shape;55912;p23"/>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3" name="Google Shape;55913;p23"/>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4" name="Google Shape;55914;p23"/>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5" name="Google Shape;55915;p23"/>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6" name="Google Shape;55916;p23"/>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7" name="Google Shape;55917;p23"/>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8" name="Google Shape;55918;p23"/>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19" name="Google Shape;55919;p23"/>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0" name="Google Shape;55920;p23"/>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1" name="Google Shape;55921;p23"/>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2" name="Google Shape;55922;p23"/>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3" name="Google Shape;55923;p23"/>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4" name="Google Shape;55924;p23"/>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5" name="Google Shape;55925;p23"/>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6" name="Google Shape;55926;p23"/>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7" name="Google Shape;55927;p23"/>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8" name="Google Shape;55928;p23"/>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29" name="Google Shape;55929;p23"/>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0" name="Google Shape;55930;p23"/>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1" name="Google Shape;55931;p23"/>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2" name="Google Shape;55932;p23"/>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3" name="Google Shape;55933;p23"/>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4" name="Google Shape;55934;p23"/>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5" name="Google Shape;55935;p23"/>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6" name="Google Shape;55936;p23"/>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7" name="Google Shape;55937;p23"/>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8" name="Google Shape;55938;p23"/>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39" name="Google Shape;55939;p23"/>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0" name="Google Shape;55940;p23"/>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1" name="Google Shape;55941;p23"/>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2" name="Google Shape;55942;p23"/>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3" name="Google Shape;55943;p23"/>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4" name="Google Shape;55944;p23"/>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5" name="Google Shape;55945;p23"/>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6" name="Google Shape;55946;p23"/>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7" name="Google Shape;55947;p23"/>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8" name="Google Shape;55948;p23"/>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49" name="Google Shape;55949;p23"/>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0" name="Google Shape;55950;p23"/>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1" name="Google Shape;55951;p23"/>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2" name="Google Shape;55952;p23"/>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3" name="Google Shape;55953;p23"/>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4" name="Google Shape;55954;p23"/>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5" name="Google Shape;55955;p23"/>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6" name="Google Shape;55956;p23"/>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7" name="Google Shape;55957;p23"/>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8" name="Google Shape;55958;p23"/>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59" name="Google Shape;55959;p23"/>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0" name="Google Shape;55960;p23"/>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1" name="Google Shape;55961;p23"/>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2" name="Google Shape;55962;p23"/>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3" name="Google Shape;55963;p23"/>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4" name="Google Shape;55964;p23"/>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5" name="Google Shape;55965;p23"/>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6" name="Google Shape;55966;p23"/>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7" name="Google Shape;55967;p23"/>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8" name="Google Shape;55968;p23"/>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69" name="Google Shape;55969;p23"/>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0" name="Google Shape;55970;p23"/>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1" name="Google Shape;55971;p23"/>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2" name="Google Shape;55972;p23"/>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3" name="Google Shape;55973;p23"/>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4" name="Google Shape;55974;p23"/>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5" name="Google Shape;55975;p23"/>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6" name="Google Shape;55976;p23"/>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7" name="Google Shape;55977;p23"/>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8" name="Google Shape;55978;p23"/>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79" name="Google Shape;55979;p23"/>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0" name="Google Shape;55980;p23"/>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1" name="Google Shape;55981;p23"/>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2" name="Google Shape;55982;p23"/>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3" name="Google Shape;55983;p23"/>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4" name="Google Shape;55984;p23"/>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5" name="Google Shape;55985;p23"/>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6" name="Google Shape;55986;p23"/>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7" name="Google Shape;55987;p23"/>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8" name="Google Shape;55988;p23"/>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89" name="Google Shape;55989;p23"/>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0" name="Google Shape;55990;p23"/>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1" name="Google Shape;55991;p23"/>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2" name="Google Shape;55992;p23"/>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3" name="Google Shape;55993;p23"/>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4" name="Google Shape;55994;p23"/>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5" name="Google Shape;55995;p23"/>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6" name="Google Shape;55996;p23"/>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7" name="Google Shape;55997;p23"/>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8" name="Google Shape;55998;p23"/>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5999" name="Google Shape;55999;p23"/>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0" name="Google Shape;56000;p23"/>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1" name="Google Shape;56001;p23"/>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2" name="Google Shape;56002;p23"/>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3" name="Google Shape;56003;p23"/>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4" name="Google Shape;56004;p23"/>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5" name="Google Shape;56005;p23"/>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6" name="Google Shape;56006;p23"/>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7" name="Google Shape;56007;p23"/>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8" name="Google Shape;56008;p23"/>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09" name="Google Shape;56009;p23"/>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0" name="Google Shape;56010;p23"/>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1" name="Google Shape;56011;p23"/>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2" name="Google Shape;56012;p23"/>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3" name="Google Shape;56013;p23"/>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4" name="Google Shape;56014;p23"/>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5" name="Google Shape;56015;p23"/>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6" name="Google Shape;56016;p23"/>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7" name="Google Shape;56017;p23"/>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8" name="Google Shape;56018;p23"/>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19" name="Google Shape;56019;p23"/>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0" name="Google Shape;56020;p23"/>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1" name="Google Shape;56021;p23"/>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2" name="Google Shape;56022;p23"/>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3" name="Google Shape;56023;p23"/>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4" name="Google Shape;56024;p23"/>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5" name="Google Shape;56025;p23"/>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6" name="Google Shape;56026;p23"/>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7" name="Google Shape;56027;p23"/>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8" name="Google Shape;56028;p23"/>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29" name="Google Shape;56029;p23"/>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0" name="Google Shape;56030;p23"/>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1" name="Google Shape;56031;p23"/>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2" name="Google Shape;56032;p23"/>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3" name="Google Shape;56033;p23"/>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4" name="Google Shape;56034;p23"/>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5" name="Google Shape;56035;p23"/>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6" name="Google Shape;56036;p23"/>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7" name="Google Shape;56037;p23"/>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8" name="Google Shape;56038;p23"/>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39" name="Google Shape;56039;p23"/>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0" name="Google Shape;56040;p23"/>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1" name="Google Shape;56041;p23"/>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2" name="Google Shape;56042;p23"/>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3" name="Google Shape;56043;p23"/>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4" name="Google Shape;56044;p23"/>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5" name="Google Shape;56045;p23"/>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6" name="Google Shape;56046;p23"/>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7" name="Google Shape;56047;p23"/>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8" name="Google Shape;56048;p23"/>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49" name="Google Shape;56049;p23"/>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0" name="Google Shape;56050;p23"/>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1" name="Google Shape;56051;p23"/>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2" name="Google Shape;56052;p23"/>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3" name="Google Shape;56053;p23"/>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4" name="Google Shape;56054;p23"/>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5" name="Google Shape;56055;p23"/>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6" name="Google Shape;56056;p23"/>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7" name="Google Shape;56057;p23"/>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8" name="Google Shape;56058;p23"/>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59" name="Google Shape;56059;p23"/>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0" name="Google Shape;56060;p23"/>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1" name="Google Shape;56061;p23"/>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2" name="Google Shape;56062;p23"/>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3" name="Google Shape;56063;p23"/>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4" name="Google Shape;56064;p23"/>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5" name="Google Shape;56065;p23"/>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6" name="Google Shape;56066;p23"/>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7" name="Google Shape;56067;p23"/>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8" name="Google Shape;56068;p23"/>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69" name="Google Shape;56069;p23"/>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0" name="Google Shape;56070;p23"/>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1" name="Google Shape;56071;p23"/>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2" name="Google Shape;56072;p23"/>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3" name="Google Shape;56073;p23"/>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4" name="Google Shape;56074;p23"/>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5" name="Google Shape;56075;p23"/>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6" name="Google Shape;56076;p23"/>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7" name="Google Shape;56077;p23"/>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8" name="Google Shape;56078;p23"/>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79" name="Google Shape;56079;p23"/>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0" name="Google Shape;56080;p23"/>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1" name="Google Shape;56081;p23"/>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2" name="Google Shape;56082;p23"/>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3" name="Google Shape;56083;p23"/>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4" name="Google Shape;56084;p23"/>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5" name="Google Shape;56085;p23"/>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6" name="Google Shape;56086;p23"/>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7" name="Google Shape;56087;p23"/>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8" name="Google Shape;56088;p23"/>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89" name="Google Shape;56089;p23"/>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0" name="Google Shape;56090;p23"/>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1" name="Google Shape;56091;p23"/>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2" name="Google Shape;56092;p23"/>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3" name="Google Shape;56093;p23"/>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4" name="Google Shape;56094;p23"/>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5" name="Google Shape;56095;p23"/>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6" name="Google Shape;56096;p23"/>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7" name="Google Shape;56097;p23"/>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8" name="Google Shape;56098;p23"/>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099" name="Google Shape;56099;p23"/>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0" name="Google Shape;56100;p23"/>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1" name="Google Shape;56101;p23"/>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2" name="Google Shape;56102;p23"/>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3" name="Google Shape;56103;p23"/>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4" name="Google Shape;56104;p23"/>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5" name="Google Shape;56105;p23"/>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6" name="Google Shape;56106;p23"/>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7" name="Google Shape;56107;p23"/>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8" name="Google Shape;56108;p23"/>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09" name="Google Shape;56109;p23"/>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0" name="Google Shape;56110;p23"/>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1" name="Google Shape;56111;p23"/>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2" name="Google Shape;56112;p23"/>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3" name="Google Shape;56113;p23"/>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4" name="Google Shape;56114;p23"/>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5" name="Google Shape;56115;p23"/>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6" name="Google Shape;56116;p23"/>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7" name="Google Shape;56117;p23"/>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8" name="Google Shape;56118;p23"/>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19" name="Google Shape;56119;p23"/>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0" name="Google Shape;56120;p23"/>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1" name="Google Shape;56121;p23"/>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2" name="Google Shape;56122;p23"/>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3" name="Google Shape;56123;p23"/>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4" name="Google Shape;56124;p23"/>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5" name="Google Shape;56125;p23"/>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6" name="Google Shape;56126;p23"/>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7" name="Google Shape;56127;p23"/>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8" name="Google Shape;56128;p23"/>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29" name="Google Shape;56129;p23"/>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0" name="Google Shape;56130;p23"/>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1" name="Google Shape;56131;p23"/>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2" name="Google Shape;56132;p23"/>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3" name="Google Shape;56133;p23"/>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4" name="Google Shape;56134;p23"/>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5" name="Google Shape;56135;p23"/>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6" name="Google Shape;56136;p23"/>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7" name="Google Shape;56137;p23"/>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8" name="Google Shape;56138;p23"/>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39" name="Google Shape;56139;p23"/>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0" name="Google Shape;56140;p23"/>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1" name="Google Shape;56141;p23"/>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2" name="Google Shape;56142;p23"/>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3" name="Google Shape;56143;p23"/>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4" name="Google Shape;56144;p23"/>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5" name="Google Shape;56145;p23"/>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6" name="Google Shape;56146;p23"/>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7" name="Google Shape;56147;p23"/>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8" name="Google Shape;56148;p23"/>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49" name="Google Shape;56149;p23"/>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0" name="Google Shape;56150;p23"/>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1" name="Google Shape;56151;p23"/>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2" name="Google Shape;56152;p23"/>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3" name="Google Shape;56153;p23"/>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4" name="Google Shape;56154;p23"/>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5" name="Google Shape;56155;p23"/>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6" name="Google Shape;56156;p23"/>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7" name="Google Shape;56157;p23"/>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8" name="Google Shape;56158;p23"/>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59" name="Google Shape;56159;p23"/>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0" name="Google Shape;56160;p23"/>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1" name="Google Shape;56161;p23"/>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2" name="Google Shape;56162;p23"/>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3" name="Google Shape;56163;p23"/>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4" name="Google Shape;56164;p23"/>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5" name="Google Shape;56165;p23"/>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6" name="Google Shape;56166;p23"/>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7" name="Google Shape;56167;p23"/>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8" name="Google Shape;56168;p23"/>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69" name="Google Shape;56169;p23"/>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0" name="Google Shape;56170;p23"/>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1" name="Google Shape;56171;p23"/>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2" name="Google Shape;56172;p23"/>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3" name="Google Shape;56173;p23"/>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4" name="Google Shape;56174;p23"/>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5" name="Google Shape;56175;p23"/>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6" name="Google Shape;56176;p23"/>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7" name="Google Shape;56177;p23"/>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8" name="Google Shape;56178;p23"/>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79" name="Google Shape;56179;p23"/>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0" name="Google Shape;56180;p23"/>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1" name="Google Shape;56181;p23"/>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2" name="Google Shape;56182;p23"/>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3" name="Google Shape;56183;p23"/>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4" name="Google Shape;56184;p23"/>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5" name="Google Shape;56185;p23"/>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6" name="Google Shape;56186;p23"/>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7" name="Google Shape;56187;p23"/>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8" name="Google Shape;56188;p23"/>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89" name="Google Shape;56189;p23"/>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0" name="Google Shape;56190;p23"/>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1" name="Google Shape;56191;p23"/>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2" name="Google Shape;56192;p23"/>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3" name="Google Shape;56193;p23"/>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4" name="Google Shape;56194;p23"/>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5" name="Google Shape;56195;p23"/>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6" name="Google Shape;56196;p23"/>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7" name="Google Shape;56197;p23"/>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8" name="Google Shape;56198;p23"/>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199" name="Google Shape;56199;p23"/>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0" name="Google Shape;56200;p23"/>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1" name="Google Shape;56201;p23"/>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2" name="Google Shape;56202;p23"/>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3" name="Google Shape;56203;p23"/>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4" name="Google Shape;56204;p23"/>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5" name="Google Shape;56205;p23"/>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6" name="Google Shape;56206;p23"/>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7" name="Google Shape;56207;p23"/>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8" name="Google Shape;56208;p23"/>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09" name="Google Shape;56209;p23"/>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0" name="Google Shape;56210;p23"/>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1" name="Google Shape;56211;p23"/>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2" name="Google Shape;56212;p23"/>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3" name="Google Shape;56213;p23"/>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4" name="Google Shape;56214;p23"/>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5" name="Google Shape;56215;p23"/>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6" name="Google Shape;56216;p23"/>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7" name="Google Shape;56217;p23"/>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8" name="Google Shape;56218;p23"/>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19" name="Google Shape;56219;p23"/>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0" name="Google Shape;56220;p23"/>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1" name="Google Shape;56221;p23"/>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2" name="Google Shape;56222;p23"/>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3" name="Google Shape;56223;p23"/>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4" name="Google Shape;56224;p23"/>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5" name="Google Shape;56225;p23"/>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6" name="Google Shape;56226;p23"/>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7" name="Google Shape;56227;p23"/>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8" name="Google Shape;56228;p23"/>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29" name="Google Shape;56229;p23"/>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0" name="Google Shape;56230;p23"/>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1" name="Google Shape;56231;p23"/>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2" name="Google Shape;56232;p23"/>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3" name="Google Shape;56233;p23"/>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4" name="Google Shape;56234;p23"/>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5" name="Google Shape;56235;p23"/>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6" name="Google Shape;56236;p23"/>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7" name="Google Shape;56237;p23"/>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8" name="Google Shape;56238;p23"/>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39" name="Google Shape;56239;p23"/>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0" name="Google Shape;56240;p23"/>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1" name="Google Shape;56241;p23"/>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2" name="Google Shape;56242;p23"/>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3" name="Google Shape;56243;p23"/>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4" name="Google Shape;56244;p23"/>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5" name="Google Shape;56245;p23"/>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6" name="Google Shape;56246;p23"/>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7" name="Google Shape;56247;p23"/>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8" name="Google Shape;56248;p23"/>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49" name="Google Shape;56249;p23"/>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0" name="Google Shape;56250;p23"/>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1" name="Google Shape;56251;p23"/>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2" name="Google Shape;56252;p23"/>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3" name="Google Shape;56253;p23"/>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4" name="Google Shape;56254;p23"/>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5" name="Google Shape;56255;p23"/>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6" name="Google Shape;56256;p23"/>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7" name="Google Shape;56257;p23"/>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8" name="Google Shape;56258;p23"/>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59" name="Google Shape;56259;p23"/>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0" name="Google Shape;56260;p23"/>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1" name="Google Shape;56261;p23"/>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2" name="Google Shape;56262;p23"/>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3" name="Google Shape;56263;p23"/>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4" name="Google Shape;56264;p23"/>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5" name="Google Shape;56265;p23"/>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6" name="Google Shape;56266;p23"/>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7" name="Google Shape;56267;p23"/>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8" name="Google Shape;56268;p23"/>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69" name="Google Shape;56269;p23"/>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0" name="Google Shape;56270;p23"/>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1" name="Google Shape;56271;p23"/>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2" name="Google Shape;56272;p23"/>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3" name="Google Shape;56273;p23"/>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4" name="Google Shape;56274;p23"/>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5" name="Google Shape;56275;p23"/>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6" name="Google Shape;56276;p23"/>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7" name="Google Shape;56277;p23"/>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8" name="Google Shape;56278;p23"/>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79" name="Google Shape;56279;p23"/>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0" name="Google Shape;56280;p23"/>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1" name="Google Shape;56281;p23"/>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2" name="Google Shape;56282;p23"/>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3" name="Google Shape;56283;p23"/>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4" name="Google Shape;56284;p23"/>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5" name="Google Shape;56285;p23"/>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6" name="Google Shape;56286;p23"/>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7" name="Google Shape;56287;p23"/>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8" name="Google Shape;56288;p23"/>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89" name="Google Shape;56289;p23"/>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0" name="Google Shape;56290;p23"/>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1" name="Google Shape;56291;p23"/>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2" name="Google Shape;56292;p23"/>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3" name="Google Shape;56293;p23"/>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4" name="Google Shape;56294;p23"/>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5" name="Google Shape;56295;p23"/>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6" name="Google Shape;56296;p23"/>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7" name="Google Shape;56297;p23"/>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8" name="Google Shape;56298;p23"/>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299" name="Google Shape;56299;p23"/>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0" name="Google Shape;56300;p23"/>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1" name="Google Shape;56301;p23"/>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2" name="Google Shape;56302;p23"/>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3" name="Google Shape;56303;p23"/>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4" name="Google Shape;56304;p23"/>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5" name="Google Shape;56305;p23"/>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6" name="Google Shape;56306;p23"/>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7" name="Google Shape;56307;p23"/>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8" name="Google Shape;56308;p23"/>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09" name="Google Shape;56309;p23"/>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0" name="Google Shape;56310;p23"/>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1" name="Google Shape;56311;p23"/>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2" name="Google Shape;56312;p23"/>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3" name="Google Shape;56313;p23"/>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4" name="Google Shape;56314;p23"/>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5" name="Google Shape;56315;p23"/>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6" name="Google Shape;56316;p23"/>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7" name="Google Shape;56317;p23"/>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8" name="Google Shape;56318;p23"/>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19" name="Google Shape;56319;p23"/>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0" name="Google Shape;56320;p23"/>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1" name="Google Shape;56321;p23"/>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2" name="Google Shape;56322;p23"/>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3" name="Google Shape;56323;p23"/>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4" name="Google Shape;56324;p23"/>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5" name="Google Shape;56325;p23"/>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6" name="Google Shape;56326;p23"/>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7" name="Google Shape;56327;p23"/>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8" name="Google Shape;56328;p23"/>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29" name="Google Shape;56329;p23"/>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0" name="Google Shape;56330;p23"/>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1" name="Google Shape;56331;p23"/>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2" name="Google Shape;56332;p23"/>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3" name="Google Shape;56333;p23"/>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4" name="Google Shape;56334;p23"/>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5" name="Google Shape;56335;p23"/>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6" name="Google Shape;56336;p23"/>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7" name="Google Shape;56337;p23"/>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8" name="Google Shape;56338;p23"/>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39" name="Google Shape;56339;p23"/>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0" name="Google Shape;56340;p23"/>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1" name="Google Shape;56341;p23"/>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2" name="Google Shape;56342;p23"/>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3" name="Google Shape;56343;p23"/>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4" name="Google Shape;56344;p23"/>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5" name="Google Shape;56345;p23"/>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6" name="Google Shape;56346;p23"/>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7" name="Google Shape;56347;p23"/>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8" name="Google Shape;56348;p23"/>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49" name="Google Shape;56349;p23"/>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0" name="Google Shape;56350;p23"/>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1" name="Google Shape;56351;p23"/>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2" name="Google Shape;56352;p23"/>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3" name="Google Shape;56353;p23"/>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4" name="Google Shape;56354;p23"/>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5" name="Google Shape;56355;p23"/>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6" name="Google Shape;56356;p23"/>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7" name="Google Shape;56357;p23"/>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8" name="Google Shape;56358;p23"/>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59" name="Google Shape;56359;p23"/>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0" name="Google Shape;56360;p23"/>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1" name="Google Shape;56361;p23"/>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2" name="Google Shape;56362;p23"/>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3" name="Google Shape;56363;p23"/>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4" name="Google Shape;56364;p23"/>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5" name="Google Shape;56365;p23"/>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6" name="Google Shape;56366;p23"/>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7" name="Google Shape;56367;p23"/>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8" name="Google Shape;56368;p23"/>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69" name="Google Shape;56369;p23"/>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0" name="Google Shape;56370;p23"/>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1" name="Google Shape;56371;p23"/>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2" name="Google Shape;56372;p23"/>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3" name="Google Shape;56373;p23"/>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4" name="Google Shape;56374;p23"/>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5" name="Google Shape;56375;p23"/>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6" name="Google Shape;56376;p23"/>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7" name="Google Shape;56377;p23"/>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8" name="Google Shape;56378;p23"/>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79" name="Google Shape;56379;p23"/>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0" name="Google Shape;56380;p23"/>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1" name="Google Shape;56381;p23"/>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2" name="Google Shape;56382;p23"/>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3" name="Google Shape;56383;p23"/>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4" name="Google Shape;56384;p23"/>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5" name="Google Shape;56385;p23"/>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6" name="Google Shape;56386;p23"/>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7" name="Google Shape;56387;p23"/>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8" name="Google Shape;56388;p23"/>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89" name="Google Shape;56389;p23"/>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0" name="Google Shape;56390;p23"/>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1" name="Google Shape;56391;p23"/>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2" name="Google Shape;56392;p23"/>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3" name="Google Shape;56393;p23"/>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4" name="Google Shape;56394;p23"/>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5" name="Google Shape;56395;p23"/>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6" name="Google Shape;56396;p23"/>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7" name="Google Shape;56397;p23"/>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8" name="Google Shape;56398;p23"/>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399" name="Google Shape;56399;p23"/>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0" name="Google Shape;56400;p23"/>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1" name="Google Shape;56401;p23"/>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2" name="Google Shape;56402;p23"/>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3" name="Google Shape;56403;p23"/>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4" name="Google Shape;56404;p23"/>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5" name="Google Shape;56405;p23"/>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6" name="Google Shape;56406;p23"/>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7" name="Google Shape;56407;p23"/>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8" name="Google Shape;56408;p23"/>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09" name="Google Shape;56409;p23"/>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0" name="Google Shape;56410;p23"/>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1" name="Google Shape;56411;p23"/>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2" name="Google Shape;56412;p23"/>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3" name="Google Shape;56413;p23"/>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4" name="Google Shape;56414;p23"/>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5" name="Google Shape;56415;p23"/>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6" name="Google Shape;56416;p23"/>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7" name="Google Shape;56417;p23"/>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8" name="Google Shape;56418;p23"/>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19" name="Google Shape;56419;p23"/>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0" name="Google Shape;56420;p23"/>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1" name="Google Shape;56421;p23"/>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2" name="Google Shape;56422;p23"/>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3" name="Google Shape;56423;p23"/>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4" name="Google Shape;56424;p23"/>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5" name="Google Shape;56425;p23"/>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6" name="Google Shape;56426;p23"/>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7" name="Google Shape;56427;p23"/>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8" name="Google Shape;56428;p23"/>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29" name="Google Shape;56429;p23"/>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0" name="Google Shape;56430;p23"/>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1" name="Google Shape;56431;p23"/>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2" name="Google Shape;56432;p23"/>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3" name="Google Shape;56433;p23"/>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4" name="Google Shape;56434;p23"/>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5" name="Google Shape;56435;p23"/>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6" name="Google Shape;56436;p23"/>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7" name="Google Shape;56437;p23"/>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8" name="Google Shape;56438;p23"/>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39" name="Google Shape;56439;p23"/>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0" name="Google Shape;56440;p23"/>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1" name="Google Shape;56441;p23"/>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2" name="Google Shape;56442;p23"/>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3" name="Google Shape;56443;p23"/>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4" name="Google Shape;56444;p23"/>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5" name="Google Shape;56445;p23"/>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6" name="Google Shape;56446;p23"/>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7" name="Google Shape;56447;p23"/>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8" name="Google Shape;56448;p23"/>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49" name="Google Shape;56449;p23"/>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0" name="Google Shape;56450;p23"/>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1" name="Google Shape;56451;p23"/>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2" name="Google Shape;56452;p23"/>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3" name="Google Shape;56453;p23"/>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4" name="Google Shape;56454;p23"/>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5" name="Google Shape;56455;p23"/>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6" name="Google Shape;56456;p23"/>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7" name="Google Shape;56457;p23"/>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8" name="Google Shape;56458;p23"/>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59" name="Google Shape;56459;p23"/>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0" name="Google Shape;56460;p23"/>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1" name="Google Shape;56461;p23"/>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2" name="Google Shape;56462;p23"/>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3" name="Google Shape;56463;p23"/>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4" name="Google Shape;56464;p23"/>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5" name="Google Shape;56465;p23"/>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6" name="Google Shape;56466;p23"/>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7" name="Google Shape;56467;p23"/>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8" name="Google Shape;56468;p23"/>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69" name="Google Shape;56469;p23"/>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0" name="Google Shape;56470;p23"/>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1" name="Google Shape;56471;p23"/>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2" name="Google Shape;56472;p23"/>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3" name="Google Shape;56473;p23"/>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4" name="Google Shape;56474;p23"/>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5" name="Google Shape;56475;p23"/>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6" name="Google Shape;56476;p23"/>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7" name="Google Shape;56477;p23"/>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8" name="Google Shape;56478;p23"/>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79" name="Google Shape;56479;p23"/>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0" name="Google Shape;56480;p23"/>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1" name="Google Shape;56481;p23"/>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2" name="Google Shape;56482;p23"/>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3" name="Google Shape;56483;p23"/>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4" name="Google Shape;56484;p23"/>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5" name="Google Shape;56485;p23"/>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6" name="Google Shape;56486;p23"/>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7" name="Google Shape;56487;p23"/>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8" name="Google Shape;56488;p23"/>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89" name="Google Shape;56489;p23"/>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0" name="Google Shape;56490;p23"/>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1" name="Google Shape;56491;p23"/>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2" name="Google Shape;56492;p23"/>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3" name="Google Shape;56493;p23"/>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4" name="Google Shape;56494;p23"/>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5" name="Google Shape;56495;p23"/>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6" name="Google Shape;56496;p23"/>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7" name="Google Shape;56497;p23"/>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8" name="Google Shape;56498;p23"/>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499" name="Google Shape;56499;p23"/>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0" name="Google Shape;56500;p23"/>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1" name="Google Shape;56501;p23"/>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2" name="Google Shape;56502;p23"/>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3" name="Google Shape;56503;p23"/>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4" name="Google Shape;56504;p23"/>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5" name="Google Shape;56505;p23"/>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6" name="Google Shape;56506;p23"/>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7" name="Google Shape;56507;p23"/>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8" name="Google Shape;56508;p23"/>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09" name="Google Shape;56509;p23"/>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0" name="Google Shape;56510;p23"/>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1" name="Google Shape;56511;p23"/>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2" name="Google Shape;56512;p23"/>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3" name="Google Shape;56513;p23"/>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4" name="Google Shape;56514;p23"/>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5" name="Google Shape;56515;p23"/>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6" name="Google Shape;56516;p23"/>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7" name="Google Shape;56517;p23"/>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8" name="Google Shape;56518;p23"/>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19" name="Google Shape;56519;p23"/>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0" name="Google Shape;56520;p23"/>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1" name="Google Shape;56521;p23"/>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2" name="Google Shape;56522;p23"/>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3" name="Google Shape;56523;p23"/>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4" name="Google Shape;56524;p23"/>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5" name="Google Shape;56525;p23"/>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6" name="Google Shape;56526;p23"/>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7" name="Google Shape;56527;p23"/>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8" name="Google Shape;56528;p23"/>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29" name="Google Shape;56529;p23"/>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0" name="Google Shape;56530;p23"/>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1" name="Google Shape;56531;p23"/>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2" name="Google Shape;56532;p23"/>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3" name="Google Shape;56533;p23"/>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4" name="Google Shape;56534;p23"/>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5" name="Google Shape;56535;p23"/>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6" name="Google Shape;56536;p23"/>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7" name="Google Shape;56537;p23"/>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8" name="Google Shape;56538;p23"/>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39" name="Google Shape;56539;p23"/>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0" name="Google Shape;56540;p23"/>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1" name="Google Shape;56541;p23"/>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2" name="Google Shape;56542;p23"/>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3" name="Google Shape;56543;p23"/>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4" name="Google Shape;56544;p23"/>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5" name="Google Shape;56545;p23"/>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6" name="Google Shape;56546;p23"/>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7" name="Google Shape;56547;p23"/>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8" name="Google Shape;56548;p23"/>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49" name="Google Shape;56549;p23"/>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0" name="Google Shape;56550;p23"/>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1" name="Google Shape;56551;p23"/>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2" name="Google Shape;56552;p23"/>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3" name="Google Shape;56553;p23"/>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4" name="Google Shape;56554;p23"/>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5" name="Google Shape;56555;p23"/>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6" name="Google Shape;56556;p23"/>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7" name="Google Shape;56557;p23"/>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8" name="Google Shape;56558;p23"/>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59" name="Google Shape;56559;p23"/>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0" name="Google Shape;56560;p23"/>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1" name="Google Shape;56561;p23"/>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2" name="Google Shape;56562;p23"/>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3" name="Google Shape;56563;p23"/>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4" name="Google Shape;56564;p23"/>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5" name="Google Shape;56565;p23"/>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6" name="Google Shape;56566;p23"/>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7" name="Google Shape;56567;p23"/>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8" name="Google Shape;56568;p23"/>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69" name="Google Shape;56569;p23"/>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0" name="Google Shape;56570;p23"/>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1" name="Google Shape;56571;p23"/>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2" name="Google Shape;56572;p23"/>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3" name="Google Shape;56573;p23"/>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4" name="Google Shape;56574;p23"/>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5" name="Google Shape;56575;p23"/>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6" name="Google Shape;56576;p23"/>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7" name="Google Shape;56577;p23"/>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8" name="Google Shape;56578;p23"/>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79" name="Google Shape;56579;p23"/>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0" name="Google Shape;56580;p23"/>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1" name="Google Shape;56581;p23"/>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2" name="Google Shape;56582;p23"/>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3" name="Google Shape;56583;p23"/>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4" name="Google Shape;56584;p23"/>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5" name="Google Shape;56585;p23"/>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6" name="Google Shape;56586;p23"/>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7" name="Google Shape;56587;p23"/>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8" name="Google Shape;56588;p23"/>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89" name="Google Shape;56589;p23"/>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0" name="Google Shape;56590;p23"/>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1" name="Google Shape;56591;p23"/>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2" name="Google Shape;56592;p23"/>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3" name="Google Shape;56593;p23"/>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4" name="Google Shape;56594;p23"/>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5" name="Google Shape;56595;p23"/>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6" name="Google Shape;56596;p23"/>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7" name="Google Shape;56597;p23"/>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8" name="Google Shape;56598;p23"/>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599" name="Google Shape;56599;p23"/>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0" name="Google Shape;56600;p23"/>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1" name="Google Shape;56601;p23"/>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6602" name="Google Shape;56602;p23"/>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
        <p:nvSpPr>
          <p:cNvPr id="56603" name="Google Shape;56603;p23"/>
          <p:cNvSpPr txBox="1">
            <a:spLocks noGrp="1"/>
          </p:cNvSpPr>
          <p:nvPr>
            <p:ph type="title" hasCustomPrompt="1"/>
          </p:nvPr>
        </p:nvSpPr>
        <p:spPr>
          <a:xfrm>
            <a:off x="4380967" y="720000"/>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SzPts val="6200"/>
              <a:buNone/>
              <a:defRPr sz="8000">
                <a:solidFill>
                  <a:schemeClr val="dk1"/>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04" name="Google Shape;56604;p23"/>
          <p:cNvSpPr txBox="1">
            <a:spLocks noGrp="1"/>
          </p:cNvSpPr>
          <p:nvPr>
            <p:ph type="subTitle" idx="1"/>
          </p:nvPr>
        </p:nvSpPr>
        <p:spPr>
          <a:xfrm>
            <a:off x="4380967" y="182440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5" name="Google Shape;56605;p23"/>
          <p:cNvSpPr txBox="1">
            <a:spLocks noGrp="1"/>
          </p:cNvSpPr>
          <p:nvPr>
            <p:ph type="title" idx="2" hasCustomPrompt="1"/>
          </p:nvPr>
        </p:nvSpPr>
        <p:spPr>
          <a:xfrm>
            <a:off x="4380967" y="2579991"/>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6" name="Google Shape;56606;p23"/>
          <p:cNvSpPr txBox="1">
            <a:spLocks noGrp="1"/>
          </p:cNvSpPr>
          <p:nvPr>
            <p:ph type="subTitle" idx="3"/>
          </p:nvPr>
        </p:nvSpPr>
        <p:spPr>
          <a:xfrm>
            <a:off x="4380967" y="3684393"/>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607" name="Google Shape;56607;p23"/>
          <p:cNvSpPr txBox="1">
            <a:spLocks noGrp="1"/>
          </p:cNvSpPr>
          <p:nvPr>
            <p:ph type="title" idx="4" hasCustomPrompt="1"/>
          </p:nvPr>
        </p:nvSpPr>
        <p:spPr>
          <a:xfrm>
            <a:off x="4380967" y="4439997"/>
            <a:ext cx="5145200" cy="1104400"/>
          </a:xfrm>
          <a:prstGeom prst="rect">
            <a:avLst/>
          </a:prstGeom>
          <a:solidFill>
            <a:schemeClr val="accent3"/>
          </a:solidFill>
        </p:spPr>
        <p:txBody>
          <a:bodyPr spcFirstLastPara="1" wrap="square" lIns="91425" tIns="91425" rIns="91425" bIns="91425" anchor="b" anchorCtr="0">
            <a:noAutofit/>
          </a:bodyPr>
          <a:lstStyle>
            <a:lvl1pPr lvl="0" rtl="0">
              <a:spcBef>
                <a:spcPts val="0"/>
              </a:spcBef>
              <a:spcAft>
                <a:spcPts val="0"/>
              </a:spcAft>
              <a:buClr>
                <a:schemeClr val="dk1"/>
              </a:buClr>
              <a:buSzPts val="6200"/>
              <a:buNone/>
              <a:defRPr sz="8000">
                <a:solidFill>
                  <a:schemeClr val="dk1"/>
                </a:solidFill>
              </a:defRPr>
            </a:lvl1pPr>
            <a:lvl2pPr lvl="1" algn="ctr" rtl="0">
              <a:spcBef>
                <a:spcPts val="0"/>
              </a:spcBef>
              <a:spcAft>
                <a:spcPts val="0"/>
              </a:spcAft>
              <a:buClr>
                <a:schemeClr val="dk1"/>
              </a:buClr>
              <a:buSzPts val="6200"/>
              <a:buNone/>
              <a:defRPr sz="8266">
                <a:solidFill>
                  <a:schemeClr val="dk1"/>
                </a:solidFill>
              </a:defRPr>
            </a:lvl2pPr>
            <a:lvl3pPr lvl="2" algn="ctr" rtl="0">
              <a:spcBef>
                <a:spcPts val="0"/>
              </a:spcBef>
              <a:spcAft>
                <a:spcPts val="0"/>
              </a:spcAft>
              <a:buClr>
                <a:schemeClr val="dk1"/>
              </a:buClr>
              <a:buSzPts val="6200"/>
              <a:buNone/>
              <a:defRPr sz="8266">
                <a:solidFill>
                  <a:schemeClr val="dk1"/>
                </a:solidFill>
              </a:defRPr>
            </a:lvl3pPr>
            <a:lvl4pPr lvl="3" algn="ctr" rtl="0">
              <a:spcBef>
                <a:spcPts val="0"/>
              </a:spcBef>
              <a:spcAft>
                <a:spcPts val="0"/>
              </a:spcAft>
              <a:buClr>
                <a:schemeClr val="dk1"/>
              </a:buClr>
              <a:buSzPts val="6200"/>
              <a:buNone/>
              <a:defRPr sz="8266">
                <a:solidFill>
                  <a:schemeClr val="dk1"/>
                </a:solidFill>
              </a:defRPr>
            </a:lvl4pPr>
            <a:lvl5pPr lvl="4" algn="ctr" rtl="0">
              <a:spcBef>
                <a:spcPts val="0"/>
              </a:spcBef>
              <a:spcAft>
                <a:spcPts val="0"/>
              </a:spcAft>
              <a:buClr>
                <a:schemeClr val="dk1"/>
              </a:buClr>
              <a:buSzPts val="6200"/>
              <a:buNone/>
              <a:defRPr sz="8266">
                <a:solidFill>
                  <a:schemeClr val="dk1"/>
                </a:solidFill>
              </a:defRPr>
            </a:lvl5pPr>
            <a:lvl6pPr lvl="5" algn="ctr" rtl="0">
              <a:spcBef>
                <a:spcPts val="0"/>
              </a:spcBef>
              <a:spcAft>
                <a:spcPts val="0"/>
              </a:spcAft>
              <a:buClr>
                <a:schemeClr val="dk1"/>
              </a:buClr>
              <a:buSzPts val="6200"/>
              <a:buNone/>
              <a:defRPr sz="8266">
                <a:solidFill>
                  <a:schemeClr val="dk1"/>
                </a:solidFill>
              </a:defRPr>
            </a:lvl6pPr>
            <a:lvl7pPr lvl="6" algn="ctr" rtl="0">
              <a:spcBef>
                <a:spcPts val="0"/>
              </a:spcBef>
              <a:spcAft>
                <a:spcPts val="0"/>
              </a:spcAft>
              <a:buClr>
                <a:schemeClr val="dk1"/>
              </a:buClr>
              <a:buSzPts val="6200"/>
              <a:buNone/>
              <a:defRPr sz="8266">
                <a:solidFill>
                  <a:schemeClr val="dk1"/>
                </a:solidFill>
              </a:defRPr>
            </a:lvl7pPr>
            <a:lvl8pPr lvl="7" algn="ctr" rtl="0">
              <a:spcBef>
                <a:spcPts val="0"/>
              </a:spcBef>
              <a:spcAft>
                <a:spcPts val="0"/>
              </a:spcAft>
              <a:buClr>
                <a:schemeClr val="dk1"/>
              </a:buClr>
              <a:buSzPts val="6200"/>
              <a:buNone/>
              <a:defRPr sz="8266">
                <a:solidFill>
                  <a:schemeClr val="dk1"/>
                </a:solidFill>
              </a:defRPr>
            </a:lvl8pPr>
            <a:lvl9pPr lvl="8" algn="ctr" rtl="0">
              <a:spcBef>
                <a:spcPts val="0"/>
              </a:spcBef>
              <a:spcAft>
                <a:spcPts val="0"/>
              </a:spcAft>
              <a:buClr>
                <a:schemeClr val="dk1"/>
              </a:buClr>
              <a:buSzPts val="6200"/>
              <a:buNone/>
              <a:defRPr sz="8266">
                <a:solidFill>
                  <a:schemeClr val="dk1"/>
                </a:solidFill>
              </a:defRPr>
            </a:lvl9pPr>
          </a:lstStyle>
          <a:p>
            <a:r>
              <a:t>xx%</a:t>
            </a:r>
          </a:p>
        </p:txBody>
      </p:sp>
      <p:sp>
        <p:nvSpPr>
          <p:cNvPr id="56608" name="Google Shape;56608;p23"/>
          <p:cNvSpPr txBox="1">
            <a:spLocks noGrp="1"/>
          </p:cNvSpPr>
          <p:nvPr>
            <p:ph type="subTitle" idx="5"/>
          </p:nvPr>
        </p:nvSpPr>
        <p:spPr>
          <a:xfrm>
            <a:off x="4380967" y="5544400"/>
            <a:ext cx="5145200" cy="59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14282160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59302"/>
        <p:cNvGrpSpPr/>
        <p:nvPr/>
      </p:nvGrpSpPr>
      <p:grpSpPr>
        <a:xfrm>
          <a:off x="0" y="0"/>
          <a:ext cx="0" cy="0"/>
          <a:chOff x="0" y="0"/>
          <a:chExt cx="0" cy="0"/>
        </a:xfrm>
      </p:grpSpPr>
      <p:grpSp>
        <p:nvGrpSpPr>
          <p:cNvPr id="59303" name="Google Shape;59303;p25"/>
          <p:cNvGrpSpPr/>
          <p:nvPr/>
        </p:nvGrpSpPr>
        <p:grpSpPr>
          <a:xfrm>
            <a:off x="0" y="0"/>
            <a:ext cx="12192000" cy="6858000"/>
            <a:chOff x="0" y="0"/>
            <a:chExt cx="9144000" cy="5143500"/>
          </a:xfrm>
        </p:grpSpPr>
        <p:sp>
          <p:nvSpPr>
            <p:cNvPr id="59304" name="Google Shape;59304;p25"/>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5" name="Google Shape;59305;p25"/>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6" name="Google Shape;59306;p25"/>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7" name="Google Shape;59307;p25"/>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8" name="Google Shape;59308;p25"/>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09" name="Google Shape;59309;p25"/>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0" name="Google Shape;59310;p25"/>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1" name="Google Shape;59311;p25"/>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2" name="Google Shape;59312;p25"/>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3" name="Google Shape;59313;p25"/>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4" name="Google Shape;59314;p25"/>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5" name="Google Shape;59315;p25"/>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6" name="Google Shape;59316;p25"/>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7" name="Google Shape;59317;p25"/>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8" name="Google Shape;59318;p25"/>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19" name="Google Shape;59319;p25"/>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0" name="Google Shape;59320;p25"/>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1" name="Google Shape;59321;p25"/>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2" name="Google Shape;59322;p25"/>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3" name="Google Shape;59323;p25"/>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4" name="Google Shape;59324;p25"/>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5" name="Google Shape;59325;p25"/>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6" name="Google Shape;59326;p25"/>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7" name="Google Shape;59327;p25"/>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8" name="Google Shape;59328;p25"/>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29" name="Google Shape;59329;p25"/>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0" name="Google Shape;59330;p25"/>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1" name="Google Shape;59331;p25"/>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2" name="Google Shape;59332;p25"/>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3" name="Google Shape;59333;p25"/>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4" name="Google Shape;59334;p25"/>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5" name="Google Shape;59335;p25"/>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6" name="Google Shape;59336;p25"/>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7" name="Google Shape;59337;p25"/>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8" name="Google Shape;59338;p25"/>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39" name="Google Shape;59339;p25"/>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0" name="Google Shape;59340;p25"/>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1" name="Google Shape;59341;p25"/>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2" name="Google Shape;59342;p25"/>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3" name="Google Shape;59343;p25"/>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4" name="Google Shape;59344;p25"/>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5" name="Google Shape;59345;p25"/>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6" name="Google Shape;59346;p25"/>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7" name="Google Shape;59347;p25"/>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8" name="Google Shape;59348;p25"/>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49" name="Google Shape;59349;p25"/>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0" name="Google Shape;59350;p25"/>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1" name="Google Shape;59351;p25"/>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2" name="Google Shape;59352;p25"/>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3" name="Google Shape;59353;p25"/>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4" name="Google Shape;59354;p25"/>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5" name="Google Shape;59355;p25"/>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6" name="Google Shape;59356;p25"/>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7" name="Google Shape;59357;p25"/>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8" name="Google Shape;59358;p25"/>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59" name="Google Shape;59359;p25"/>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0" name="Google Shape;59360;p25"/>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1" name="Google Shape;59361;p25"/>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2" name="Google Shape;59362;p25"/>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3" name="Google Shape;59363;p25"/>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4" name="Google Shape;59364;p25"/>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5" name="Google Shape;59365;p25"/>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6" name="Google Shape;59366;p25"/>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7" name="Google Shape;59367;p25"/>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8" name="Google Shape;59368;p25"/>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69" name="Google Shape;59369;p25"/>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0" name="Google Shape;59370;p25"/>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1" name="Google Shape;59371;p25"/>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2" name="Google Shape;59372;p25"/>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3" name="Google Shape;59373;p25"/>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4" name="Google Shape;59374;p25"/>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5" name="Google Shape;59375;p25"/>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6" name="Google Shape;59376;p25"/>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7" name="Google Shape;59377;p25"/>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8" name="Google Shape;59378;p25"/>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79" name="Google Shape;59379;p25"/>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0" name="Google Shape;59380;p25"/>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1" name="Google Shape;59381;p25"/>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2" name="Google Shape;59382;p25"/>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3" name="Google Shape;59383;p25"/>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4" name="Google Shape;59384;p25"/>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5" name="Google Shape;59385;p25"/>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6" name="Google Shape;59386;p25"/>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7" name="Google Shape;59387;p25"/>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8" name="Google Shape;59388;p25"/>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89" name="Google Shape;59389;p25"/>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0" name="Google Shape;59390;p25"/>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1" name="Google Shape;59391;p25"/>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2" name="Google Shape;59392;p25"/>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3" name="Google Shape;59393;p25"/>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4" name="Google Shape;59394;p25"/>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5" name="Google Shape;59395;p25"/>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6" name="Google Shape;59396;p25"/>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7" name="Google Shape;59397;p25"/>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8" name="Google Shape;59398;p25"/>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399" name="Google Shape;59399;p25"/>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0" name="Google Shape;59400;p25"/>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1" name="Google Shape;59401;p25"/>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2" name="Google Shape;59402;p25"/>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3" name="Google Shape;59403;p25"/>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4" name="Google Shape;59404;p25"/>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5" name="Google Shape;59405;p25"/>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6" name="Google Shape;59406;p25"/>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7" name="Google Shape;59407;p25"/>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8" name="Google Shape;59408;p25"/>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09" name="Google Shape;59409;p25"/>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0" name="Google Shape;59410;p25"/>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1" name="Google Shape;59411;p25"/>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2" name="Google Shape;59412;p25"/>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3" name="Google Shape;59413;p25"/>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4" name="Google Shape;59414;p25"/>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5" name="Google Shape;59415;p25"/>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6" name="Google Shape;59416;p25"/>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7" name="Google Shape;59417;p25"/>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8" name="Google Shape;59418;p25"/>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19" name="Google Shape;59419;p25"/>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0" name="Google Shape;59420;p25"/>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1" name="Google Shape;59421;p25"/>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2" name="Google Shape;59422;p25"/>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3" name="Google Shape;59423;p25"/>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4" name="Google Shape;59424;p25"/>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5" name="Google Shape;59425;p25"/>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6" name="Google Shape;59426;p25"/>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7" name="Google Shape;59427;p25"/>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8" name="Google Shape;59428;p25"/>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29" name="Google Shape;59429;p25"/>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0" name="Google Shape;59430;p25"/>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1" name="Google Shape;59431;p25"/>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2" name="Google Shape;59432;p25"/>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3" name="Google Shape;59433;p25"/>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4" name="Google Shape;59434;p25"/>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5" name="Google Shape;59435;p25"/>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6" name="Google Shape;59436;p25"/>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7" name="Google Shape;59437;p25"/>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8" name="Google Shape;59438;p25"/>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39" name="Google Shape;59439;p25"/>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0" name="Google Shape;59440;p25"/>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1" name="Google Shape;59441;p25"/>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2" name="Google Shape;59442;p25"/>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3" name="Google Shape;59443;p25"/>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4" name="Google Shape;59444;p25"/>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5" name="Google Shape;59445;p25"/>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6" name="Google Shape;59446;p25"/>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7" name="Google Shape;59447;p25"/>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8" name="Google Shape;59448;p25"/>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49" name="Google Shape;59449;p25"/>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0" name="Google Shape;59450;p25"/>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1" name="Google Shape;59451;p25"/>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2" name="Google Shape;59452;p25"/>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3" name="Google Shape;59453;p25"/>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4" name="Google Shape;59454;p25"/>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5" name="Google Shape;59455;p25"/>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6" name="Google Shape;59456;p25"/>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7" name="Google Shape;59457;p25"/>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8" name="Google Shape;59458;p25"/>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59" name="Google Shape;59459;p25"/>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0" name="Google Shape;59460;p25"/>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1" name="Google Shape;59461;p25"/>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2" name="Google Shape;59462;p25"/>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3" name="Google Shape;59463;p25"/>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4" name="Google Shape;59464;p25"/>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5" name="Google Shape;59465;p25"/>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6" name="Google Shape;59466;p25"/>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7" name="Google Shape;59467;p25"/>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8" name="Google Shape;59468;p25"/>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69" name="Google Shape;59469;p25"/>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0" name="Google Shape;59470;p25"/>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1" name="Google Shape;59471;p25"/>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2" name="Google Shape;59472;p25"/>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3" name="Google Shape;59473;p25"/>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4" name="Google Shape;59474;p25"/>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5" name="Google Shape;59475;p25"/>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6" name="Google Shape;59476;p25"/>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7" name="Google Shape;59477;p25"/>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8" name="Google Shape;59478;p25"/>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79" name="Google Shape;59479;p25"/>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0" name="Google Shape;59480;p25"/>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1" name="Google Shape;59481;p25"/>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2" name="Google Shape;59482;p25"/>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3" name="Google Shape;59483;p25"/>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4" name="Google Shape;59484;p25"/>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5" name="Google Shape;59485;p25"/>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6" name="Google Shape;59486;p25"/>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7" name="Google Shape;59487;p25"/>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8" name="Google Shape;59488;p25"/>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89" name="Google Shape;59489;p25"/>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0" name="Google Shape;59490;p25"/>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1" name="Google Shape;59491;p25"/>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2" name="Google Shape;59492;p25"/>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3" name="Google Shape;59493;p25"/>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4" name="Google Shape;59494;p25"/>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5" name="Google Shape;59495;p25"/>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6" name="Google Shape;59496;p25"/>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7" name="Google Shape;59497;p25"/>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8" name="Google Shape;59498;p25"/>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499" name="Google Shape;59499;p25"/>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0" name="Google Shape;59500;p25"/>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1" name="Google Shape;59501;p25"/>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2" name="Google Shape;59502;p25"/>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3" name="Google Shape;59503;p25"/>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4" name="Google Shape;59504;p25"/>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5" name="Google Shape;59505;p25"/>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6" name="Google Shape;59506;p25"/>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7" name="Google Shape;59507;p25"/>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8" name="Google Shape;59508;p25"/>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09" name="Google Shape;59509;p25"/>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0" name="Google Shape;59510;p25"/>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1" name="Google Shape;59511;p25"/>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2" name="Google Shape;59512;p25"/>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3" name="Google Shape;59513;p25"/>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4" name="Google Shape;59514;p25"/>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5" name="Google Shape;59515;p25"/>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6" name="Google Shape;59516;p25"/>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7" name="Google Shape;59517;p25"/>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8" name="Google Shape;59518;p25"/>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19" name="Google Shape;59519;p25"/>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0" name="Google Shape;59520;p25"/>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1" name="Google Shape;59521;p25"/>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2" name="Google Shape;59522;p25"/>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3" name="Google Shape;59523;p25"/>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4" name="Google Shape;59524;p25"/>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5" name="Google Shape;59525;p25"/>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6" name="Google Shape;59526;p25"/>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7" name="Google Shape;59527;p25"/>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8" name="Google Shape;59528;p25"/>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29" name="Google Shape;59529;p25"/>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0" name="Google Shape;59530;p25"/>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1" name="Google Shape;59531;p25"/>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2" name="Google Shape;59532;p25"/>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3" name="Google Shape;59533;p25"/>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4" name="Google Shape;59534;p25"/>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5" name="Google Shape;59535;p25"/>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6" name="Google Shape;59536;p25"/>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7" name="Google Shape;59537;p25"/>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8" name="Google Shape;59538;p25"/>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39" name="Google Shape;59539;p25"/>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0" name="Google Shape;59540;p25"/>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1" name="Google Shape;59541;p25"/>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2" name="Google Shape;59542;p25"/>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3" name="Google Shape;59543;p25"/>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4" name="Google Shape;59544;p25"/>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5" name="Google Shape;59545;p25"/>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6" name="Google Shape;59546;p25"/>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7" name="Google Shape;59547;p25"/>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8" name="Google Shape;59548;p25"/>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49" name="Google Shape;59549;p25"/>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0" name="Google Shape;59550;p25"/>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1" name="Google Shape;59551;p25"/>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2" name="Google Shape;59552;p25"/>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3" name="Google Shape;59553;p25"/>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4" name="Google Shape;59554;p25"/>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5" name="Google Shape;59555;p25"/>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6" name="Google Shape;59556;p25"/>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7" name="Google Shape;59557;p25"/>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8" name="Google Shape;59558;p25"/>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59" name="Google Shape;59559;p25"/>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0" name="Google Shape;59560;p25"/>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1" name="Google Shape;59561;p25"/>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2" name="Google Shape;59562;p25"/>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3" name="Google Shape;59563;p25"/>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4" name="Google Shape;59564;p25"/>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5" name="Google Shape;59565;p25"/>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6" name="Google Shape;59566;p25"/>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7" name="Google Shape;59567;p25"/>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8" name="Google Shape;59568;p25"/>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69" name="Google Shape;59569;p25"/>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0" name="Google Shape;59570;p25"/>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1" name="Google Shape;59571;p25"/>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2" name="Google Shape;59572;p25"/>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3" name="Google Shape;59573;p25"/>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4" name="Google Shape;59574;p25"/>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5" name="Google Shape;59575;p25"/>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6" name="Google Shape;59576;p25"/>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7" name="Google Shape;59577;p25"/>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8" name="Google Shape;59578;p25"/>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79" name="Google Shape;59579;p25"/>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0" name="Google Shape;59580;p25"/>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1" name="Google Shape;59581;p25"/>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2" name="Google Shape;59582;p25"/>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3" name="Google Shape;59583;p25"/>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4" name="Google Shape;59584;p25"/>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5" name="Google Shape;59585;p25"/>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6" name="Google Shape;59586;p25"/>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7" name="Google Shape;59587;p25"/>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8" name="Google Shape;59588;p25"/>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89" name="Google Shape;59589;p25"/>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0" name="Google Shape;59590;p25"/>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1" name="Google Shape;59591;p25"/>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2" name="Google Shape;59592;p25"/>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3" name="Google Shape;59593;p25"/>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4" name="Google Shape;59594;p25"/>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5" name="Google Shape;59595;p25"/>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6" name="Google Shape;59596;p25"/>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7" name="Google Shape;59597;p25"/>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8" name="Google Shape;59598;p25"/>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599" name="Google Shape;59599;p25"/>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0" name="Google Shape;59600;p25"/>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1" name="Google Shape;59601;p25"/>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2" name="Google Shape;59602;p25"/>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3" name="Google Shape;59603;p25"/>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4" name="Google Shape;59604;p25"/>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5" name="Google Shape;59605;p25"/>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6" name="Google Shape;59606;p25"/>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7" name="Google Shape;59607;p25"/>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8" name="Google Shape;59608;p25"/>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09" name="Google Shape;59609;p25"/>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0" name="Google Shape;59610;p25"/>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1" name="Google Shape;59611;p25"/>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2" name="Google Shape;59612;p25"/>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3" name="Google Shape;59613;p25"/>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4" name="Google Shape;59614;p25"/>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5" name="Google Shape;59615;p25"/>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6" name="Google Shape;59616;p25"/>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7" name="Google Shape;59617;p25"/>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8" name="Google Shape;59618;p25"/>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19" name="Google Shape;59619;p25"/>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0" name="Google Shape;59620;p25"/>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1" name="Google Shape;59621;p25"/>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2" name="Google Shape;59622;p25"/>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3" name="Google Shape;59623;p25"/>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4" name="Google Shape;59624;p25"/>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5" name="Google Shape;59625;p25"/>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6" name="Google Shape;59626;p25"/>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7" name="Google Shape;59627;p25"/>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8" name="Google Shape;59628;p25"/>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29" name="Google Shape;59629;p25"/>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0" name="Google Shape;59630;p25"/>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1" name="Google Shape;59631;p25"/>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2" name="Google Shape;59632;p25"/>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3" name="Google Shape;59633;p25"/>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4" name="Google Shape;59634;p25"/>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5" name="Google Shape;59635;p25"/>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6" name="Google Shape;59636;p25"/>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7" name="Google Shape;59637;p25"/>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8" name="Google Shape;59638;p25"/>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39" name="Google Shape;59639;p25"/>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0" name="Google Shape;59640;p25"/>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1" name="Google Shape;59641;p25"/>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2" name="Google Shape;59642;p25"/>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3" name="Google Shape;59643;p25"/>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4" name="Google Shape;59644;p25"/>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5" name="Google Shape;59645;p25"/>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6" name="Google Shape;59646;p25"/>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7" name="Google Shape;59647;p25"/>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8" name="Google Shape;59648;p25"/>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49" name="Google Shape;59649;p25"/>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0" name="Google Shape;59650;p25"/>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1" name="Google Shape;59651;p25"/>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2" name="Google Shape;59652;p25"/>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3" name="Google Shape;59653;p25"/>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4" name="Google Shape;59654;p25"/>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5" name="Google Shape;59655;p25"/>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6" name="Google Shape;59656;p25"/>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7" name="Google Shape;59657;p25"/>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8" name="Google Shape;59658;p25"/>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59" name="Google Shape;59659;p25"/>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0" name="Google Shape;59660;p25"/>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1" name="Google Shape;59661;p25"/>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2" name="Google Shape;59662;p25"/>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3" name="Google Shape;59663;p25"/>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4" name="Google Shape;59664;p25"/>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5" name="Google Shape;59665;p25"/>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6" name="Google Shape;59666;p25"/>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7" name="Google Shape;59667;p25"/>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8" name="Google Shape;59668;p25"/>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69" name="Google Shape;59669;p25"/>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0" name="Google Shape;59670;p25"/>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1" name="Google Shape;59671;p25"/>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2" name="Google Shape;59672;p25"/>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3" name="Google Shape;59673;p25"/>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4" name="Google Shape;59674;p25"/>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5" name="Google Shape;59675;p25"/>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6" name="Google Shape;59676;p25"/>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7" name="Google Shape;59677;p25"/>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8" name="Google Shape;59678;p25"/>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79" name="Google Shape;59679;p25"/>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0" name="Google Shape;59680;p25"/>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1" name="Google Shape;59681;p25"/>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2" name="Google Shape;59682;p25"/>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3" name="Google Shape;59683;p25"/>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4" name="Google Shape;59684;p25"/>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5" name="Google Shape;59685;p25"/>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6" name="Google Shape;59686;p25"/>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7" name="Google Shape;59687;p25"/>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8" name="Google Shape;59688;p25"/>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89" name="Google Shape;59689;p25"/>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0" name="Google Shape;59690;p25"/>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1" name="Google Shape;59691;p25"/>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2" name="Google Shape;59692;p25"/>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3" name="Google Shape;59693;p25"/>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4" name="Google Shape;59694;p25"/>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5" name="Google Shape;59695;p25"/>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6" name="Google Shape;59696;p25"/>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7" name="Google Shape;59697;p25"/>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8" name="Google Shape;59698;p25"/>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699" name="Google Shape;59699;p25"/>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0" name="Google Shape;59700;p25"/>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1" name="Google Shape;59701;p25"/>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2" name="Google Shape;59702;p25"/>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3" name="Google Shape;59703;p25"/>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4" name="Google Shape;59704;p25"/>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5" name="Google Shape;59705;p25"/>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6" name="Google Shape;59706;p25"/>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7" name="Google Shape;59707;p25"/>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8" name="Google Shape;59708;p25"/>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09" name="Google Shape;59709;p25"/>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0" name="Google Shape;59710;p25"/>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1" name="Google Shape;59711;p25"/>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2" name="Google Shape;59712;p25"/>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3" name="Google Shape;59713;p25"/>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4" name="Google Shape;59714;p25"/>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5" name="Google Shape;59715;p25"/>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6" name="Google Shape;59716;p25"/>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7" name="Google Shape;59717;p25"/>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8" name="Google Shape;59718;p25"/>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19" name="Google Shape;59719;p25"/>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0" name="Google Shape;59720;p25"/>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1" name="Google Shape;59721;p25"/>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2" name="Google Shape;59722;p25"/>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3" name="Google Shape;59723;p25"/>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4" name="Google Shape;59724;p25"/>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5" name="Google Shape;59725;p25"/>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6" name="Google Shape;59726;p25"/>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7" name="Google Shape;59727;p25"/>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8" name="Google Shape;59728;p25"/>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29" name="Google Shape;59729;p25"/>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0" name="Google Shape;59730;p25"/>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1" name="Google Shape;59731;p25"/>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2" name="Google Shape;59732;p25"/>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3" name="Google Shape;59733;p25"/>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4" name="Google Shape;59734;p25"/>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5" name="Google Shape;59735;p25"/>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6" name="Google Shape;59736;p25"/>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7" name="Google Shape;59737;p25"/>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8" name="Google Shape;59738;p25"/>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39" name="Google Shape;59739;p25"/>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0" name="Google Shape;59740;p25"/>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1" name="Google Shape;59741;p25"/>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2" name="Google Shape;59742;p25"/>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3" name="Google Shape;59743;p25"/>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4" name="Google Shape;59744;p25"/>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5" name="Google Shape;59745;p25"/>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6" name="Google Shape;59746;p25"/>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7" name="Google Shape;59747;p25"/>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8" name="Google Shape;59748;p25"/>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49" name="Google Shape;59749;p25"/>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0" name="Google Shape;59750;p25"/>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1" name="Google Shape;59751;p25"/>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2" name="Google Shape;59752;p25"/>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3" name="Google Shape;59753;p25"/>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4" name="Google Shape;59754;p25"/>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5" name="Google Shape;59755;p25"/>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6" name="Google Shape;59756;p25"/>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7" name="Google Shape;59757;p25"/>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8" name="Google Shape;59758;p25"/>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59" name="Google Shape;59759;p25"/>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0" name="Google Shape;59760;p25"/>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1" name="Google Shape;59761;p25"/>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2" name="Google Shape;59762;p25"/>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3" name="Google Shape;59763;p25"/>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4" name="Google Shape;59764;p25"/>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5" name="Google Shape;59765;p25"/>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6" name="Google Shape;59766;p25"/>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7" name="Google Shape;59767;p25"/>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8" name="Google Shape;59768;p25"/>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69" name="Google Shape;59769;p25"/>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0" name="Google Shape;59770;p25"/>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1" name="Google Shape;59771;p25"/>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2" name="Google Shape;59772;p25"/>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3" name="Google Shape;59773;p25"/>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4" name="Google Shape;59774;p25"/>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5" name="Google Shape;59775;p25"/>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6" name="Google Shape;59776;p25"/>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7" name="Google Shape;59777;p25"/>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8" name="Google Shape;59778;p25"/>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79" name="Google Shape;59779;p25"/>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0" name="Google Shape;59780;p25"/>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1" name="Google Shape;59781;p25"/>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2" name="Google Shape;59782;p25"/>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3" name="Google Shape;59783;p25"/>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4" name="Google Shape;59784;p25"/>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5" name="Google Shape;59785;p25"/>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6" name="Google Shape;59786;p25"/>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7" name="Google Shape;59787;p25"/>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8" name="Google Shape;59788;p25"/>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89" name="Google Shape;59789;p25"/>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0" name="Google Shape;59790;p25"/>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1" name="Google Shape;59791;p25"/>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2" name="Google Shape;59792;p25"/>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3" name="Google Shape;59793;p25"/>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4" name="Google Shape;59794;p25"/>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5" name="Google Shape;59795;p25"/>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6" name="Google Shape;59796;p25"/>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7" name="Google Shape;59797;p25"/>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8" name="Google Shape;59798;p25"/>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799" name="Google Shape;59799;p25"/>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0" name="Google Shape;59800;p25"/>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1" name="Google Shape;59801;p25"/>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2" name="Google Shape;59802;p25"/>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3" name="Google Shape;59803;p25"/>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4" name="Google Shape;59804;p25"/>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5" name="Google Shape;59805;p25"/>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6" name="Google Shape;59806;p25"/>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7" name="Google Shape;59807;p25"/>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8" name="Google Shape;59808;p25"/>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09" name="Google Shape;59809;p25"/>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0" name="Google Shape;59810;p25"/>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1" name="Google Shape;59811;p25"/>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2" name="Google Shape;59812;p25"/>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3" name="Google Shape;59813;p25"/>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4" name="Google Shape;59814;p25"/>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5" name="Google Shape;59815;p25"/>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6" name="Google Shape;59816;p25"/>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7" name="Google Shape;59817;p25"/>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8" name="Google Shape;59818;p25"/>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19" name="Google Shape;59819;p25"/>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0" name="Google Shape;59820;p25"/>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1" name="Google Shape;59821;p25"/>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2" name="Google Shape;59822;p25"/>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3" name="Google Shape;59823;p25"/>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4" name="Google Shape;59824;p25"/>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5" name="Google Shape;59825;p25"/>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6" name="Google Shape;59826;p25"/>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7" name="Google Shape;59827;p25"/>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8" name="Google Shape;59828;p25"/>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29" name="Google Shape;59829;p25"/>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0" name="Google Shape;59830;p25"/>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1" name="Google Shape;59831;p25"/>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2" name="Google Shape;59832;p25"/>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3" name="Google Shape;59833;p25"/>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4" name="Google Shape;59834;p25"/>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5" name="Google Shape;59835;p25"/>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6" name="Google Shape;59836;p25"/>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7" name="Google Shape;59837;p25"/>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8" name="Google Shape;59838;p25"/>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39" name="Google Shape;59839;p25"/>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0" name="Google Shape;59840;p25"/>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1" name="Google Shape;59841;p25"/>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2" name="Google Shape;59842;p25"/>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3" name="Google Shape;59843;p25"/>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4" name="Google Shape;59844;p25"/>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5" name="Google Shape;59845;p25"/>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6" name="Google Shape;59846;p25"/>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7" name="Google Shape;59847;p25"/>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8" name="Google Shape;59848;p25"/>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49" name="Google Shape;59849;p25"/>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0" name="Google Shape;59850;p25"/>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1" name="Google Shape;59851;p25"/>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2" name="Google Shape;59852;p25"/>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3" name="Google Shape;59853;p25"/>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4" name="Google Shape;59854;p25"/>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5" name="Google Shape;59855;p25"/>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6" name="Google Shape;59856;p25"/>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7" name="Google Shape;59857;p25"/>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8" name="Google Shape;59858;p25"/>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59" name="Google Shape;59859;p25"/>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0" name="Google Shape;59860;p25"/>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1" name="Google Shape;59861;p25"/>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2" name="Google Shape;59862;p25"/>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3" name="Google Shape;59863;p25"/>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4" name="Google Shape;59864;p25"/>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5" name="Google Shape;59865;p25"/>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6" name="Google Shape;59866;p25"/>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7" name="Google Shape;59867;p25"/>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8" name="Google Shape;59868;p25"/>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69" name="Google Shape;59869;p25"/>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0" name="Google Shape;59870;p25"/>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1" name="Google Shape;59871;p25"/>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2" name="Google Shape;59872;p25"/>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3" name="Google Shape;59873;p25"/>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4" name="Google Shape;59874;p25"/>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5" name="Google Shape;59875;p25"/>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6" name="Google Shape;59876;p25"/>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7" name="Google Shape;59877;p25"/>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8" name="Google Shape;59878;p25"/>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79" name="Google Shape;59879;p25"/>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0" name="Google Shape;59880;p25"/>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1" name="Google Shape;59881;p25"/>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2" name="Google Shape;59882;p25"/>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3" name="Google Shape;59883;p25"/>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4" name="Google Shape;59884;p25"/>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5" name="Google Shape;59885;p25"/>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6" name="Google Shape;59886;p25"/>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7" name="Google Shape;59887;p25"/>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8" name="Google Shape;59888;p25"/>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89" name="Google Shape;59889;p25"/>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0" name="Google Shape;59890;p25"/>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1" name="Google Shape;59891;p25"/>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2" name="Google Shape;59892;p25"/>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3" name="Google Shape;59893;p25"/>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4" name="Google Shape;59894;p25"/>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5" name="Google Shape;59895;p25"/>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6" name="Google Shape;59896;p25"/>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7" name="Google Shape;59897;p25"/>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8" name="Google Shape;59898;p25"/>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899" name="Google Shape;59899;p25"/>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0" name="Google Shape;59900;p25"/>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1" name="Google Shape;59901;p25"/>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2" name="Google Shape;59902;p25"/>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3" name="Google Shape;59903;p25"/>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4" name="Google Shape;59904;p25"/>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5" name="Google Shape;59905;p25"/>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6" name="Google Shape;59906;p25"/>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7" name="Google Shape;59907;p25"/>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8" name="Google Shape;59908;p25"/>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09" name="Google Shape;59909;p25"/>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0" name="Google Shape;59910;p25"/>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1" name="Google Shape;59911;p25"/>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2" name="Google Shape;59912;p25"/>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3" name="Google Shape;59913;p25"/>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4" name="Google Shape;59914;p25"/>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5" name="Google Shape;59915;p25"/>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6" name="Google Shape;59916;p25"/>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7" name="Google Shape;59917;p25"/>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8" name="Google Shape;59918;p25"/>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19" name="Google Shape;59919;p25"/>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0" name="Google Shape;59920;p25"/>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1" name="Google Shape;59921;p25"/>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2" name="Google Shape;59922;p25"/>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3" name="Google Shape;59923;p25"/>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4" name="Google Shape;59924;p25"/>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5" name="Google Shape;59925;p25"/>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6" name="Google Shape;59926;p25"/>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7" name="Google Shape;59927;p25"/>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8" name="Google Shape;59928;p25"/>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29" name="Google Shape;59929;p25"/>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0" name="Google Shape;59930;p25"/>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1" name="Google Shape;59931;p25"/>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2" name="Google Shape;59932;p25"/>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3" name="Google Shape;59933;p25"/>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4" name="Google Shape;59934;p25"/>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5" name="Google Shape;59935;p25"/>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6" name="Google Shape;59936;p25"/>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7" name="Google Shape;59937;p25"/>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8" name="Google Shape;59938;p25"/>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39" name="Google Shape;59939;p25"/>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0" name="Google Shape;59940;p25"/>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1" name="Google Shape;59941;p25"/>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2" name="Google Shape;59942;p25"/>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3" name="Google Shape;59943;p25"/>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4" name="Google Shape;59944;p25"/>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5" name="Google Shape;59945;p25"/>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6" name="Google Shape;59946;p25"/>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7" name="Google Shape;59947;p25"/>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8" name="Google Shape;59948;p25"/>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49" name="Google Shape;59949;p25"/>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0" name="Google Shape;59950;p25"/>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1" name="Google Shape;59951;p25"/>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2" name="Google Shape;59952;p25"/>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3" name="Google Shape;59953;p25"/>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4" name="Google Shape;59954;p25"/>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5" name="Google Shape;59955;p25"/>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6" name="Google Shape;59956;p25"/>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7" name="Google Shape;59957;p25"/>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8" name="Google Shape;59958;p25"/>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59" name="Google Shape;59959;p25"/>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0" name="Google Shape;59960;p25"/>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1" name="Google Shape;59961;p25"/>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2" name="Google Shape;59962;p25"/>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3" name="Google Shape;59963;p25"/>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4" name="Google Shape;59964;p25"/>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5" name="Google Shape;59965;p25"/>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6" name="Google Shape;59966;p25"/>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7" name="Google Shape;59967;p25"/>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8" name="Google Shape;59968;p25"/>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69" name="Google Shape;59969;p25"/>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0" name="Google Shape;59970;p25"/>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1" name="Google Shape;59971;p25"/>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2" name="Google Shape;59972;p25"/>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3" name="Google Shape;59973;p25"/>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4" name="Google Shape;59974;p25"/>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5" name="Google Shape;59975;p25"/>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6" name="Google Shape;59976;p25"/>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7" name="Google Shape;59977;p25"/>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8" name="Google Shape;59978;p25"/>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79" name="Google Shape;59979;p25"/>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0" name="Google Shape;59980;p25"/>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1" name="Google Shape;59981;p25"/>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2" name="Google Shape;59982;p25"/>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3" name="Google Shape;59983;p25"/>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4" name="Google Shape;59984;p25"/>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5" name="Google Shape;59985;p25"/>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6" name="Google Shape;59986;p25"/>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7" name="Google Shape;59987;p25"/>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8" name="Google Shape;59988;p25"/>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89" name="Google Shape;59989;p25"/>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0" name="Google Shape;59990;p25"/>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1" name="Google Shape;59991;p25"/>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2" name="Google Shape;59992;p25"/>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3" name="Google Shape;59993;p25"/>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4" name="Google Shape;59994;p25"/>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5" name="Google Shape;59995;p25"/>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6" name="Google Shape;59996;p25"/>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7" name="Google Shape;59997;p25"/>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8" name="Google Shape;59998;p25"/>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59999" name="Google Shape;59999;p25"/>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0" name="Google Shape;60000;p25"/>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1" name="Google Shape;60001;p25"/>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2" name="Google Shape;60002;p25"/>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3" name="Google Shape;60003;p25"/>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4" name="Google Shape;60004;p25"/>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5" name="Google Shape;60005;p25"/>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6" name="Google Shape;60006;p25"/>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7" name="Google Shape;60007;p25"/>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8" name="Google Shape;60008;p25"/>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09" name="Google Shape;60009;p25"/>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0" name="Google Shape;60010;p25"/>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1" name="Google Shape;60011;p25"/>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2" name="Google Shape;60012;p25"/>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3" name="Google Shape;60013;p25"/>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4" name="Google Shape;60014;p25"/>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5" name="Google Shape;60015;p25"/>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6" name="Google Shape;60016;p25"/>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7" name="Google Shape;60017;p25"/>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8" name="Google Shape;60018;p25"/>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19" name="Google Shape;60019;p25"/>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0" name="Google Shape;60020;p25"/>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1" name="Google Shape;60021;p25"/>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2" name="Google Shape;60022;p25"/>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3" name="Google Shape;60023;p25"/>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4" name="Google Shape;60024;p25"/>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5" name="Google Shape;60025;p25"/>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6" name="Google Shape;60026;p25"/>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7" name="Google Shape;60027;p25"/>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8" name="Google Shape;60028;p25"/>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29" name="Google Shape;60029;p25"/>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0" name="Google Shape;60030;p25"/>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1" name="Google Shape;60031;p25"/>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2" name="Google Shape;60032;p25"/>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3" name="Google Shape;60033;p25"/>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4" name="Google Shape;60034;p25"/>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5" name="Google Shape;60035;p25"/>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6" name="Google Shape;60036;p25"/>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7" name="Google Shape;60037;p25"/>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8" name="Google Shape;60038;p25"/>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39" name="Google Shape;60039;p25"/>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0" name="Google Shape;60040;p25"/>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1" name="Google Shape;60041;p25"/>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2" name="Google Shape;60042;p25"/>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3" name="Google Shape;60043;p25"/>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4" name="Google Shape;60044;p25"/>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5" name="Google Shape;60045;p25"/>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6" name="Google Shape;60046;p25"/>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7" name="Google Shape;60047;p25"/>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8" name="Google Shape;60048;p25"/>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49" name="Google Shape;60049;p25"/>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0" name="Google Shape;60050;p25"/>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1" name="Google Shape;60051;p25"/>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2" name="Google Shape;60052;p25"/>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3" name="Google Shape;60053;p25"/>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4" name="Google Shape;60054;p25"/>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5" name="Google Shape;60055;p25"/>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6" name="Google Shape;60056;p25"/>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7" name="Google Shape;60057;p25"/>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8" name="Google Shape;60058;p25"/>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59" name="Google Shape;60059;p25"/>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0" name="Google Shape;60060;p25"/>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1" name="Google Shape;60061;p25"/>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2" name="Google Shape;60062;p25"/>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3" name="Google Shape;60063;p25"/>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4" name="Google Shape;60064;p25"/>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5" name="Google Shape;60065;p25"/>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6" name="Google Shape;60066;p25"/>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7" name="Google Shape;60067;p25"/>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8" name="Google Shape;60068;p25"/>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69" name="Google Shape;60069;p25"/>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0" name="Google Shape;60070;p25"/>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1" name="Google Shape;60071;p25"/>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2" name="Google Shape;60072;p25"/>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3" name="Google Shape;60073;p25"/>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4" name="Google Shape;60074;p25"/>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5" name="Google Shape;60075;p25"/>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6" name="Google Shape;60076;p25"/>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7" name="Google Shape;60077;p25"/>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8" name="Google Shape;60078;p25"/>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79" name="Google Shape;60079;p25"/>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0" name="Google Shape;60080;p25"/>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1" name="Google Shape;60081;p25"/>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2" name="Google Shape;60082;p25"/>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3" name="Google Shape;60083;p25"/>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4" name="Google Shape;60084;p25"/>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5" name="Google Shape;60085;p25"/>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6" name="Google Shape;60086;p25"/>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7" name="Google Shape;60087;p25"/>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8" name="Google Shape;60088;p25"/>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89" name="Google Shape;60089;p25"/>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0" name="Google Shape;60090;p25"/>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1" name="Google Shape;60091;p25"/>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2" name="Google Shape;60092;p25"/>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3" name="Google Shape;60093;p25"/>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4" name="Google Shape;60094;p25"/>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5" name="Google Shape;60095;p25"/>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6" name="Google Shape;60096;p25"/>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7" name="Google Shape;60097;p25"/>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8" name="Google Shape;60098;p25"/>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099" name="Google Shape;60099;p25"/>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0" name="Google Shape;60100;p25"/>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1" name="Google Shape;60101;p25"/>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2" name="Google Shape;60102;p25"/>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3" name="Google Shape;60103;p25"/>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4" name="Google Shape;60104;p25"/>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5" name="Google Shape;60105;p25"/>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6" name="Google Shape;60106;p25"/>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7" name="Google Shape;60107;p25"/>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8" name="Google Shape;60108;p25"/>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09" name="Google Shape;60109;p25"/>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0" name="Google Shape;60110;p25"/>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1" name="Google Shape;60111;p25"/>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2" name="Google Shape;60112;p25"/>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3" name="Google Shape;60113;p25"/>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4" name="Google Shape;60114;p25"/>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5" name="Google Shape;60115;p25"/>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6" name="Google Shape;60116;p25"/>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7" name="Google Shape;60117;p25"/>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8" name="Google Shape;60118;p25"/>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19" name="Google Shape;60119;p25"/>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0" name="Google Shape;60120;p25"/>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1" name="Google Shape;60121;p25"/>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2" name="Google Shape;60122;p25"/>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3" name="Google Shape;60123;p25"/>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4" name="Google Shape;60124;p25"/>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5" name="Google Shape;60125;p25"/>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6" name="Google Shape;60126;p25"/>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7" name="Google Shape;60127;p25"/>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8" name="Google Shape;60128;p25"/>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29" name="Google Shape;60129;p25"/>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0" name="Google Shape;60130;p25"/>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1" name="Google Shape;60131;p25"/>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2" name="Google Shape;60132;p25"/>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3" name="Google Shape;60133;p25"/>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4" name="Google Shape;60134;p25"/>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5" name="Google Shape;60135;p25"/>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6" name="Google Shape;60136;p25"/>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7" name="Google Shape;60137;p25"/>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8" name="Google Shape;60138;p25"/>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39" name="Google Shape;60139;p25"/>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0" name="Google Shape;60140;p25"/>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1" name="Google Shape;60141;p25"/>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2" name="Google Shape;60142;p25"/>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3" name="Google Shape;60143;p25"/>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4" name="Google Shape;60144;p25"/>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5" name="Google Shape;60145;p25"/>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6" name="Google Shape;60146;p25"/>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7" name="Google Shape;60147;p25"/>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8" name="Google Shape;60148;p25"/>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49" name="Google Shape;60149;p25"/>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0" name="Google Shape;60150;p25"/>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1" name="Google Shape;60151;p25"/>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2" name="Google Shape;60152;p25"/>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3" name="Google Shape;60153;p25"/>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4" name="Google Shape;60154;p25"/>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5" name="Google Shape;60155;p25"/>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6" name="Google Shape;60156;p25"/>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7" name="Google Shape;60157;p25"/>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8" name="Google Shape;60158;p25"/>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59" name="Google Shape;60159;p25"/>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0" name="Google Shape;60160;p25"/>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1" name="Google Shape;60161;p25"/>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2" name="Google Shape;60162;p25"/>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3" name="Google Shape;60163;p25"/>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4" name="Google Shape;60164;p25"/>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5" name="Google Shape;60165;p25"/>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6" name="Google Shape;60166;p25"/>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7" name="Google Shape;60167;p25"/>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8" name="Google Shape;60168;p25"/>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69" name="Google Shape;60169;p25"/>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0" name="Google Shape;60170;p25"/>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1" name="Google Shape;60171;p25"/>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2" name="Google Shape;60172;p25"/>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3" name="Google Shape;60173;p25"/>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4" name="Google Shape;60174;p25"/>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5" name="Google Shape;60175;p25"/>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6" name="Google Shape;60176;p25"/>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7" name="Google Shape;60177;p25"/>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8" name="Google Shape;60178;p25"/>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79" name="Google Shape;60179;p25"/>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0" name="Google Shape;60180;p25"/>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1" name="Google Shape;60181;p25"/>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2" name="Google Shape;60182;p25"/>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3" name="Google Shape;60183;p25"/>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4" name="Google Shape;60184;p25"/>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5" name="Google Shape;60185;p25"/>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6" name="Google Shape;60186;p25"/>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7" name="Google Shape;60187;p25"/>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8" name="Google Shape;60188;p25"/>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89" name="Google Shape;60189;p25"/>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0" name="Google Shape;60190;p25"/>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1" name="Google Shape;60191;p25"/>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2" name="Google Shape;60192;p25"/>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3" name="Google Shape;60193;p25"/>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4" name="Google Shape;60194;p25"/>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5" name="Google Shape;60195;p25"/>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6" name="Google Shape;60196;p25"/>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7" name="Google Shape;60197;p25"/>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8" name="Google Shape;60198;p25"/>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199" name="Google Shape;60199;p25"/>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0" name="Google Shape;60200;p25"/>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1" name="Google Shape;60201;p25"/>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2" name="Google Shape;60202;p25"/>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3" name="Google Shape;60203;p25"/>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4" name="Google Shape;60204;p25"/>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5" name="Google Shape;60205;p25"/>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6" name="Google Shape;60206;p25"/>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7" name="Google Shape;60207;p25"/>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8" name="Google Shape;60208;p25"/>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09" name="Google Shape;60209;p25"/>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0" name="Google Shape;60210;p25"/>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1" name="Google Shape;60211;p25"/>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2" name="Google Shape;60212;p25"/>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3" name="Google Shape;60213;p25"/>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4" name="Google Shape;60214;p25"/>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5" name="Google Shape;60215;p25"/>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6" name="Google Shape;60216;p25"/>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7" name="Google Shape;60217;p25"/>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8" name="Google Shape;60218;p25"/>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19" name="Google Shape;60219;p25"/>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0" name="Google Shape;60220;p25"/>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1" name="Google Shape;60221;p25"/>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2" name="Google Shape;60222;p25"/>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3" name="Google Shape;60223;p25"/>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4" name="Google Shape;60224;p25"/>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5" name="Google Shape;60225;p25"/>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6" name="Google Shape;60226;p25"/>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7" name="Google Shape;60227;p25"/>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8" name="Google Shape;60228;p25"/>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29" name="Google Shape;60229;p25"/>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0" name="Google Shape;60230;p25"/>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1" name="Google Shape;60231;p25"/>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2" name="Google Shape;60232;p25"/>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3" name="Google Shape;60233;p25"/>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4" name="Google Shape;60234;p25"/>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5" name="Google Shape;60235;p25"/>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6" name="Google Shape;60236;p25"/>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7" name="Google Shape;60237;p25"/>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8" name="Google Shape;60238;p25"/>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39" name="Google Shape;60239;p25"/>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0" name="Google Shape;60240;p25"/>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1" name="Google Shape;60241;p25"/>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2" name="Google Shape;60242;p25"/>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3" name="Google Shape;60243;p25"/>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4" name="Google Shape;60244;p25"/>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5" name="Google Shape;60245;p25"/>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6" name="Google Shape;60246;p25"/>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7" name="Google Shape;60247;p25"/>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8" name="Google Shape;60248;p25"/>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49" name="Google Shape;60249;p25"/>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0" name="Google Shape;60250;p25"/>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1" name="Google Shape;60251;p25"/>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2" name="Google Shape;60252;p25"/>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3" name="Google Shape;60253;p25"/>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4" name="Google Shape;60254;p25"/>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5" name="Google Shape;60255;p25"/>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6" name="Google Shape;60256;p25"/>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7" name="Google Shape;60257;p25"/>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8" name="Google Shape;60258;p25"/>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59" name="Google Shape;60259;p25"/>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0" name="Google Shape;60260;p25"/>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1" name="Google Shape;60261;p25"/>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2" name="Google Shape;60262;p25"/>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3" name="Google Shape;60263;p25"/>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4" name="Google Shape;60264;p25"/>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5" name="Google Shape;60265;p25"/>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6" name="Google Shape;60266;p25"/>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7" name="Google Shape;60267;p25"/>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8" name="Google Shape;60268;p25"/>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69" name="Google Shape;60269;p25"/>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0" name="Google Shape;60270;p25"/>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1" name="Google Shape;60271;p25"/>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2" name="Google Shape;60272;p25"/>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3" name="Google Shape;60273;p25"/>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4" name="Google Shape;60274;p25"/>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5" name="Google Shape;60275;p25"/>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6" name="Google Shape;60276;p25"/>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7" name="Google Shape;60277;p25"/>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8" name="Google Shape;60278;p25"/>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79" name="Google Shape;60279;p25"/>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0" name="Google Shape;60280;p25"/>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1" name="Google Shape;60281;p25"/>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2" name="Google Shape;60282;p25"/>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3" name="Google Shape;60283;p25"/>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4" name="Google Shape;60284;p25"/>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5" name="Google Shape;60285;p25"/>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6" name="Google Shape;60286;p25"/>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7" name="Google Shape;60287;p25"/>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8" name="Google Shape;60288;p25"/>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89" name="Google Shape;60289;p25"/>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0" name="Google Shape;60290;p25"/>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1" name="Google Shape;60291;p25"/>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2" name="Google Shape;60292;p25"/>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3" name="Google Shape;60293;p25"/>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4" name="Google Shape;60294;p25"/>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5" name="Google Shape;60295;p25"/>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6" name="Google Shape;60296;p25"/>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7" name="Google Shape;60297;p25"/>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8" name="Google Shape;60298;p25"/>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299" name="Google Shape;60299;p25"/>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0" name="Google Shape;60300;p25"/>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1" name="Google Shape;60301;p25"/>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2" name="Google Shape;60302;p25"/>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3" name="Google Shape;60303;p25"/>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4" name="Google Shape;60304;p25"/>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5" name="Google Shape;60305;p25"/>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6" name="Google Shape;60306;p25"/>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7" name="Google Shape;60307;p25"/>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8" name="Google Shape;60308;p25"/>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09" name="Google Shape;60309;p25"/>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0" name="Google Shape;60310;p25"/>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1" name="Google Shape;60311;p25"/>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2" name="Google Shape;60312;p25"/>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3" name="Google Shape;60313;p25"/>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4" name="Google Shape;60314;p25"/>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5" name="Google Shape;60315;p25"/>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6" name="Google Shape;60316;p25"/>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7" name="Google Shape;60317;p25"/>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8" name="Google Shape;60318;p25"/>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19" name="Google Shape;60319;p25"/>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0" name="Google Shape;60320;p25"/>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1" name="Google Shape;60321;p25"/>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2" name="Google Shape;60322;p25"/>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3" name="Google Shape;60323;p25"/>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4" name="Google Shape;60324;p25"/>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5" name="Google Shape;60325;p25"/>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6" name="Google Shape;60326;p25"/>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7" name="Google Shape;60327;p25"/>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8" name="Google Shape;60328;p25"/>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29" name="Google Shape;60329;p25"/>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0" name="Google Shape;60330;p25"/>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1" name="Google Shape;60331;p25"/>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2" name="Google Shape;60332;p25"/>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3" name="Google Shape;60333;p25"/>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4" name="Google Shape;60334;p25"/>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5" name="Google Shape;60335;p25"/>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6" name="Google Shape;60336;p25"/>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7" name="Google Shape;60337;p25"/>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8" name="Google Shape;60338;p25"/>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39" name="Google Shape;60339;p25"/>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0" name="Google Shape;60340;p25"/>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1" name="Google Shape;60341;p25"/>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2" name="Google Shape;60342;p25"/>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3" name="Google Shape;60343;p25"/>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4" name="Google Shape;60344;p25"/>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5" name="Google Shape;60345;p25"/>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6" name="Google Shape;60346;p25"/>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7" name="Google Shape;60347;p25"/>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8" name="Google Shape;60348;p25"/>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49" name="Google Shape;60349;p25"/>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0" name="Google Shape;60350;p25"/>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1" name="Google Shape;60351;p25"/>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2" name="Google Shape;60352;p25"/>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3" name="Google Shape;60353;p25"/>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4" name="Google Shape;60354;p25"/>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5" name="Google Shape;60355;p25"/>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6" name="Google Shape;60356;p25"/>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7" name="Google Shape;60357;p25"/>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8" name="Google Shape;60358;p25"/>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59" name="Google Shape;60359;p25"/>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0" name="Google Shape;60360;p25"/>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1" name="Google Shape;60361;p25"/>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2" name="Google Shape;60362;p25"/>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3" name="Google Shape;60363;p25"/>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4" name="Google Shape;60364;p25"/>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5" name="Google Shape;60365;p25"/>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6" name="Google Shape;60366;p25"/>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7" name="Google Shape;60367;p25"/>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8" name="Google Shape;60368;p25"/>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69" name="Google Shape;60369;p25"/>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0" name="Google Shape;60370;p25"/>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1" name="Google Shape;60371;p25"/>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2" name="Google Shape;60372;p25"/>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3" name="Google Shape;60373;p25"/>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4" name="Google Shape;60374;p25"/>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5" name="Google Shape;60375;p25"/>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6" name="Google Shape;60376;p25"/>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7" name="Google Shape;60377;p25"/>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8" name="Google Shape;60378;p25"/>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79" name="Google Shape;60379;p25"/>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0" name="Google Shape;60380;p25"/>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1" name="Google Shape;60381;p25"/>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2" name="Google Shape;60382;p25"/>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3" name="Google Shape;60383;p25"/>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4" name="Google Shape;60384;p25"/>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5" name="Google Shape;60385;p25"/>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6" name="Google Shape;60386;p25"/>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7" name="Google Shape;60387;p25"/>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8" name="Google Shape;60388;p25"/>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89" name="Google Shape;60389;p25"/>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0" name="Google Shape;60390;p25"/>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1" name="Google Shape;60391;p25"/>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2" name="Google Shape;60392;p25"/>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3" name="Google Shape;60393;p25"/>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4" name="Google Shape;60394;p25"/>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5" name="Google Shape;60395;p25"/>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6" name="Google Shape;60396;p25"/>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7" name="Google Shape;60397;p25"/>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8" name="Google Shape;60398;p25"/>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399" name="Google Shape;60399;p25"/>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0" name="Google Shape;60400;p25"/>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1" name="Google Shape;60401;p25"/>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2" name="Google Shape;60402;p25"/>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3" name="Google Shape;60403;p25"/>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4" name="Google Shape;60404;p25"/>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5" name="Google Shape;60405;p25"/>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6" name="Google Shape;60406;p25"/>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7" name="Google Shape;60407;p25"/>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8" name="Google Shape;60408;p25"/>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09" name="Google Shape;60409;p25"/>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0" name="Google Shape;60410;p25"/>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1" name="Google Shape;60411;p25"/>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2" name="Google Shape;60412;p25"/>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3" name="Google Shape;60413;p25"/>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4" name="Google Shape;60414;p25"/>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5" name="Google Shape;60415;p25"/>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6" name="Google Shape;60416;p25"/>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7" name="Google Shape;60417;p25"/>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8" name="Google Shape;60418;p25"/>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19" name="Google Shape;60419;p25"/>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0" name="Google Shape;60420;p25"/>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1" name="Google Shape;60421;p25"/>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2" name="Google Shape;60422;p25"/>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3" name="Google Shape;60423;p25"/>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4" name="Google Shape;60424;p25"/>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5" name="Google Shape;60425;p25"/>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6" name="Google Shape;60426;p25"/>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7" name="Google Shape;60427;p25"/>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8" name="Google Shape;60428;p25"/>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29" name="Google Shape;60429;p25"/>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0" name="Google Shape;60430;p25"/>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1" name="Google Shape;60431;p25"/>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2" name="Google Shape;60432;p25"/>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3" name="Google Shape;60433;p25"/>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4" name="Google Shape;60434;p25"/>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5" name="Google Shape;60435;p25"/>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6" name="Google Shape;60436;p25"/>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7" name="Google Shape;60437;p25"/>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8" name="Google Shape;60438;p25"/>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39" name="Google Shape;60439;p25"/>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0" name="Google Shape;60440;p25"/>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1" name="Google Shape;60441;p25"/>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2" name="Google Shape;60442;p25"/>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3" name="Google Shape;60443;p25"/>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4" name="Google Shape;60444;p25"/>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5" name="Google Shape;60445;p25"/>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6" name="Google Shape;60446;p25"/>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7" name="Google Shape;60447;p25"/>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8" name="Google Shape;60448;p25"/>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49" name="Google Shape;60449;p25"/>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0" name="Google Shape;60450;p25"/>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1" name="Google Shape;60451;p25"/>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2" name="Google Shape;60452;p25"/>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3" name="Google Shape;60453;p25"/>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4" name="Google Shape;60454;p25"/>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5" name="Google Shape;60455;p25"/>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6" name="Google Shape;60456;p25"/>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7" name="Google Shape;60457;p25"/>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8" name="Google Shape;60458;p25"/>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59" name="Google Shape;60459;p25"/>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0" name="Google Shape;60460;p25"/>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1" name="Google Shape;60461;p25"/>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2" name="Google Shape;60462;p25"/>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3" name="Google Shape;60463;p25"/>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4" name="Google Shape;60464;p25"/>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5" name="Google Shape;60465;p25"/>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6" name="Google Shape;60466;p25"/>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7" name="Google Shape;60467;p25"/>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8" name="Google Shape;60468;p25"/>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69" name="Google Shape;60469;p25"/>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0" name="Google Shape;60470;p25"/>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1" name="Google Shape;60471;p25"/>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2" name="Google Shape;60472;p25"/>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3" name="Google Shape;60473;p25"/>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4" name="Google Shape;60474;p25"/>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5" name="Google Shape;60475;p25"/>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6" name="Google Shape;60476;p25"/>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7" name="Google Shape;60477;p25"/>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8" name="Google Shape;60478;p25"/>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79" name="Google Shape;60479;p25"/>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0" name="Google Shape;60480;p25"/>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1" name="Google Shape;60481;p25"/>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2" name="Google Shape;60482;p25"/>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3" name="Google Shape;60483;p25"/>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4" name="Google Shape;60484;p25"/>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5" name="Google Shape;60485;p25"/>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6" name="Google Shape;60486;p25"/>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7" name="Google Shape;60487;p25"/>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8" name="Google Shape;60488;p25"/>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89" name="Google Shape;60489;p25"/>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0" name="Google Shape;60490;p25"/>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1" name="Google Shape;60491;p25"/>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2" name="Google Shape;60492;p25"/>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3" name="Google Shape;60493;p25"/>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4" name="Google Shape;60494;p25"/>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5" name="Google Shape;60495;p25"/>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6" name="Google Shape;60496;p25"/>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7" name="Google Shape;60497;p25"/>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8" name="Google Shape;60498;p25"/>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499" name="Google Shape;60499;p25"/>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0" name="Google Shape;60500;p25"/>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1" name="Google Shape;60501;p25"/>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2" name="Google Shape;60502;p25"/>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3" name="Google Shape;60503;p25"/>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4" name="Google Shape;60504;p25"/>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5" name="Google Shape;60505;p25"/>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6" name="Google Shape;60506;p25"/>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7" name="Google Shape;60507;p25"/>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8" name="Google Shape;60508;p25"/>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09" name="Google Shape;60509;p25"/>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0" name="Google Shape;60510;p25"/>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1" name="Google Shape;60511;p25"/>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2" name="Google Shape;60512;p25"/>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3" name="Google Shape;60513;p25"/>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4" name="Google Shape;60514;p25"/>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5" name="Google Shape;60515;p25"/>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6" name="Google Shape;60516;p25"/>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7" name="Google Shape;60517;p25"/>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8" name="Google Shape;60518;p25"/>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19" name="Google Shape;60519;p25"/>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0" name="Google Shape;60520;p25"/>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1" name="Google Shape;60521;p25"/>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2" name="Google Shape;60522;p25"/>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3" name="Google Shape;60523;p25"/>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4" name="Google Shape;60524;p25"/>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5" name="Google Shape;60525;p25"/>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6" name="Google Shape;60526;p25"/>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7" name="Google Shape;60527;p25"/>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8" name="Google Shape;60528;p25"/>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29" name="Google Shape;60529;p25"/>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0" name="Google Shape;60530;p25"/>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1" name="Google Shape;60531;p25"/>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2" name="Google Shape;60532;p25"/>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3" name="Google Shape;60533;p25"/>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4" name="Google Shape;60534;p25"/>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5" name="Google Shape;60535;p25"/>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6" name="Google Shape;60536;p25"/>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7" name="Google Shape;60537;p25"/>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8" name="Google Shape;60538;p25"/>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39" name="Google Shape;60539;p25"/>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0" name="Google Shape;60540;p25"/>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1" name="Google Shape;60541;p25"/>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2" name="Google Shape;60542;p25"/>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3" name="Google Shape;60543;p25"/>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4" name="Google Shape;60544;p25"/>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5" name="Google Shape;60545;p25"/>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6" name="Google Shape;60546;p25"/>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7" name="Google Shape;60547;p25"/>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8" name="Google Shape;60548;p25"/>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49" name="Google Shape;60549;p25"/>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0" name="Google Shape;60550;p25"/>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1" name="Google Shape;60551;p25"/>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2" name="Google Shape;60552;p25"/>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3" name="Google Shape;60553;p25"/>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4" name="Google Shape;60554;p25"/>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5" name="Google Shape;60555;p25"/>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6" name="Google Shape;60556;p25"/>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7" name="Google Shape;60557;p25"/>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8" name="Google Shape;60558;p25"/>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59" name="Google Shape;60559;p25"/>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0" name="Google Shape;60560;p25"/>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1" name="Google Shape;60561;p25"/>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2" name="Google Shape;60562;p25"/>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3" name="Google Shape;60563;p25"/>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4" name="Google Shape;60564;p25"/>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5" name="Google Shape;60565;p25"/>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6" name="Google Shape;60566;p25"/>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7" name="Google Shape;60567;p25"/>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8" name="Google Shape;60568;p25"/>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69" name="Google Shape;60569;p25"/>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0" name="Google Shape;60570;p25"/>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1" name="Google Shape;60571;p25"/>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2" name="Google Shape;60572;p25"/>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3" name="Google Shape;60573;p25"/>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4" name="Google Shape;60574;p25"/>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5" name="Google Shape;60575;p25"/>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6" name="Google Shape;60576;p25"/>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7" name="Google Shape;60577;p25"/>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8" name="Google Shape;60578;p25"/>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79" name="Google Shape;60579;p25"/>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0" name="Google Shape;60580;p25"/>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1" name="Google Shape;60581;p25"/>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2" name="Google Shape;60582;p25"/>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3" name="Google Shape;60583;p25"/>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4" name="Google Shape;60584;p25"/>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5" name="Google Shape;60585;p25"/>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6" name="Google Shape;60586;p25"/>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7" name="Google Shape;60587;p25"/>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8" name="Google Shape;60588;p25"/>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89" name="Google Shape;60589;p25"/>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0" name="Google Shape;60590;p25"/>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1" name="Google Shape;60591;p25"/>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2" name="Google Shape;60592;p25"/>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3" name="Google Shape;60593;p25"/>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4" name="Google Shape;60594;p25"/>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5" name="Google Shape;60595;p25"/>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6" name="Google Shape;60596;p25"/>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7" name="Google Shape;60597;p25"/>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8" name="Google Shape;60598;p25"/>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599" name="Google Shape;60599;p25"/>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0" name="Google Shape;60600;p25"/>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1" name="Google Shape;60601;p25"/>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2" name="Google Shape;60602;p25"/>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3" name="Google Shape;60603;p25"/>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4" name="Google Shape;60604;p25"/>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5" name="Google Shape;60605;p25"/>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6" name="Google Shape;60606;p25"/>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7" name="Google Shape;60607;p25"/>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8" name="Google Shape;60608;p25"/>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09" name="Google Shape;60609;p25"/>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0" name="Google Shape;60610;p25"/>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1" name="Google Shape;60611;p25"/>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2" name="Google Shape;60612;p25"/>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3" name="Google Shape;60613;p25"/>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4" name="Google Shape;60614;p25"/>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5" name="Google Shape;60615;p25"/>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6" name="Google Shape;60616;p25"/>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7" name="Google Shape;60617;p25"/>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8" name="Google Shape;60618;p25"/>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19" name="Google Shape;60619;p25"/>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0" name="Google Shape;60620;p25"/>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1" name="Google Shape;60621;p25"/>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2" name="Google Shape;60622;p25"/>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3" name="Google Shape;60623;p25"/>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4" name="Google Shape;60624;p25"/>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5" name="Google Shape;60625;p25"/>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6" name="Google Shape;60626;p25"/>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7" name="Google Shape;60627;p25"/>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8" name="Google Shape;60628;p25"/>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29" name="Google Shape;60629;p25"/>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0" name="Google Shape;60630;p25"/>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1" name="Google Shape;60631;p25"/>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2" name="Google Shape;60632;p25"/>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3" name="Google Shape;60633;p25"/>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4" name="Google Shape;60634;p25"/>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5" name="Google Shape;60635;p25"/>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6" name="Google Shape;60636;p25"/>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7" name="Google Shape;60637;p25"/>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8" name="Google Shape;60638;p25"/>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39" name="Google Shape;60639;p25"/>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0" name="Google Shape;60640;p25"/>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1" name="Google Shape;60641;p25"/>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2" name="Google Shape;60642;p25"/>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3" name="Google Shape;60643;p25"/>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4" name="Google Shape;60644;p25"/>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5" name="Google Shape;60645;p25"/>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6" name="Google Shape;60646;p25"/>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7" name="Google Shape;60647;p25"/>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8" name="Google Shape;60648;p25"/>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49" name="Google Shape;60649;p25"/>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0" name="Google Shape;60650;p25"/>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1" name="Google Shape;60651;p25"/>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2" name="Google Shape;60652;p25"/>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3" name="Google Shape;60653;p25"/>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4" name="Google Shape;60654;p25"/>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5" name="Google Shape;60655;p25"/>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6" name="Google Shape;60656;p25"/>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7" name="Google Shape;60657;p25"/>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8" name="Google Shape;60658;p25"/>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59" name="Google Shape;60659;p25"/>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0" name="Google Shape;60660;p25"/>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1" name="Google Shape;60661;p25"/>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2" name="Google Shape;60662;p25"/>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3" name="Google Shape;60663;p25"/>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4" name="Google Shape;60664;p25"/>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5" name="Google Shape;60665;p25"/>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6" name="Google Shape;60666;p25"/>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7" name="Google Shape;60667;p25"/>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8" name="Google Shape;60668;p25"/>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69" name="Google Shape;60669;p25"/>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0" name="Google Shape;60670;p25"/>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1" name="Google Shape;60671;p25"/>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2" name="Google Shape;60672;p25"/>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3" name="Google Shape;60673;p25"/>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4" name="Google Shape;60674;p25"/>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5" name="Google Shape;60675;p25"/>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6" name="Google Shape;60676;p25"/>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7" name="Google Shape;60677;p25"/>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8" name="Google Shape;60678;p25"/>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79" name="Google Shape;60679;p25"/>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0" name="Google Shape;60680;p25"/>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1" name="Google Shape;60681;p25"/>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2" name="Google Shape;60682;p25"/>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3" name="Google Shape;60683;p25"/>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4" name="Google Shape;60684;p25"/>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5" name="Google Shape;60685;p25"/>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6" name="Google Shape;60686;p25"/>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7" name="Google Shape;60687;p25"/>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8" name="Google Shape;60688;p25"/>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89" name="Google Shape;60689;p25"/>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0" name="Google Shape;60690;p25"/>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1" name="Google Shape;60691;p25"/>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2" name="Google Shape;60692;p25"/>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3" name="Google Shape;60693;p25"/>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4" name="Google Shape;60694;p25"/>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5" name="Google Shape;60695;p25"/>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6" name="Google Shape;60696;p25"/>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7" name="Google Shape;60697;p25"/>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8" name="Google Shape;60698;p25"/>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699" name="Google Shape;60699;p25"/>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0" name="Google Shape;60700;p25"/>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1" name="Google Shape;60701;p25"/>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2" name="Google Shape;60702;p25"/>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3" name="Google Shape;60703;p25"/>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4" name="Google Shape;60704;p25"/>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5" name="Google Shape;60705;p25"/>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6" name="Google Shape;60706;p25"/>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7" name="Google Shape;60707;p25"/>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8" name="Google Shape;60708;p25"/>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09" name="Google Shape;60709;p25"/>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0" name="Google Shape;60710;p25"/>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1" name="Google Shape;60711;p25"/>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2" name="Google Shape;60712;p25"/>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3" name="Google Shape;60713;p25"/>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4" name="Google Shape;60714;p25"/>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5" name="Google Shape;60715;p25"/>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6" name="Google Shape;60716;p25"/>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7" name="Google Shape;60717;p25"/>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8" name="Google Shape;60718;p25"/>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19" name="Google Shape;60719;p25"/>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0" name="Google Shape;60720;p25"/>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1" name="Google Shape;60721;p25"/>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2" name="Google Shape;60722;p25"/>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3" name="Google Shape;60723;p25"/>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4" name="Google Shape;60724;p25"/>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5" name="Google Shape;60725;p25"/>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6" name="Google Shape;60726;p25"/>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7" name="Google Shape;60727;p25"/>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8" name="Google Shape;60728;p25"/>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29" name="Google Shape;60729;p25"/>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0" name="Google Shape;60730;p25"/>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1" name="Google Shape;60731;p25"/>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2" name="Google Shape;60732;p25"/>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3" name="Google Shape;60733;p25"/>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4" name="Google Shape;60734;p25"/>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5" name="Google Shape;60735;p25"/>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6" name="Google Shape;60736;p25"/>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7" name="Google Shape;60737;p25"/>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8" name="Google Shape;60738;p25"/>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39" name="Google Shape;60739;p25"/>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0" name="Google Shape;60740;p25"/>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1" name="Google Shape;60741;p25"/>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2" name="Google Shape;60742;p25"/>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3" name="Google Shape;60743;p25"/>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4" name="Google Shape;60744;p25"/>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5" name="Google Shape;60745;p25"/>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6" name="Google Shape;60746;p25"/>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7" name="Google Shape;60747;p25"/>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8" name="Google Shape;60748;p25"/>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49" name="Google Shape;60749;p25"/>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0" name="Google Shape;60750;p25"/>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1" name="Google Shape;60751;p25"/>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2" name="Google Shape;60752;p25"/>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3" name="Google Shape;60753;p25"/>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4" name="Google Shape;60754;p25"/>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5" name="Google Shape;60755;p25"/>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6" name="Google Shape;60756;p25"/>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7" name="Google Shape;60757;p25"/>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8" name="Google Shape;60758;p25"/>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59" name="Google Shape;60759;p25"/>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0" name="Google Shape;60760;p25"/>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1" name="Google Shape;60761;p25"/>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2" name="Google Shape;60762;p25"/>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3" name="Google Shape;60763;p25"/>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4" name="Google Shape;60764;p25"/>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5" name="Google Shape;60765;p25"/>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6" name="Google Shape;60766;p25"/>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7" name="Google Shape;60767;p25"/>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8" name="Google Shape;60768;p25"/>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69" name="Google Shape;60769;p25"/>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0" name="Google Shape;60770;p25"/>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1" name="Google Shape;60771;p25"/>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2" name="Google Shape;60772;p25"/>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3" name="Google Shape;60773;p25"/>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4" name="Google Shape;60774;p25"/>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5" name="Google Shape;60775;p25"/>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6" name="Google Shape;60776;p25"/>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7" name="Google Shape;60777;p25"/>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8" name="Google Shape;60778;p25"/>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79" name="Google Shape;60779;p25"/>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0" name="Google Shape;60780;p25"/>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1" name="Google Shape;60781;p25"/>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2" name="Google Shape;60782;p25"/>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3" name="Google Shape;60783;p25"/>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4" name="Google Shape;60784;p25"/>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5" name="Google Shape;60785;p25"/>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6" name="Google Shape;60786;p25"/>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7" name="Google Shape;60787;p25"/>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8" name="Google Shape;60788;p25"/>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89" name="Google Shape;60789;p25"/>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0" name="Google Shape;60790;p25"/>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1" name="Google Shape;60791;p25"/>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2" name="Google Shape;60792;p25"/>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3" name="Google Shape;60793;p25"/>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4" name="Google Shape;60794;p25"/>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5" name="Google Shape;60795;p25"/>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6" name="Google Shape;60796;p25"/>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7" name="Google Shape;60797;p25"/>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8" name="Google Shape;60798;p25"/>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799" name="Google Shape;60799;p25"/>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0" name="Google Shape;60800;p25"/>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1" name="Google Shape;60801;p25"/>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2" name="Google Shape;60802;p25"/>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3" name="Google Shape;60803;p25"/>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4" name="Google Shape;60804;p25"/>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5" name="Google Shape;60805;p25"/>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6" name="Google Shape;60806;p25"/>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7" name="Google Shape;60807;p25"/>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8" name="Google Shape;60808;p25"/>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09" name="Google Shape;60809;p25"/>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0" name="Google Shape;60810;p25"/>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1" name="Google Shape;60811;p25"/>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2" name="Google Shape;60812;p25"/>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3" name="Google Shape;60813;p25"/>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4" name="Google Shape;60814;p25"/>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5" name="Google Shape;60815;p25"/>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6" name="Google Shape;60816;p25"/>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7" name="Google Shape;60817;p25"/>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8" name="Google Shape;60818;p25"/>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19" name="Google Shape;60819;p25"/>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0" name="Google Shape;60820;p25"/>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1" name="Google Shape;60821;p25"/>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2" name="Google Shape;60822;p25"/>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3" name="Google Shape;60823;p25"/>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4" name="Google Shape;60824;p25"/>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5" name="Google Shape;60825;p25"/>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6" name="Google Shape;60826;p25"/>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7" name="Google Shape;60827;p25"/>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8" name="Google Shape;60828;p25"/>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29" name="Google Shape;60829;p25"/>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0" name="Google Shape;60830;p25"/>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1" name="Google Shape;60831;p25"/>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2" name="Google Shape;60832;p25"/>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3" name="Google Shape;60833;p25"/>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4" name="Google Shape;60834;p25"/>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5" name="Google Shape;60835;p25"/>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6" name="Google Shape;60836;p25"/>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7" name="Google Shape;60837;p25"/>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8" name="Google Shape;60838;p25"/>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39" name="Google Shape;60839;p25"/>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0" name="Google Shape;60840;p25"/>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1" name="Google Shape;60841;p25"/>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2" name="Google Shape;60842;p25"/>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3" name="Google Shape;60843;p25"/>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4" name="Google Shape;60844;p25"/>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5" name="Google Shape;60845;p25"/>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6" name="Google Shape;60846;p25"/>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7" name="Google Shape;60847;p25"/>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8" name="Google Shape;60848;p25"/>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49" name="Google Shape;60849;p25"/>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0" name="Google Shape;60850;p25"/>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1" name="Google Shape;60851;p25"/>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2" name="Google Shape;60852;p25"/>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3" name="Google Shape;60853;p25"/>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4" name="Google Shape;60854;p25"/>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5" name="Google Shape;60855;p25"/>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6" name="Google Shape;60856;p25"/>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7" name="Google Shape;60857;p25"/>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8" name="Google Shape;60858;p25"/>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59" name="Google Shape;60859;p25"/>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0" name="Google Shape;60860;p25"/>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1" name="Google Shape;60861;p25"/>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2" name="Google Shape;60862;p25"/>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3" name="Google Shape;60863;p25"/>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4" name="Google Shape;60864;p25"/>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5" name="Google Shape;60865;p25"/>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6" name="Google Shape;60866;p25"/>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7" name="Google Shape;60867;p25"/>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8" name="Google Shape;60868;p25"/>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69" name="Google Shape;60869;p25"/>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0" name="Google Shape;60870;p25"/>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1" name="Google Shape;60871;p25"/>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2" name="Google Shape;60872;p25"/>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3" name="Google Shape;60873;p25"/>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4" name="Google Shape;60874;p25"/>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5" name="Google Shape;60875;p25"/>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6" name="Google Shape;60876;p25"/>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7" name="Google Shape;60877;p25"/>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8" name="Google Shape;60878;p25"/>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79" name="Google Shape;60879;p25"/>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0" name="Google Shape;60880;p25"/>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1" name="Google Shape;60881;p25"/>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2" name="Google Shape;60882;p25"/>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3" name="Google Shape;60883;p25"/>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4" name="Google Shape;60884;p25"/>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5" name="Google Shape;60885;p25"/>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6" name="Google Shape;60886;p25"/>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7" name="Google Shape;60887;p25"/>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8" name="Google Shape;60888;p25"/>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89" name="Google Shape;60889;p25"/>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0" name="Google Shape;60890;p25"/>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1" name="Google Shape;60891;p25"/>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2" name="Google Shape;60892;p25"/>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3" name="Google Shape;60893;p25"/>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4" name="Google Shape;60894;p25"/>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5" name="Google Shape;60895;p25"/>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6" name="Google Shape;60896;p25"/>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7" name="Google Shape;60897;p25"/>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8" name="Google Shape;60898;p25"/>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899" name="Google Shape;60899;p25"/>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0" name="Google Shape;60900;p25"/>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1" name="Google Shape;60901;p25"/>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2" name="Google Shape;60902;p25"/>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3" name="Google Shape;60903;p25"/>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4" name="Google Shape;60904;p25"/>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5" name="Google Shape;60905;p25"/>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6" name="Google Shape;60906;p25"/>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7" name="Google Shape;60907;p25"/>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8" name="Google Shape;60908;p25"/>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09" name="Google Shape;60909;p25"/>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0" name="Google Shape;60910;p25"/>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1" name="Google Shape;60911;p25"/>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2" name="Google Shape;60912;p25"/>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3" name="Google Shape;60913;p25"/>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4" name="Google Shape;60914;p25"/>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5" name="Google Shape;60915;p25"/>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6" name="Google Shape;60916;p25"/>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7" name="Google Shape;60917;p25"/>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8" name="Google Shape;60918;p25"/>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19" name="Google Shape;60919;p25"/>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0" name="Google Shape;60920;p25"/>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1" name="Google Shape;60921;p25"/>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2" name="Google Shape;60922;p25"/>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3" name="Google Shape;60923;p25"/>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4" name="Google Shape;60924;p25"/>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5" name="Google Shape;60925;p25"/>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6" name="Google Shape;60926;p25"/>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7" name="Google Shape;60927;p25"/>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8" name="Google Shape;60928;p25"/>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29" name="Google Shape;60929;p25"/>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0" name="Google Shape;60930;p25"/>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1" name="Google Shape;60931;p25"/>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2" name="Google Shape;60932;p25"/>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3" name="Google Shape;60933;p25"/>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4" name="Google Shape;60934;p25"/>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5" name="Google Shape;60935;p25"/>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6" name="Google Shape;60936;p25"/>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7" name="Google Shape;60937;p25"/>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8" name="Google Shape;60938;p25"/>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39" name="Google Shape;60939;p25"/>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0" name="Google Shape;60940;p25"/>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1" name="Google Shape;60941;p25"/>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2" name="Google Shape;60942;p25"/>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3" name="Google Shape;60943;p25"/>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4" name="Google Shape;60944;p25"/>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5" name="Google Shape;60945;p25"/>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6" name="Google Shape;60946;p25"/>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7" name="Google Shape;60947;p25"/>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8" name="Google Shape;60948;p25"/>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49" name="Google Shape;60949;p25"/>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0" name="Google Shape;60950;p25"/>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1" name="Google Shape;60951;p25"/>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2" name="Google Shape;60952;p25"/>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3" name="Google Shape;60953;p25"/>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4" name="Google Shape;60954;p25"/>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5" name="Google Shape;60955;p25"/>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6" name="Google Shape;60956;p25"/>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7" name="Google Shape;60957;p25"/>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8" name="Google Shape;60958;p25"/>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59" name="Google Shape;60959;p25"/>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0" name="Google Shape;60960;p25"/>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1" name="Google Shape;60961;p25"/>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2" name="Google Shape;60962;p25"/>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3" name="Google Shape;60963;p25"/>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4" name="Google Shape;60964;p25"/>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5" name="Google Shape;60965;p25"/>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6" name="Google Shape;60966;p25"/>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7" name="Google Shape;60967;p25"/>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8" name="Google Shape;60968;p25"/>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69" name="Google Shape;60969;p25"/>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0" name="Google Shape;60970;p25"/>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1" name="Google Shape;60971;p25"/>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2" name="Google Shape;60972;p25"/>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3" name="Google Shape;60973;p25"/>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4" name="Google Shape;60974;p25"/>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5" name="Google Shape;60975;p25"/>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6" name="Google Shape;60976;p25"/>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7" name="Google Shape;60977;p25"/>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8" name="Google Shape;60978;p25"/>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79" name="Google Shape;60979;p25"/>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0" name="Google Shape;60980;p25"/>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1" name="Google Shape;60981;p25"/>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2" name="Google Shape;60982;p25"/>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3" name="Google Shape;60983;p25"/>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4" name="Google Shape;60984;p25"/>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5" name="Google Shape;60985;p25"/>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6" name="Google Shape;60986;p25"/>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7" name="Google Shape;60987;p25"/>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8" name="Google Shape;60988;p25"/>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89" name="Google Shape;60989;p25"/>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0" name="Google Shape;60990;p25"/>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1" name="Google Shape;60991;p25"/>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2" name="Google Shape;60992;p25"/>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3" name="Google Shape;60993;p25"/>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4" name="Google Shape;60994;p25"/>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5" name="Google Shape;60995;p25"/>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6" name="Google Shape;60996;p25"/>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7" name="Google Shape;60997;p25"/>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8" name="Google Shape;60998;p25"/>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0999" name="Google Shape;60999;p25"/>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0" name="Google Shape;61000;p25"/>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1" name="Google Shape;61001;p25"/>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2" name="Google Shape;61002;p25"/>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3" name="Google Shape;61003;p25"/>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4" name="Google Shape;61004;p25"/>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5" name="Google Shape;61005;p25"/>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6" name="Google Shape;61006;p25"/>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7" name="Google Shape;61007;p25"/>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8" name="Google Shape;61008;p25"/>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09" name="Google Shape;61009;p25"/>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0" name="Google Shape;61010;p25"/>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1" name="Google Shape;61011;p25"/>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2" name="Google Shape;61012;p25"/>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3" name="Google Shape;61013;p25"/>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4" name="Google Shape;61014;p25"/>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5" name="Google Shape;61015;p25"/>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6" name="Google Shape;61016;p25"/>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7" name="Google Shape;61017;p25"/>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8" name="Google Shape;61018;p25"/>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19" name="Google Shape;61019;p25"/>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0" name="Google Shape;61020;p25"/>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1" name="Google Shape;61021;p25"/>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2" name="Google Shape;61022;p25"/>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3" name="Google Shape;61023;p25"/>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4" name="Google Shape;61024;p25"/>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5" name="Google Shape;61025;p25"/>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6" name="Google Shape;61026;p25"/>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7" name="Google Shape;61027;p25"/>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8" name="Google Shape;61028;p25"/>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29" name="Google Shape;61029;p25"/>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0" name="Google Shape;61030;p25"/>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1" name="Google Shape;61031;p25"/>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2" name="Google Shape;61032;p25"/>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3" name="Google Shape;61033;p25"/>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4" name="Google Shape;61034;p25"/>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5" name="Google Shape;61035;p25"/>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6" name="Google Shape;61036;p25"/>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7" name="Google Shape;61037;p25"/>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8" name="Google Shape;61038;p25"/>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39" name="Google Shape;61039;p25"/>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0" name="Google Shape;61040;p25"/>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1" name="Google Shape;61041;p25"/>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2" name="Google Shape;61042;p25"/>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3" name="Google Shape;61043;p25"/>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4" name="Google Shape;61044;p25"/>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5" name="Google Shape;61045;p25"/>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6" name="Google Shape;61046;p25"/>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7" name="Google Shape;61047;p25"/>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8" name="Google Shape;61048;p25"/>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49" name="Google Shape;61049;p25"/>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0" name="Google Shape;61050;p25"/>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1" name="Google Shape;61051;p25"/>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2" name="Google Shape;61052;p25"/>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3" name="Google Shape;61053;p25"/>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4" name="Google Shape;61054;p25"/>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5" name="Google Shape;61055;p25"/>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6" name="Google Shape;61056;p25"/>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7" name="Google Shape;61057;p25"/>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8" name="Google Shape;61058;p25"/>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59" name="Google Shape;61059;p25"/>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0" name="Google Shape;61060;p25"/>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1" name="Google Shape;61061;p25"/>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2" name="Google Shape;61062;p25"/>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3" name="Google Shape;61063;p25"/>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4" name="Google Shape;61064;p25"/>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5" name="Google Shape;61065;p25"/>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6" name="Google Shape;61066;p25"/>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7" name="Google Shape;61067;p25"/>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8" name="Google Shape;61068;p25"/>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69" name="Google Shape;61069;p25"/>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0" name="Google Shape;61070;p25"/>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1" name="Google Shape;61071;p25"/>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2" name="Google Shape;61072;p25"/>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3" name="Google Shape;61073;p25"/>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4" name="Google Shape;61074;p25"/>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5" name="Google Shape;61075;p25"/>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6" name="Google Shape;61076;p25"/>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7" name="Google Shape;61077;p25"/>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8" name="Google Shape;61078;p25"/>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79" name="Google Shape;61079;p25"/>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0" name="Google Shape;61080;p25"/>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1" name="Google Shape;61081;p25"/>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2" name="Google Shape;61082;p25"/>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3" name="Google Shape;61083;p25"/>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4" name="Google Shape;61084;p25"/>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5" name="Google Shape;61085;p25"/>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6" name="Google Shape;61086;p25"/>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7" name="Google Shape;61087;p25"/>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8" name="Google Shape;61088;p25"/>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89" name="Google Shape;61089;p25"/>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0" name="Google Shape;61090;p25"/>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1" name="Google Shape;61091;p25"/>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2" name="Google Shape;61092;p25"/>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3" name="Google Shape;61093;p25"/>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4" name="Google Shape;61094;p25"/>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5" name="Google Shape;61095;p25"/>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6" name="Google Shape;61096;p25"/>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7" name="Google Shape;61097;p25"/>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8" name="Google Shape;61098;p25"/>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099" name="Google Shape;61099;p25"/>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0" name="Google Shape;61100;p25"/>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1" name="Google Shape;61101;p25"/>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2" name="Google Shape;61102;p25"/>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3" name="Google Shape;61103;p25"/>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4" name="Google Shape;61104;p25"/>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5" name="Google Shape;61105;p25"/>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6" name="Google Shape;61106;p25"/>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7" name="Google Shape;61107;p25"/>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8" name="Google Shape;61108;p25"/>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09" name="Google Shape;61109;p25"/>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0" name="Google Shape;61110;p25"/>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1" name="Google Shape;61111;p25"/>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2" name="Google Shape;61112;p25"/>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3" name="Google Shape;61113;p25"/>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4" name="Google Shape;61114;p25"/>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5" name="Google Shape;61115;p25"/>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6" name="Google Shape;61116;p25"/>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7" name="Google Shape;61117;p25"/>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8" name="Google Shape;61118;p25"/>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19" name="Google Shape;61119;p25"/>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0" name="Google Shape;61120;p25"/>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1" name="Google Shape;61121;p25"/>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2" name="Google Shape;61122;p25"/>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3" name="Google Shape;61123;p25"/>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4" name="Google Shape;61124;p25"/>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5" name="Google Shape;61125;p25"/>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6" name="Google Shape;61126;p25"/>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7" name="Google Shape;61127;p25"/>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8" name="Google Shape;61128;p25"/>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29" name="Google Shape;61129;p25"/>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0" name="Google Shape;61130;p25"/>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1" name="Google Shape;61131;p25"/>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2" name="Google Shape;61132;p25"/>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3" name="Google Shape;61133;p25"/>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4" name="Google Shape;61134;p25"/>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5" name="Google Shape;61135;p25"/>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6" name="Google Shape;61136;p25"/>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7" name="Google Shape;61137;p25"/>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8" name="Google Shape;61138;p25"/>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39" name="Google Shape;61139;p25"/>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0" name="Google Shape;61140;p25"/>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1" name="Google Shape;61141;p25"/>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2" name="Google Shape;61142;p25"/>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3" name="Google Shape;61143;p25"/>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4" name="Google Shape;61144;p25"/>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5" name="Google Shape;61145;p25"/>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6" name="Google Shape;61146;p25"/>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7" name="Google Shape;61147;p25"/>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8" name="Google Shape;61148;p25"/>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49" name="Google Shape;61149;p25"/>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0" name="Google Shape;61150;p25"/>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1" name="Google Shape;61151;p25"/>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2" name="Google Shape;61152;p25"/>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3" name="Google Shape;61153;p25"/>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4" name="Google Shape;61154;p25"/>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5" name="Google Shape;61155;p25"/>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6" name="Google Shape;61156;p25"/>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7" name="Google Shape;61157;p25"/>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8" name="Google Shape;61158;p25"/>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59" name="Google Shape;61159;p25"/>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0" name="Google Shape;61160;p25"/>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1" name="Google Shape;61161;p25"/>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2" name="Google Shape;61162;p25"/>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3" name="Google Shape;61163;p25"/>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4" name="Google Shape;61164;p25"/>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5" name="Google Shape;61165;p25"/>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6" name="Google Shape;61166;p25"/>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7" name="Google Shape;61167;p25"/>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8" name="Google Shape;61168;p25"/>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69" name="Google Shape;61169;p25"/>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0" name="Google Shape;61170;p25"/>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1" name="Google Shape;61171;p25"/>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2" name="Google Shape;61172;p25"/>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3" name="Google Shape;61173;p25"/>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4" name="Google Shape;61174;p25"/>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5" name="Google Shape;61175;p25"/>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6" name="Google Shape;61176;p25"/>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7" name="Google Shape;61177;p25"/>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8" name="Google Shape;61178;p25"/>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79" name="Google Shape;61179;p25"/>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0" name="Google Shape;61180;p25"/>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1" name="Google Shape;61181;p25"/>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2" name="Google Shape;61182;p25"/>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3" name="Google Shape;61183;p25"/>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4" name="Google Shape;61184;p25"/>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5" name="Google Shape;61185;p25"/>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6" name="Google Shape;61186;p25"/>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7" name="Google Shape;61187;p25"/>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8" name="Google Shape;61188;p25"/>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89" name="Google Shape;61189;p25"/>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0" name="Google Shape;61190;p25"/>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1" name="Google Shape;61191;p25"/>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2" name="Google Shape;61192;p25"/>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3" name="Google Shape;61193;p25"/>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4" name="Google Shape;61194;p25"/>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5" name="Google Shape;61195;p25"/>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6" name="Google Shape;61196;p25"/>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7" name="Google Shape;61197;p25"/>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8" name="Google Shape;61198;p25"/>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199" name="Google Shape;61199;p25"/>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0" name="Google Shape;61200;p25"/>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1" name="Google Shape;61201;p25"/>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2" name="Google Shape;61202;p25"/>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3" name="Google Shape;61203;p25"/>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4" name="Google Shape;61204;p25"/>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5" name="Google Shape;61205;p25"/>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6" name="Google Shape;61206;p25"/>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7" name="Google Shape;61207;p25"/>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8" name="Google Shape;61208;p25"/>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09" name="Google Shape;61209;p25"/>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0" name="Google Shape;61210;p25"/>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1" name="Google Shape;61211;p25"/>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2" name="Google Shape;61212;p25"/>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3" name="Google Shape;61213;p25"/>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4" name="Google Shape;61214;p25"/>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5" name="Google Shape;61215;p25"/>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6" name="Google Shape;61216;p25"/>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7" name="Google Shape;61217;p25"/>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8" name="Google Shape;61218;p25"/>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19" name="Google Shape;61219;p25"/>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0" name="Google Shape;61220;p25"/>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1" name="Google Shape;61221;p25"/>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2" name="Google Shape;61222;p25"/>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3" name="Google Shape;61223;p25"/>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4" name="Google Shape;61224;p25"/>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5" name="Google Shape;61225;p25"/>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6" name="Google Shape;61226;p25"/>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7" name="Google Shape;61227;p25"/>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8" name="Google Shape;61228;p25"/>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29" name="Google Shape;61229;p25"/>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0" name="Google Shape;61230;p25"/>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1" name="Google Shape;61231;p25"/>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2" name="Google Shape;61232;p25"/>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3" name="Google Shape;61233;p25"/>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4" name="Google Shape;61234;p25"/>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5" name="Google Shape;61235;p25"/>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6" name="Google Shape;61236;p25"/>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7" name="Google Shape;61237;p25"/>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8" name="Google Shape;61238;p25"/>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39" name="Google Shape;61239;p25"/>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0" name="Google Shape;61240;p25"/>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1" name="Google Shape;61241;p25"/>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2" name="Google Shape;61242;p25"/>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3" name="Google Shape;61243;p25"/>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4" name="Google Shape;61244;p25"/>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5" name="Google Shape;61245;p25"/>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6" name="Google Shape;61246;p25"/>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7" name="Google Shape;61247;p25"/>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8" name="Google Shape;61248;p25"/>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49" name="Google Shape;61249;p25"/>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0" name="Google Shape;61250;p25"/>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1" name="Google Shape;61251;p25"/>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2" name="Google Shape;61252;p25"/>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3" name="Google Shape;61253;p25"/>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4" name="Google Shape;61254;p25"/>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5" name="Google Shape;61255;p25"/>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6" name="Google Shape;61256;p25"/>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7" name="Google Shape;61257;p25"/>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8" name="Google Shape;61258;p25"/>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59" name="Google Shape;61259;p25"/>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0" name="Google Shape;61260;p25"/>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1" name="Google Shape;61261;p25"/>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2" name="Google Shape;61262;p25"/>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3" name="Google Shape;61263;p25"/>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4" name="Google Shape;61264;p25"/>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5" name="Google Shape;61265;p25"/>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6" name="Google Shape;61266;p25"/>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7" name="Google Shape;61267;p25"/>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8" name="Google Shape;61268;p25"/>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69" name="Google Shape;61269;p25"/>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0" name="Google Shape;61270;p25"/>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1" name="Google Shape;61271;p25"/>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2" name="Google Shape;61272;p25"/>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3" name="Google Shape;61273;p25"/>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4" name="Google Shape;61274;p25"/>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5" name="Google Shape;61275;p25"/>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6" name="Google Shape;61276;p25"/>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7" name="Google Shape;61277;p25"/>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8" name="Google Shape;61278;p25"/>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79" name="Google Shape;61279;p25"/>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0" name="Google Shape;61280;p25"/>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1" name="Google Shape;61281;p25"/>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2" name="Google Shape;61282;p25"/>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3" name="Google Shape;61283;p25"/>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4" name="Google Shape;61284;p25"/>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5" name="Google Shape;61285;p25"/>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6" name="Google Shape;61286;p25"/>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7" name="Google Shape;61287;p25"/>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8" name="Google Shape;61288;p25"/>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89" name="Google Shape;61289;p25"/>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0" name="Google Shape;61290;p25"/>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1" name="Google Shape;61291;p25"/>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2" name="Google Shape;61292;p25"/>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3" name="Google Shape;61293;p25"/>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4" name="Google Shape;61294;p25"/>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5" name="Google Shape;61295;p25"/>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6" name="Google Shape;61296;p25"/>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7" name="Google Shape;61297;p25"/>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8" name="Google Shape;61298;p25"/>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299" name="Google Shape;61299;p25"/>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0" name="Google Shape;61300;p25"/>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1" name="Google Shape;61301;p25"/>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2" name="Google Shape;61302;p25"/>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3" name="Google Shape;61303;p25"/>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4" name="Google Shape;61304;p25"/>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5" name="Google Shape;61305;p25"/>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6" name="Google Shape;61306;p25"/>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7" name="Google Shape;61307;p25"/>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8" name="Google Shape;61308;p25"/>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09" name="Google Shape;61309;p25"/>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0" name="Google Shape;61310;p25"/>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1" name="Google Shape;61311;p25"/>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2" name="Google Shape;61312;p25"/>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3" name="Google Shape;61313;p25"/>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4" name="Google Shape;61314;p25"/>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5" name="Google Shape;61315;p25"/>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6" name="Google Shape;61316;p25"/>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7" name="Google Shape;61317;p25"/>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8" name="Google Shape;61318;p25"/>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19" name="Google Shape;61319;p25"/>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0" name="Google Shape;61320;p25"/>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1" name="Google Shape;61321;p25"/>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2" name="Google Shape;61322;p25"/>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3" name="Google Shape;61323;p25"/>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4" name="Google Shape;61324;p25"/>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5" name="Google Shape;61325;p25"/>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6" name="Google Shape;61326;p25"/>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7" name="Google Shape;61327;p25"/>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8" name="Google Shape;61328;p25"/>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29" name="Google Shape;61329;p25"/>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0" name="Google Shape;61330;p25"/>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1" name="Google Shape;61331;p25"/>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2" name="Google Shape;61332;p25"/>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3" name="Google Shape;61333;p25"/>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4" name="Google Shape;61334;p25"/>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5" name="Google Shape;61335;p25"/>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6" name="Google Shape;61336;p25"/>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7" name="Google Shape;61337;p25"/>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8" name="Google Shape;61338;p25"/>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39" name="Google Shape;61339;p25"/>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0" name="Google Shape;61340;p25"/>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1" name="Google Shape;61341;p25"/>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2" name="Google Shape;61342;p25"/>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3" name="Google Shape;61343;p25"/>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4" name="Google Shape;61344;p25"/>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5" name="Google Shape;61345;p25"/>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6" name="Google Shape;61346;p25"/>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7" name="Google Shape;61347;p25"/>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8" name="Google Shape;61348;p25"/>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49" name="Google Shape;61349;p25"/>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0" name="Google Shape;61350;p25"/>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1" name="Google Shape;61351;p25"/>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2" name="Google Shape;61352;p25"/>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3" name="Google Shape;61353;p25"/>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4" name="Google Shape;61354;p25"/>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5" name="Google Shape;61355;p25"/>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6" name="Google Shape;61356;p25"/>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7" name="Google Shape;61357;p25"/>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8" name="Google Shape;61358;p25"/>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59" name="Google Shape;61359;p25"/>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0" name="Google Shape;61360;p25"/>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1" name="Google Shape;61361;p25"/>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2" name="Google Shape;61362;p25"/>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3" name="Google Shape;61363;p25"/>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4" name="Google Shape;61364;p25"/>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5" name="Google Shape;61365;p25"/>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6" name="Google Shape;61366;p25"/>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7" name="Google Shape;61367;p25"/>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8" name="Google Shape;61368;p25"/>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69" name="Google Shape;61369;p25"/>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0" name="Google Shape;61370;p25"/>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1" name="Google Shape;61371;p25"/>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2" name="Google Shape;61372;p25"/>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3" name="Google Shape;61373;p25"/>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4" name="Google Shape;61374;p25"/>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5" name="Google Shape;61375;p25"/>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6" name="Google Shape;61376;p25"/>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7" name="Google Shape;61377;p25"/>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8" name="Google Shape;61378;p25"/>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79" name="Google Shape;61379;p25"/>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0" name="Google Shape;61380;p25"/>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1" name="Google Shape;61381;p25"/>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2" name="Google Shape;61382;p25"/>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3" name="Google Shape;61383;p25"/>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4" name="Google Shape;61384;p25"/>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5" name="Google Shape;61385;p25"/>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6" name="Google Shape;61386;p25"/>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7" name="Google Shape;61387;p25"/>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8" name="Google Shape;61388;p25"/>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89" name="Google Shape;61389;p25"/>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0" name="Google Shape;61390;p25"/>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1" name="Google Shape;61391;p25"/>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2" name="Google Shape;61392;p25"/>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3" name="Google Shape;61393;p25"/>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4" name="Google Shape;61394;p25"/>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5" name="Google Shape;61395;p25"/>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6" name="Google Shape;61396;p25"/>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7" name="Google Shape;61397;p25"/>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8" name="Google Shape;61398;p25"/>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399" name="Google Shape;61399;p25"/>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0" name="Google Shape;61400;p25"/>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1" name="Google Shape;61401;p25"/>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2" name="Google Shape;61402;p25"/>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3" name="Google Shape;61403;p25"/>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4" name="Google Shape;61404;p25"/>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5" name="Google Shape;61405;p25"/>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6" name="Google Shape;61406;p25"/>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7" name="Google Shape;61407;p25"/>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8" name="Google Shape;61408;p25"/>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09" name="Google Shape;61409;p25"/>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0" name="Google Shape;61410;p25"/>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1" name="Google Shape;61411;p25"/>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2" name="Google Shape;61412;p25"/>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3" name="Google Shape;61413;p25"/>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4" name="Google Shape;61414;p25"/>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5" name="Google Shape;61415;p25"/>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6" name="Google Shape;61416;p25"/>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7" name="Google Shape;61417;p25"/>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8" name="Google Shape;61418;p25"/>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19" name="Google Shape;61419;p25"/>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0" name="Google Shape;61420;p25"/>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1" name="Google Shape;61421;p25"/>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2" name="Google Shape;61422;p25"/>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3" name="Google Shape;61423;p25"/>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4" name="Google Shape;61424;p25"/>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5" name="Google Shape;61425;p25"/>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6" name="Google Shape;61426;p25"/>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7" name="Google Shape;61427;p25"/>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8" name="Google Shape;61428;p25"/>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29" name="Google Shape;61429;p25"/>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0" name="Google Shape;61430;p25"/>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1" name="Google Shape;61431;p25"/>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2" name="Google Shape;61432;p25"/>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3" name="Google Shape;61433;p25"/>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4" name="Google Shape;61434;p25"/>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5" name="Google Shape;61435;p25"/>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6" name="Google Shape;61436;p25"/>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7" name="Google Shape;61437;p25"/>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8" name="Google Shape;61438;p25"/>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39" name="Google Shape;61439;p25"/>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0" name="Google Shape;61440;p25"/>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1" name="Google Shape;61441;p25"/>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2" name="Google Shape;61442;p25"/>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3" name="Google Shape;61443;p25"/>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4" name="Google Shape;61444;p25"/>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5" name="Google Shape;61445;p25"/>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6" name="Google Shape;61446;p25"/>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7" name="Google Shape;61447;p25"/>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8" name="Google Shape;61448;p25"/>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49" name="Google Shape;61449;p25"/>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0" name="Google Shape;61450;p25"/>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1" name="Google Shape;61451;p25"/>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2" name="Google Shape;61452;p25"/>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3" name="Google Shape;61453;p25"/>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4" name="Google Shape;61454;p25"/>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5" name="Google Shape;61455;p25"/>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6" name="Google Shape;61456;p25"/>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7" name="Google Shape;61457;p25"/>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8" name="Google Shape;61458;p25"/>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59" name="Google Shape;61459;p25"/>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0" name="Google Shape;61460;p25"/>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1" name="Google Shape;61461;p25"/>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2" name="Google Shape;61462;p25"/>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3" name="Google Shape;61463;p25"/>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4" name="Google Shape;61464;p25"/>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5" name="Google Shape;61465;p25"/>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6" name="Google Shape;61466;p25"/>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7" name="Google Shape;61467;p25"/>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8" name="Google Shape;61468;p25"/>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69" name="Google Shape;61469;p25"/>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0" name="Google Shape;61470;p25"/>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1" name="Google Shape;61471;p25"/>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2" name="Google Shape;61472;p25"/>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3" name="Google Shape;61473;p25"/>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4" name="Google Shape;61474;p25"/>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5" name="Google Shape;61475;p25"/>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6" name="Google Shape;61476;p25"/>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7" name="Google Shape;61477;p25"/>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8" name="Google Shape;61478;p25"/>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79" name="Google Shape;61479;p25"/>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0" name="Google Shape;61480;p25"/>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1" name="Google Shape;61481;p25"/>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2" name="Google Shape;61482;p25"/>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3" name="Google Shape;61483;p25"/>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4" name="Google Shape;61484;p25"/>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5" name="Google Shape;61485;p25"/>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6" name="Google Shape;61486;p25"/>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7" name="Google Shape;61487;p25"/>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8" name="Google Shape;61488;p25"/>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89" name="Google Shape;61489;p25"/>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0" name="Google Shape;61490;p25"/>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1" name="Google Shape;61491;p25"/>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2" name="Google Shape;61492;p25"/>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3" name="Google Shape;61493;p25"/>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4" name="Google Shape;61494;p25"/>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5" name="Google Shape;61495;p25"/>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6" name="Google Shape;61496;p25"/>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7" name="Google Shape;61497;p25"/>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8" name="Google Shape;61498;p25"/>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499" name="Google Shape;61499;p25"/>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0" name="Google Shape;61500;p25"/>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1" name="Google Shape;61501;p25"/>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2" name="Google Shape;61502;p25"/>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3" name="Google Shape;61503;p25"/>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4" name="Google Shape;61504;p25"/>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5" name="Google Shape;61505;p25"/>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6" name="Google Shape;61506;p25"/>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7" name="Google Shape;61507;p25"/>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8" name="Google Shape;61508;p25"/>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09" name="Google Shape;61509;p25"/>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0" name="Google Shape;61510;p25"/>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1" name="Google Shape;61511;p25"/>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2" name="Google Shape;61512;p25"/>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3" name="Google Shape;61513;p25"/>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4" name="Google Shape;61514;p25"/>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5" name="Google Shape;61515;p25"/>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6" name="Google Shape;61516;p25"/>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7" name="Google Shape;61517;p25"/>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8" name="Google Shape;61518;p25"/>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19" name="Google Shape;61519;p25"/>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0" name="Google Shape;61520;p25"/>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1" name="Google Shape;61521;p25"/>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2" name="Google Shape;61522;p25"/>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3" name="Google Shape;61523;p25"/>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4" name="Google Shape;61524;p25"/>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5" name="Google Shape;61525;p25"/>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6" name="Google Shape;61526;p25"/>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7" name="Google Shape;61527;p25"/>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8" name="Google Shape;61528;p25"/>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29" name="Google Shape;61529;p25"/>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0" name="Google Shape;61530;p25"/>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1" name="Google Shape;61531;p25"/>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2" name="Google Shape;61532;p25"/>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3" name="Google Shape;61533;p25"/>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4" name="Google Shape;61534;p25"/>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5" name="Google Shape;61535;p25"/>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6" name="Google Shape;61536;p25"/>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7" name="Google Shape;61537;p25"/>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8" name="Google Shape;61538;p25"/>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39" name="Google Shape;61539;p25"/>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0" name="Google Shape;61540;p25"/>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1" name="Google Shape;61541;p25"/>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2" name="Google Shape;61542;p25"/>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3" name="Google Shape;61543;p25"/>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4" name="Google Shape;61544;p25"/>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5" name="Google Shape;61545;p25"/>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6" name="Google Shape;61546;p25"/>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7" name="Google Shape;61547;p25"/>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8" name="Google Shape;61548;p25"/>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49" name="Google Shape;61549;p25"/>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0" name="Google Shape;61550;p25"/>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1" name="Google Shape;61551;p25"/>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2" name="Google Shape;61552;p25"/>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3" name="Google Shape;61553;p25"/>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4" name="Google Shape;61554;p25"/>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5" name="Google Shape;61555;p25"/>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6" name="Google Shape;61556;p25"/>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7" name="Google Shape;61557;p25"/>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8" name="Google Shape;61558;p25"/>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59" name="Google Shape;61559;p25"/>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0" name="Google Shape;61560;p25"/>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1" name="Google Shape;61561;p25"/>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2" name="Google Shape;61562;p25"/>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3" name="Google Shape;61563;p25"/>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4" name="Google Shape;61564;p25"/>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5" name="Google Shape;61565;p25"/>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6" name="Google Shape;61566;p25"/>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7" name="Google Shape;61567;p25"/>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8" name="Google Shape;61568;p25"/>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69" name="Google Shape;61569;p25"/>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0" name="Google Shape;61570;p25"/>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1" name="Google Shape;61571;p25"/>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2" name="Google Shape;61572;p25"/>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3" name="Google Shape;61573;p25"/>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4" name="Google Shape;61574;p25"/>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5" name="Google Shape;61575;p25"/>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6" name="Google Shape;61576;p25"/>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7" name="Google Shape;61577;p25"/>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8" name="Google Shape;61578;p25"/>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79" name="Google Shape;61579;p25"/>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0" name="Google Shape;61580;p25"/>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1" name="Google Shape;61581;p25"/>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2" name="Google Shape;61582;p25"/>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3" name="Google Shape;61583;p25"/>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4" name="Google Shape;61584;p25"/>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5" name="Google Shape;61585;p25"/>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6" name="Google Shape;61586;p25"/>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7" name="Google Shape;61587;p25"/>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8" name="Google Shape;61588;p25"/>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89" name="Google Shape;61589;p25"/>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0" name="Google Shape;61590;p25"/>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1" name="Google Shape;61591;p25"/>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2" name="Google Shape;61592;p25"/>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3" name="Google Shape;61593;p25"/>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4" name="Google Shape;61594;p25"/>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5" name="Google Shape;61595;p25"/>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6" name="Google Shape;61596;p25"/>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7" name="Google Shape;61597;p25"/>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8" name="Google Shape;61598;p25"/>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599" name="Google Shape;61599;p25"/>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0" name="Google Shape;61600;p25"/>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1" name="Google Shape;61601;p25"/>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2" name="Google Shape;61602;p25"/>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3" name="Google Shape;61603;p25"/>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4" name="Google Shape;61604;p25"/>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5" name="Google Shape;61605;p25"/>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6" name="Google Shape;61606;p25"/>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7" name="Google Shape;61607;p25"/>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8" name="Google Shape;61608;p25"/>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09" name="Google Shape;61609;p25"/>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0" name="Google Shape;61610;p25"/>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1" name="Google Shape;61611;p25"/>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2" name="Google Shape;61612;p25"/>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3" name="Google Shape;61613;p25"/>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4" name="Google Shape;61614;p25"/>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5" name="Google Shape;61615;p25"/>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6" name="Google Shape;61616;p25"/>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7" name="Google Shape;61617;p25"/>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8" name="Google Shape;61618;p25"/>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19" name="Google Shape;61619;p25"/>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0" name="Google Shape;61620;p25"/>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1" name="Google Shape;61621;p25"/>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2" name="Google Shape;61622;p25"/>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3" name="Google Shape;61623;p25"/>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4" name="Google Shape;61624;p25"/>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5" name="Google Shape;61625;p25"/>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6" name="Google Shape;61626;p25"/>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7" name="Google Shape;61627;p25"/>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8" name="Google Shape;61628;p25"/>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29" name="Google Shape;61629;p25"/>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0" name="Google Shape;61630;p25"/>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1" name="Google Shape;61631;p25"/>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2" name="Google Shape;61632;p25"/>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3" name="Google Shape;61633;p25"/>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4" name="Google Shape;61634;p25"/>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5" name="Google Shape;61635;p25"/>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6" name="Google Shape;61636;p25"/>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7" name="Google Shape;61637;p25"/>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8" name="Google Shape;61638;p25"/>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39" name="Google Shape;61639;p25"/>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0" name="Google Shape;61640;p25"/>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1" name="Google Shape;61641;p25"/>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2" name="Google Shape;61642;p25"/>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3" name="Google Shape;61643;p25"/>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4" name="Google Shape;61644;p25"/>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5" name="Google Shape;61645;p25"/>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6" name="Google Shape;61646;p25"/>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7" name="Google Shape;61647;p25"/>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8" name="Google Shape;61648;p25"/>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49" name="Google Shape;61649;p25"/>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0" name="Google Shape;61650;p25"/>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1" name="Google Shape;61651;p25"/>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2" name="Google Shape;61652;p25"/>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3" name="Google Shape;61653;p25"/>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4" name="Google Shape;61654;p25"/>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5" name="Google Shape;61655;p25"/>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6" name="Google Shape;61656;p25"/>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7" name="Google Shape;61657;p25"/>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8" name="Google Shape;61658;p25"/>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59" name="Google Shape;61659;p25"/>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0" name="Google Shape;61660;p25"/>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1" name="Google Shape;61661;p25"/>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2" name="Google Shape;61662;p25"/>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3" name="Google Shape;61663;p25"/>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4" name="Google Shape;61664;p25"/>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5" name="Google Shape;61665;p25"/>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6" name="Google Shape;61666;p25"/>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7" name="Google Shape;61667;p25"/>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8" name="Google Shape;61668;p25"/>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69" name="Google Shape;61669;p25"/>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0" name="Google Shape;61670;p25"/>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1" name="Google Shape;61671;p25"/>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2" name="Google Shape;61672;p25"/>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3" name="Google Shape;61673;p25"/>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4" name="Google Shape;61674;p25"/>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5" name="Google Shape;61675;p25"/>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6" name="Google Shape;61676;p25"/>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7" name="Google Shape;61677;p25"/>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8" name="Google Shape;61678;p25"/>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79" name="Google Shape;61679;p25"/>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0" name="Google Shape;61680;p25"/>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1" name="Google Shape;61681;p25"/>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2" name="Google Shape;61682;p25"/>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3" name="Google Shape;61683;p25"/>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4" name="Google Shape;61684;p25"/>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5" name="Google Shape;61685;p25"/>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6" name="Google Shape;61686;p25"/>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7" name="Google Shape;61687;p25"/>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8" name="Google Shape;61688;p25"/>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89" name="Google Shape;61689;p25"/>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0" name="Google Shape;61690;p25"/>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1" name="Google Shape;61691;p25"/>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2" name="Google Shape;61692;p25"/>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3" name="Google Shape;61693;p25"/>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4" name="Google Shape;61694;p25"/>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5" name="Google Shape;61695;p25"/>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6" name="Google Shape;61696;p25"/>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7" name="Google Shape;61697;p25"/>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8" name="Google Shape;61698;p25"/>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699" name="Google Shape;61699;p25"/>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0" name="Google Shape;61700;p25"/>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1" name="Google Shape;61701;p25"/>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2" name="Google Shape;61702;p25"/>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3" name="Google Shape;61703;p25"/>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4" name="Google Shape;61704;p25"/>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5" name="Google Shape;61705;p25"/>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6" name="Google Shape;61706;p25"/>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7" name="Google Shape;61707;p25"/>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8" name="Google Shape;61708;p25"/>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09" name="Google Shape;61709;p25"/>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0" name="Google Shape;61710;p25"/>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1" name="Google Shape;61711;p25"/>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2" name="Google Shape;61712;p25"/>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3" name="Google Shape;61713;p25"/>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4" name="Google Shape;61714;p25"/>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5" name="Google Shape;61715;p25"/>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6" name="Google Shape;61716;p25"/>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7" name="Google Shape;61717;p25"/>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8" name="Google Shape;61718;p25"/>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19" name="Google Shape;61719;p25"/>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0" name="Google Shape;61720;p25"/>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1" name="Google Shape;61721;p25"/>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2" name="Google Shape;61722;p25"/>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3" name="Google Shape;61723;p25"/>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4" name="Google Shape;61724;p25"/>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5" name="Google Shape;61725;p25"/>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6" name="Google Shape;61726;p25"/>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7" name="Google Shape;61727;p25"/>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8" name="Google Shape;61728;p25"/>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29" name="Google Shape;61729;p25"/>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0" name="Google Shape;61730;p25"/>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1" name="Google Shape;61731;p25"/>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2" name="Google Shape;61732;p25"/>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3" name="Google Shape;61733;p25"/>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4" name="Google Shape;61734;p25"/>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5" name="Google Shape;61735;p25"/>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6" name="Google Shape;61736;p25"/>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7" name="Google Shape;61737;p25"/>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8" name="Google Shape;61738;p25"/>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39" name="Google Shape;61739;p25"/>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0" name="Google Shape;61740;p25"/>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1" name="Google Shape;61741;p25"/>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2" name="Google Shape;61742;p25"/>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3" name="Google Shape;61743;p25"/>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4" name="Google Shape;61744;p25"/>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5" name="Google Shape;61745;p25"/>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6" name="Google Shape;61746;p25"/>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7" name="Google Shape;61747;p25"/>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8" name="Google Shape;61748;p25"/>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49" name="Google Shape;61749;p25"/>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0" name="Google Shape;61750;p25"/>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1" name="Google Shape;61751;p25"/>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2" name="Google Shape;61752;p25"/>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3" name="Google Shape;61753;p25"/>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4" name="Google Shape;61754;p25"/>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5" name="Google Shape;61755;p25"/>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6" name="Google Shape;61756;p25"/>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7" name="Google Shape;61757;p25"/>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8" name="Google Shape;61758;p25"/>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59" name="Google Shape;61759;p25"/>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0" name="Google Shape;61760;p25"/>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1" name="Google Shape;61761;p25"/>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2" name="Google Shape;61762;p25"/>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3" name="Google Shape;61763;p25"/>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4" name="Google Shape;61764;p25"/>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5" name="Google Shape;61765;p25"/>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6" name="Google Shape;61766;p25"/>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7" name="Google Shape;61767;p25"/>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8" name="Google Shape;61768;p25"/>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69" name="Google Shape;61769;p25"/>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0" name="Google Shape;61770;p25"/>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1" name="Google Shape;61771;p25"/>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2" name="Google Shape;61772;p25"/>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3" name="Google Shape;61773;p25"/>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4" name="Google Shape;61774;p25"/>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5" name="Google Shape;61775;p25"/>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6" name="Google Shape;61776;p25"/>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7" name="Google Shape;61777;p25"/>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8" name="Google Shape;61778;p25"/>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79" name="Google Shape;61779;p25"/>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0" name="Google Shape;61780;p25"/>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1" name="Google Shape;61781;p25"/>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2" name="Google Shape;61782;p25"/>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3" name="Google Shape;61783;p25"/>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4" name="Google Shape;61784;p25"/>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5" name="Google Shape;61785;p25"/>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6" name="Google Shape;61786;p25"/>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7" name="Google Shape;61787;p25"/>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8" name="Google Shape;61788;p25"/>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89" name="Google Shape;61789;p25"/>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0" name="Google Shape;61790;p25"/>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1" name="Google Shape;61791;p25"/>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2" name="Google Shape;61792;p25"/>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3" name="Google Shape;61793;p25"/>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4" name="Google Shape;61794;p25"/>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5" name="Google Shape;61795;p25"/>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6" name="Google Shape;61796;p25"/>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7" name="Google Shape;61797;p25"/>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8" name="Google Shape;61798;p25"/>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799" name="Google Shape;61799;p25"/>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0" name="Google Shape;61800;p25"/>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1" name="Google Shape;61801;p25"/>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2" name="Google Shape;61802;p25"/>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3" name="Google Shape;61803;p25"/>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4" name="Google Shape;61804;p25"/>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5" name="Google Shape;61805;p25"/>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6" name="Google Shape;61806;p25"/>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7" name="Google Shape;61807;p25"/>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8" name="Google Shape;61808;p25"/>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09" name="Google Shape;61809;p25"/>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0" name="Google Shape;61810;p25"/>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1" name="Google Shape;61811;p25"/>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2" name="Google Shape;61812;p25"/>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3" name="Google Shape;61813;p25"/>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4" name="Google Shape;61814;p25"/>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5" name="Google Shape;61815;p25"/>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6" name="Google Shape;61816;p25"/>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7" name="Google Shape;61817;p25"/>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8" name="Google Shape;61818;p25"/>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19" name="Google Shape;61819;p25"/>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0" name="Google Shape;61820;p25"/>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1" name="Google Shape;61821;p25"/>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2" name="Google Shape;61822;p25"/>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3" name="Google Shape;61823;p25"/>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4" name="Google Shape;61824;p25"/>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5" name="Google Shape;61825;p25"/>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6" name="Google Shape;61826;p25"/>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7" name="Google Shape;61827;p25"/>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8" name="Google Shape;61828;p25"/>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29" name="Google Shape;61829;p25"/>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0" name="Google Shape;61830;p25"/>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1" name="Google Shape;61831;p25"/>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2" name="Google Shape;61832;p25"/>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3" name="Google Shape;61833;p25"/>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4" name="Google Shape;61834;p25"/>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5" name="Google Shape;61835;p25"/>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6" name="Google Shape;61836;p25"/>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7" name="Google Shape;61837;p25"/>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8" name="Google Shape;61838;p25"/>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39" name="Google Shape;61839;p25"/>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0" name="Google Shape;61840;p25"/>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1" name="Google Shape;61841;p25"/>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2" name="Google Shape;61842;p25"/>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3" name="Google Shape;61843;p25"/>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4" name="Google Shape;61844;p25"/>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5" name="Google Shape;61845;p25"/>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6" name="Google Shape;61846;p25"/>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7" name="Google Shape;61847;p25"/>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8" name="Google Shape;61848;p25"/>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49" name="Google Shape;61849;p25"/>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0" name="Google Shape;61850;p25"/>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1" name="Google Shape;61851;p25"/>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2" name="Google Shape;61852;p25"/>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3" name="Google Shape;61853;p25"/>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4" name="Google Shape;61854;p25"/>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5" name="Google Shape;61855;p25"/>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6" name="Google Shape;61856;p25"/>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7" name="Google Shape;61857;p25"/>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8" name="Google Shape;61858;p25"/>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59" name="Google Shape;61859;p25"/>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0" name="Google Shape;61860;p25"/>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1" name="Google Shape;61861;p25"/>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2" name="Google Shape;61862;p25"/>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3" name="Google Shape;61863;p25"/>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4" name="Google Shape;61864;p25"/>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5" name="Google Shape;61865;p25"/>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6" name="Google Shape;61866;p25"/>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7" name="Google Shape;61867;p25"/>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8" name="Google Shape;61868;p25"/>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69" name="Google Shape;61869;p25"/>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0" name="Google Shape;61870;p25"/>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1" name="Google Shape;61871;p25"/>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2" name="Google Shape;61872;p25"/>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3" name="Google Shape;61873;p25"/>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4" name="Google Shape;61874;p25"/>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5" name="Google Shape;61875;p25"/>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6" name="Google Shape;61876;p25"/>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7" name="Google Shape;61877;p25"/>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8" name="Google Shape;61878;p25"/>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79" name="Google Shape;61879;p25"/>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0" name="Google Shape;61880;p25"/>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1" name="Google Shape;61881;p25"/>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2" name="Google Shape;61882;p25"/>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3" name="Google Shape;61883;p25"/>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4" name="Google Shape;61884;p25"/>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5" name="Google Shape;61885;p25"/>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6" name="Google Shape;61886;p25"/>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7" name="Google Shape;61887;p25"/>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8" name="Google Shape;61888;p25"/>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89" name="Google Shape;61889;p25"/>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0" name="Google Shape;61890;p25"/>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1" name="Google Shape;61891;p25"/>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2" name="Google Shape;61892;p25"/>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3" name="Google Shape;61893;p25"/>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4" name="Google Shape;61894;p25"/>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5" name="Google Shape;61895;p25"/>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6" name="Google Shape;61896;p25"/>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7" name="Google Shape;61897;p25"/>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8" name="Google Shape;61898;p25"/>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899" name="Google Shape;61899;p25"/>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0" name="Google Shape;61900;p25"/>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1" name="Google Shape;61901;p25"/>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2" name="Google Shape;61902;p25"/>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3" name="Google Shape;61903;p25"/>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4" name="Google Shape;61904;p25"/>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5" name="Google Shape;61905;p25"/>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6" name="Google Shape;61906;p25"/>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7" name="Google Shape;61907;p25"/>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8" name="Google Shape;61908;p25"/>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09" name="Google Shape;61909;p25"/>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0" name="Google Shape;61910;p25"/>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1" name="Google Shape;61911;p25"/>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2" name="Google Shape;61912;p25"/>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3" name="Google Shape;61913;p25"/>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4" name="Google Shape;61914;p25"/>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5" name="Google Shape;61915;p25"/>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6" name="Google Shape;61916;p25"/>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7" name="Google Shape;61917;p25"/>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8" name="Google Shape;61918;p25"/>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19" name="Google Shape;61919;p25"/>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0" name="Google Shape;61920;p25"/>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1" name="Google Shape;61921;p25"/>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2" name="Google Shape;61922;p25"/>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3" name="Google Shape;61923;p25"/>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4" name="Google Shape;61924;p25"/>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5" name="Google Shape;61925;p25"/>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6" name="Google Shape;61926;p25"/>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7" name="Google Shape;61927;p25"/>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8" name="Google Shape;61928;p25"/>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29" name="Google Shape;61929;p25"/>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0" name="Google Shape;61930;p25"/>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1" name="Google Shape;61931;p25"/>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2" name="Google Shape;61932;p25"/>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3" name="Google Shape;61933;p25"/>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4" name="Google Shape;61934;p25"/>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5" name="Google Shape;61935;p25"/>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6" name="Google Shape;61936;p25"/>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7" name="Google Shape;61937;p25"/>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8" name="Google Shape;61938;p25"/>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39" name="Google Shape;61939;p25"/>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0" name="Google Shape;61940;p25"/>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1" name="Google Shape;61941;p25"/>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2" name="Google Shape;61942;p25"/>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3" name="Google Shape;61943;p25"/>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4" name="Google Shape;61944;p25"/>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5" name="Google Shape;61945;p25"/>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6" name="Google Shape;61946;p25"/>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7" name="Google Shape;61947;p25"/>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8" name="Google Shape;61948;p25"/>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49" name="Google Shape;61949;p25"/>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0" name="Google Shape;61950;p25"/>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1" name="Google Shape;61951;p25"/>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2" name="Google Shape;61952;p25"/>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3" name="Google Shape;61953;p25"/>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4" name="Google Shape;61954;p25"/>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5" name="Google Shape;61955;p25"/>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6" name="Google Shape;61956;p25"/>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7" name="Google Shape;61957;p25"/>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8" name="Google Shape;61958;p25"/>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59" name="Google Shape;61959;p25"/>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0" name="Google Shape;61960;p25"/>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1" name="Google Shape;61961;p25"/>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2" name="Google Shape;61962;p25"/>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3" name="Google Shape;61963;p25"/>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4" name="Google Shape;61964;p25"/>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5" name="Google Shape;61965;p25"/>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6" name="Google Shape;61966;p25"/>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7" name="Google Shape;61967;p25"/>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8" name="Google Shape;61968;p25"/>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69" name="Google Shape;61969;p25"/>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0" name="Google Shape;61970;p25"/>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1" name="Google Shape;61971;p25"/>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2" name="Google Shape;61972;p25"/>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3" name="Google Shape;61973;p25"/>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4" name="Google Shape;61974;p25"/>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5" name="Google Shape;61975;p25"/>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6" name="Google Shape;61976;p25"/>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7" name="Google Shape;61977;p25"/>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8" name="Google Shape;61978;p25"/>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79" name="Google Shape;61979;p25"/>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0" name="Google Shape;61980;p25"/>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1" name="Google Shape;61981;p25"/>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2" name="Google Shape;61982;p25"/>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3" name="Google Shape;61983;p25"/>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4" name="Google Shape;61984;p25"/>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5" name="Google Shape;61985;p25"/>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6" name="Google Shape;61986;p25"/>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7" name="Google Shape;61987;p25"/>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8" name="Google Shape;61988;p25"/>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89" name="Google Shape;61989;p25"/>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0" name="Google Shape;61990;p25"/>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1" name="Google Shape;61991;p25"/>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168285268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Background 2">
  <p:cSld name="Background 2">
    <p:bg>
      <p:bgPr>
        <a:solidFill>
          <a:schemeClr val="accent2"/>
        </a:solidFill>
        <a:effectLst/>
      </p:bgPr>
    </p:bg>
    <p:spTree>
      <p:nvGrpSpPr>
        <p:cNvPr id="1" name="Shape 61992"/>
        <p:cNvGrpSpPr/>
        <p:nvPr/>
      </p:nvGrpSpPr>
      <p:grpSpPr>
        <a:xfrm>
          <a:off x="0" y="0"/>
          <a:ext cx="0" cy="0"/>
          <a:chOff x="0" y="0"/>
          <a:chExt cx="0" cy="0"/>
        </a:xfrm>
      </p:grpSpPr>
      <p:grpSp>
        <p:nvGrpSpPr>
          <p:cNvPr id="61993" name="Google Shape;61993;p26"/>
          <p:cNvGrpSpPr/>
          <p:nvPr/>
        </p:nvGrpSpPr>
        <p:grpSpPr>
          <a:xfrm>
            <a:off x="0" y="0"/>
            <a:ext cx="12192000" cy="6858000"/>
            <a:chOff x="0" y="0"/>
            <a:chExt cx="9144000" cy="5143500"/>
          </a:xfrm>
        </p:grpSpPr>
        <p:sp>
          <p:nvSpPr>
            <p:cNvPr id="61994" name="Google Shape;61994;p26"/>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5" name="Google Shape;61995;p26"/>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6" name="Google Shape;61996;p26"/>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7" name="Google Shape;61997;p26"/>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8" name="Google Shape;61998;p26"/>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1999" name="Google Shape;61999;p26"/>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0" name="Google Shape;62000;p26"/>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1" name="Google Shape;62001;p26"/>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2" name="Google Shape;62002;p26"/>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3" name="Google Shape;62003;p26"/>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4" name="Google Shape;62004;p26"/>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5" name="Google Shape;62005;p26"/>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6" name="Google Shape;62006;p26"/>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7" name="Google Shape;62007;p26"/>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8" name="Google Shape;62008;p26"/>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09" name="Google Shape;62009;p26"/>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0" name="Google Shape;62010;p26"/>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1" name="Google Shape;62011;p26"/>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2" name="Google Shape;62012;p26"/>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3" name="Google Shape;62013;p26"/>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4" name="Google Shape;62014;p26"/>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5" name="Google Shape;62015;p26"/>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6" name="Google Shape;62016;p26"/>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7" name="Google Shape;62017;p26"/>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8" name="Google Shape;62018;p26"/>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19" name="Google Shape;62019;p26"/>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0" name="Google Shape;62020;p26"/>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1" name="Google Shape;62021;p26"/>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2" name="Google Shape;62022;p26"/>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3" name="Google Shape;62023;p26"/>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4" name="Google Shape;62024;p26"/>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5" name="Google Shape;62025;p26"/>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6" name="Google Shape;62026;p26"/>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7" name="Google Shape;62027;p26"/>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8" name="Google Shape;62028;p26"/>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29" name="Google Shape;62029;p26"/>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0" name="Google Shape;62030;p26"/>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1" name="Google Shape;62031;p26"/>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2" name="Google Shape;62032;p26"/>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3" name="Google Shape;62033;p26"/>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4" name="Google Shape;62034;p26"/>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5" name="Google Shape;62035;p26"/>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6" name="Google Shape;62036;p26"/>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7" name="Google Shape;62037;p26"/>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8" name="Google Shape;62038;p26"/>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39" name="Google Shape;62039;p26"/>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0" name="Google Shape;62040;p26"/>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1" name="Google Shape;62041;p26"/>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2" name="Google Shape;62042;p26"/>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3" name="Google Shape;62043;p26"/>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4" name="Google Shape;62044;p26"/>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5" name="Google Shape;62045;p26"/>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6" name="Google Shape;62046;p26"/>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7" name="Google Shape;62047;p26"/>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8" name="Google Shape;62048;p26"/>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49" name="Google Shape;62049;p26"/>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0" name="Google Shape;62050;p26"/>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1" name="Google Shape;62051;p26"/>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2" name="Google Shape;62052;p26"/>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3" name="Google Shape;62053;p26"/>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4" name="Google Shape;62054;p26"/>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5" name="Google Shape;62055;p26"/>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6" name="Google Shape;62056;p26"/>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7" name="Google Shape;62057;p26"/>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8" name="Google Shape;62058;p26"/>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59" name="Google Shape;62059;p26"/>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0" name="Google Shape;62060;p26"/>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1" name="Google Shape;62061;p26"/>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2" name="Google Shape;62062;p26"/>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3" name="Google Shape;62063;p26"/>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4" name="Google Shape;62064;p26"/>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5" name="Google Shape;62065;p26"/>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6" name="Google Shape;62066;p26"/>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7" name="Google Shape;62067;p26"/>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8" name="Google Shape;62068;p26"/>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69" name="Google Shape;62069;p26"/>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0" name="Google Shape;62070;p26"/>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1" name="Google Shape;62071;p26"/>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2" name="Google Shape;62072;p26"/>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3" name="Google Shape;62073;p26"/>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4" name="Google Shape;62074;p26"/>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5" name="Google Shape;62075;p26"/>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6" name="Google Shape;62076;p26"/>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7" name="Google Shape;62077;p26"/>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8" name="Google Shape;62078;p26"/>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79" name="Google Shape;62079;p26"/>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0" name="Google Shape;62080;p26"/>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1" name="Google Shape;62081;p26"/>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2" name="Google Shape;62082;p26"/>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3" name="Google Shape;62083;p26"/>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4" name="Google Shape;62084;p26"/>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5" name="Google Shape;62085;p26"/>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6" name="Google Shape;62086;p26"/>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7" name="Google Shape;62087;p26"/>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8" name="Google Shape;62088;p26"/>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89" name="Google Shape;62089;p26"/>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0" name="Google Shape;62090;p26"/>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1" name="Google Shape;62091;p26"/>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2" name="Google Shape;62092;p26"/>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3" name="Google Shape;62093;p26"/>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4" name="Google Shape;62094;p26"/>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5" name="Google Shape;62095;p26"/>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6" name="Google Shape;62096;p26"/>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7" name="Google Shape;62097;p26"/>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8" name="Google Shape;62098;p26"/>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099" name="Google Shape;62099;p26"/>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0" name="Google Shape;62100;p26"/>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1" name="Google Shape;62101;p26"/>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2" name="Google Shape;62102;p26"/>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3" name="Google Shape;62103;p26"/>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4" name="Google Shape;62104;p26"/>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5" name="Google Shape;62105;p26"/>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6" name="Google Shape;62106;p26"/>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7" name="Google Shape;62107;p26"/>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8" name="Google Shape;62108;p26"/>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09" name="Google Shape;62109;p26"/>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0" name="Google Shape;62110;p26"/>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1" name="Google Shape;62111;p26"/>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2" name="Google Shape;62112;p26"/>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3" name="Google Shape;62113;p26"/>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4" name="Google Shape;62114;p26"/>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5" name="Google Shape;62115;p26"/>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6" name="Google Shape;62116;p26"/>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7" name="Google Shape;62117;p26"/>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8" name="Google Shape;62118;p26"/>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19" name="Google Shape;62119;p26"/>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0" name="Google Shape;62120;p26"/>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1" name="Google Shape;62121;p26"/>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2" name="Google Shape;62122;p26"/>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3" name="Google Shape;62123;p26"/>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4" name="Google Shape;62124;p26"/>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5" name="Google Shape;62125;p26"/>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6" name="Google Shape;62126;p26"/>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7" name="Google Shape;62127;p26"/>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8" name="Google Shape;62128;p26"/>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29" name="Google Shape;62129;p26"/>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0" name="Google Shape;62130;p26"/>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1" name="Google Shape;62131;p26"/>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2" name="Google Shape;62132;p26"/>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3" name="Google Shape;62133;p26"/>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4" name="Google Shape;62134;p26"/>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5" name="Google Shape;62135;p26"/>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6" name="Google Shape;62136;p26"/>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7" name="Google Shape;62137;p26"/>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8" name="Google Shape;62138;p26"/>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39" name="Google Shape;62139;p26"/>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0" name="Google Shape;62140;p26"/>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1" name="Google Shape;62141;p26"/>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2" name="Google Shape;62142;p26"/>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3" name="Google Shape;62143;p26"/>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4" name="Google Shape;62144;p26"/>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5" name="Google Shape;62145;p26"/>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6" name="Google Shape;62146;p26"/>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7" name="Google Shape;62147;p26"/>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8" name="Google Shape;62148;p26"/>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49" name="Google Shape;62149;p26"/>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0" name="Google Shape;62150;p26"/>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1" name="Google Shape;62151;p26"/>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2" name="Google Shape;62152;p26"/>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3" name="Google Shape;62153;p26"/>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4" name="Google Shape;62154;p26"/>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5" name="Google Shape;62155;p26"/>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6" name="Google Shape;62156;p26"/>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7" name="Google Shape;62157;p26"/>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8" name="Google Shape;62158;p26"/>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59" name="Google Shape;62159;p26"/>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0" name="Google Shape;62160;p26"/>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1" name="Google Shape;62161;p26"/>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2" name="Google Shape;62162;p26"/>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3" name="Google Shape;62163;p26"/>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4" name="Google Shape;62164;p26"/>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5" name="Google Shape;62165;p26"/>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6" name="Google Shape;62166;p26"/>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7" name="Google Shape;62167;p26"/>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8" name="Google Shape;62168;p26"/>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69" name="Google Shape;62169;p26"/>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0" name="Google Shape;62170;p26"/>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1" name="Google Shape;62171;p26"/>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2" name="Google Shape;62172;p26"/>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3" name="Google Shape;62173;p26"/>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4" name="Google Shape;62174;p26"/>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5" name="Google Shape;62175;p26"/>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6" name="Google Shape;62176;p26"/>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7" name="Google Shape;62177;p26"/>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8" name="Google Shape;62178;p26"/>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79" name="Google Shape;62179;p26"/>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0" name="Google Shape;62180;p26"/>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1" name="Google Shape;62181;p26"/>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2" name="Google Shape;62182;p26"/>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3" name="Google Shape;62183;p26"/>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4" name="Google Shape;62184;p26"/>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5" name="Google Shape;62185;p26"/>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6" name="Google Shape;62186;p26"/>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7" name="Google Shape;62187;p26"/>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8" name="Google Shape;62188;p26"/>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89" name="Google Shape;62189;p26"/>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0" name="Google Shape;62190;p26"/>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1" name="Google Shape;62191;p26"/>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2" name="Google Shape;62192;p26"/>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3" name="Google Shape;62193;p26"/>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4" name="Google Shape;62194;p26"/>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5" name="Google Shape;62195;p26"/>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6" name="Google Shape;62196;p26"/>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7" name="Google Shape;62197;p26"/>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8" name="Google Shape;62198;p26"/>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199" name="Google Shape;62199;p26"/>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0" name="Google Shape;62200;p26"/>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1" name="Google Shape;62201;p26"/>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2" name="Google Shape;62202;p26"/>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3" name="Google Shape;62203;p26"/>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4" name="Google Shape;62204;p26"/>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5" name="Google Shape;62205;p26"/>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6" name="Google Shape;62206;p26"/>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7" name="Google Shape;62207;p26"/>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8" name="Google Shape;62208;p26"/>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09" name="Google Shape;62209;p26"/>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0" name="Google Shape;62210;p26"/>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1" name="Google Shape;62211;p26"/>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2" name="Google Shape;62212;p26"/>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3" name="Google Shape;62213;p26"/>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4" name="Google Shape;62214;p26"/>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5" name="Google Shape;62215;p26"/>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6" name="Google Shape;62216;p26"/>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7" name="Google Shape;62217;p26"/>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8" name="Google Shape;62218;p26"/>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19" name="Google Shape;62219;p26"/>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0" name="Google Shape;62220;p26"/>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1" name="Google Shape;62221;p26"/>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2" name="Google Shape;62222;p26"/>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3" name="Google Shape;62223;p26"/>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4" name="Google Shape;62224;p26"/>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5" name="Google Shape;62225;p26"/>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6" name="Google Shape;62226;p26"/>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7" name="Google Shape;62227;p26"/>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8" name="Google Shape;62228;p26"/>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29" name="Google Shape;62229;p26"/>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0" name="Google Shape;62230;p26"/>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1" name="Google Shape;62231;p26"/>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2" name="Google Shape;62232;p26"/>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3" name="Google Shape;62233;p26"/>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4" name="Google Shape;62234;p26"/>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5" name="Google Shape;62235;p26"/>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6" name="Google Shape;62236;p26"/>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7" name="Google Shape;62237;p26"/>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8" name="Google Shape;62238;p26"/>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39" name="Google Shape;62239;p26"/>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0" name="Google Shape;62240;p26"/>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1" name="Google Shape;62241;p26"/>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2" name="Google Shape;62242;p26"/>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3" name="Google Shape;62243;p26"/>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4" name="Google Shape;62244;p26"/>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5" name="Google Shape;62245;p26"/>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6" name="Google Shape;62246;p26"/>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7" name="Google Shape;62247;p26"/>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8" name="Google Shape;62248;p26"/>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49" name="Google Shape;62249;p26"/>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0" name="Google Shape;62250;p26"/>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1" name="Google Shape;62251;p26"/>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2" name="Google Shape;62252;p26"/>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3" name="Google Shape;62253;p26"/>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4" name="Google Shape;62254;p26"/>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5" name="Google Shape;62255;p26"/>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6" name="Google Shape;62256;p26"/>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7" name="Google Shape;62257;p26"/>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8" name="Google Shape;62258;p26"/>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59" name="Google Shape;62259;p26"/>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0" name="Google Shape;62260;p26"/>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1" name="Google Shape;62261;p26"/>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2" name="Google Shape;62262;p26"/>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3" name="Google Shape;62263;p26"/>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4" name="Google Shape;62264;p26"/>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5" name="Google Shape;62265;p26"/>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6" name="Google Shape;62266;p26"/>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7" name="Google Shape;62267;p26"/>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8" name="Google Shape;62268;p26"/>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69" name="Google Shape;62269;p26"/>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0" name="Google Shape;62270;p26"/>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1" name="Google Shape;62271;p26"/>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2" name="Google Shape;62272;p26"/>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3" name="Google Shape;62273;p26"/>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4" name="Google Shape;62274;p26"/>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5" name="Google Shape;62275;p26"/>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6" name="Google Shape;62276;p26"/>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7" name="Google Shape;62277;p26"/>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8" name="Google Shape;62278;p26"/>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79" name="Google Shape;62279;p26"/>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0" name="Google Shape;62280;p26"/>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1" name="Google Shape;62281;p26"/>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2" name="Google Shape;62282;p26"/>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3" name="Google Shape;62283;p26"/>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4" name="Google Shape;62284;p26"/>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5" name="Google Shape;62285;p26"/>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6" name="Google Shape;62286;p26"/>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7" name="Google Shape;62287;p26"/>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8" name="Google Shape;62288;p26"/>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89" name="Google Shape;62289;p26"/>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0" name="Google Shape;62290;p26"/>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1" name="Google Shape;62291;p26"/>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2" name="Google Shape;62292;p26"/>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3" name="Google Shape;62293;p26"/>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4" name="Google Shape;62294;p26"/>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5" name="Google Shape;62295;p26"/>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6" name="Google Shape;62296;p26"/>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7" name="Google Shape;62297;p26"/>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8" name="Google Shape;62298;p26"/>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299" name="Google Shape;62299;p26"/>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0" name="Google Shape;62300;p26"/>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1" name="Google Shape;62301;p26"/>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2" name="Google Shape;62302;p26"/>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3" name="Google Shape;62303;p26"/>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4" name="Google Shape;62304;p26"/>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5" name="Google Shape;62305;p26"/>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6" name="Google Shape;62306;p26"/>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7" name="Google Shape;62307;p26"/>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8" name="Google Shape;62308;p26"/>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09" name="Google Shape;62309;p26"/>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0" name="Google Shape;62310;p26"/>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1" name="Google Shape;62311;p26"/>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2" name="Google Shape;62312;p26"/>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3" name="Google Shape;62313;p26"/>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4" name="Google Shape;62314;p26"/>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5" name="Google Shape;62315;p26"/>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6" name="Google Shape;62316;p26"/>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7" name="Google Shape;62317;p26"/>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8" name="Google Shape;62318;p26"/>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19" name="Google Shape;62319;p26"/>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0" name="Google Shape;62320;p26"/>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1" name="Google Shape;62321;p26"/>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2" name="Google Shape;62322;p26"/>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3" name="Google Shape;62323;p26"/>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4" name="Google Shape;62324;p26"/>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5" name="Google Shape;62325;p26"/>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6" name="Google Shape;62326;p26"/>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7" name="Google Shape;62327;p26"/>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8" name="Google Shape;62328;p26"/>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29" name="Google Shape;62329;p26"/>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0" name="Google Shape;62330;p26"/>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1" name="Google Shape;62331;p26"/>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2" name="Google Shape;62332;p26"/>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3" name="Google Shape;62333;p26"/>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4" name="Google Shape;62334;p26"/>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5" name="Google Shape;62335;p26"/>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6" name="Google Shape;62336;p26"/>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7" name="Google Shape;62337;p26"/>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8" name="Google Shape;62338;p26"/>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39" name="Google Shape;62339;p26"/>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0" name="Google Shape;62340;p26"/>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1" name="Google Shape;62341;p26"/>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2" name="Google Shape;62342;p26"/>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3" name="Google Shape;62343;p26"/>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4" name="Google Shape;62344;p26"/>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5" name="Google Shape;62345;p26"/>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6" name="Google Shape;62346;p26"/>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7" name="Google Shape;62347;p26"/>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8" name="Google Shape;62348;p26"/>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49" name="Google Shape;62349;p26"/>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0" name="Google Shape;62350;p26"/>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1" name="Google Shape;62351;p26"/>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2" name="Google Shape;62352;p26"/>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3" name="Google Shape;62353;p26"/>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4" name="Google Shape;62354;p26"/>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5" name="Google Shape;62355;p26"/>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6" name="Google Shape;62356;p26"/>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7" name="Google Shape;62357;p26"/>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8" name="Google Shape;62358;p26"/>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59" name="Google Shape;62359;p26"/>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0" name="Google Shape;62360;p26"/>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1" name="Google Shape;62361;p26"/>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2" name="Google Shape;62362;p26"/>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3" name="Google Shape;62363;p26"/>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4" name="Google Shape;62364;p26"/>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5" name="Google Shape;62365;p26"/>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6" name="Google Shape;62366;p26"/>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7" name="Google Shape;62367;p26"/>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8" name="Google Shape;62368;p26"/>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69" name="Google Shape;62369;p26"/>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0" name="Google Shape;62370;p26"/>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1" name="Google Shape;62371;p26"/>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2" name="Google Shape;62372;p26"/>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3" name="Google Shape;62373;p26"/>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4" name="Google Shape;62374;p26"/>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5" name="Google Shape;62375;p26"/>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6" name="Google Shape;62376;p26"/>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7" name="Google Shape;62377;p26"/>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8" name="Google Shape;62378;p26"/>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79" name="Google Shape;62379;p26"/>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0" name="Google Shape;62380;p26"/>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1" name="Google Shape;62381;p26"/>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2" name="Google Shape;62382;p26"/>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3" name="Google Shape;62383;p26"/>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4" name="Google Shape;62384;p26"/>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5" name="Google Shape;62385;p26"/>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6" name="Google Shape;62386;p26"/>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7" name="Google Shape;62387;p26"/>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8" name="Google Shape;62388;p26"/>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89" name="Google Shape;62389;p26"/>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0" name="Google Shape;62390;p26"/>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1" name="Google Shape;62391;p26"/>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2" name="Google Shape;62392;p26"/>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3" name="Google Shape;62393;p26"/>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4" name="Google Shape;62394;p26"/>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5" name="Google Shape;62395;p26"/>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6" name="Google Shape;62396;p26"/>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7" name="Google Shape;62397;p26"/>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8" name="Google Shape;62398;p26"/>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399" name="Google Shape;62399;p26"/>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0" name="Google Shape;62400;p26"/>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1" name="Google Shape;62401;p26"/>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2" name="Google Shape;62402;p26"/>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3" name="Google Shape;62403;p26"/>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4" name="Google Shape;62404;p26"/>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5" name="Google Shape;62405;p26"/>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6" name="Google Shape;62406;p26"/>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7" name="Google Shape;62407;p26"/>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8" name="Google Shape;62408;p26"/>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09" name="Google Shape;62409;p26"/>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0" name="Google Shape;62410;p26"/>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1" name="Google Shape;62411;p26"/>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2" name="Google Shape;62412;p26"/>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3" name="Google Shape;62413;p26"/>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4" name="Google Shape;62414;p26"/>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5" name="Google Shape;62415;p26"/>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6" name="Google Shape;62416;p26"/>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7" name="Google Shape;62417;p26"/>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8" name="Google Shape;62418;p26"/>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19" name="Google Shape;62419;p26"/>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0" name="Google Shape;62420;p26"/>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1" name="Google Shape;62421;p26"/>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2" name="Google Shape;62422;p26"/>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3" name="Google Shape;62423;p26"/>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4" name="Google Shape;62424;p26"/>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5" name="Google Shape;62425;p26"/>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6" name="Google Shape;62426;p26"/>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7" name="Google Shape;62427;p26"/>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8" name="Google Shape;62428;p26"/>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29" name="Google Shape;62429;p26"/>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0" name="Google Shape;62430;p26"/>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1" name="Google Shape;62431;p26"/>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2" name="Google Shape;62432;p26"/>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3" name="Google Shape;62433;p26"/>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4" name="Google Shape;62434;p26"/>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5" name="Google Shape;62435;p26"/>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6" name="Google Shape;62436;p26"/>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7" name="Google Shape;62437;p26"/>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8" name="Google Shape;62438;p26"/>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39" name="Google Shape;62439;p26"/>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0" name="Google Shape;62440;p26"/>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1" name="Google Shape;62441;p26"/>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2" name="Google Shape;62442;p26"/>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3" name="Google Shape;62443;p26"/>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4" name="Google Shape;62444;p26"/>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5" name="Google Shape;62445;p26"/>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6" name="Google Shape;62446;p26"/>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7" name="Google Shape;62447;p26"/>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8" name="Google Shape;62448;p26"/>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49" name="Google Shape;62449;p26"/>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0" name="Google Shape;62450;p26"/>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1" name="Google Shape;62451;p26"/>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2" name="Google Shape;62452;p26"/>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3" name="Google Shape;62453;p26"/>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4" name="Google Shape;62454;p26"/>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5" name="Google Shape;62455;p26"/>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6" name="Google Shape;62456;p26"/>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7" name="Google Shape;62457;p26"/>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8" name="Google Shape;62458;p26"/>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59" name="Google Shape;62459;p26"/>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0" name="Google Shape;62460;p26"/>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1" name="Google Shape;62461;p26"/>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2" name="Google Shape;62462;p26"/>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3" name="Google Shape;62463;p26"/>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4" name="Google Shape;62464;p26"/>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5" name="Google Shape;62465;p26"/>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6" name="Google Shape;62466;p26"/>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7" name="Google Shape;62467;p26"/>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8" name="Google Shape;62468;p26"/>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69" name="Google Shape;62469;p26"/>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0" name="Google Shape;62470;p26"/>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1" name="Google Shape;62471;p26"/>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2" name="Google Shape;62472;p26"/>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3" name="Google Shape;62473;p26"/>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4" name="Google Shape;62474;p26"/>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5" name="Google Shape;62475;p26"/>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6" name="Google Shape;62476;p26"/>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7" name="Google Shape;62477;p26"/>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8" name="Google Shape;62478;p26"/>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79" name="Google Shape;62479;p26"/>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0" name="Google Shape;62480;p26"/>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1" name="Google Shape;62481;p26"/>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2" name="Google Shape;62482;p26"/>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3" name="Google Shape;62483;p26"/>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4" name="Google Shape;62484;p26"/>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5" name="Google Shape;62485;p26"/>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6" name="Google Shape;62486;p26"/>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7" name="Google Shape;62487;p26"/>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8" name="Google Shape;62488;p26"/>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89" name="Google Shape;62489;p26"/>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0" name="Google Shape;62490;p26"/>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1" name="Google Shape;62491;p26"/>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2" name="Google Shape;62492;p26"/>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3" name="Google Shape;62493;p26"/>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4" name="Google Shape;62494;p26"/>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5" name="Google Shape;62495;p26"/>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6" name="Google Shape;62496;p26"/>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7" name="Google Shape;62497;p26"/>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8" name="Google Shape;62498;p26"/>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499" name="Google Shape;62499;p26"/>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0" name="Google Shape;62500;p26"/>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1" name="Google Shape;62501;p26"/>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2" name="Google Shape;62502;p26"/>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3" name="Google Shape;62503;p26"/>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4" name="Google Shape;62504;p26"/>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5" name="Google Shape;62505;p26"/>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6" name="Google Shape;62506;p26"/>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7" name="Google Shape;62507;p26"/>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8" name="Google Shape;62508;p26"/>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09" name="Google Shape;62509;p26"/>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0" name="Google Shape;62510;p26"/>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1" name="Google Shape;62511;p26"/>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2" name="Google Shape;62512;p26"/>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3" name="Google Shape;62513;p26"/>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4" name="Google Shape;62514;p26"/>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5" name="Google Shape;62515;p26"/>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6" name="Google Shape;62516;p26"/>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7" name="Google Shape;62517;p26"/>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8" name="Google Shape;62518;p26"/>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19" name="Google Shape;62519;p26"/>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0" name="Google Shape;62520;p26"/>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1" name="Google Shape;62521;p26"/>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2" name="Google Shape;62522;p26"/>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3" name="Google Shape;62523;p26"/>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4" name="Google Shape;62524;p26"/>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5" name="Google Shape;62525;p26"/>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6" name="Google Shape;62526;p26"/>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7" name="Google Shape;62527;p26"/>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8" name="Google Shape;62528;p26"/>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29" name="Google Shape;62529;p26"/>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0" name="Google Shape;62530;p26"/>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1" name="Google Shape;62531;p26"/>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2" name="Google Shape;62532;p26"/>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3" name="Google Shape;62533;p26"/>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4" name="Google Shape;62534;p26"/>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5" name="Google Shape;62535;p26"/>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6" name="Google Shape;62536;p26"/>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7" name="Google Shape;62537;p26"/>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8" name="Google Shape;62538;p26"/>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39" name="Google Shape;62539;p26"/>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0" name="Google Shape;62540;p26"/>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1" name="Google Shape;62541;p26"/>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2" name="Google Shape;62542;p26"/>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3" name="Google Shape;62543;p26"/>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4" name="Google Shape;62544;p26"/>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5" name="Google Shape;62545;p26"/>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6" name="Google Shape;62546;p26"/>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7" name="Google Shape;62547;p26"/>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8" name="Google Shape;62548;p26"/>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49" name="Google Shape;62549;p26"/>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0" name="Google Shape;62550;p26"/>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1" name="Google Shape;62551;p26"/>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2" name="Google Shape;62552;p26"/>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3" name="Google Shape;62553;p26"/>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4" name="Google Shape;62554;p26"/>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5" name="Google Shape;62555;p26"/>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6" name="Google Shape;62556;p26"/>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7" name="Google Shape;62557;p26"/>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8" name="Google Shape;62558;p26"/>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59" name="Google Shape;62559;p26"/>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0" name="Google Shape;62560;p26"/>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1" name="Google Shape;62561;p26"/>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2" name="Google Shape;62562;p26"/>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3" name="Google Shape;62563;p26"/>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4" name="Google Shape;62564;p26"/>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5" name="Google Shape;62565;p26"/>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6" name="Google Shape;62566;p26"/>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7" name="Google Shape;62567;p26"/>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8" name="Google Shape;62568;p26"/>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69" name="Google Shape;62569;p26"/>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0" name="Google Shape;62570;p26"/>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1" name="Google Shape;62571;p26"/>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2" name="Google Shape;62572;p26"/>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3" name="Google Shape;62573;p26"/>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4" name="Google Shape;62574;p26"/>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5" name="Google Shape;62575;p26"/>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6" name="Google Shape;62576;p26"/>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7" name="Google Shape;62577;p26"/>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8" name="Google Shape;62578;p26"/>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79" name="Google Shape;62579;p26"/>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0" name="Google Shape;62580;p26"/>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1" name="Google Shape;62581;p26"/>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2" name="Google Shape;62582;p26"/>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3" name="Google Shape;62583;p26"/>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4" name="Google Shape;62584;p26"/>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5" name="Google Shape;62585;p26"/>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6" name="Google Shape;62586;p26"/>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7" name="Google Shape;62587;p26"/>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8" name="Google Shape;62588;p26"/>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89" name="Google Shape;62589;p26"/>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0" name="Google Shape;62590;p26"/>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1" name="Google Shape;62591;p26"/>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2" name="Google Shape;62592;p26"/>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3" name="Google Shape;62593;p26"/>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4" name="Google Shape;62594;p26"/>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5" name="Google Shape;62595;p26"/>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6" name="Google Shape;62596;p26"/>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7" name="Google Shape;62597;p26"/>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8" name="Google Shape;62598;p26"/>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599" name="Google Shape;62599;p26"/>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0" name="Google Shape;62600;p26"/>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1" name="Google Shape;62601;p26"/>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2" name="Google Shape;62602;p26"/>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3" name="Google Shape;62603;p26"/>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4" name="Google Shape;62604;p26"/>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5" name="Google Shape;62605;p26"/>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6" name="Google Shape;62606;p26"/>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7" name="Google Shape;62607;p26"/>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8" name="Google Shape;62608;p26"/>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09" name="Google Shape;62609;p26"/>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0" name="Google Shape;62610;p26"/>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1" name="Google Shape;62611;p26"/>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2" name="Google Shape;62612;p26"/>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3" name="Google Shape;62613;p26"/>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4" name="Google Shape;62614;p26"/>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5" name="Google Shape;62615;p26"/>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6" name="Google Shape;62616;p26"/>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7" name="Google Shape;62617;p26"/>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8" name="Google Shape;62618;p26"/>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19" name="Google Shape;62619;p26"/>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0" name="Google Shape;62620;p26"/>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1" name="Google Shape;62621;p26"/>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2" name="Google Shape;62622;p26"/>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3" name="Google Shape;62623;p26"/>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4" name="Google Shape;62624;p26"/>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5" name="Google Shape;62625;p26"/>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6" name="Google Shape;62626;p26"/>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7" name="Google Shape;62627;p26"/>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8" name="Google Shape;62628;p26"/>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29" name="Google Shape;62629;p26"/>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0" name="Google Shape;62630;p26"/>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1" name="Google Shape;62631;p26"/>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2" name="Google Shape;62632;p26"/>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3" name="Google Shape;62633;p26"/>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4" name="Google Shape;62634;p26"/>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5" name="Google Shape;62635;p26"/>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6" name="Google Shape;62636;p26"/>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7" name="Google Shape;62637;p26"/>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8" name="Google Shape;62638;p26"/>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39" name="Google Shape;62639;p26"/>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0" name="Google Shape;62640;p26"/>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1" name="Google Shape;62641;p26"/>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2" name="Google Shape;62642;p26"/>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3" name="Google Shape;62643;p26"/>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4" name="Google Shape;62644;p26"/>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5" name="Google Shape;62645;p26"/>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6" name="Google Shape;62646;p26"/>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7" name="Google Shape;62647;p26"/>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8" name="Google Shape;62648;p26"/>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49" name="Google Shape;62649;p26"/>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0" name="Google Shape;62650;p26"/>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1" name="Google Shape;62651;p26"/>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2" name="Google Shape;62652;p26"/>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3" name="Google Shape;62653;p26"/>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4" name="Google Shape;62654;p26"/>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5" name="Google Shape;62655;p26"/>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6" name="Google Shape;62656;p26"/>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7" name="Google Shape;62657;p26"/>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8" name="Google Shape;62658;p26"/>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59" name="Google Shape;62659;p26"/>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0" name="Google Shape;62660;p26"/>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1" name="Google Shape;62661;p26"/>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2" name="Google Shape;62662;p26"/>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3" name="Google Shape;62663;p26"/>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4" name="Google Shape;62664;p26"/>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5" name="Google Shape;62665;p26"/>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6" name="Google Shape;62666;p26"/>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7" name="Google Shape;62667;p26"/>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8" name="Google Shape;62668;p26"/>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69" name="Google Shape;62669;p26"/>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0" name="Google Shape;62670;p26"/>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1" name="Google Shape;62671;p26"/>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2" name="Google Shape;62672;p26"/>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3" name="Google Shape;62673;p26"/>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4" name="Google Shape;62674;p26"/>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5" name="Google Shape;62675;p26"/>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6" name="Google Shape;62676;p26"/>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7" name="Google Shape;62677;p26"/>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8" name="Google Shape;62678;p26"/>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79" name="Google Shape;62679;p26"/>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0" name="Google Shape;62680;p26"/>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1" name="Google Shape;62681;p26"/>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2" name="Google Shape;62682;p26"/>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3" name="Google Shape;62683;p26"/>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4" name="Google Shape;62684;p26"/>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5" name="Google Shape;62685;p26"/>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6" name="Google Shape;62686;p26"/>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7" name="Google Shape;62687;p26"/>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8" name="Google Shape;62688;p26"/>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89" name="Google Shape;62689;p26"/>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0" name="Google Shape;62690;p26"/>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1" name="Google Shape;62691;p26"/>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2" name="Google Shape;62692;p26"/>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3" name="Google Shape;62693;p26"/>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4" name="Google Shape;62694;p26"/>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5" name="Google Shape;62695;p26"/>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6" name="Google Shape;62696;p26"/>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7" name="Google Shape;62697;p26"/>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8" name="Google Shape;62698;p26"/>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699" name="Google Shape;62699;p26"/>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0" name="Google Shape;62700;p26"/>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1" name="Google Shape;62701;p26"/>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2" name="Google Shape;62702;p26"/>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3" name="Google Shape;62703;p26"/>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4" name="Google Shape;62704;p26"/>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5" name="Google Shape;62705;p26"/>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6" name="Google Shape;62706;p26"/>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7" name="Google Shape;62707;p26"/>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8" name="Google Shape;62708;p26"/>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09" name="Google Shape;62709;p26"/>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0" name="Google Shape;62710;p26"/>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1" name="Google Shape;62711;p26"/>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2" name="Google Shape;62712;p26"/>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3" name="Google Shape;62713;p26"/>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4" name="Google Shape;62714;p26"/>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5" name="Google Shape;62715;p26"/>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6" name="Google Shape;62716;p26"/>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7" name="Google Shape;62717;p26"/>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8" name="Google Shape;62718;p26"/>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19" name="Google Shape;62719;p26"/>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0" name="Google Shape;62720;p26"/>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1" name="Google Shape;62721;p26"/>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2" name="Google Shape;62722;p26"/>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3" name="Google Shape;62723;p26"/>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4" name="Google Shape;62724;p26"/>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5" name="Google Shape;62725;p26"/>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6" name="Google Shape;62726;p26"/>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7" name="Google Shape;62727;p26"/>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8" name="Google Shape;62728;p26"/>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29" name="Google Shape;62729;p26"/>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0" name="Google Shape;62730;p26"/>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1" name="Google Shape;62731;p26"/>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2" name="Google Shape;62732;p26"/>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3" name="Google Shape;62733;p26"/>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4" name="Google Shape;62734;p26"/>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5" name="Google Shape;62735;p26"/>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6" name="Google Shape;62736;p26"/>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7" name="Google Shape;62737;p26"/>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8" name="Google Shape;62738;p26"/>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39" name="Google Shape;62739;p26"/>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0" name="Google Shape;62740;p26"/>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1" name="Google Shape;62741;p26"/>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2" name="Google Shape;62742;p26"/>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3" name="Google Shape;62743;p26"/>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4" name="Google Shape;62744;p26"/>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5" name="Google Shape;62745;p26"/>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6" name="Google Shape;62746;p26"/>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7" name="Google Shape;62747;p26"/>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8" name="Google Shape;62748;p26"/>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49" name="Google Shape;62749;p26"/>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0" name="Google Shape;62750;p26"/>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1" name="Google Shape;62751;p26"/>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2" name="Google Shape;62752;p26"/>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3" name="Google Shape;62753;p26"/>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4" name="Google Shape;62754;p26"/>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5" name="Google Shape;62755;p26"/>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6" name="Google Shape;62756;p26"/>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7" name="Google Shape;62757;p26"/>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8" name="Google Shape;62758;p26"/>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59" name="Google Shape;62759;p26"/>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0" name="Google Shape;62760;p26"/>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1" name="Google Shape;62761;p26"/>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2" name="Google Shape;62762;p26"/>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3" name="Google Shape;62763;p26"/>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4" name="Google Shape;62764;p26"/>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5" name="Google Shape;62765;p26"/>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6" name="Google Shape;62766;p26"/>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7" name="Google Shape;62767;p26"/>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8" name="Google Shape;62768;p26"/>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69" name="Google Shape;62769;p26"/>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0" name="Google Shape;62770;p26"/>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1" name="Google Shape;62771;p26"/>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2" name="Google Shape;62772;p26"/>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3" name="Google Shape;62773;p26"/>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4" name="Google Shape;62774;p26"/>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5" name="Google Shape;62775;p26"/>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6" name="Google Shape;62776;p26"/>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7" name="Google Shape;62777;p26"/>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8" name="Google Shape;62778;p26"/>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79" name="Google Shape;62779;p26"/>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0" name="Google Shape;62780;p26"/>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1" name="Google Shape;62781;p26"/>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2" name="Google Shape;62782;p26"/>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3" name="Google Shape;62783;p26"/>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4" name="Google Shape;62784;p26"/>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5" name="Google Shape;62785;p26"/>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6" name="Google Shape;62786;p26"/>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7" name="Google Shape;62787;p26"/>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8" name="Google Shape;62788;p26"/>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89" name="Google Shape;62789;p26"/>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0" name="Google Shape;62790;p26"/>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1" name="Google Shape;62791;p26"/>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2" name="Google Shape;62792;p26"/>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3" name="Google Shape;62793;p26"/>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4" name="Google Shape;62794;p26"/>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5" name="Google Shape;62795;p26"/>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6" name="Google Shape;62796;p26"/>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7" name="Google Shape;62797;p26"/>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8" name="Google Shape;62798;p26"/>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799" name="Google Shape;62799;p26"/>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0" name="Google Shape;62800;p26"/>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1" name="Google Shape;62801;p26"/>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2" name="Google Shape;62802;p26"/>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3" name="Google Shape;62803;p26"/>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4" name="Google Shape;62804;p26"/>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5" name="Google Shape;62805;p26"/>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6" name="Google Shape;62806;p26"/>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7" name="Google Shape;62807;p26"/>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8" name="Google Shape;62808;p26"/>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09" name="Google Shape;62809;p26"/>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0" name="Google Shape;62810;p26"/>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1" name="Google Shape;62811;p26"/>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2" name="Google Shape;62812;p26"/>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3" name="Google Shape;62813;p26"/>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4" name="Google Shape;62814;p26"/>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5" name="Google Shape;62815;p26"/>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6" name="Google Shape;62816;p26"/>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7" name="Google Shape;62817;p26"/>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8" name="Google Shape;62818;p26"/>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19" name="Google Shape;62819;p26"/>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0" name="Google Shape;62820;p26"/>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1" name="Google Shape;62821;p26"/>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2" name="Google Shape;62822;p26"/>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3" name="Google Shape;62823;p26"/>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4" name="Google Shape;62824;p26"/>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5" name="Google Shape;62825;p26"/>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6" name="Google Shape;62826;p26"/>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7" name="Google Shape;62827;p26"/>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8" name="Google Shape;62828;p26"/>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29" name="Google Shape;62829;p26"/>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0" name="Google Shape;62830;p26"/>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1" name="Google Shape;62831;p26"/>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2" name="Google Shape;62832;p26"/>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3" name="Google Shape;62833;p26"/>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4" name="Google Shape;62834;p26"/>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5" name="Google Shape;62835;p26"/>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6" name="Google Shape;62836;p26"/>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7" name="Google Shape;62837;p26"/>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8" name="Google Shape;62838;p26"/>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39" name="Google Shape;62839;p26"/>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0" name="Google Shape;62840;p26"/>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1" name="Google Shape;62841;p26"/>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2" name="Google Shape;62842;p26"/>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3" name="Google Shape;62843;p26"/>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4" name="Google Shape;62844;p26"/>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5" name="Google Shape;62845;p26"/>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6" name="Google Shape;62846;p26"/>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7" name="Google Shape;62847;p26"/>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8" name="Google Shape;62848;p26"/>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49" name="Google Shape;62849;p26"/>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0" name="Google Shape;62850;p26"/>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1" name="Google Shape;62851;p26"/>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2" name="Google Shape;62852;p26"/>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3" name="Google Shape;62853;p26"/>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4" name="Google Shape;62854;p26"/>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5" name="Google Shape;62855;p26"/>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6" name="Google Shape;62856;p26"/>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7" name="Google Shape;62857;p26"/>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8" name="Google Shape;62858;p26"/>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59" name="Google Shape;62859;p26"/>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0" name="Google Shape;62860;p26"/>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1" name="Google Shape;62861;p26"/>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2" name="Google Shape;62862;p26"/>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3" name="Google Shape;62863;p26"/>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4" name="Google Shape;62864;p26"/>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5" name="Google Shape;62865;p26"/>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6" name="Google Shape;62866;p26"/>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7" name="Google Shape;62867;p26"/>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8" name="Google Shape;62868;p26"/>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69" name="Google Shape;62869;p26"/>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0" name="Google Shape;62870;p26"/>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1" name="Google Shape;62871;p26"/>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2" name="Google Shape;62872;p26"/>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3" name="Google Shape;62873;p26"/>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4" name="Google Shape;62874;p26"/>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5" name="Google Shape;62875;p26"/>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6" name="Google Shape;62876;p26"/>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7" name="Google Shape;62877;p26"/>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8" name="Google Shape;62878;p26"/>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79" name="Google Shape;62879;p26"/>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0" name="Google Shape;62880;p26"/>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1" name="Google Shape;62881;p26"/>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2" name="Google Shape;62882;p26"/>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3" name="Google Shape;62883;p26"/>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4" name="Google Shape;62884;p26"/>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5" name="Google Shape;62885;p26"/>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6" name="Google Shape;62886;p26"/>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7" name="Google Shape;62887;p26"/>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8" name="Google Shape;62888;p26"/>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89" name="Google Shape;62889;p26"/>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0" name="Google Shape;62890;p26"/>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1" name="Google Shape;62891;p26"/>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2" name="Google Shape;62892;p26"/>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3" name="Google Shape;62893;p26"/>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4" name="Google Shape;62894;p26"/>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5" name="Google Shape;62895;p26"/>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6" name="Google Shape;62896;p26"/>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7" name="Google Shape;62897;p26"/>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8" name="Google Shape;62898;p26"/>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899" name="Google Shape;62899;p26"/>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0" name="Google Shape;62900;p26"/>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1" name="Google Shape;62901;p26"/>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2" name="Google Shape;62902;p26"/>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3" name="Google Shape;62903;p26"/>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4" name="Google Shape;62904;p26"/>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5" name="Google Shape;62905;p26"/>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6" name="Google Shape;62906;p26"/>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7" name="Google Shape;62907;p26"/>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8" name="Google Shape;62908;p26"/>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09" name="Google Shape;62909;p26"/>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0" name="Google Shape;62910;p26"/>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1" name="Google Shape;62911;p26"/>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2" name="Google Shape;62912;p26"/>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3" name="Google Shape;62913;p26"/>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4" name="Google Shape;62914;p26"/>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5" name="Google Shape;62915;p26"/>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6" name="Google Shape;62916;p26"/>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7" name="Google Shape;62917;p26"/>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8" name="Google Shape;62918;p26"/>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19" name="Google Shape;62919;p26"/>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0" name="Google Shape;62920;p26"/>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1" name="Google Shape;62921;p26"/>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2" name="Google Shape;62922;p26"/>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3" name="Google Shape;62923;p26"/>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4" name="Google Shape;62924;p26"/>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5" name="Google Shape;62925;p26"/>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6" name="Google Shape;62926;p26"/>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7" name="Google Shape;62927;p26"/>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8" name="Google Shape;62928;p26"/>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29" name="Google Shape;62929;p26"/>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0" name="Google Shape;62930;p26"/>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1" name="Google Shape;62931;p26"/>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2" name="Google Shape;62932;p26"/>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3" name="Google Shape;62933;p26"/>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4" name="Google Shape;62934;p26"/>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5" name="Google Shape;62935;p26"/>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6" name="Google Shape;62936;p26"/>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7" name="Google Shape;62937;p26"/>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8" name="Google Shape;62938;p26"/>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39" name="Google Shape;62939;p26"/>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0" name="Google Shape;62940;p26"/>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1" name="Google Shape;62941;p26"/>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2" name="Google Shape;62942;p26"/>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3" name="Google Shape;62943;p26"/>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4" name="Google Shape;62944;p26"/>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5" name="Google Shape;62945;p26"/>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6" name="Google Shape;62946;p26"/>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7" name="Google Shape;62947;p26"/>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8" name="Google Shape;62948;p26"/>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49" name="Google Shape;62949;p26"/>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0" name="Google Shape;62950;p26"/>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1" name="Google Shape;62951;p26"/>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2" name="Google Shape;62952;p26"/>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3" name="Google Shape;62953;p26"/>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4" name="Google Shape;62954;p26"/>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5" name="Google Shape;62955;p26"/>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6" name="Google Shape;62956;p26"/>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7" name="Google Shape;62957;p26"/>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8" name="Google Shape;62958;p26"/>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59" name="Google Shape;62959;p26"/>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0" name="Google Shape;62960;p26"/>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1" name="Google Shape;62961;p26"/>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2" name="Google Shape;62962;p26"/>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3" name="Google Shape;62963;p26"/>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4" name="Google Shape;62964;p26"/>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5" name="Google Shape;62965;p26"/>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6" name="Google Shape;62966;p26"/>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7" name="Google Shape;62967;p26"/>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8" name="Google Shape;62968;p26"/>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69" name="Google Shape;62969;p26"/>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0" name="Google Shape;62970;p26"/>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1" name="Google Shape;62971;p26"/>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2" name="Google Shape;62972;p26"/>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3" name="Google Shape;62973;p26"/>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4" name="Google Shape;62974;p26"/>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5" name="Google Shape;62975;p26"/>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6" name="Google Shape;62976;p26"/>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7" name="Google Shape;62977;p26"/>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8" name="Google Shape;62978;p26"/>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79" name="Google Shape;62979;p26"/>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0" name="Google Shape;62980;p26"/>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1" name="Google Shape;62981;p26"/>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2" name="Google Shape;62982;p26"/>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3" name="Google Shape;62983;p26"/>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4" name="Google Shape;62984;p26"/>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5" name="Google Shape;62985;p26"/>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6" name="Google Shape;62986;p26"/>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7" name="Google Shape;62987;p26"/>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8" name="Google Shape;62988;p26"/>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89" name="Google Shape;62989;p26"/>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0" name="Google Shape;62990;p26"/>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1" name="Google Shape;62991;p26"/>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2" name="Google Shape;62992;p26"/>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3" name="Google Shape;62993;p26"/>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4" name="Google Shape;62994;p26"/>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5" name="Google Shape;62995;p26"/>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6" name="Google Shape;62996;p26"/>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7" name="Google Shape;62997;p26"/>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8" name="Google Shape;62998;p26"/>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2999" name="Google Shape;62999;p26"/>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0" name="Google Shape;63000;p26"/>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1" name="Google Shape;63001;p26"/>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2" name="Google Shape;63002;p26"/>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3" name="Google Shape;63003;p26"/>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4" name="Google Shape;63004;p26"/>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5" name="Google Shape;63005;p26"/>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6" name="Google Shape;63006;p26"/>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7" name="Google Shape;63007;p26"/>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8" name="Google Shape;63008;p26"/>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09" name="Google Shape;63009;p26"/>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0" name="Google Shape;63010;p26"/>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1" name="Google Shape;63011;p26"/>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2" name="Google Shape;63012;p26"/>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3" name="Google Shape;63013;p26"/>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4" name="Google Shape;63014;p26"/>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5" name="Google Shape;63015;p26"/>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6" name="Google Shape;63016;p26"/>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7" name="Google Shape;63017;p26"/>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8" name="Google Shape;63018;p26"/>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19" name="Google Shape;63019;p26"/>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0" name="Google Shape;63020;p26"/>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1" name="Google Shape;63021;p26"/>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2" name="Google Shape;63022;p26"/>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3" name="Google Shape;63023;p26"/>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4" name="Google Shape;63024;p26"/>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5" name="Google Shape;63025;p26"/>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6" name="Google Shape;63026;p26"/>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7" name="Google Shape;63027;p26"/>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8" name="Google Shape;63028;p26"/>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29" name="Google Shape;63029;p26"/>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0" name="Google Shape;63030;p26"/>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1" name="Google Shape;63031;p26"/>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2" name="Google Shape;63032;p26"/>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3" name="Google Shape;63033;p26"/>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4" name="Google Shape;63034;p26"/>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5" name="Google Shape;63035;p26"/>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6" name="Google Shape;63036;p26"/>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7" name="Google Shape;63037;p26"/>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8" name="Google Shape;63038;p26"/>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39" name="Google Shape;63039;p26"/>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0" name="Google Shape;63040;p26"/>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1" name="Google Shape;63041;p26"/>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2" name="Google Shape;63042;p26"/>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3" name="Google Shape;63043;p26"/>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4" name="Google Shape;63044;p26"/>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5" name="Google Shape;63045;p26"/>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6" name="Google Shape;63046;p26"/>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7" name="Google Shape;63047;p26"/>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8" name="Google Shape;63048;p26"/>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49" name="Google Shape;63049;p26"/>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0" name="Google Shape;63050;p26"/>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1" name="Google Shape;63051;p26"/>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2" name="Google Shape;63052;p26"/>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3" name="Google Shape;63053;p26"/>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4" name="Google Shape;63054;p26"/>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5" name="Google Shape;63055;p26"/>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6" name="Google Shape;63056;p26"/>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7" name="Google Shape;63057;p26"/>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8" name="Google Shape;63058;p26"/>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59" name="Google Shape;63059;p26"/>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0" name="Google Shape;63060;p26"/>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1" name="Google Shape;63061;p26"/>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2" name="Google Shape;63062;p26"/>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3" name="Google Shape;63063;p26"/>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4" name="Google Shape;63064;p26"/>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5" name="Google Shape;63065;p26"/>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6" name="Google Shape;63066;p26"/>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7" name="Google Shape;63067;p26"/>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8" name="Google Shape;63068;p26"/>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69" name="Google Shape;63069;p26"/>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0" name="Google Shape;63070;p26"/>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1" name="Google Shape;63071;p26"/>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2" name="Google Shape;63072;p26"/>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3" name="Google Shape;63073;p26"/>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4" name="Google Shape;63074;p26"/>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5" name="Google Shape;63075;p26"/>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6" name="Google Shape;63076;p26"/>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7" name="Google Shape;63077;p26"/>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8" name="Google Shape;63078;p26"/>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79" name="Google Shape;63079;p26"/>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0" name="Google Shape;63080;p26"/>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1" name="Google Shape;63081;p26"/>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2" name="Google Shape;63082;p26"/>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3" name="Google Shape;63083;p26"/>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4" name="Google Shape;63084;p26"/>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5" name="Google Shape;63085;p26"/>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6" name="Google Shape;63086;p26"/>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7" name="Google Shape;63087;p26"/>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8" name="Google Shape;63088;p26"/>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89" name="Google Shape;63089;p26"/>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0" name="Google Shape;63090;p26"/>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1" name="Google Shape;63091;p26"/>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2" name="Google Shape;63092;p26"/>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3" name="Google Shape;63093;p26"/>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4" name="Google Shape;63094;p26"/>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5" name="Google Shape;63095;p26"/>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6" name="Google Shape;63096;p26"/>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7" name="Google Shape;63097;p26"/>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8" name="Google Shape;63098;p26"/>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099" name="Google Shape;63099;p26"/>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0" name="Google Shape;63100;p26"/>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1" name="Google Shape;63101;p26"/>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2" name="Google Shape;63102;p26"/>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3" name="Google Shape;63103;p26"/>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4" name="Google Shape;63104;p26"/>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5" name="Google Shape;63105;p26"/>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6" name="Google Shape;63106;p26"/>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7" name="Google Shape;63107;p26"/>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8" name="Google Shape;63108;p26"/>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09" name="Google Shape;63109;p26"/>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0" name="Google Shape;63110;p26"/>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1" name="Google Shape;63111;p26"/>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2" name="Google Shape;63112;p26"/>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3" name="Google Shape;63113;p26"/>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4" name="Google Shape;63114;p26"/>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5" name="Google Shape;63115;p26"/>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6" name="Google Shape;63116;p26"/>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7" name="Google Shape;63117;p26"/>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8" name="Google Shape;63118;p26"/>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19" name="Google Shape;63119;p26"/>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0" name="Google Shape;63120;p26"/>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1" name="Google Shape;63121;p26"/>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2" name="Google Shape;63122;p26"/>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3" name="Google Shape;63123;p26"/>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4" name="Google Shape;63124;p26"/>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5" name="Google Shape;63125;p26"/>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6" name="Google Shape;63126;p26"/>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7" name="Google Shape;63127;p26"/>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8" name="Google Shape;63128;p26"/>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29" name="Google Shape;63129;p26"/>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0" name="Google Shape;63130;p26"/>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1" name="Google Shape;63131;p26"/>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2" name="Google Shape;63132;p26"/>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3" name="Google Shape;63133;p26"/>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4" name="Google Shape;63134;p26"/>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5" name="Google Shape;63135;p26"/>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6" name="Google Shape;63136;p26"/>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7" name="Google Shape;63137;p26"/>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8" name="Google Shape;63138;p26"/>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39" name="Google Shape;63139;p26"/>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0" name="Google Shape;63140;p26"/>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1" name="Google Shape;63141;p26"/>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2" name="Google Shape;63142;p26"/>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3" name="Google Shape;63143;p26"/>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4" name="Google Shape;63144;p26"/>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5" name="Google Shape;63145;p26"/>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6" name="Google Shape;63146;p26"/>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7" name="Google Shape;63147;p26"/>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8" name="Google Shape;63148;p26"/>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49" name="Google Shape;63149;p26"/>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0" name="Google Shape;63150;p26"/>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1" name="Google Shape;63151;p26"/>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2" name="Google Shape;63152;p26"/>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3" name="Google Shape;63153;p26"/>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4" name="Google Shape;63154;p26"/>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5" name="Google Shape;63155;p26"/>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6" name="Google Shape;63156;p26"/>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7" name="Google Shape;63157;p26"/>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8" name="Google Shape;63158;p26"/>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59" name="Google Shape;63159;p26"/>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0" name="Google Shape;63160;p26"/>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1" name="Google Shape;63161;p26"/>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2" name="Google Shape;63162;p26"/>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3" name="Google Shape;63163;p26"/>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4" name="Google Shape;63164;p26"/>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5" name="Google Shape;63165;p26"/>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6" name="Google Shape;63166;p26"/>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7" name="Google Shape;63167;p26"/>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8" name="Google Shape;63168;p26"/>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69" name="Google Shape;63169;p26"/>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0" name="Google Shape;63170;p26"/>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1" name="Google Shape;63171;p26"/>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2" name="Google Shape;63172;p26"/>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3" name="Google Shape;63173;p26"/>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4" name="Google Shape;63174;p26"/>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5" name="Google Shape;63175;p26"/>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6" name="Google Shape;63176;p26"/>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7" name="Google Shape;63177;p26"/>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8" name="Google Shape;63178;p26"/>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79" name="Google Shape;63179;p26"/>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0" name="Google Shape;63180;p26"/>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1" name="Google Shape;63181;p26"/>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2" name="Google Shape;63182;p26"/>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3" name="Google Shape;63183;p26"/>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4" name="Google Shape;63184;p26"/>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5" name="Google Shape;63185;p26"/>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6" name="Google Shape;63186;p26"/>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7" name="Google Shape;63187;p26"/>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8" name="Google Shape;63188;p26"/>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89" name="Google Shape;63189;p26"/>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0" name="Google Shape;63190;p26"/>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1" name="Google Shape;63191;p26"/>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2" name="Google Shape;63192;p26"/>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3" name="Google Shape;63193;p26"/>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4" name="Google Shape;63194;p26"/>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5" name="Google Shape;63195;p26"/>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6" name="Google Shape;63196;p26"/>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7" name="Google Shape;63197;p26"/>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8" name="Google Shape;63198;p26"/>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199" name="Google Shape;63199;p26"/>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0" name="Google Shape;63200;p26"/>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1" name="Google Shape;63201;p26"/>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2" name="Google Shape;63202;p26"/>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3" name="Google Shape;63203;p26"/>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4" name="Google Shape;63204;p26"/>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5" name="Google Shape;63205;p26"/>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6" name="Google Shape;63206;p26"/>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7" name="Google Shape;63207;p26"/>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8" name="Google Shape;63208;p26"/>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09" name="Google Shape;63209;p26"/>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0" name="Google Shape;63210;p26"/>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1" name="Google Shape;63211;p26"/>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2" name="Google Shape;63212;p26"/>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3" name="Google Shape;63213;p26"/>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4" name="Google Shape;63214;p26"/>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5" name="Google Shape;63215;p26"/>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6" name="Google Shape;63216;p26"/>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7" name="Google Shape;63217;p26"/>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8" name="Google Shape;63218;p26"/>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19" name="Google Shape;63219;p26"/>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0" name="Google Shape;63220;p26"/>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1" name="Google Shape;63221;p26"/>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2" name="Google Shape;63222;p26"/>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3" name="Google Shape;63223;p26"/>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4" name="Google Shape;63224;p26"/>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5" name="Google Shape;63225;p26"/>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6" name="Google Shape;63226;p26"/>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7" name="Google Shape;63227;p26"/>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8" name="Google Shape;63228;p26"/>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29" name="Google Shape;63229;p26"/>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0" name="Google Shape;63230;p26"/>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1" name="Google Shape;63231;p26"/>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2" name="Google Shape;63232;p26"/>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3" name="Google Shape;63233;p26"/>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4" name="Google Shape;63234;p26"/>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5" name="Google Shape;63235;p26"/>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6" name="Google Shape;63236;p26"/>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7" name="Google Shape;63237;p26"/>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8" name="Google Shape;63238;p26"/>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39" name="Google Shape;63239;p26"/>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0" name="Google Shape;63240;p26"/>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1" name="Google Shape;63241;p26"/>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2" name="Google Shape;63242;p26"/>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3" name="Google Shape;63243;p26"/>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4" name="Google Shape;63244;p26"/>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5" name="Google Shape;63245;p26"/>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6" name="Google Shape;63246;p26"/>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7" name="Google Shape;63247;p26"/>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8" name="Google Shape;63248;p26"/>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49" name="Google Shape;63249;p26"/>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0" name="Google Shape;63250;p26"/>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1" name="Google Shape;63251;p26"/>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2" name="Google Shape;63252;p26"/>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3" name="Google Shape;63253;p26"/>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4" name="Google Shape;63254;p26"/>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5" name="Google Shape;63255;p26"/>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6" name="Google Shape;63256;p26"/>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7" name="Google Shape;63257;p26"/>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8" name="Google Shape;63258;p26"/>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59" name="Google Shape;63259;p26"/>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0" name="Google Shape;63260;p26"/>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1" name="Google Shape;63261;p26"/>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2" name="Google Shape;63262;p26"/>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3" name="Google Shape;63263;p26"/>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4" name="Google Shape;63264;p26"/>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5" name="Google Shape;63265;p26"/>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6" name="Google Shape;63266;p26"/>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7" name="Google Shape;63267;p26"/>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8" name="Google Shape;63268;p26"/>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69" name="Google Shape;63269;p26"/>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0" name="Google Shape;63270;p26"/>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1" name="Google Shape;63271;p26"/>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2" name="Google Shape;63272;p26"/>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3" name="Google Shape;63273;p26"/>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4" name="Google Shape;63274;p26"/>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5" name="Google Shape;63275;p26"/>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6" name="Google Shape;63276;p26"/>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7" name="Google Shape;63277;p26"/>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8" name="Google Shape;63278;p26"/>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79" name="Google Shape;63279;p26"/>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0" name="Google Shape;63280;p26"/>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1" name="Google Shape;63281;p26"/>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2" name="Google Shape;63282;p26"/>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3" name="Google Shape;63283;p26"/>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4" name="Google Shape;63284;p26"/>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5" name="Google Shape;63285;p26"/>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6" name="Google Shape;63286;p26"/>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7" name="Google Shape;63287;p26"/>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8" name="Google Shape;63288;p26"/>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89" name="Google Shape;63289;p26"/>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0" name="Google Shape;63290;p26"/>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1" name="Google Shape;63291;p26"/>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2" name="Google Shape;63292;p26"/>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3" name="Google Shape;63293;p26"/>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4" name="Google Shape;63294;p26"/>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5" name="Google Shape;63295;p26"/>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6" name="Google Shape;63296;p26"/>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7" name="Google Shape;63297;p26"/>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8" name="Google Shape;63298;p26"/>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299" name="Google Shape;63299;p26"/>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0" name="Google Shape;63300;p26"/>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1" name="Google Shape;63301;p26"/>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2" name="Google Shape;63302;p26"/>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3" name="Google Shape;63303;p26"/>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4" name="Google Shape;63304;p26"/>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5" name="Google Shape;63305;p26"/>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6" name="Google Shape;63306;p26"/>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7" name="Google Shape;63307;p26"/>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8" name="Google Shape;63308;p26"/>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09" name="Google Shape;63309;p26"/>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0" name="Google Shape;63310;p26"/>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1" name="Google Shape;63311;p26"/>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2" name="Google Shape;63312;p26"/>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3" name="Google Shape;63313;p26"/>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4" name="Google Shape;63314;p26"/>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5" name="Google Shape;63315;p26"/>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6" name="Google Shape;63316;p26"/>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7" name="Google Shape;63317;p26"/>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8" name="Google Shape;63318;p26"/>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19" name="Google Shape;63319;p26"/>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0" name="Google Shape;63320;p26"/>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1" name="Google Shape;63321;p26"/>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2" name="Google Shape;63322;p26"/>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3" name="Google Shape;63323;p26"/>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4" name="Google Shape;63324;p26"/>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5" name="Google Shape;63325;p26"/>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6" name="Google Shape;63326;p26"/>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7" name="Google Shape;63327;p26"/>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8" name="Google Shape;63328;p26"/>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29" name="Google Shape;63329;p26"/>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0" name="Google Shape;63330;p26"/>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1" name="Google Shape;63331;p26"/>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2" name="Google Shape;63332;p26"/>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3" name="Google Shape;63333;p26"/>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4" name="Google Shape;63334;p26"/>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5" name="Google Shape;63335;p26"/>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6" name="Google Shape;63336;p26"/>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7" name="Google Shape;63337;p26"/>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8" name="Google Shape;63338;p26"/>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39" name="Google Shape;63339;p26"/>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0" name="Google Shape;63340;p26"/>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1" name="Google Shape;63341;p26"/>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2" name="Google Shape;63342;p26"/>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3" name="Google Shape;63343;p26"/>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4" name="Google Shape;63344;p26"/>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5" name="Google Shape;63345;p26"/>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6" name="Google Shape;63346;p26"/>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7" name="Google Shape;63347;p26"/>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8" name="Google Shape;63348;p26"/>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49" name="Google Shape;63349;p26"/>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0" name="Google Shape;63350;p26"/>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1" name="Google Shape;63351;p26"/>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2" name="Google Shape;63352;p26"/>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3" name="Google Shape;63353;p26"/>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4" name="Google Shape;63354;p26"/>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5" name="Google Shape;63355;p26"/>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6" name="Google Shape;63356;p26"/>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7" name="Google Shape;63357;p26"/>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8" name="Google Shape;63358;p26"/>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59" name="Google Shape;63359;p26"/>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0" name="Google Shape;63360;p26"/>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1" name="Google Shape;63361;p26"/>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2" name="Google Shape;63362;p26"/>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3" name="Google Shape;63363;p26"/>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4" name="Google Shape;63364;p26"/>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5" name="Google Shape;63365;p26"/>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6" name="Google Shape;63366;p26"/>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7" name="Google Shape;63367;p26"/>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8" name="Google Shape;63368;p26"/>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69" name="Google Shape;63369;p26"/>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0" name="Google Shape;63370;p26"/>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1" name="Google Shape;63371;p26"/>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2" name="Google Shape;63372;p26"/>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3" name="Google Shape;63373;p26"/>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4" name="Google Shape;63374;p26"/>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5" name="Google Shape;63375;p26"/>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6" name="Google Shape;63376;p26"/>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7" name="Google Shape;63377;p26"/>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8" name="Google Shape;63378;p26"/>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79" name="Google Shape;63379;p26"/>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0" name="Google Shape;63380;p26"/>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1" name="Google Shape;63381;p26"/>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2" name="Google Shape;63382;p26"/>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3" name="Google Shape;63383;p26"/>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4" name="Google Shape;63384;p26"/>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5" name="Google Shape;63385;p26"/>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6" name="Google Shape;63386;p26"/>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7" name="Google Shape;63387;p26"/>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8" name="Google Shape;63388;p26"/>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89" name="Google Shape;63389;p26"/>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0" name="Google Shape;63390;p26"/>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1" name="Google Shape;63391;p26"/>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2" name="Google Shape;63392;p26"/>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3" name="Google Shape;63393;p26"/>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4" name="Google Shape;63394;p26"/>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5" name="Google Shape;63395;p26"/>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6" name="Google Shape;63396;p26"/>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7" name="Google Shape;63397;p26"/>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8" name="Google Shape;63398;p26"/>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399" name="Google Shape;63399;p26"/>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0" name="Google Shape;63400;p26"/>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1" name="Google Shape;63401;p26"/>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2" name="Google Shape;63402;p26"/>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3" name="Google Shape;63403;p26"/>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4" name="Google Shape;63404;p26"/>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5" name="Google Shape;63405;p26"/>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6" name="Google Shape;63406;p26"/>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7" name="Google Shape;63407;p26"/>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8" name="Google Shape;63408;p26"/>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09" name="Google Shape;63409;p26"/>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0" name="Google Shape;63410;p26"/>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1" name="Google Shape;63411;p26"/>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2" name="Google Shape;63412;p26"/>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3" name="Google Shape;63413;p26"/>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4" name="Google Shape;63414;p26"/>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5" name="Google Shape;63415;p26"/>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6" name="Google Shape;63416;p26"/>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7" name="Google Shape;63417;p26"/>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8" name="Google Shape;63418;p26"/>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19" name="Google Shape;63419;p26"/>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0" name="Google Shape;63420;p26"/>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1" name="Google Shape;63421;p26"/>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2" name="Google Shape;63422;p26"/>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3" name="Google Shape;63423;p26"/>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4" name="Google Shape;63424;p26"/>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5" name="Google Shape;63425;p26"/>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6" name="Google Shape;63426;p26"/>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7" name="Google Shape;63427;p26"/>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8" name="Google Shape;63428;p26"/>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29" name="Google Shape;63429;p26"/>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0" name="Google Shape;63430;p26"/>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1" name="Google Shape;63431;p26"/>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2" name="Google Shape;63432;p26"/>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3" name="Google Shape;63433;p26"/>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4" name="Google Shape;63434;p26"/>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5" name="Google Shape;63435;p26"/>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6" name="Google Shape;63436;p26"/>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7" name="Google Shape;63437;p26"/>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8" name="Google Shape;63438;p26"/>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39" name="Google Shape;63439;p26"/>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0" name="Google Shape;63440;p26"/>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1" name="Google Shape;63441;p26"/>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2" name="Google Shape;63442;p26"/>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3" name="Google Shape;63443;p26"/>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4" name="Google Shape;63444;p26"/>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5" name="Google Shape;63445;p26"/>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6" name="Google Shape;63446;p26"/>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7" name="Google Shape;63447;p26"/>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8" name="Google Shape;63448;p26"/>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49" name="Google Shape;63449;p26"/>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0" name="Google Shape;63450;p26"/>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1" name="Google Shape;63451;p26"/>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2" name="Google Shape;63452;p26"/>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3" name="Google Shape;63453;p26"/>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4" name="Google Shape;63454;p26"/>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5" name="Google Shape;63455;p26"/>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6" name="Google Shape;63456;p26"/>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7" name="Google Shape;63457;p26"/>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8" name="Google Shape;63458;p26"/>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59" name="Google Shape;63459;p26"/>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0" name="Google Shape;63460;p26"/>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1" name="Google Shape;63461;p26"/>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2" name="Google Shape;63462;p26"/>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3" name="Google Shape;63463;p26"/>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4" name="Google Shape;63464;p26"/>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5" name="Google Shape;63465;p26"/>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6" name="Google Shape;63466;p26"/>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7" name="Google Shape;63467;p26"/>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8" name="Google Shape;63468;p26"/>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69" name="Google Shape;63469;p26"/>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0" name="Google Shape;63470;p26"/>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1" name="Google Shape;63471;p26"/>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2" name="Google Shape;63472;p26"/>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3" name="Google Shape;63473;p26"/>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4" name="Google Shape;63474;p26"/>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5" name="Google Shape;63475;p26"/>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6" name="Google Shape;63476;p26"/>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7" name="Google Shape;63477;p26"/>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8" name="Google Shape;63478;p26"/>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79" name="Google Shape;63479;p26"/>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0" name="Google Shape;63480;p26"/>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1" name="Google Shape;63481;p26"/>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2" name="Google Shape;63482;p26"/>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3" name="Google Shape;63483;p26"/>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4" name="Google Shape;63484;p26"/>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5" name="Google Shape;63485;p26"/>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6" name="Google Shape;63486;p26"/>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7" name="Google Shape;63487;p26"/>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8" name="Google Shape;63488;p26"/>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89" name="Google Shape;63489;p26"/>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0" name="Google Shape;63490;p26"/>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1" name="Google Shape;63491;p26"/>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2" name="Google Shape;63492;p26"/>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3" name="Google Shape;63493;p26"/>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4" name="Google Shape;63494;p26"/>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5" name="Google Shape;63495;p26"/>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6" name="Google Shape;63496;p26"/>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7" name="Google Shape;63497;p26"/>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8" name="Google Shape;63498;p26"/>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499" name="Google Shape;63499;p26"/>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0" name="Google Shape;63500;p26"/>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1" name="Google Shape;63501;p26"/>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2" name="Google Shape;63502;p26"/>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3" name="Google Shape;63503;p26"/>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4" name="Google Shape;63504;p26"/>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5" name="Google Shape;63505;p26"/>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6" name="Google Shape;63506;p26"/>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7" name="Google Shape;63507;p26"/>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8" name="Google Shape;63508;p26"/>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09" name="Google Shape;63509;p26"/>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0" name="Google Shape;63510;p26"/>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1" name="Google Shape;63511;p26"/>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2" name="Google Shape;63512;p26"/>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3" name="Google Shape;63513;p26"/>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4" name="Google Shape;63514;p26"/>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5" name="Google Shape;63515;p26"/>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6" name="Google Shape;63516;p26"/>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7" name="Google Shape;63517;p26"/>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8" name="Google Shape;63518;p26"/>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19" name="Google Shape;63519;p26"/>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0" name="Google Shape;63520;p26"/>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1" name="Google Shape;63521;p26"/>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2" name="Google Shape;63522;p26"/>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3" name="Google Shape;63523;p26"/>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4" name="Google Shape;63524;p26"/>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5" name="Google Shape;63525;p26"/>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6" name="Google Shape;63526;p26"/>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7" name="Google Shape;63527;p26"/>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8" name="Google Shape;63528;p26"/>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29" name="Google Shape;63529;p26"/>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0" name="Google Shape;63530;p26"/>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1" name="Google Shape;63531;p26"/>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2" name="Google Shape;63532;p26"/>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3" name="Google Shape;63533;p26"/>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4" name="Google Shape;63534;p26"/>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5" name="Google Shape;63535;p26"/>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6" name="Google Shape;63536;p26"/>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7" name="Google Shape;63537;p26"/>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8" name="Google Shape;63538;p26"/>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39" name="Google Shape;63539;p26"/>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0" name="Google Shape;63540;p26"/>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1" name="Google Shape;63541;p26"/>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2" name="Google Shape;63542;p26"/>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3" name="Google Shape;63543;p26"/>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4" name="Google Shape;63544;p26"/>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5" name="Google Shape;63545;p26"/>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6" name="Google Shape;63546;p26"/>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7" name="Google Shape;63547;p26"/>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8" name="Google Shape;63548;p26"/>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49" name="Google Shape;63549;p26"/>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0" name="Google Shape;63550;p26"/>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1" name="Google Shape;63551;p26"/>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2" name="Google Shape;63552;p26"/>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3" name="Google Shape;63553;p26"/>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4" name="Google Shape;63554;p26"/>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5" name="Google Shape;63555;p26"/>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6" name="Google Shape;63556;p26"/>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7" name="Google Shape;63557;p26"/>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8" name="Google Shape;63558;p26"/>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59" name="Google Shape;63559;p26"/>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0" name="Google Shape;63560;p26"/>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1" name="Google Shape;63561;p26"/>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2" name="Google Shape;63562;p26"/>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3" name="Google Shape;63563;p26"/>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4" name="Google Shape;63564;p26"/>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5" name="Google Shape;63565;p26"/>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6" name="Google Shape;63566;p26"/>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7" name="Google Shape;63567;p26"/>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8" name="Google Shape;63568;p26"/>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69" name="Google Shape;63569;p26"/>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0" name="Google Shape;63570;p26"/>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1" name="Google Shape;63571;p26"/>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2" name="Google Shape;63572;p26"/>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3" name="Google Shape;63573;p26"/>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4" name="Google Shape;63574;p26"/>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5" name="Google Shape;63575;p26"/>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6" name="Google Shape;63576;p26"/>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7" name="Google Shape;63577;p26"/>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8" name="Google Shape;63578;p26"/>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79" name="Google Shape;63579;p26"/>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0" name="Google Shape;63580;p26"/>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1" name="Google Shape;63581;p26"/>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2" name="Google Shape;63582;p26"/>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3" name="Google Shape;63583;p26"/>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4" name="Google Shape;63584;p26"/>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5" name="Google Shape;63585;p26"/>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6" name="Google Shape;63586;p26"/>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7" name="Google Shape;63587;p26"/>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8" name="Google Shape;63588;p26"/>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89" name="Google Shape;63589;p26"/>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0" name="Google Shape;63590;p26"/>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1" name="Google Shape;63591;p26"/>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2" name="Google Shape;63592;p26"/>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3" name="Google Shape;63593;p26"/>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4" name="Google Shape;63594;p26"/>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5" name="Google Shape;63595;p26"/>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6" name="Google Shape;63596;p26"/>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7" name="Google Shape;63597;p26"/>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8" name="Google Shape;63598;p26"/>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599" name="Google Shape;63599;p26"/>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0" name="Google Shape;63600;p26"/>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1" name="Google Shape;63601;p26"/>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2" name="Google Shape;63602;p26"/>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3" name="Google Shape;63603;p26"/>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4" name="Google Shape;63604;p26"/>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5" name="Google Shape;63605;p26"/>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6" name="Google Shape;63606;p26"/>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7" name="Google Shape;63607;p26"/>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8" name="Google Shape;63608;p26"/>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09" name="Google Shape;63609;p26"/>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0" name="Google Shape;63610;p26"/>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1" name="Google Shape;63611;p26"/>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2" name="Google Shape;63612;p26"/>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3" name="Google Shape;63613;p26"/>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4" name="Google Shape;63614;p26"/>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5" name="Google Shape;63615;p26"/>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6" name="Google Shape;63616;p26"/>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7" name="Google Shape;63617;p26"/>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8" name="Google Shape;63618;p26"/>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19" name="Google Shape;63619;p26"/>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0" name="Google Shape;63620;p26"/>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1" name="Google Shape;63621;p26"/>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2" name="Google Shape;63622;p26"/>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3" name="Google Shape;63623;p26"/>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4" name="Google Shape;63624;p26"/>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5" name="Google Shape;63625;p26"/>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6" name="Google Shape;63626;p26"/>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7" name="Google Shape;63627;p26"/>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8" name="Google Shape;63628;p26"/>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29" name="Google Shape;63629;p26"/>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0" name="Google Shape;63630;p26"/>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1" name="Google Shape;63631;p26"/>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2" name="Google Shape;63632;p26"/>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3" name="Google Shape;63633;p26"/>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4" name="Google Shape;63634;p26"/>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5" name="Google Shape;63635;p26"/>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6" name="Google Shape;63636;p26"/>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7" name="Google Shape;63637;p26"/>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8" name="Google Shape;63638;p26"/>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39" name="Google Shape;63639;p26"/>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0" name="Google Shape;63640;p26"/>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1" name="Google Shape;63641;p26"/>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2" name="Google Shape;63642;p26"/>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3" name="Google Shape;63643;p26"/>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4" name="Google Shape;63644;p26"/>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5" name="Google Shape;63645;p26"/>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6" name="Google Shape;63646;p26"/>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7" name="Google Shape;63647;p26"/>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8" name="Google Shape;63648;p26"/>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49" name="Google Shape;63649;p26"/>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0" name="Google Shape;63650;p26"/>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1" name="Google Shape;63651;p26"/>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2" name="Google Shape;63652;p26"/>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3" name="Google Shape;63653;p26"/>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4" name="Google Shape;63654;p26"/>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5" name="Google Shape;63655;p26"/>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6" name="Google Shape;63656;p26"/>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7" name="Google Shape;63657;p26"/>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8" name="Google Shape;63658;p26"/>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59" name="Google Shape;63659;p26"/>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0" name="Google Shape;63660;p26"/>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1" name="Google Shape;63661;p26"/>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2" name="Google Shape;63662;p26"/>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3" name="Google Shape;63663;p26"/>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4" name="Google Shape;63664;p26"/>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5" name="Google Shape;63665;p26"/>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6" name="Google Shape;63666;p26"/>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7" name="Google Shape;63667;p26"/>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8" name="Google Shape;63668;p26"/>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69" name="Google Shape;63669;p26"/>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0" name="Google Shape;63670;p26"/>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1" name="Google Shape;63671;p26"/>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2" name="Google Shape;63672;p26"/>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3" name="Google Shape;63673;p26"/>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4" name="Google Shape;63674;p26"/>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5" name="Google Shape;63675;p26"/>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6" name="Google Shape;63676;p26"/>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7" name="Google Shape;63677;p26"/>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8" name="Google Shape;63678;p26"/>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79" name="Google Shape;63679;p26"/>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0" name="Google Shape;63680;p26"/>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1" name="Google Shape;63681;p26"/>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2" name="Google Shape;63682;p26"/>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3" name="Google Shape;63683;p26"/>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4" name="Google Shape;63684;p26"/>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5" name="Google Shape;63685;p26"/>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6" name="Google Shape;63686;p26"/>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7" name="Google Shape;63687;p26"/>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8" name="Google Shape;63688;p26"/>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89" name="Google Shape;63689;p26"/>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0" name="Google Shape;63690;p26"/>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1" name="Google Shape;63691;p26"/>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2" name="Google Shape;63692;p26"/>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3" name="Google Shape;63693;p26"/>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4" name="Google Shape;63694;p26"/>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5" name="Google Shape;63695;p26"/>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6" name="Google Shape;63696;p26"/>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7" name="Google Shape;63697;p26"/>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8" name="Google Shape;63698;p26"/>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699" name="Google Shape;63699;p26"/>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0" name="Google Shape;63700;p26"/>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1" name="Google Shape;63701;p26"/>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2" name="Google Shape;63702;p26"/>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3" name="Google Shape;63703;p26"/>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4" name="Google Shape;63704;p26"/>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5" name="Google Shape;63705;p26"/>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6" name="Google Shape;63706;p26"/>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7" name="Google Shape;63707;p26"/>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8" name="Google Shape;63708;p26"/>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09" name="Google Shape;63709;p26"/>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0" name="Google Shape;63710;p26"/>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1" name="Google Shape;63711;p26"/>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2" name="Google Shape;63712;p26"/>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3" name="Google Shape;63713;p26"/>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4" name="Google Shape;63714;p26"/>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5" name="Google Shape;63715;p26"/>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6" name="Google Shape;63716;p26"/>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7" name="Google Shape;63717;p26"/>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8" name="Google Shape;63718;p26"/>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19" name="Google Shape;63719;p26"/>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0" name="Google Shape;63720;p26"/>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1" name="Google Shape;63721;p26"/>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2" name="Google Shape;63722;p26"/>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3" name="Google Shape;63723;p26"/>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4" name="Google Shape;63724;p26"/>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5" name="Google Shape;63725;p26"/>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6" name="Google Shape;63726;p26"/>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7" name="Google Shape;63727;p26"/>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8" name="Google Shape;63728;p26"/>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29" name="Google Shape;63729;p26"/>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0" name="Google Shape;63730;p26"/>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1" name="Google Shape;63731;p26"/>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2" name="Google Shape;63732;p26"/>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3" name="Google Shape;63733;p26"/>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4" name="Google Shape;63734;p26"/>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5" name="Google Shape;63735;p26"/>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6" name="Google Shape;63736;p26"/>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7" name="Google Shape;63737;p26"/>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8" name="Google Shape;63738;p26"/>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39" name="Google Shape;63739;p26"/>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0" name="Google Shape;63740;p26"/>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1" name="Google Shape;63741;p26"/>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2" name="Google Shape;63742;p26"/>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3" name="Google Shape;63743;p26"/>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4" name="Google Shape;63744;p26"/>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5" name="Google Shape;63745;p26"/>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6" name="Google Shape;63746;p26"/>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7" name="Google Shape;63747;p26"/>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8" name="Google Shape;63748;p26"/>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49" name="Google Shape;63749;p26"/>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0" name="Google Shape;63750;p26"/>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1" name="Google Shape;63751;p26"/>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2" name="Google Shape;63752;p26"/>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3" name="Google Shape;63753;p26"/>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4" name="Google Shape;63754;p26"/>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5" name="Google Shape;63755;p26"/>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6" name="Google Shape;63756;p26"/>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7" name="Google Shape;63757;p26"/>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8" name="Google Shape;63758;p26"/>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59" name="Google Shape;63759;p26"/>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0" name="Google Shape;63760;p26"/>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1" name="Google Shape;63761;p26"/>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2" name="Google Shape;63762;p26"/>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3" name="Google Shape;63763;p26"/>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4" name="Google Shape;63764;p26"/>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5" name="Google Shape;63765;p26"/>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6" name="Google Shape;63766;p26"/>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7" name="Google Shape;63767;p26"/>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8" name="Google Shape;63768;p26"/>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69" name="Google Shape;63769;p26"/>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0" name="Google Shape;63770;p26"/>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1" name="Google Shape;63771;p26"/>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2" name="Google Shape;63772;p26"/>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3" name="Google Shape;63773;p26"/>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4" name="Google Shape;63774;p26"/>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5" name="Google Shape;63775;p26"/>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6" name="Google Shape;63776;p26"/>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7" name="Google Shape;63777;p26"/>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8" name="Google Shape;63778;p26"/>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79" name="Google Shape;63779;p26"/>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0" name="Google Shape;63780;p26"/>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1" name="Google Shape;63781;p26"/>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2" name="Google Shape;63782;p26"/>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3" name="Google Shape;63783;p26"/>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4" name="Google Shape;63784;p26"/>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5" name="Google Shape;63785;p26"/>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6" name="Google Shape;63786;p26"/>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7" name="Google Shape;63787;p26"/>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8" name="Google Shape;63788;p26"/>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89" name="Google Shape;63789;p26"/>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0" name="Google Shape;63790;p26"/>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1" name="Google Shape;63791;p26"/>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2" name="Google Shape;63792;p26"/>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3" name="Google Shape;63793;p26"/>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4" name="Google Shape;63794;p26"/>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5" name="Google Shape;63795;p26"/>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6" name="Google Shape;63796;p26"/>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7" name="Google Shape;63797;p26"/>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8" name="Google Shape;63798;p26"/>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799" name="Google Shape;63799;p26"/>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0" name="Google Shape;63800;p26"/>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1" name="Google Shape;63801;p26"/>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2" name="Google Shape;63802;p26"/>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3" name="Google Shape;63803;p26"/>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4" name="Google Shape;63804;p26"/>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5" name="Google Shape;63805;p26"/>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6" name="Google Shape;63806;p26"/>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7" name="Google Shape;63807;p26"/>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8" name="Google Shape;63808;p26"/>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09" name="Google Shape;63809;p26"/>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0" name="Google Shape;63810;p26"/>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1" name="Google Shape;63811;p26"/>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2" name="Google Shape;63812;p26"/>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3" name="Google Shape;63813;p26"/>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4" name="Google Shape;63814;p26"/>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5" name="Google Shape;63815;p26"/>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6" name="Google Shape;63816;p26"/>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7" name="Google Shape;63817;p26"/>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8" name="Google Shape;63818;p26"/>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19" name="Google Shape;63819;p26"/>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0" name="Google Shape;63820;p26"/>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1" name="Google Shape;63821;p26"/>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2" name="Google Shape;63822;p26"/>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3" name="Google Shape;63823;p26"/>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4" name="Google Shape;63824;p26"/>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5" name="Google Shape;63825;p26"/>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6" name="Google Shape;63826;p26"/>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7" name="Google Shape;63827;p26"/>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8" name="Google Shape;63828;p26"/>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29" name="Google Shape;63829;p26"/>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0" name="Google Shape;63830;p26"/>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1" name="Google Shape;63831;p26"/>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2" name="Google Shape;63832;p26"/>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3" name="Google Shape;63833;p26"/>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4" name="Google Shape;63834;p26"/>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5" name="Google Shape;63835;p26"/>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6" name="Google Shape;63836;p26"/>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7" name="Google Shape;63837;p26"/>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8" name="Google Shape;63838;p26"/>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39" name="Google Shape;63839;p26"/>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0" name="Google Shape;63840;p26"/>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1" name="Google Shape;63841;p26"/>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2" name="Google Shape;63842;p26"/>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3" name="Google Shape;63843;p26"/>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4" name="Google Shape;63844;p26"/>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5" name="Google Shape;63845;p26"/>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6" name="Google Shape;63846;p26"/>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7" name="Google Shape;63847;p26"/>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8" name="Google Shape;63848;p26"/>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49" name="Google Shape;63849;p26"/>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0" name="Google Shape;63850;p26"/>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1" name="Google Shape;63851;p26"/>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2" name="Google Shape;63852;p26"/>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3" name="Google Shape;63853;p26"/>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4" name="Google Shape;63854;p26"/>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5" name="Google Shape;63855;p26"/>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6" name="Google Shape;63856;p26"/>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7" name="Google Shape;63857;p26"/>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8" name="Google Shape;63858;p26"/>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59" name="Google Shape;63859;p26"/>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0" name="Google Shape;63860;p26"/>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1" name="Google Shape;63861;p26"/>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2" name="Google Shape;63862;p26"/>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3" name="Google Shape;63863;p26"/>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4" name="Google Shape;63864;p26"/>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5" name="Google Shape;63865;p26"/>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6" name="Google Shape;63866;p26"/>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7" name="Google Shape;63867;p26"/>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8" name="Google Shape;63868;p26"/>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69" name="Google Shape;63869;p26"/>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0" name="Google Shape;63870;p26"/>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1" name="Google Shape;63871;p26"/>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2" name="Google Shape;63872;p26"/>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3" name="Google Shape;63873;p26"/>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4" name="Google Shape;63874;p26"/>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5" name="Google Shape;63875;p26"/>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6" name="Google Shape;63876;p26"/>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7" name="Google Shape;63877;p26"/>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8" name="Google Shape;63878;p26"/>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79" name="Google Shape;63879;p26"/>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0" name="Google Shape;63880;p26"/>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1" name="Google Shape;63881;p26"/>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2" name="Google Shape;63882;p26"/>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3" name="Google Shape;63883;p26"/>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4" name="Google Shape;63884;p26"/>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5" name="Google Shape;63885;p26"/>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6" name="Google Shape;63886;p26"/>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7" name="Google Shape;63887;p26"/>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8" name="Google Shape;63888;p26"/>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89" name="Google Shape;63889;p26"/>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0" name="Google Shape;63890;p26"/>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1" name="Google Shape;63891;p26"/>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2" name="Google Shape;63892;p26"/>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3" name="Google Shape;63893;p26"/>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4" name="Google Shape;63894;p26"/>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5" name="Google Shape;63895;p26"/>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6" name="Google Shape;63896;p26"/>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7" name="Google Shape;63897;p26"/>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8" name="Google Shape;63898;p26"/>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899" name="Google Shape;63899;p26"/>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0" name="Google Shape;63900;p26"/>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1" name="Google Shape;63901;p26"/>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2" name="Google Shape;63902;p26"/>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3" name="Google Shape;63903;p26"/>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4" name="Google Shape;63904;p26"/>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5" name="Google Shape;63905;p26"/>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6" name="Google Shape;63906;p26"/>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7" name="Google Shape;63907;p26"/>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8" name="Google Shape;63908;p26"/>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09" name="Google Shape;63909;p26"/>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0" name="Google Shape;63910;p26"/>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1" name="Google Shape;63911;p26"/>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2" name="Google Shape;63912;p26"/>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3" name="Google Shape;63913;p26"/>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4" name="Google Shape;63914;p26"/>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5" name="Google Shape;63915;p26"/>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6" name="Google Shape;63916;p26"/>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7" name="Google Shape;63917;p26"/>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8" name="Google Shape;63918;p26"/>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19" name="Google Shape;63919;p26"/>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0" name="Google Shape;63920;p26"/>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1" name="Google Shape;63921;p26"/>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2" name="Google Shape;63922;p26"/>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3" name="Google Shape;63923;p26"/>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4" name="Google Shape;63924;p26"/>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5" name="Google Shape;63925;p26"/>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6" name="Google Shape;63926;p26"/>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7" name="Google Shape;63927;p26"/>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8" name="Google Shape;63928;p26"/>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29" name="Google Shape;63929;p26"/>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0" name="Google Shape;63930;p26"/>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1" name="Google Shape;63931;p26"/>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2" name="Google Shape;63932;p26"/>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3" name="Google Shape;63933;p26"/>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4" name="Google Shape;63934;p26"/>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5" name="Google Shape;63935;p26"/>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6" name="Google Shape;63936;p26"/>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7" name="Google Shape;63937;p26"/>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8" name="Google Shape;63938;p26"/>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39" name="Google Shape;63939;p26"/>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0" name="Google Shape;63940;p26"/>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1" name="Google Shape;63941;p26"/>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2" name="Google Shape;63942;p26"/>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3" name="Google Shape;63943;p26"/>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4" name="Google Shape;63944;p26"/>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5" name="Google Shape;63945;p26"/>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6" name="Google Shape;63946;p26"/>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7" name="Google Shape;63947;p26"/>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8" name="Google Shape;63948;p26"/>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49" name="Google Shape;63949;p26"/>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0" name="Google Shape;63950;p26"/>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1" name="Google Shape;63951;p26"/>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2" name="Google Shape;63952;p26"/>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3" name="Google Shape;63953;p26"/>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4" name="Google Shape;63954;p26"/>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5" name="Google Shape;63955;p26"/>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6" name="Google Shape;63956;p26"/>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7" name="Google Shape;63957;p26"/>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8" name="Google Shape;63958;p26"/>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59" name="Google Shape;63959;p26"/>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0" name="Google Shape;63960;p26"/>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1" name="Google Shape;63961;p26"/>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2" name="Google Shape;63962;p26"/>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3" name="Google Shape;63963;p26"/>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4" name="Google Shape;63964;p26"/>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5" name="Google Shape;63965;p26"/>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6" name="Google Shape;63966;p26"/>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7" name="Google Shape;63967;p26"/>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8" name="Google Shape;63968;p26"/>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69" name="Google Shape;63969;p26"/>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0" name="Google Shape;63970;p26"/>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1" name="Google Shape;63971;p26"/>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2" name="Google Shape;63972;p26"/>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3" name="Google Shape;63973;p26"/>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4" name="Google Shape;63974;p26"/>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5" name="Google Shape;63975;p26"/>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6" name="Google Shape;63976;p26"/>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7" name="Google Shape;63977;p26"/>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8" name="Google Shape;63978;p26"/>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79" name="Google Shape;63979;p26"/>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0" name="Google Shape;63980;p26"/>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1" name="Google Shape;63981;p26"/>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2" name="Google Shape;63982;p26"/>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3" name="Google Shape;63983;p26"/>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4" name="Google Shape;63984;p26"/>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5" name="Google Shape;63985;p26"/>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6" name="Google Shape;63986;p26"/>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7" name="Google Shape;63987;p26"/>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8" name="Google Shape;63988;p26"/>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89" name="Google Shape;63989;p26"/>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0" name="Google Shape;63990;p26"/>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1" name="Google Shape;63991;p26"/>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2" name="Google Shape;63992;p26"/>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3" name="Google Shape;63993;p26"/>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4" name="Google Shape;63994;p26"/>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5" name="Google Shape;63995;p26"/>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6" name="Google Shape;63996;p26"/>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7" name="Google Shape;63997;p26"/>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8" name="Google Shape;63998;p26"/>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3999" name="Google Shape;63999;p26"/>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0" name="Google Shape;64000;p26"/>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1" name="Google Shape;64001;p26"/>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2" name="Google Shape;64002;p26"/>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3" name="Google Shape;64003;p26"/>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4" name="Google Shape;64004;p26"/>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5" name="Google Shape;64005;p26"/>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6" name="Google Shape;64006;p26"/>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7" name="Google Shape;64007;p26"/>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8" name="Google Shape;64008;p26"/>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09" name="Google Shape;64009;p26"/>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0" name="Google Shape;64010;p26"/>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1" name="Google Shape;64011;p26"/>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2" name="Google Shape;64012;p26"/>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3" name="Google Shape;64013;p26"/>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4" name="Google Shape;64014;p26"/>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5" name="Google Shape;64015;p26"/>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6" name="Google Shape;64016;p26"/>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7" name="Google Shape;64017;p26"/>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8" name="Google Shape;64018;p26"/>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19" name="Google Shape;64019;p26"/>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0" name="Google Shape;64020;p26"/>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1" name="Google Shape;64021;p26"/>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2" name="Google Shape;64022;p26"/>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3" name="Google Shape;64023;p26"/>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4" name="Google Shape;64024;p26"/>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5" name="Google Shape;64025;p26"/>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6" name="Google Shape;64026;p26"/>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7" name="Google Shape;64027;p26"/>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8" name="Google Shape;64028;p26"/>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29" name="Google Shape;64029;p26"/>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0" name="Google Shape;64030;p26"/>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1" name="Google Shape;64031;p26"/>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2" name="Google Shape;64032;p26"/>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3" name="Google Shape;64033;p26"/>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4" name="Google Shape;64034;p26"/>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5" name="Google Shape;64035;p26"/>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6" name="Google Shape;64036;p26"/>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7" name="Google Shape;64037;p26"/>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8" name="Google Shape;64038;p26"/>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39" name="Google Shape;64039;p26"/>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0" name="Google Shape;64040;p26"/>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1" name="Google Shape;64041;p26"/>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2" name="Google Shape;64042;p26"/>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3" name="Google Shape;64043;p26"/>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4" name="Google Shape;64044;p26"/>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5" name="Google Shape;64045;p26"/>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6" name="Google Shape;64046;p26"/>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7" name="Google Shape;64047;p26"/>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8" name="Google Shape;64048;p26"/>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49" name="Google Shape;64049;p26"/>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0" name="Google Shape;64050;p26"/>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1" name="Google Shape;64051;p26"/>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2" name="Google Shape;64052;p26"/>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3" name="Google Shape;64053;p26"/>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4" name="Google Shape;64054;p26"/>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5" name="Google Shape;64055;p26"/>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6" name="Google Shape;64056;p26"/>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7" name="Google Shape;64057;p26"/>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8" name="Google Shape;64058;p26"/>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59" name="Google Shape;64059;p26"/>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0" name="Google Shape;64060;p26"/>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1" name="Google Shape;64061;p26"/>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2" name="Google Shape;64062;p26"/>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3" name="Google Shape;64063;p26"/>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4" name="Google Shape;64064;p26"/>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5" name="Google Shape;64065;p26"/>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6" name="Google Shape;64066;p26"/>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7" name="Google Shape;64067;p26"/>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8" name="Google Shape;64068;p26"/>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69" name="Google Shape;64069;p26"/>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0" name="Google Shape;64070;p26"/>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1" name="Google Shape;64071;p26"/>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2" name="Google Shape;64072;p26"/>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3" name="Google Shape;64073;p26"/>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4" name="Google Shape;64074;p26"/>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5" name="Google Shape;64075;p26"/>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6" name="Google Shape;64076;p26"/>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7" name="Google Shape;64077;p26"/>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8" name="Google Shape;64078;p26"/>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79" name="Google Shape;64079;p26"/>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0" name="Google Shape;64080;p26"/>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1" name="Google Shape;64081;p26"/>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2" name="Google Shape;64082;p26"/>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3" name="Google Shape;64083;p26"/>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4" name="Google Shape;64084;p26"/>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5" name="Google Shape;64085;p26"/>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6" name="Google Shape;64086;p26"/>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7" name="Google Shape;64087;p26"/>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8" name="Google Shape;64088;p26"/>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89" name="Google Shape;64089;p26"/>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0" name="Google Shape;64090;p26"/>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1" name="Google Shape;64091;p26"/>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2" name="Google Shape;64092;p26"/>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3" name="Google Shape;64093;p26"/>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4" name="Google Shape;64094;p26"/>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5" name="Google Shape;64095;p26"/>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6" name="Google Shape;64096;p26"/>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7" name="Google Shape;64097;p26"/>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8" name="Google Shape;64098;p26"/>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099" name="Google Shape;64099;p26"/>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0" name="Google Shape;64100;p26"/>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1" name="Google Shape;64101;p26"/>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2" name="Google Shape;64102;p26"/>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3" name="Google Shape;64103;p26"/>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4" name="Google Shape;64104;p26"/>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5" name="Google Shape;64105;p26"/>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6" name="Google Shape;64106;p26"/>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7" name="Google Shape;64107;p26"/>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8" name="Google Shape;64108;p26"/>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09" name="Google Shape;64109;p26"/>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0" name="Google Shape;64110;p26"/>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1" name="Google Shape;64111;p26"/>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2" name="Google Shape;64112;p26"/>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3" name="Google Shape;64113;p26"/>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4" name="Google Shape;64114;p26"/>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5" name="Google Shape;64115;p26"/>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6" name="Google Shape;64116;p26"/>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7" name="Google Shape;64117;p26"/>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8" name="Google Shape;64118;p26"/>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19" name="Google Shape;64119;p26"/>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0" name="Google Shape;64120;p26"/>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1" name="Google Shape;64121;p26"/>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2" name="Google Shape;64122;p26"/>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3" name="Google Shape;64123;p26"/>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4" name="Google Shape;64124;p26"/>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5" name="Google Shape;64125;p26"/>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6" name="Google Shape;64126;p26"/>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7" name="Google Shape;64127;p26"/>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8" name="Google Shape;64128;p26"/>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29" name="Google Shape;64129;p26"/>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0" name="Google Shape;64130;p26"/>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1" name="Google Shape;64131;p26"/>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2" name="Google Shape;64132;p26"/>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3" name="Google Shape;64133;p26"/>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4" name="Google Shape;64134;p26"/>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5" name="Google Shape;64135;p26"/>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6" name="Google Shape;64136;p26"/>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7" name="Google Shape;64137;p26"/>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8" name="Google Shape;64138;p26"/>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39" name="Google Shape;64139;p26"/>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0" name="Google Shape;64140;p26"/>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1" name="Google Shape;64141;p26"/>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2" name="Google Shape;64142;p26"/>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3" name="Google Shape;64143;p26"/>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4" name="Google Shape;64144;p26"/>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5" name="Google Shape;64145;p26"/>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6" name="Google Shape;64146;p26"/>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7" name="Google Shape;64147;p26"/>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8" name="Google Shape;64148;p26"/>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49" name="Google Shape;64149;p26"/>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0" name="Google Shape;64150;p26"/>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1" name="Google Shape;64151;p26"/>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2" name="Google Shape;64152;p26"/>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3" name="Google Shape;64153;p26"/>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4" name="Google Shape;64154;p26"/>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5" name="Google Shape;64155;p26"/>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6" name="Google Shape;64156;p26"/>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7" name="Google Shape;64157;p26"/>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8" name="Google Shape;64158;p26"/>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59" name="Google Shape;64159;p26"/>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0" name="Google Shape;64160;p26"/>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1" name="Google Shape;64161;p26"/>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2" name="Google Shape;64162;p26"/>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3" name="Google Shape;64163;p26"/>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4" name="Google Shape;64164;p26"/>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5" name="Google Shape;64165;p26"/>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6" name="Google Shape;64166;p26"/>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7" name="Google Shape;64167;p26"/>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8" name="Google Shape;64168;p26"/>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69" name="Google Shape;64169;p26"/>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0" name="Google Shape;64170;p26"/>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1" name="Google Shape;64171;p26"/>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2" name="Google Shape;64172;p26"/>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3" name="Google Shape;64173;p26"/>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4" name="Google Shape;64174;p26"/>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5" name="Google Shape;64175;p26"/>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6" name="Google Shape;64176;p26"/>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7" name="Google Shape;64177;p26"/>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8" name="Google Shape;64178;p26"/>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79" name="Google Shape;64179;p26"/>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0" name="Google Shape;64180;p26"/>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1" name="Google Shape;64181;p26"/>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2" name="Google Shape;64182;p26"/>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3" name="Google Shape;64183;p26"/>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4" name="Google Shape;64184;p26"/>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5" name="Google Shape;64185;p26"/>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6" name="Google Shape;64186;p26"/>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7" name="Google Shape;64187;p26"/>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8" name="Google Shape;64188;p26"/>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89" name="Google Shape;64189;p26"/>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0" name="Google Shape;64190;p26"/>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1" name="Google Shape;64191;p26"/>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2" name="Google Shape;64192;p26"/>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3" name="Google Shape;64193;p26"/>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4" name="Google Shape;64194;p26"/>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5" name="Google Shape;64195;p26"/>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6" name="Google Shape;64196;p26"/>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7" name="Google Shape;64197;p26"/>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8" name="Google Shape;64198;p26"/>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199" name="Google Shape;64199;p26"/>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0" name="Google Shape;64200;p26"/>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1" name="Google Shape;64201;p26"/>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2" name="Google Shape;64202;p26"/>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3" name="Google Shape;64203;p26"/>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4" name="Google Shape;64204;p26"/>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5" name="Google Shape;64205;p26"/>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6" name="Google Shape;64206;p26"/>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7" name="Google Shape;64207;p26"/>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8" name="Google Shape;64208;p26"/>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09" name="Google Shape;64209;p26"/>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0" name="Google Shape;64210;p26"/>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1" name="Google Shape;64211;p26"/>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2" name="Google Shape;64212;p26"/>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3" name="Google Shape;64213;p26"/>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4" name="Google Shape;64214;p26"/>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5" name="Google Shape;64215;p26"/>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6" name="Google Shape;64216;p26"/>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7" name="Google Shape;64217;p26"/>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8" name="Google Shape;64218;p26"/>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19" name="Google Shape;64219;p26"/>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0" name="Google Shape;64220;p26"/>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1" name="Google Shape;64221;p26"/>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2" name="Google Shape;64222;p26"/>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3" name="Google Shape;64223;p26"/>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4" name="Google Shape;64224;p26"/>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5" name="Google Shape;64225;p26"/>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6" name="Google Shape;64226;p26"/>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7" name="Google Shape;64227;p26"/>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8" name="Google Shape;64228;p26"/>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29" name="Google Shape;64229;p26"/>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0" name="Google Shape;64230;p26"/>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1" name="Google Shape;64231;p26"/>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2" name="Google Shape;64232;p26"/>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3" name="Google Shape;64233;p26"/>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4" name="Google Shape;64234;p26"/>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5" name="Google Shape;64235;p26"/>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6" name="Google Shape;64236;p26"/>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7" name="Google Shape;64237;p26"/>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8" name="Google Shape;64238;p26"/>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39" name="Google Shape;64239;p26"/>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0" name="Google Shape;64240;p26"/>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1" name="Google Shape;64241;p26"/>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2" name="Google Shape;64242;p26"/>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3" name="Google Shape;64243;p26"/>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4" name="Google Shape;64244;p26"/>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5" name="Google Shape;64245;p26"/>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6" name="Google Shape;64246;p26"/>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7" name="Google Shape;64247;p26"/>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8" name="Google Shape;64248;p26"/>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49" name="Google Shape;64249;p26"/>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0" name="Google Shape;64250;p26"/>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1" name="Google Shape;64251;p26"/>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2" name="Google Shape;64252;p26"/>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3" name="Google Shape;64253;p26"/>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4" name="Google Shape;64254;p26"/>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5" name="Google Shape;64255;p26"/>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6" name="Google Shape;64256;p26"/>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7" name="Google Shape;64257;p26"/>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8" name="Google Shape;64258;p26"/>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59" name="Google Shape;64259;p26"/>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0" name="Google Shape;64260;p26"/>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1" name="Google Shape;64261;p26"/>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2" name="Google Shape;64262;p26"/>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3" name="Google Shape;64263;p26"/>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4" name="Google Shape;64264;p26"/>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5" name="Google Shape;64265;p26"/>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6" name="Google Shape;64266;p26"/>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7" name="Google Shape;64267;p26"/>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8" name="Google Shape;64268;p26"/>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69" name="Google Shape;64269;p26"/>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0" name="Google Shape;64270;p26"/>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1" name="Google Shape;64271;p26"/>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2" name="Google Shape;64272;p26"/>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3" name="Google Shape;64273;p26"/>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4" name="Google Shape;64274;p26"/>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5" name="Google Shape;64275;p26"/>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6" name="Google Shape;64276;p26"/>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7" name="Google Shape;64277;p26"/>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8" name="Google Shape;64278;p26"/>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79" name="Google Shape;64279;p26"/>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0" name="Google Shape;64280;p26"/>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1" name="Google Shape;64281;p26"/>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2" name="Google Shape;64282;p26"/>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3" name="Google Shape;64283;p26"/>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4" name="Google Shape;64284;p26"/>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5" name="Google Shape;64285;p26"/>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6" name="Google Shape;64286;p26"/>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7" name="Google Shape;64287;p26"/>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8" name="Google Shape;64288;p26"/>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89" name="Google Shape;64289;p26"/>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0" name="Google Shape;64290;p26"/>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1" name="Google Shape;64291;p26"/>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2" name="Google Shape;64292;p26"/>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3" name="Google Shape;64293;p26"/>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4" name="Google Shape;64294;p26"/>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5" name="Google Shape;64295;p26"/>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6" name="Google Shape;64296;p26"/>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7" name="Google Shape;64297;p26"/>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8" name="Google Shape;64298;p26"/>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299" name="Google Shape;64299;p26"/>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0" name="Google Shape;64300;p26"/>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1" name="Google Shape;64301;p26"/>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2" name="Google Shape;64302;p26"/>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3" name="Google Shape;64303;p26"/>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4" name="Google Shape;64304;p26"/>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5" name="Google Shape;64305;p26"/>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6" name="Google Shape;64306;p26"/>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7" name="Google Shape;64307;p26"/>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8" name="Google Shape;64308;p26"/>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09" name="Google Shape;64309;p26"/>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0" name="Google Shape;64310;p26"/>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1" name="Google Shape;64311;p26"/>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2" name="Google Shape;64312;p26"/>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3" name="Google Shape;64313;p26"/>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4" name="Google Shape;64314;p26"/>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5" name="Google Shape;64315;p26"/>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6" name="Google Shape;64316;p26"/>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7" name="Google Shape;64317;p26"/>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8" name="Google Shape;64318;p26"/>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19" name="Google Shape;64319;p26"/>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0" name="Google Shape;64320;p26"/>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1" name="Google Shape;64321;p26"/>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2" name="Google Shape;64322;p26"/>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3" name="Google Shape;64323;p26"/>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4" name="Google Shape;64324;p26"/>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5" name="Google Shape;64325;p26"/>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6" name="Google Shape;64326;p26"/>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7" name="Google Shape;64327;p26"/>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8" name="Google Shape;64328;p26"/>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29" name="Google Shape;64329;p26"/>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0" name="Google Shape;64330;p26"/>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1" name="Google Shape;64331;p26"/>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2" name="Google Shape;64332;p26"/>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3" name="Google Shape;64333;p26"/>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4" name="Google Shape;64334;p26"/>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5" name="Google Shape;64335;p26"/>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6" name="Google Shape;64336;p26"/>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7" name="Google Shape;64337;p26"/>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8" name="Google Shape;64338;p26"/>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39" name="Google Shape;64339;p26"/>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0" name="Google Shape;64340;p26"/>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1" name="Google Shape;64341;p26"/>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2" name="Google Shape;64342;p26"/>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3" name="Google Shape;64343;p26"/>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4" name="Google Shape;64344;p26"/>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5" name="Google Shape;64345;p26"/>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6" name="Google Shape;64346;p26"/>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7" name="Google Shape;64347;p26"/>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8" name="Google Shape;64348;p26"/>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49" name="Google Shape;64349;p26"/>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0" name="Google Shape;64350;p26"/>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1" name="Google Shape;64351;p26"/>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2" name="Google Shape;64352;p26"/>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3" name="Google Shape;64353;p26"/>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4" name="Google Shape;64354;p26"/>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5" name="Google Shape;64355;p26"/>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6" name="Google Shape;64356;p26"/>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7" name="Google Shape;64357;p26"/>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8" name="Google Shape;64358;p26"/>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59" name="Google Shape;64359;p26"/>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0" name="Google Shape;64360;p26"/>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1" name="Google Shape;64361;p26"/>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2" name="Google Shape;64362;p26"/>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3" name="Google Shape;64363;p26"/>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4" name="Google Shape;64364;p26"/>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5" name="Google Shape;64365;p26"/>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6" name="Google Shape;64366;p26"/>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7" name="Google Shape;64367;p26"/>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8" name="Google Shape;64368;p26"/>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69" name="Google Shape;64369;p26"/>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0" name="Google Shape;64370;p26"/>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1" name="Google Shape;64371;p26"/>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2" name="Google Shape;64372;p26"/>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3" name="Google Shape;64373;p26"/>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4" name="Google Shape;64374;p26"/>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5" name="Google Shape;64375;p26"/>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6" name="Google Shape;64376;p26"/>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7" name="Google Shape;64377;p26"/>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8" name="Google Shape;64378;p26"/>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79" name="Google Shape;64379;p26"/>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0" name="Google Shape;64380;p26"/>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1" name="Google Shape;64381;p26"/>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2" name="Google Shape;64382;p26"/>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3" name="Google Shape;64383;p26"/>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4" name="Google Shape;64384;p26"/>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5" name="Google Shape;64385;p26"/>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6" name="Google Shape;64386;p26"/>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7" name="Google Shape;64387;p26"/>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8" name="Google Shape;64388;p26"/>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89" name="Google Shape;64389;p26"/>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0" name="Google Shape;64390;p26"/>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1" name="Google Shape;64391;p26"/>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2" name="Google Shape;64392;p26"/>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3" name="Google Shape;64393;p26"/>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4" name="Google Shape;64394;p26"/>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5" name="Google Shape;64395;p26"/>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6" name="Google Shape;64396;p26"/>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7" name="Google Shape;64397;p26"/>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8" name="Google Shape;64398;p26"/>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399" name="Google Shape;64399;p26"/>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0" name="Google Shape;64400;p26"/>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1" name="Google Shape;64401;p26"/>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2" name="Google Shape;64402;p26"/>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3" name="Google Shape;64403;p26"/>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4" name="Google Shape;64404;p26"/>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5" name="Google Shape;64405;p26"/>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6" name="Google Shape;64406;p26"/>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7" name="Google Shape;64407;p26"/>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8" name="Google Shape;64408;p26"/>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09" name="Google Shape;64409;p26"/>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0" name="Google Shape;64410;p26"/>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1" name="Google Shape;64411;p26"/>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2" name="Google Shape;64412;p26"/>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3" name="Google Shape;64413;p26"/>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4" name="Google Shape;64414;p26"/>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5" name="Google Shape;64415;p26"/>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6" name="Google Shape;64416;p26"/>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7" name="Google Shape;64417;p26"/>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8" name="Google Shape;64418;p26"/>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19" name="Google Shape;64419;p26"/>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0" name="Google Shape;64420;p26"/>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1" name="Google Shape;64421;p26"/>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2" name="Google Shape;64422;p26"/>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3" name="Google Shape;64423;p26"/>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4" name="Google Shape;64424;p26"/>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5" name="Google Shape;64425;p26"/>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6" name="Google Shape;64426;p26"/>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7" name="Google Shape;64427;p26"/>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8" name="Google Shape;64428;p26"/>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29" name="Google Shape;64429;p26"/>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0" name="Google Shape;64430;p26"/>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1" name="Google Shape;64431;p26"/>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2" name="Google Shape;64432;p26"/>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3" name="Google Shape;64433;p26"/>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4" name="Google Shape;64434;p26"/>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5" name="Google Shape;64435;p26"/>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6" name="Google Shape;64436;p26"/>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7" name="Google Shape;64437;p26"/>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8" name="Google Shape;64438;p26"/>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39" name="Google Shape;64439;p26"/>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0" name="Google Shape;64440;p26"/>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1" name="Google Shape;64441;p26"/>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2" name="Google Shape;64442;p26"/>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3" name="Google Shape;64443;p26"/>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4" name="Google Shape;64444;p26"/>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5" name="Google Shape;64445;p26"/>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6" name="Google Shape;64446;p26"/>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7" name="Google Shape;64447;p26"/>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8" name="Google Shape;64448;p26"/>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49" name="Google Shape;64449;p26"/>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0" name="Google Shape;64450;p26"/>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1" name="Google Shape;64451;p26"/>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2" name="Google Shape;64452;p26"/>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3" name="Google Shape;64453;p26"/>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4" name="Google Shape;64454;p26"/>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5" name="Google Shape;64455;p26"/>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6" name="Google Shape;64456;p26"/>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7" name="Google Shape;64457;p26"/>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8" name="Google Shape;64458;p26"/>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59" name="Google Shape;64459;p26"/>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0" name="Google Shape;64460;p26"/>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1" name="Google Shape;64461;p26"/>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2" name="Google Shape;64462;p26"/>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3" name="Google Shape;64463;p26"/>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4" name="Google Shape;64464;p26"/>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5" name="Google Shape;64465;p26"/>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6" name="Google Shape;64466;p26"/>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7" name="Google Shape;64467;p26"/>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8" name="Google Shape;64468;p26"/>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69" name="Google Shape;64469;p26"/>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0" name="Google Shape;64470;p26"/>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1" name="Google Shape;64471;p26"/>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2" name="Google Shape;64472;p26"/>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3" name="Google Shape;64473;p26"/>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4" name="Google Shape;64474;p26"/>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5" name="Google Shape;64475;p26"/>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6" name="Google Shape;64476;p26"/>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7" name="Google Shape;64477;p26"/>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8" name="Google Shape;64478;p26"/>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79" name="Google Shape;64479;p26"/>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0" name="Google Shape;64480;p26"/>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1" name="Google Shape;64481;p26"/>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2" name="Google Shape;64482;p26"/>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3" name="Google Shape;64483;p26"/>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4" name="Google Shape;64484;p26"/>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5" name="Google Shape;64485;p26"/>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6" name="Google Shape;64486;p26"/>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7" name="Google Shape;64487;p26"/>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8" name="Google Shape;64488;p26"/>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89" name="Google Shape;64489;p26"/>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0" name="Google Shape;64490;p26"/>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1" name="Google Shape;64491;p26"/>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2" name="Google Shape;64492;p26"/>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3" name="Google Shape;64493;p26"/>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4" name="Google Shape;64494;p26"/>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5" name="Google Shape;64495;p26"/>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6" name="Google Shape;64496;p26"/>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7" name="Google Shape;64497;p26"/>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8" name="Google Shape;64498;p26"/>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499" name="Google Shape;64499;p26"/>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0" name="Google Shape;64500;p26"/>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1" name="Google Shape;64501;p26"/>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2" name="Google Shape;64502;p26"/>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3" name="Google Shape;64503;p26"/>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4" name="Google Shape;64504;p26"/>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5" name="Google Shape;64505;p26"/>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6" name="Google Shape;64506;p26"/>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7" name="Google Shape;64507;p26"/>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8" name="Google Shape;64508;p26"/>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09" name="Google Shape;64509;p26"/>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0" name="Google Shape;64510;p26"/>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1" name="Google Shape;64511;p26"/>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2" name="Google Shape;64512;p26"/>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3" name="Google Shape;64513;p26"/>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4" name="Google Shape;64514;p26"/>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5" name="Google Shape;64515;p26"/>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6" name="Google Shape;64516;p26"/>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7" name="Google Shape;64517;p26"/>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8" name="Google Shape;64518;p26"/>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19" name="Google Shape;64519;p26"/>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0" name="Google Shape;64520;p26"/>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1" name="Google Shape;64521;p26"/>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2" name="Google Shape;64522;p26"/>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3" name="Google Shape;64523;p26"/>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4" name="Google Shape;64524;p26"/>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5" name="Google Shape;64525;p26"/>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6" name="Google Shape;64526;p26"/>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7" name="Google Shape;64527;p26"/>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8" name="Google Shape;64528;p26"/>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29" name="Google Shape;64529;p26"/>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0" name="Google Shape;64530;p26"/>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1" name="Google Shape;64531;p26"/>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2" name="Google Shape;64532;p26"/>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3" name="Google Shape;64533;p26"/>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4" name="Google Shape;64534;p26"/>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5" name="Google Shape;64535;p26"/>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6" name="Google Shape;64536;p26"/>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7" name="Google Shape;64537;p26"/>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8" name="Google Shape;64538;p26"/>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39" name="Google Shape;64539;p26"/>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0" name="Google Shape;64540;p26"/>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1" name="Google Shape;64541;p26"/>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2" name="Google Shape;64542;p26"/>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3" name="Google Shape;64543;p26"/>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4" name="Google Shape;64544;p26"/>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5" name="Google Shape;64545;p26"/>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6" name="Google Shape;64546;p26"/>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7" name="Google Shape;64547;p26"/>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8" name="Google Shape;64548;p26"/>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49" name="Google Shape;64549;p26"/>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0" name="Google Shape;64550;p26"/>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1" name="Google Shape;64551;p26"/>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2" name="Google Shape;64552;p26"/>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3" name="Google Shape;64553;p26"/>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4" name="Google Shape;64554;p26"/>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5" name="Google Shape;64555;p26"/>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6" name="Google Shape;64556;p26"/>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7" name="Google Shape;64557;p26"/>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8" name="Google Shape;64558;p26"/>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59" name="Google Shape;64559;p26"/>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0" name="Google Shape;64560;p26"/>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1" name="Google Shape;64561;p26"/>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2" name="Google Shape;64562;p26"/>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3" name="Google Shape;64563;p26"/>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4" name="Google Shape;64564;p26"/>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5" name="Google Shape;64565;p26"/>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6" name="Google Shape;64566;p26"/>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7" name="Google Shape;64567;p26"/>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8" name="Google Shape;64568;p26"/>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69" name="Google Shape;64569;p26"/>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0" name="Google Shape;64570;p26"/>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1" name="Google Shape;64571;p26"/>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2" name="Google Shape;64572;p26"/>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3" name="Google Shape;64573;p26"/>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4" name="Google Shape;64574;p26"/>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5" name="Google Shape;64575;p26"/>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6" name="Google Shape;64576;p26"/>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7" name="Google Shape;64577;p26"/>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8" name="Google Shape;64578;p26"/>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79" name="Google Shape;64579;p26"/>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0" name="Google Shape;64580;p26"/>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1" name="Google Shape;64581;p26"/>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2" name="Google Shape;64582;p26"/>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3" name="Google Shape;64583;p26"/>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4" name="Google Shape;64584;p26"/>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5" name="Google Shape;64585;p26"/>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6" name="Google Shape;64586;p26"/>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7" name="Google Shape;64587;p26"/>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8" name="Google Shape;64588;p26"/>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89" name="Google Shape;64589;p26"/>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0" name="Google Shape;64590;p26"/>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1" name="Google Shape;64591;p26"/>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2" name="Google Shape;64592;p26"/>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3" name="Google Shape;64593;p26"/>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4" name="Google Shape;64594;p26"/>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5" name="Google Shape;64595;p26"/>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6" name="Google Shape;64596;p26"/>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7" name="Google Shape;64597;p26"/>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8" name="Google Shape;64598;p26"/>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599" name="Google Shape;64599;p26"/>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0" name="Google Shape;64600;p26"/>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1" name="Google Shape;64601;p26"/>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2" name="Google Shape;64602;p26"/>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3" name="Google Shape;64603;p26"/>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4" name="Google Shape;64604;p26"/>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5" name="Google Shape;64605;p26"/>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6" name="Google Shape;64606;p26"/>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7" name="Google Shape;64607;p26"/>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8" name="Google Shape;64608;p26"/>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09" name="Google Shape;64609;p26"/>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0" name="Google Shape;64610;p26"/>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1" name="Google Shape;64611;p26"/>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2" name="Google Shape;64612;p26"/>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3" name="Google Shape;64613;p26"/>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4" name="Google Shape;64614;p26"/>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5" name="Google Shape;64615;p26"/>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6" name="Google Shape;64616;p26"/>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7" name="Google Shape;64617;p26"/>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8" name="Google Shape;64618;p26"/>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19" name="Google Shape;64619;p26"/>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0" name="Google Shape;64620;p26"/>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1" name="Google Shape;64621;p26"/>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2" name="Google Shape;64622;p26"/>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3" name="Google Shape;64623;p26"/>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4" name="Google Shape;64624;p26"/>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5" name="Google Shape;64625;p26"/>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6" name="Google Shape;64626;p26"/>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7" name="Google Shape;64627;p26"/>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8" name="Google Shape;64628;p26"/>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29" name="Google Shape;64629;p26"/>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0" name="Google Shape;64630;p26"/>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1" name="Google Shape;64631;p26"/>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2" name="Google Shape;64632;p26"/>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3" name="Google Shape;64633;p26"/>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4" name="Google Shape;64634;p26"/>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5" name="Google Shape;64635;p26"/>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6" name="Google Shape;64636;p26"/>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7" name="Google Shape;64637;p26"/>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8" name="Google Shape;64638;p26"/>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39" name="Google Shape;64639;p26"/>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0" name="Google Shape;64640;p26"/>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1" name="Google Shape;64641;p26"/>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2" name="Google Shape;64642;p26"/>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3" name="Google Shape;64643;p26"/>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4" name="Google Shape;64644;p26"/>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5" name="Google Shape;64645;p26"/>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6" name="Google Shape;64646;p26"/>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7" name="Google Shape;64647;p26"/>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8" name="Google Shape;64648;p26"/>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49" name="Google Shape;64649;p26"/>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0" name="Google Shape;64650;p26"/>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1" name="Google Shape;64651;p26"/>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2" name="Google Shape;64652;p26"/>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3" name="Google Shape;64653;p26"/>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4" name="Google Shape;64654;p26"/>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5" name="Google Shape;64655;p26"/>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6" name="Google Shape;64656;p26"/>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7" name="Google Shape;64657;p26"/>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8" name="Google Shape;64658;p26"/>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59" name="Google Shape;64659;p26"/>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0" name="Google Shape;64660;p26"/>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1" name="Google Shape;64661;p26"/>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2" name="Google Shape;64662;p26"/>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3" name="Google Shape;64663;p26"/>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4" name="Google Shape;64664;p26"/>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5" name="Google Shape;64665;p26"/>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6" name="Google Shape;64666;p26"/>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7" name="Google Shape;64667;p26"/>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8" name="Google Shape;64668;p26"/>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69" name="Google Shape;64669;p26"/>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0" name="Google Shape;64670;p26"/>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1" name="Google Shape;64671;p26"/>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2" name="Google Shape;64672;p26"/>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3" name="Google Shape;64673;p26"/>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4" name="Google Shape;64674;p26"/>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5" name="Google Shape;64675;p26"/>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6" name="Google Shape;64676;p26"/>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7" name="Google Shape;64677;p26"/>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8" name="Google Shape;64678;p26"/>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79" name="Google Shape;64679;p26"/>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0" name="Google Shape;64680;p26"/>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1" name="Google Shape;64681;p26"/>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396123162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Background 3">
  <p:cSld name="Background 3">
    <p:bg>
      <p:bgPr>
        <a:solidFill>
          <a:schemeClr val="accent5"/>
        </a:solidFill>
        <a:effectLst/>
      </p:bgPr>
    </p:bg>
    <p:spTree>
      <p:nvGrpSpPr>
        <p:cNvPr id="1" name="Shape 64682"/>
        <p:cNvGrpSpPr/>
        <p:nvPr/>
      </p:nvGrpSpPr>
      <p:grpSpPr>
        <a:xfrm>
          <a:off x="0" y="0"/>
          <a:ext cx="0" cy="0"/>
          <a:chOff x="0" y="0"/>
          <a:chExt cx="0" cy="0"/>
        </a:xfrm>
      </p:grpSpPr>
      <p:grpSp>
        <p:nvGrpSpPr>
          <p:cNvPr id="64683" name="Google Shape;64683;p27"/>
          <p:cNvGrpSpPr/>
          <p:nvPr/>
        </p:nvGrpSpPr>
        <p:grpSpPr>
          <a:xfrm>
            <a:off x="0" y="0"/>
            <a:ext cx="12192000" cy="6858000"/>
            <a:chOff x="0" y="0"/>
            <a:chExt cx="9144000" cy="5143500"/>
          </a:xfrm>
        </p:grpSpPr>
        <p:sp>
          <p:nvSpPr>
            <p:cNvPr id="64684" name="Google Shape;64684;p27"/>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5" name="Google Shape;64685;p27"/>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6" name="Google Shape;64686;p27"/>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7" name="Google Shape;64687;p27"/>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8" name="Google Shape;64688;p27"/>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89" name="Google Shape;64689;p27"/>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0" name="Google Shape;64690;p27"/>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1" name="Google Shape;64691;p27"/>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2" name="Google Shape;64692;p27"/>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3" name="Google Shape;64693;p27"/>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4" name="Google Shape;64694;p27"/>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5" name="Google Shape;64695;p27"/>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6" name="Google Shape;64696;p27"/>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7" name="Google Shape;64697;p27"/>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8" name="Google Shape;64698;p27"/>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699" name="Google Shape;64699;p27"/>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0" name="Google Shape;64700;p27"/>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1" name="Google Shape;64701;p27"/>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2" name="Google Shape;64702;p27"/>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3" name="Google Shape;64703;p27"/>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4" name="Google Shape;64704;p27"/>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5" name="Google Shape;64705;p27"/>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6" name="Google Shape;64706;p27"/>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7" name="Google Shape;64707;p27"/>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8" name="Google Shape;64708;p27"/>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09" name="Google Shape;64709;p27"/>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0" name="Google Shape;64710;p27"/>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1" name="Google Shape;64711;p27"/>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2" name="Google Shape;64712;p27"/>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3" name="Google Shape;64713;p27"/>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4" name="Google Shape;64714;p27"/>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5" name="Google Shape;64715;p27"/>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6" name="Google Shape;64716;p27"/>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7" name="Google Shape;64717;p27"/>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8" name="Google Shape;64718;p27"/>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19" name="Google Shape;64719;p27"/>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0" name="Google Shape;64720;p27"/>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1" name="Google Shape;64721;p27"/>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2" name="Google Shape;64722;p27"/>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3" name="Google Shape;64723;p27"/>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4" name="Google Shape;64724;p27"/>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5" name="Google Shape;64725;p27"/>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6" name="Google Shape;64726;p27"/>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7" name="Google Shape;64727;p27"/>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8" name="Google Shape;64728;p27"/>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29" name="Google Shape;64729;p27"/>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0" name="Google Shape;64730;p27"/>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1" name="Google Shape;64731;p27"/>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2" name="Google Shape;64732;p27"/>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3" name="Google Shape;64733;p27"/>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4" name="Google Shape;64734;p27"/>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5" name="Google Shape;64735;p27"/>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6" name="Google Shape;64736;p27"/>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7" name="Google Shape;64737;p27"/>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8" name="Google Shape;64738;p27"/>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39" name="Google Shape;64739;p27"/>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0" name="Google Shape;64740;p27"/>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1" name="Google Shape;64741;p27"/>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2" name="Google Shape;64742;p27"/>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3" name="Google Shape;64743;p27"/>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4" name="Google Shape;64744;p27"/>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5" name="Google Shape;64745;p27"/>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6" name="Google Shape;64746;p27"/>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7" name="Google Shape;64747;p27"/>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8" name="Google Shape;64748;p27"/>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49" name="Google Shape;64749;p27"/>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0" name="Google Shape;64750;p27"/>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1" name="Google Shape;64751;p27"/>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2" name="Google Shape;64752;p27"/>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3" name="Google Shape;64753;p27"/>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4" name="Google Shape;64754;p27"/>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5" name="Google Shape;64755;p27"/>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6" name="Google Shape;64756;p27"/>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7" name="Google Shape;64757;p27"/>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8" name="Google Shape;64758;p27"/>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59" name="Google Shape;64759;p27"/>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0" name="Google Shape;64760;p27"/>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1" name="Google Shape;64761;p27"/>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2" name="Google Shape;64762;p27"/>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3" name="Google Shape;64763;p27"/>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4" name="Google Shape;64764;p27"/>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5" name="Google Shape;64765;p27"/>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6" name="Google Shape;64766;p27"/>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7" name="Google Shape;64767;p27"/>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8" name="Google Shape;64768;p27"/>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69" name="Google Shape;64769;p27"/>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0" name="Google Shape;64770;p27"/>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1" name="Google Shape;64771;p27"/>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2" name="Google Shape;64772;p27"/>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3" name="Google Shape;64773;p27"/>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4" name="Google Shape;64774;p27"/>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5" name="Google Shape;64775;p27"/>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6" name="Google Shape;64776;p27"/>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7" name="Google Shape;64777;p27"/>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8" name="Google Shape;64778;p27"/>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79" name="Google Shape;64779;p27"/>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0" name="Google Shape;64780;p27"/>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1" name="Google Shape;64781;p27"/>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2" name="Google Shape;64782;p27"/>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3" name="Google Shape;64783;p27"/>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4" name="Google Shape;64784;p27"/>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5" name="Google Shape;64785;p27"/>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6" name="Google Shape;64786;p27"/>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7" name="Google Shape;64787;p27"/>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8" name="Google Shape;64788;p27"/>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89" name="Google Shape;64789;p27"/>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0" name="Google Shape;64790;p27"/>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1" name="Google Shape;64791;p27"/>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2" name="Google Shape;64792;p27"/>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3" name="Google Shape;64793;p27"/>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4" name="Google Shape;64794;p27"/>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5" name="Google Shape;64795;p27"/>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6" name="Google Shape;64796;p27"/>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7" name="Google Shape;64797;p27"/>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8" name="Google Shape;64798;p27"/>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799" name="Google Shape;64799;p27"/>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0" name="Google Shape;64800;p27"/>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1" name="Google Shape;64801;p27"/>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2" name="Google Shape;64802;p27"/>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3" name="Google Shape;64803;p27"/>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4" name="Google Shape;64804;p27"/>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5" name="Google Shape;64805;p27"/>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6" name="Google Shape;64806;p27"/>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7" name="Google Shape;64807;p27"/>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8" name="Google Shape;64808;p27"/>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09" name="Google Shape;64809;p27"/>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0" name="Google Shape;64810;p27"/>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1" name="Google Shape;64811;p27"/>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2" name="Google Shape;64812;p27"/>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3" name="Google Shape;64813;p27"/>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4" name="Google Shape;64814;p27"/>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5" name="Google Shape;64815;p27"/>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6" name="Google Shape;64816;p27"/>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7" name="Google Shape;64817;p27"/>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8" name="Google Shape;64818;p27"/>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19" name="Google Shape;64819;p27"/>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0" name="Google Shape;64820;p27"/>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1" name="Google Shape;64821;p27"/>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2" name="Google Shape;64822;p27"/>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3" name="Google Shape;64823;p27"/>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4" name="Google Shape;64824;p27"/>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5" name="Google Shape;64825;p27"/>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6" name="Google Shape;64826;p27"/>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7" name="Google Shape;64827;p27"/>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8" name="Google Shape;64828;p27"/>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29" name="Google Shape;64829;p27"/>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0" name="Google Shape;64830;p27"/>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1" name="Google Shape;64831;p27"/>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2" name="Google Shape;64832;p27"/>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3" name="Google Shape;64833;p27"/>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4" name="Google Shape;64834;p27"/>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5" name="Google Shape;64835;p27"/>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6" name="Google Shape;64836;p27"/>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7" name="Google Shape;64837;p27"/>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8" name="Google Shape;64838;p27"/>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39" name="Google Shape;64839;p27"/>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0" name="Google Shape;64840;p27"/>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1" name="Google Shape;64841;p27"/>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2" name="Google Shape;64842;p27"/>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3" name="Google Shape;64843;p27"/>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4" name="Google Shape;64844;p27"/>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5" name="Google Shape;64845;p27"/>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6" name="Google Shape;64846;p27"/>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7" name="Google Shape;64847;p27"/>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8" name="Google Shape;64848;p27"/>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49" name="Google Shape;64849;p27"/>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0" name="Google Shape;64850;p27"/>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1" name="Google Shape;64851;p27"/>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2" name="Google Shape;64852;p27"/>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3" name="Google Shape;64853;p27"/>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4" name="Google Shape;64854;p27"/>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5" name="Google Shape;64855;p27"/>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6" name="Google Shape;64856;p27"/>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7" name="Google Shape;64857;p27"/>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8" name="Google Shape;64858;p27"/>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59" name="Google Shape;64859;p27"/>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0" name="Google Shape;64860;p27"/>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1" name="Google Shape;64861;p27"/>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2" name="Google Shape;64862;p27"/>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3" name="Google Shape;64863;p27"/>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4" name="Google Shape;64864;p27"/>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5" name="Google Shape;64865;p27"/>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6" name="Google Shape;64866;p27"/>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7" name="Google Shape;64867;p27"/>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8" name="Google Shape;64868;p27"/>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69" name="Google Shape;64869;p27"/>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0" name="Google Shape;64870;p27"/>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1" name="Google Shape;64871;p27"/>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2" name="Google Shape;64872;p27"/>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3" name="Google Shape;64873;p27"/>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4" name="Google Shape;64874;p27"/>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5" name="Google Shape;64875;p27"/>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6" name="Google Shape;64876;p27"/>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7" name="Google Shape;64877;p27"/>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8" name="Google Shape;64878;p27"/>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79" name="Google Shape;64879;p27"/>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0" name="Google Shape;64880;p27"/>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1" name="Google Shape;64881;p27"/>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2" name="Google Shape;64882;p27"/>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3" name="Google Shape;64883;p27"/>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4" name="Google Shape;64884;p27"/>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5" name="Google Shape;64885;p27"/>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6" name="Google Shape;64886;p27"/>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7" name="Google Shape;64887;p27"/>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8" name="Google Shape;64888;p27"/>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89" name="Google Shape;64889;p27"/>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0" name="Google Shape;64890;p27"/>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1" name="Google Shape;64891;p27"/>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2" name="Google Shape;64892;p27"/>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3" name="Google Shape;64893;p27"/>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4" name="Google Shape;64894;p27"/>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5" name="Google Shape;64895;p27"/>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6" name="Google Shape;64896;p27"/>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7" name="Google Shape;64897;p27"/>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8" name="Google Shape;64898;p27"/>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899" name="Google Shape;64899;p27"/>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0" name="Google Shape;64900;p27"/>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1" name="Google Shape;64901;p27"/>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2" name="Google Shape;64902;p27"/>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3" name="Google Shape;64903;p27"/>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4" name="Google Shape;64904;p27"/>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5" name="Google Shape;64905;p27"/>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6" name="Google Shape;64906;p27"/>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7" name="Google Shape;64907;p27"/>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8" name="Google Shape;64908;p27"/>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09" name="Google Shape;64909;p27"/>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0" name="Google Shape;64910;p27"/>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1" name="Google Shape;64911;p27"/>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2" name="Google Shape;64912;p27"/>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3" name="Google Shape;64913;p27"/>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4" name="Google Shape;64914;p27"/>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5" name="Google Shape;64915;p27"/>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6" name="Google Shape;64916;p27"/>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7" name="Google Shape;64917;p27"/>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8" name="Google Shape;64918;p27"/>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19" name="Google Shape;64919;p27"/>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0" name="Google Shape;64920;p27"/>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1" name="Google Shape;64921;p27"/>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2" name="Google Shape;64922;p27"/>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3" name="Google Shape;64923;p27"/>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4" name="Google Shape;64924;p27"/>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5" name="Google Shape;64925;p27"/>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6" name="Google Shape;64926;p27"/>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7" name="Google Shape;64927;p27"/>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8" name="Google Shape;64928;p27"/>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29" name="Google Shape;64929;p27"/>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0" name="Google Shape;64930;p27"/>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1" name="Google Shape;64931;p27"/>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2" name="Google Shape;64932;p27"/>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3" name="Google Shape;64933;p27"/>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4" name="Google Shape;64934;p27"/>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5" name="Google Shape;64935;p27"/>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6" name="Google Shape;64936;p27"/>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7" name="Google Shape;64937;p27"/>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8" name="Google Shape;64938;p27"/>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39" name="Google Shape;64939;p27"/>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0" name="Google Shape;64940;p27"/>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1" name="Google Shape;64941;p27"/>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2" name="Google Shape;64942;p27"/>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3" name="Google Shape;64943;p27"/>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4" name="Google Shape;64944;p27"/>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5" name="Google Shape;64945;p27"/>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6" name="Google Shape;64946;p27"/>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7" name="Google Shape;64947;p27"/>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8" name="Google Shape;64948;p27"/>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49" name="Google Shape;64949;p27"/>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0" name="Google Shape;64950;p27"/>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1" name="Google Shape;64951;p27"/>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2" name="Google Shape;64952;p27"/>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3" name="Google Shape;64953;p27"/>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4" name="Google Shape;64954;p27"/>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5" name="Google Shape;64955;p27"/>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6" name="Google Shape;64956;p27"/>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7" name="Google Shape;64957;p27"/>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8" name="Google Shape;64958;p27"/>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59" name="Google Shape;64959;p27"/>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0" name="Google Shape;64960;p27"/>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1" name="Google Shape;64961;p27"/>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2" name="Google Shape;64962;p27"/>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3" name="Google Shape;64963;p27"/>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4" name="Google Shape;64964;p27"/>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5" name="Google Shape;64965;p27"/>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6" name="Google Shape;64966;p27"/>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7" name="Google Shape;64967;p27"/>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8" name="Google Shape;64968;p27"/>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69" name="Google Shape;64969;p27"/>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0" name="Google Shape;64970;p27"/>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1" name="Google Shape;64971;p27"/>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2" name="Google Shape;64972;p27"/>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3" name="Google Shape;64973;p27"/>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4" name="Google Shape;64974;p27"/>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5" name="Google Shape;64975;p27"/>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6" name="Google Shape;64976;p27"/>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7" name="Google Shape;64977;p27"/>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8" name="Google Shape;64978;p27"/>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79" name="Google Shape;64979;p27"/>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0" name="Google Shape;64980;p27"/>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1" name="Google Shape;64981;p27"/>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2" name="Google Shape;64982;p27"/>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3" name="Google Shape;64983;p27"/>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4" name="Google Shape;64984;p27"/>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5" name="Google Shape;64985;p27"/>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6" name="Google Shape;64986;p27"/>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7" name="Google Shape;64987;p27"/>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8" name="Google Shape;64988;p27"/>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89" name="Google Shape;64989;p27"/>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0" name="Google Shape;64990;p27"/>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1" name="Google Shape;64991;p27"/>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2" name="Google Shape;64992;p27"/>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3" name="Google Shape;64993;p27"/>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4" name="Google Shape;64994;p27"/>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5" name="Google Shape;64995;p27"/>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6" name="Google Shape;64996;p27"/>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7" name="Google Shape;64997;p27"/>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8" name="Google Shape;64998;p27"/>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4999" name="Google Shape;64999;p27"/>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0" name="Google Shape;65000;p27"/>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1" name="Google Shape;65001;p27"/>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2" name="Google Shape;65002;p27"/>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3" name="Google Shape;65003;p27"/>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4" name="Google Shape;65004;p27"/>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5" name="Google Shape;65005;p27"/>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6" name="Google Shape;65006;p27"/>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7" name="Google Shape;65007;p27"/>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8" name="Google Shape;65008;p27"/>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09" name="Google Shape;65009;p27"/>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0" name="Google Shape;65010;p27"/>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1" name="Google Shape;65011;p27"/>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2" name="Google Shape;65012;p27"/>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3" name="Google Shape;65013;p27"/>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4" name="Google Shape;65014;p27"/>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5" name="Google Shape;65015;p27"/>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6" name="Google Shape;65016;p27"/>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7" name="Google Shape;65017;p27"/>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8" name="Google Shape;65018;p27"/>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19" name="Google Shape;65019;p27"/>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0" name="Google Shape;65020;p27"/>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1" name="Google Shape;65021;p27"/>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2" name="Google Shape;65022;p27"/>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3" name="Google Shape;65023;p27"/>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4" name="Google Shape;65024;p27"/>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5" name="Google Shape;65025;p27"/>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6" name="Google Shape;65026;p27"/>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7" name="Google Shape;65027;p27"/>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8" name="Google Shape;65028;p27"/>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29" name="Google Shape;65029;p27"/>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0" name="Google Shape;65030;p27"/>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1" name="Google Shape;65031;p27"/>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2" name="Google Shape;65032;p27"/>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3" name="Google Shape;65033;p27"/>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4" name="Google Shape;65034;p27"/>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5" name="Google Shape;65035;p27"/>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6" name="Google Shape;65036;p27"/>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7" name="Google Shape;65037;p27"/>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8" name="Google Shape;65038;p27"/>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39" name="Google Shape;65039;p27"/>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0" name="Google Shape;65040;p27"/>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1" name="Google Shape;65041;p27"/>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2" name="Google Shape;65042;p27"/>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3" name="Google Shape;65043;p27"/>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4" name="Google Shape;65044;p27"/>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5" name="Google Shape;65045;p27"/>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6" name="Google Shape;65046;p27"/>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7" name="Google Shape;65047;p27"/>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8" name="Google Shape;65048;p27"/>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49" name="Google Shape;65049;p27"/>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0" name="Google Shape;65050;p27"/>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1" name="Google Shape;65051;p27"/>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2" name="Google Shape;65052;p27"/>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3" name="Google Shape;65053;p27"/>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4" name="Google Shape;65054;p27"/>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5" name="Google Shape;65055;p27"/>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6" name="Google Shape;65056;p27"/>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7" name="Google Shape;65057;p27"/>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8" name="Google Shape;65058;p27"/>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59" name="Google Shape;65059;p27"/>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0" name="Google Shape;65060;p27"/>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1" name="Google Shape;65061;p27"/>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2" name="Google Shape;65062;p27"/>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3" name="Google Shape;65063;p27"/>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4" name="Google Shape;65064;p27"/>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5" name="Google Shape;65065;p27"/>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6" name="Google Shape;65066;p27"/>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7" name="Google Shape;65067;p27"/>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8" name="Google Shape;65068;p27"/>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69" name="Google Shape;65069;p27"/>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0" name="Google Shape;65070;p27"/>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1" name="Google Shape;65071;p27"/>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2" name="Google Shape;65072;p27"/>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3" name="Google Shape;65073;p27"/>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4" name="Google Shape;65074;p27"/>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5" name="Google Shape;65075;p27"/>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6" name="Google Shape;65076;p27"/>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7" name="Google Shape;65077;p27"/>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8" name="Google Shape;65078;p27"/>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79" name="Google Shape;65079;p27"/>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0" name="Google Shape;65080;p27"/>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1" name="Google Shape;65081;p27"/>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2" name="Google Shape;65082;p27"/>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3" name="Google Shape;65083;p27"/>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4" name="Google Shape;65084;p27"/>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5" name="Google Shape;65085;p27"/>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6" name="Google Shape;65086;p27"/>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7" name="Google Shape;65087;p27"/>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8" name="Google Shape;65088;p27"/>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89" name="Google Shape;65089;p27"/>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0" name="Google Shape;65090;p27"/>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1" name="Google Shape;65091;p27"/>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2" name="Google Shape;65092;p27"/>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3" name="Google Shape;65093;p27"/>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4" name="Google Shape;65094;p27"/>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5" name="Google Shape;65095;p27"/>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6" name="Google Shape;65096;p27"/>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7" name="Google Shape;65097;p27"/>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8" name="Google Shape;65098;p27"/>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099" name="Google Shape;65099;p27"/>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0" name="Google Shape;65100;p27"/>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1" name="Google Shape;65101;p27"/>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2" name="Google Shape;65102;p27"/>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3" name="Google Shape;65103;p27"/>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4" name="Google Shape;65104;p27"/>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5" name="Google Shape;65105;p27"/>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6" name="Google Shape;65106;p27"/>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7" name="Google Shape;65107;p27"/>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8" name="Google Shape;65108;p27"/>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09" name="Google Shape;65109;p27"/>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0" name="Google Shape;65110;p27"/>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1" name="Google Shape;65111;p27"/>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2" name="Google Shape;65112;p27"/>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3" name="Google Shape;65113;p27"/>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4" name="Google Shape;65114;p27"/>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5" name="Google Shape;65115;p27"/>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6" name="Google Shape;65116;p27"/>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7" name="Google Shape;65117;p27"/>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8" name="Google Shape;65118;p27"/>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19" name="Google Shape;65119;p27"/>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0" name="Google Shape;65120;p27"/>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1" name="Google Shape;65121;p27"/>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2" name="Google Shape;65122;p27"/>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3" name="Google Shape;65123;p27"/>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4" name="Google Shape;65124;p27"/>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5" name="Google Shape;65125;p27"/>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6" name="Google Shape;65126;p27"/>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7" name="Google Shape;65127;p27"/>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8" name="Google Shape;65128;p27"/>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29" name="Google Shape;65129;p27"/>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0" name="Google Shape;65130;p27"/>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1" name="Google Shape;65131;p27"/>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2" name="Google Shape;65132;p27"/>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3" name="Google Shape;65133;p27"/>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4" name="Google Shape;65134;p27"/>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5" name="Google Shape;65135;p27"/>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6" name="Google Shape;65136;p27"/>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7" name="Google Shape;65137;p27"/>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8" name="Google Shape;65138;p27"/>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39" name="Google Shape;65139;p27"/>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0" name="Google Shape;65140;p27"/>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1" name="Google Shape;65141;p27"/>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2" name="Google Shape;65142;p27"/>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3" name="Google Shape;65143;p27"/>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4" name="Google Shape;65144;p27"/>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5" name="Google Shape;65145;p27"/>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6" name="Google Shape;65146;p27"/>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7" name="Google Shape;65147;p27"/>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8" name="Google Shape;65148;p27"/>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49" name="Google Shape;65149;p27"/>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0" name="Google Shape;65150;p27"/>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1" name="Google Shape;65151;p27"/>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2" name="Google Shape;65152;p27"/>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3" name="Google Shape;65153;p27"/>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4" name="Google Shape;65154;p27"/>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5" name="Google Shape;65155;p27"/>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6" name="Google Shape;65156;p27"/>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7" name="Google Shape;65157;p27"/>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8" name="Google Shape;65158;p27"/>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59" name="Google Shape;65159;p27"/>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0" name="Google Shape;65160;p27"/>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1" name="Google Shape;65161;p27"/>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2" name="Google Shape;65162;p27"/>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3" name="Google Shape;65163;p27"/>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4" name="Google Shape;65164;p27"/>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5" name="Google Shape;65165;p27"/>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6" name="Google Shape;65166;p27"/>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7" name="Google Shape;65167;p27"/>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8" name="Google Shape;65168;p27"/>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69" name="Google Shape;65169;p27"/>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0" name="Google Shape;65170;p27"/>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1" name="Google Shape;65171;p27"/>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2" name="Google Shape;65172;p27"/>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3" name="Google Shape;65173;p27"/>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4" name="Google Shape;65174;p27"/>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5" name="Google Shape;65175;p27"/>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6" name="Google Shape;65176;p27"/>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7" name="Google Shape;65177;p27"/>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8" name="Google Shape;65178;p27"/>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79" name="Google Shape;65179;p27"/>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0" name="Google Shape;65180;p27"/>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1" name="Google Shape;65181;p27"/>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2" name="Google Shape;65182;p27"/>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3" name="Google Shape;65183;p27"/>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4" name="Google Shape;65184;p27"/>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5" name="Google Shape;65185;p27"/>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6" name="Google Shape;65186;p27"/>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7" name="Google Shape;65187;p27"/>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8" name="Google Shape;65188;p27"/>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89" name="Google Shape;65189;p27"/>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0" name="Google Shape;65190;p27"/>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1" name="Google Shape;65191;p27"/>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2" name="Google Shape;65192;p27"/>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3" name="Google Shape;65193;p27"/>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4" name="Google Shape;65194;p27"/>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5" name="Google Shape;65195;p27"/>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6" name="Google Shape;65196;p27"/>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7" name="Google Shape;65197;p27"/>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8" name="Google Shape;65198;p27"/>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199" name="Google Shape;65199;p27"/>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0" name="Google Shape;65200;p27"/>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1" name="Google Shape;65201;p27"/>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2" name="Google Shape;65202;p27"/>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3" name="Google Shape;65203;p27"/>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4" name="Google Shape;65204;p27"/>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5" name="Google Shape;65205;p27"/>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6" name="Google Shape;65206;p27"/>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7" name="Google Shape;65207;p27"/>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8" name="Google Shape;65208;p27"/>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09" name="Google Shape;65209;p27"/>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0" name="Google Shape;65210;p27"/>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1" name="Google Shape;65211;p27"/>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2" name="Google Shape;65212;p27"/>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3" name="Google Shape;65213;p27"/>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4" name="Google Shape;65214;p27"/>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5" name="Google Shape;65215;p27"/>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6" name="Google Shape;65216;p27"/>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7" name="Google Shape;65217;p27"/>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8" name="Google Shape;65218;p27"/>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19" name="Google Shape;65219;p27"/>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0" name="Google Shape;65220;p27"/>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1" name="Google Shape;65221;p27"/>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2" name="Google Shape;65222;p27"/>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3" name="Google Shape;65223;p27"/>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4" name="Google Shape;65224;p27"/>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5" name="Google Shape;65225;p27"/>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6" name="Google Shape;65226;p27"/>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7" name="Google Shape;65227;p27"/>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8" name="Google Shape;65228;p27"/>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29" name="Google Shape;65229;p27"/>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0" name="Google Shape;65230;p27"/>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1" name="Google Shape;65231;p27"/>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2" name="Google Shape;65232;p27"/>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3" name="Google Shape;65233;p27"/>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4" name="Google Shape;65234;p27"/>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5" name="Google Shape;65235;p27"/>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6" name="Google Shape;65236;p27"/>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7" name="Google Shape;65237;p27"/>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8" name="Google Shape;65238;p27"/>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39" name="Google Shape;65239;p27"/>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0" name="Google Shape;65240;p27"/>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1" name="Google Shape;65241;p27"/>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2" name="Google Shape;65242;p27"/>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3" name="Google Shape;65243;p27"/>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4" name="Google Shape;65244;p27"/>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5" name="Google Shape;65245;p27"/>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6" name="Google Shape;65246;p27"/>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7" name="Google Shape;65247;p27"/>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8" name="Google Shape;65248;p27"/>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49" name="Google Shape;65249;p27"/>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0" name="Google Shape;65250;p27"/>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1" name="Google Shape;65251;p27"/>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2" name="Google Shape;65252;p27"/>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3" name="Google Shape;65253;p27"/>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4" name="Google Shape;65254;p27"/>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5" name="Google Shape;65255;p27"/>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6" name="Google Shape;65256;p27"/>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7" name="Google Shape;65257;p27"/>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8" name="Google Shape;65258;p27"/>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59" name="Google Shape;65259;p27"/>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0" name="Google Shape;65260;p27"/>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1" name="Google Shape;65261;p27"/>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2" name="Google Shape;65262;p27"/>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3" name="Google Shape;65263;p27"/>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4" name="Google Shape;65264;p27"/>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5" name="Google Shape;65265;p27"/>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6" name="Google Shape;65266;p27"/>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7" name="Google Shape;65267;p27"/>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8" name="Google Shape;65268;p27"/>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69" name="Google Shape;65269;p27"/>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0" name="Google Shape;65270;p27"/>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1" name="Google Shape;65271;p27"/>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2" name="Google Shape;65272;p27"/>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3" name="Google Shape;65273;p27"/>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4" name="Google Shape;65274;p27"/>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5" name="Google Shape;65275;p27"/>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6" name="Google Shape;65276;p27"/>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7" name="Google Shape;65277;p27"/>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8" name="Google Shape;65278;p27"/>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79" name="Google Shape;65279;p27"/>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0" name="Google Shape;65280;p27"/>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1" name="Google Shape;65281;p27"/>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2" name="Google Shape;65282;p27"/>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3" name="Google Shape;65283;p27"/>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4" name="Google Shape;65284;p27"/>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5" name="Google Shape;65285;p27"/>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6" name="Google Shape;65286;p27"/>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7" name="Google Shape;65287;p27"/>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8" name="Google Shape;65288;p27"/>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89" name="Google Shape;65289;p27"/>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0" name="Google Shape;65290;p27"/>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1" name="Google Shape;65291;p27"/>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2" name="Google Shape;65292;p27"/>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3" name="Google Shape;65293;p27"/>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4" name="Google Shape;65294;p27"/>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5" name="Google Shape;65295;p27"/>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6" name="Google Shape;65296;p27"/>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7" name="Google Shape;65297;p27"/>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8" name="Google Shape;65298;p27"/>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299" name="Google Shape;65299;p27"/>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0" name="Google Shape;65300;p27"/>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1" name="Google Shape;65301;p27"/>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2" name="Google Shape;65302;p27"/>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3" name="Google Shape;65303;p27"/>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4" name="Google Shape;65304;p27"/>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5" name="Google Shape;65305;p27"/>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6" name="Google Shape;65306;p27"/>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7" name="Google Shape;65307;p27"/>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8" name="Google Shape;65308;p27"/>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09" name="Google Shape;65309;p27"/>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0" name="Google Shape;65310;p27"/>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1" name="Google Shape;65311;p27"/>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2" name="Google Shape;65312;p27"/>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3" name="Google Shape;65313;p27"/>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4" name="Google Shape;65314;p27"/>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5" name="Google Shape;65315;p27"/>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6" name="Google Shape;65316;p27"/>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7" name="Google Shape;65317;p27"/>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8" name="Google Shape;65318;p27"/>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19" name="Google Shape;65319;p27"/>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0" name="Google Shape;65320;p27"/>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1" name="Google Shape;65321;p27"/>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2" name="Google Shape;65322;p27"/>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3" name="Google Shape;65323;p27"/>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4" name="Google Shape;65324;p27"/>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5" name="Google Shape;65325;p27"/>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6" name="Google Shape;65326;p27"/>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7" name="Google Shape;65327;p27"/>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8" name="Google Shape;65328;p27"/>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29" name="Google Shape;65329;p27"/>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0" name="Google Shape;65330;p27"/>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1" name="Google Shape;65331;p27"/>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2" name="Google Shape;65332;p27"/>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3" name="Google Shape;65333;p27"/>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4" name="Google Shape;65334;p27"/>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5" name="Google Shape;65335;p27"/>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6" name="Google Shape;65336;p27"/>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7" name="Google Shape;65337;p27"/>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8" name="Google Shape;65338;p27"/>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39" name="Google Shape;65339;p27"/>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0" name="Google Shape;65340;p27"/>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1" name="Google Shape;65341;p27"/>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2" name="Google Shape;65342;p27"/>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3" name="Google Shape;65343;p27"/>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4" name="Google Shape;65344;p27"/>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5" name="Google Shape;65345;p27"/>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6" name="Google Shape;65346;p27"/>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7" name="Google Shape;65347;p27"/>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8" name="Google Shape;65348;p27"/>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49" name="Google Shape;65349;p27"/>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0" name="Google Shape;65350;p27"/>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1" name="Google Shape;65351;p27"/>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2" name="Google Shape;65352;p27"/>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3" name="Google Shape;65353;p27"/>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4" name="Google Shape;65354;p27"/>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5" name="Google Shape;65355;p27"/>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6" name="Google Shape;65356;p27"/>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7" name="Google Shape;65357;p27"/>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8" name="Google Shape;65358;p27"/>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59" name="Google Shape;65359;p27"/>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0" name="Google Shape;65360;p27"/>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1" name="Google Shape;65361;p27"/>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2" name="Google Shape;65362;p27"/>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3" name="Google Shape;65363;p27"/>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4" name="Google Shape;65364;p27"/>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5" name="Google Shape;65365;p27"/>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6" name="Google Shape;65366;p27"/>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7" name="Google Shape;65367;p27"/>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8" name="Google Shape;65368;p27"/>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69" name="Google Shape;65369;p27"/>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0" name="Google Shape;65370;p27"/>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1" name="Google Shape;65371;p27"/>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2" name="Google Shape;65372;p27"/>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3" name="Google Shape;65373;p27"/>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4" name="Google Shape;65374;p27"/>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5" name="Google Shape;65375;p27"/>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6" name="Google Shape;65376;p27"/>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7" name="Google Shape;65377;p27"/>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8" name="Google Shape;65378;p27"/>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79" name="Google Shape;65379;p27"/>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0" name="Google Shape;65380;p27"/>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1" name="Google Shape;65381;p27"/>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2" name="Google Shape;65382;p27"/>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3" name="Google Shape;65383;p27"/>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4" name="Google Shape;65384;p27"/>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5" name="Google Shape;65385;p27"/>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6" name="Google Shape;65386;p27"/>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7" name="Google Shape;65387;p27"/>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8" name="Google Shape;65388;p27"/>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89" name="Google Shape;65389;p27"/>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0" name="Google Shape;65390;p27"/>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1" name="Google Shape;65391;p27"/>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2" name="Google Shape;65392;p27"/>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3" name="Google Shape;65393;p27"/>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4" name="Google Shape;65394;p27"/>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5" name="Google Shape;65395;p27"/>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6" name="Google Shape;65396;p27"/>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7" name="Google Shape;65397;p27"/>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8" name="Google Shape;65398;p27"/>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399" name="Google Shape;65399;p27"/>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0" name="Google Shape;65400;p27"/>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1" name="Google Shape;65401;p27"/>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2" name="Google Shape;65402;p27"/>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3" name="Google Shape;65403;p27"/>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4" name="Google Shape;65404;p27"/>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5" name="Google Shape;65405;p27"/>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6" name="Google Shape;65406;p27"/>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7" name="Google Shape;65407;p27"/>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8" name="Google Shape;65408;p27"/>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09" name="Google Shape;65409;p27"/>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0" name="Google Shape;65410;p27"/>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1" name="Google Shape;65411;p27"/>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2" name="Google Shape;65412;p27"/>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3" name="Google Shape;65413;p27"/>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4" name="Google Shape;65414;p27"/>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5" name="Google Shape;65415;p27"/>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6" name="Google Shape;65416;p27"/>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7" name="Google Shape;65417;p27"/>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8" name="Google Shape;65418;p27"/>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19" name="Google Shape;65419;p27"/>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0" name="Google Shape;65420;p27"/>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1" name="Google Shape;65421;p27"/>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2" name="Google Shape;65422;p27"/>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3" name="Google Shape;65423;p27"/>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4" name="Google Shape;65424;p27"/>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5" name="Google Shape;65425;p27"/>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6" name="Google Shape;65426;p27"/>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7" name="Google Shape;65427;p27"/>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8" name="Google Shape;65428;p27"/>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29" name="Google Shape;65429;p27"/>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0" name="Google Shape;65430;p27"/>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1" name="Google Shape;65431;p27"/>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2" name="Google Shape;65432;p27"/>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3" name="Google Shape;65433;p27"/>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4" name="Google Shape;65434;p27"/>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5" name="Google Shape;65435;p27"/>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6" name="Google Shape;65436;p27"/>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7" name="Google Shape;65437;p27"/>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8" name="Google Shape;65438;p27"/>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39" name="Google Shape;65439;p27"/>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0" name="Google Shape;65440;p27"/>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1" name="Google Shape;65441;p27"/>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2" name="Google Shape;65442;p27"/>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3" name="Google Shape;65443;p27"/>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4" name="Google Shape;65444;p27"/>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5" name="Google Shape;65445;p27"/>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6" name="Google Shape;65446;p27"/>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7" name="Google Shape;65447;p27"/>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8" name="Google Shape;65448;p27"/>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49" name="Google Shape;65449;p27"/>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0" name="Google Shape;65450;p27"/>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1" name="Google Shape;65451;p27"/>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2" name="Google Shape;65452;p27"/>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3" name="Google Shape;65453;p27"/>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4" name="Google Shape;65454;p27"/>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5" name="Google Shape;65455;p27"/>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6" name="Google Shape;65456;p27"/>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7" name="Google Shape;65457;p27"/>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8" name="Google Shape;65458;p27"/>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59" name="Google Shape;65459;p27"/>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0" name="Google Shape;65460;p27"/>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1" name="Google Shape;65461;p27"/>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2" name="Google Shape;65462;p27"/>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3" name="Google Shape;65463;p27"/>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4" name="Google Shape;65464;p27"/>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5" name="Google Shape;65465;p27"/>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6" name="Google Shape;65466;p27"/>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7" name="Google Shape;65467;p27"/>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8" name="Google Shape;65468;p27"/>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69" name="Google Shape;65469;p27"/>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0" name="Google Shape;65470;p27"/>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1" name="Google Shape;65471;p27"/>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2" name="Google Shape;65472;p27"/>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3" name="Google Shape;65473;p27"/>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4" name="Google Shape;65474;p27"/>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5" name="Google Shape;65475;p27"/>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6" name="Google Shape;65476;p27"/>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7" name="Google Shape;65477;p27"/>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8" name="Google Shape;65478;p27"/>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79" name="Google Shape;65479;p27"/>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0" name="Google Shape;65480;p27"/>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1" name="Google Shape;65481;p27"/>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2" name="Google Shape;65482;p27"/>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3" name="Google Shape;65483;p27"/>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4" name="Google Shape;65484;p27"/>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5" name="Google Shape;65485;p27"/>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6" name="Google Shape;65486;p27"/>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7" name="Google Shape;65487;p27"/>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8" name="Google Shape;65488;p27"/>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89" name="Google Shape;65489;p27"/>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0" name="Google Shape;65490;p27"/>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1" name="Google Shape;65491;p27"/>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2" name="Google Shape;65492;p27"/>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3" name="Google Shape;65493;p27"/>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4" name="Google Shape;65494;p27"/>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5" name="Google Shape;65495;p27"/>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6" name="Google Shape;65496;p27"/>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7" name="Google Shape;65497;p27"/>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8" name="Google Shape;65498;p27"/>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499" name="Google Shape;65499;p27"/>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0" name="Google Shape;65500;p27"/>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1" name="Google Shape;65501;p27"/>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2" name="Google Shape;65502;p27"/>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3" name="Google Shape;65503;p27"/>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4" name="Google Shape;65504;p27"/>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5" name="Google Shape;65505;p27"/>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6" name="Google Shape;65506;p27"/>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7" name="Google Shape;65507;p27"/>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8" name="Google Shape;65508;p27"/>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09" name="Google Shape;65509;p27"/>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0" name="Google Shape;65510;p27"/>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1" name="Google Shape;65511;p27"/>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2" name="Google Shape;65512;p27"/>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3" name="Google Shape;65513;p27"/>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4" name="Google Shape;65514;p27"/>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5" name="Google Shape;65515;p27"/>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6" name="Google Shape;65516;p27"/>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7" name="Google Shape;65517;p27"/>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8" name="Google Shape;65518;p27"/>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19" name="Google Shape;65519;p27"/>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0" name="Google Shape;65520;p27"/>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1" name="Google Shape;65521;p27"/>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2" name="Google Shape;65522;p27"/>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3" name="Google Shape;65523;p27"/>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4" name="Google Shape;65524;p27"/>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5" name="Google Shape;65525;p27"/>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6" name="Google Shape;65526;p27"/>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7" name="Google Shape;65527;p27"/>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8" name="Google Shape;65528;p27"/>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29" name="Google Shape;65529;p27"/>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0" name="Google Shape;65530;p27"/>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1" name="Google Shape;65531;p27"/>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2" name="Google Shape;65532;p27"/>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3" name="Google Shape;65533;p27"/>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4" name="Google Shape;65534;p27"/>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5" name="Google Shape;65535;p27"/>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6" name="Google Shape;65536;p27"/>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7" name="Google Shape;65537;p27"/>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8" name="Google Shape;65538;p27"/>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39" name="Google Shape;65539;p27"/>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0" name="Google Shape;65540;p27"/>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1" name="Google Shape;65541;p27"/>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2" name="Google Shape;65542;p27"/>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3" name="Google Shape;65543;p27"/>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4" name="Google Shape;65544;p27"/>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5" name="Google Shape;65545;p27"/>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6" name="Google Shape;65546;p27"/>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7" name="Google Shape;65547;p27"/>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8" name="Google Shape;65548;p27"/>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49" name="Google Shape;65549;p27"/>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0" name="Google Shape;65550;p27"/>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1" name="Google Shape;65551;p27"/>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2" name="Google Shape;65552;p27"/>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3" name="Google Shape;65553;p27"/>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4" name="Google Shape;65554;p27"/>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5" name="Google Shape;65555;p27"/>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6" name="Google Shape;65556;p27"/>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7" name="Google Shape;65557;p27"/>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8" name="Google Shape;65558;p27"/>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59" name="Google Shape;65559;p27"/>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0" name="Google Shape;65560;p27"/>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1" name="Google Shape;65561;p27"/>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2" name="Google Shape;65562;p27"/>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3" name="Google Shape;65563;p27"/>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4" name="Google Shape;65564;p27"/>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5" name="Google Shape;65565;p27"/>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6" name="Google Shape;65566;p27"/>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7" name="Google Shape;65567;p27"/>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8" name="Google Shape;65568;p27"/>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69" name="Google Shape;65569;p27"/>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0" name="Google Shape;65570;p27"/>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1" name="Google Shape;65571;p27"/>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2" name="Google Shape;65572;p27"/>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3" name="Google Shape;65573;p27"/>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4" name="Google Shape;65574;p27"/>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5" name="Google Shape;65575;p27"/>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6" name="Google Shape;65576;p27"/>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7" name="Google Shape;65577;p27"/>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8" name="Google Shape;65578;p27"/>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79" name="Google Shape;65579;p27"/>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0" name="Google Shape;65580;p27"/>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1" name="Google Shape;65581;p27"/>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2" name="Google Shape;65582;p27"/>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3" name="Google Shape;65583;p27"/>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4" name="Google Shape;65584;p27"/>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5" name="Google Shape;65585;p27"/>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6" name="Google Shape;65586;p27"/>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7" name="Google Shape;65587;p27"/>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8" name="Google Shape;65588;p27"/>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89" name="Google Shape;65589;p27"/>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0" name="Google Shape;65590;p27"/>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1" name="Google Shape;65591;p27"/>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2" name="Google Shape;65592;p27"/>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3" name="Google Shape;65593;p27"/>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4" name="Google Shape;65594;p27"/>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5" name="Google Shape;65595;p27"/>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6" name="Google Shape;65596;p27"/>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7" name="Google Shape;65597;p27"/>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8" name="Google Shape;65598;p27"/>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599" name="Google Shape;65599;p27"/>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0" name="Google Shape;65600;p27"/>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1" name="Google Shape;65601;p27"/>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2" name="Google Shape;65602;p27"/>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3" name="Google Shape;65603;p27"/>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4" name="Google Shape;65604;p27"/>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5" name="Google Shape;65605;p27"/>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6" name="Google Shape;65606;p27"/>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7" name="Google Shape;65607;p27"/>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8" name="Google Shape;65608;p27"/>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09" name="Google Shape;65609;p27"/>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0" name="Google Shape;65610;p27"/>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1" name="Google Shape;65611;p27"/>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2" name="Google Shape;65612;p27"/>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3" name="Google Shape;65613;p27"/>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4" name="Google Shape;65614;p27"/>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5" name="Google Shape;65615;p27"/>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6" name="Google Shape;65616;p27"/>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7" name="Google Shape;65617;p27"/>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8" name="Google Shape;65618;p27"/>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19" name="Google Shape;65619;p27"/>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0" name="Google Shape;65620;p27"/>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1" name="Google Shape;65621;p27"/>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2" name="Google Shape;65622;p27"/>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3" name="Google Shape;65623;p27"/>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4" name="Google Shape;65624;p27"/>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5" name="Google Shape;65625;p27"/>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6" name="Google Shape;65626;p27"/>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7" name="Google Shape;65627;p27"/>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8" name="Google Shape;65628;p27"/>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29" name="Google Shape;65629;p27"/>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0" name="Google Shape;65630;p27"/>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1" name="Google Shape;65631;p27"/>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2" name="Google Shape;65632;p27"/>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3" name="Google Shape;65633;p27"/>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4" name="Google Shape;65634;p27"/>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5" name="Google Shape;65635;p27"/>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6" name="Google Shape;65636;p27"/>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7" name="Google Shape;65637;p27"/>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8" name="Google Shape;65638;p27"/>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39" name="Google Shape;65639;p27"/>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0" name="Google Shape;65640;p27"/>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1" name="Google Shape;65641;p27"/>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2" name="Google Shape;65642;p27"/>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3" name="Google Shape;65643;p27"/>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4" name="Google Shape;65644;p27"/>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5" name="Google Shape;65645;p27"/>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6" name="Google Shape;65646;p27"/>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7" name="Google Shape;65647;p27"/>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8" name="Google Shape;65648;p27"/>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49" name="Google Shape;65649;p27"/>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0" name="Google Shape;65650;p27"/>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1" name="Google Shape;65651;p27"/>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2" name="Google Shape;65652;p27"/>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3" name="Google Shape;65653;p27"/>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4" name="Google Shape;65654;p27"/>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5" name="Google Shape;65655;p27"/>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6" name="Google Shape;65656;p27"/>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7" name="Google Shape;65657;p27"/>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8" name="Google Shape;65658;p27"/>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59" name="Google Shape;65659;p27"/>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0" name="Google Shape;65660;p27"/>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1" name="Google Shape;65661;p27"/>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2" name="Google Shape;65662;p27"/>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3" name="Google Shape;65663;p27"/>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4" name="Google Shape;65664;p27"/>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5" name="Google Shape;65665;p27"/>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6" name="Google Shape;65666;p27"/>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7" name="Google Shape;65667;p27"/>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8" name="Google Shape;65668;p27"/>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69" name="Google Shape;65669;p27"/>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0" name="Google Shape;65670;p27"/>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1" name="Google Shape;65671;p27"/>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2" name="Google Shape;65672;p27"/>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3" name="Google Shape;65673;p27"/>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4" name="Google Shape;65674;p27"/>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5" name="Google Shape;65675;p27"/>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6" name="Google Shape;65676;p27"/>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7" name="Google Shape;65677;p27"/>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8" name="Google Shape;65678;p27"/>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79" name="Google Shape;65679;p27"/>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0" name="Google Shape;65680;p27"/>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1" name="Google Shape;65681;p27"/>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2" name="Google Shape;65682;p27"/>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3" name="Google Shape;65683;p27"/>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4" name="Google Shape;65684;p27"/>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5" name="Google Shape;65685;p27"/>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6" name="Google Shape;65686;p27"/>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7" name="Google Shape;65687;p27"/>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8" name="Google Shape;65688;p27"/>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89" name="Google Shape;65689;p27"/>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0" name="Google Shape;65690;p27"/>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1" name="Google Shape;65691;p27"/>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2" name="Google Shape;65692;p27"/>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3" name="Google Shape;65693;p27"/>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4" name="Google Shape;65694;p27"/>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5" name="Google Shape;65695;p27"/>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6" name="Google Shape;65696;p27"/>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7" name="Google Shape;65697;p27"/>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8" name="Google Shape;65698;p27"/>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699" name="Google Shape;65699;p27"/>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0" name="Google Shape;65700;p27"/>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1" name="Google Shape;65701;p27"/>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2" name="Google Shape;65702;p27"/>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3" name="Google Shape;65703;p27"/>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4" name="Google Shape;65704;p27"/>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5" name="Google Shape;65705;p27"/>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6" name="Google Shape;65706;p27"/>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7" name="Google Shape;65707;p27"/>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8" name="Google Shape;65708;p27"/>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09" name="Google Shape;65709;p27"/>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0" name="Google Shape;65710;p27"/>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1" name="Google Shape;65711;p27"/>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2" name="Google Shape;65712;p27"/>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3" name="Google Shape;65713;p27"/>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4" name="Google Shape;65714;p27"/>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5" name="Google Shape;65715;p27"/>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6" name="Google Shape;65716;p27"/>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7" name="Google Shape;65717;p27"/>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8" name="Google Shape;65718;p27"/>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19" name="Google Shape;65719;p27"/>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0" name="Google Shape;65720;p27"/>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1" name="Google Shape;65721;p27"/>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2" name="Google Shape;65722;p27"/>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3" name="Google Shape;65723;p27"/>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4" name="Google Shape;65724;p27"/>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5" name="Google Shape;65725;p27"/>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6" name="Google Shape;65726;p27"/>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7" name="Google Shape;65727;p27"/>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8" name="Google Shape;65728;p27"/>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29" name="Google Shape;65729;p27"/>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0" name="Google Shape;65730;p27"/>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1" name="Google Shape;65731;p27"/>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2" name="Google Shape;65732;p27"/>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3" name="Google Shape;65733;p27"/>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4" name="Google Shape;65734;p27"/>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5" name="Google Shape;65735;p27"/>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6" name="Google Shape;65736;p27"/>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7" name="Google Shape;65737;p27"/>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8" name="Google Shape;65738;p27"/>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39" name="Google Shape;65739;p27"/>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0" name="Google Shape;65740;p27"/>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1" name="Google Shape;65741;p27"/>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2" name="Google Shape;65742;p27"/>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3" name="Google Shape;65743;p27"/>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4" name="Google Shape;65744;p27"/>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5" name="Google Shape;65745;p27"/>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6" name="Google Shape;65746;p27"/>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7" name="Google Shape;65747;p27"/>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8" name="Google Shape;65748;p27"/>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49" name="Google Shape;65749;p27"/>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0" name="Google Shape;65750;p27"/>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1" name="Google Shape;65751;p27"/>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2" name="Google Shape;65752;p27"/>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3" name="Google Shape;65753;p27"/>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4" name="Google Shape;65754;p27"/>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5" name="Google Shape;65755;p27"/>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6" name="Google Shape;65756;p27"/>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7" name="Google Shape;65757;p27"/>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8" name="Google Shape;65758;p27"/>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59" name="Google Shape;65759;p27"/>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0" name="Google Shape;65760;p27"/>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1" name="Google Shape;65761;p27"/>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2" name="Google Shape;65762;p27"/>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3" name="Google Shape;65763;p27"/>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4" name="Google Shape;65764;p27"/>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5" name="Google Shape;65765;p27"/>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6" name="Google Shape;65766;p27"/>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7" name="Google Shape;65767;p27"/>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8" name="Google Shape;65768;p27"/>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69" name="Google Shape;65769;p27"/>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0" name="Google Shape;65770;p27"/>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1" name="Google Shape;65771;p27"/>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2" name="Google Shape;65772;p27"/>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3" name="Google Shape;65773;p27"/>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4" name="Google Shape;65774;p27"/>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5" name="Google Shape;65775;p27"/>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6" name="Google Shape;65776;p27"/>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7" name="Google Shape;65777;p27"/>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8" name="Google Shape;65778;p27"/>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79" name="Google Shape;65779;p27"/>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0" name="Google Shape;65780;p27"/>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1" name="Google Shape;65781;p27"/>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2" name="Google Shape;65782;p27"/>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3" name="Google Shape;65783;p27"/>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4" name="Google Shape;65784;p27"/>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5" name="Google Shape;65785;p27"/>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6" name="Google Shape;65786;p27"/>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7" name="Google Shape;65787;p27"/>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8" name="Google Shape;65788;p27"/>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89" name="Google Shape;65789;p27"/>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0" name="Google Shape;65790;p27"/>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1" name="Google Shape;65791;p27"/>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2" name="Google Shape;65792;p27"/>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3" name="Google Shape;65793;p27"/>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4" name="Google Shape;65794;p27"/>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5" name="Google Shape;65795;p27"/>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6" name="Google Shape;65796;p27"/>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7" name="Google Shape;65797;p27"/>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8" name="Google Shape;65798;p27"/>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799" name="Google Shape;65799;p27"/>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0" name="Google Shape;65800;p27"/>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1" name="Google Shape;65801;p27"/>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2" name="Google Shape;65802;p27"/>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3" name="Google Shape;65803;p27"/>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4" name="Google Shape;65804;p27"/>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5" name="Google Shape;65805;p27"/>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6" name="Google Shape;65806;p27"/>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7" name="Google Shape;65807;p27"/>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8" name="Google Shape;65808;p27"/>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09" name="Google Shape;65809;p27"/>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0" name="Google Shape;65810;p27"/>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1" name="Google Shape;65811;p27"/>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2" name="Google Shape;65812;p27"/>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3" name="Google Shape;65813;p27"/>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4" name="Google Shape;65814;p27"/>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5" name="Google Shape;65815;p27"/>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6" name="Google Shape;65816;p27"/>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7" name="Google Shape;65817;p27"/>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8" name="Google Shape;65818;p27"/>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19" name="Google Shape;65819;p27"/>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0" name="Google Shape;65820;p27"/>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1" name="Google Shape;65821;p27"/>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2" name="Google Shape;65822;p27"/>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3" name="Google Shape;65823;p27"/>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4" name="Google Shape;65824;p27"/>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5" name="Google Shape;65825;p27"/>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6" name="Google Shape;65826;p27"/>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7" name="Google Shape;65827;p27"/>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8" name="Google Shape;65828;p27"/>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29" name="Google Shape;65829;p27"/>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0" name="Google Shape;65830;p27"/>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1" name="Google Shape;65831;p27"/>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2" name="Google Shape;65832;p27"/>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3" name="Google Shape;65833;p27"/>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4" name="Google Shape;65834;p27"/>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5" name="Google Shape;65835;p27"/>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6" name="Google Shape;65836;p27"/>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7" name="Google Shape;65837;p27"/>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8" name="Google Shape;65838;p27"/>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39" name="Google Shape;65839;p27"/>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0" name="Google Shape;65840;p27"/>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1" name="Google Shape;65841;p27"/>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2" name="Google Shape;65842;p27"/>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3" name="Google Shape;65843;p27"/>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4" name="Google Shape;65844;p27"/>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5" name="Google Shape;65845;p27"/>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6" name="Google Shape;65846;p27"/>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7" name="Google Shape;65847;p27"/>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8" name="Google Shape;65848;p27"/>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49" name="Google Shape;65849;p27"/>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0" name="Google Shape;65850;p27"/>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1" name="Google Shape;65851;p27"/>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2" name="Google Shape;65852;p27"/>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3" name="Google Shape;65853;p27"/>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4" name="Google Shape;65854;p27"/>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5" name="Google Shape;65855;p27"/>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6" name="Google Shape;65856;p27"/>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7" name="Google Shape;65857;p27"/>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8" name="Google Shape;65858;p27"/>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59" name="Google Shape;65859;p27"/>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0" name="Google Shape;65860;p27"/>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1" name="Google Shape;65861;p27"/>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2" name="Google Shape;65862;p27"/>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3" name="Google Shape;65863;p27"/>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4" name="Google Shape;65864;p27"/>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5" name="Google Shape;65865;p27"/>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6" name="Google Shape;65866;p27"/>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7" name="Google Shape;65867;p27"/>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8" name="Google Shape;65868;p27"/>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69" name="Google Shape;65869;p27"/>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0" name="Google Shape;65870;p27"/>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1" name="Google Shape;65871;p27"/>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2" name="Google Shape;65872;p27"/>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3" name="Google Shape;65873;p27"/>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4" name="Google Shape;65874;p27"/>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5" name="Google Shape;65875;p27"/>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6" name="Google Shape;65876;p27"/>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7" name="Google Shape;65877;p27"/>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8" name="Google Shape;65878;p27"/>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79" name="Google Shape;65879;p27"/>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0" name="Google Shape;65880;p27"/>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1" name="Google Shape;65881;p27"/>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2" name="Google Shape;65882;p27"/>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3" name="Google Shape;65883;p27"/>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4" name="Google Shape;65884;p27"/>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5" name="Google Shape;65885;p27"/>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6" name="Google Shape;65886;p27"/>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7" name="Google Shape;65887;p27"/>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8" name="Google Shape;65888;p27"/>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89" name="Google Shape;65889;p27"/>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0" name="Google Shape;65890;p27"/>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1" name="Google Shape;65891;p27"/>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2" name="Google Shape;65892;p27"/>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3" name="Google Shape;65893;p27"/>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4" name="Google Shape;65894;p27"/>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5" name="Google Shape;65895;p27"/>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6" name="Google Shape;65896;p27"/>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7" name="Google Shape;65897;p27"/>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8" name="Google Shape;65898;p27"/>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899" name="Google Shape;65899;p27"/>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0" name="Google Shape;65900;p27"/>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1" name="Google Shape;65901;p27"/>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2" name="Google Shape;65902;p27"/>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3" name="Google Shape;65903;p27"/>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4" name="Google Shape;65904;p27"/>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5" name="Google Shape;65905;p27"/>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6" name="Google Shape;65906;p27"/>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7" name="Google Shape;65907;p27"/>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8" name="Google Shape;65908;p27"/>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09" name="Google Shape;65909;p27"/>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0" name="Google Shape;65910;p27"/>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1" name="Google Shape;65911;p27"/>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2" name="Google Shape;65912;p27"/>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3" name="Google Shape;65913;p27"/>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4" name="Google Shape;65914;p27"/>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5" name="Google Shape;65915;p27"/>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6" name="Google Shape;65916;p27"/>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7" name="Google Shape;65917;p27"/>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8" name="Google Shape;65918;p27"/>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19" name="Google Shape;65919;p27"/>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0" name="Google Shape;65920;p27"/>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1" name="Google Shape;65921;p27"/>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2" name="Google Shape;65922;p27"/>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3" name="Google Shape;65923;p27"/>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4" name="Google Shape;65924;p27"/>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5" name="Google Shape;65925;p27"/>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6" name="Google Shape;65926;p27"/>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7" name="Google Shape;65927;p27"/>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8" name="Google Shape;65928;p27"/>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29" name="Google Shape;65929;p27"/>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0" name="Google Shape;65930;p27"/>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1" name="Google Shape;65931;p27"/>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2" name="Google Shape;65932;p27"/>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3" name="Google Shape;65933;p27"/>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4" name="Google Shape;65934;p27"/>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5" name="Google Shape;65935;p27"/>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6" name="Google Shape;65936;p27"/>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7" name="Google Shape;65937;p27"/>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8" name="Google Shape;65938;p27"/>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39" name="Google Shape;65939;p27"/>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0" name="Google Shape;65940;p27"/>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1" name="Google Shape;65941;p27"/>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2" name="Google Shape;65942;p27"/>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3" name="Google Shape;65943;p27"/>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4" name="Google Shape;65944;p27"/>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5" name="Google Shape;65945;p27"/>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6" name="Google Shape;65946;p27"/>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7" name="Google Shape;65947;p27"/>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8" name="Google Shape;65948;p27"/>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49" name="Google Shape;65949;p27"/>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0" name="Google Shape;65950;p27"/>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1" name="Google Shape;65951;p27"/>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2" name="Google Shape;65952;p27"/>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3" name="Google Shape;65953;p27"/>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4" name="Google Shape;65954;p27"/>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5" name="Google Shape;65955;p27"/>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6" name="Google Shape;65956;p27"/>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7" name="Google Shape;65957;p27"/>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8" name="Google Shape;65958;p27"/>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59" name="Google Shape;65959;p27"/>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0" name="Google Shape;65960;p27"/>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1" name="Google Shape;65961;p27"/>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2" name="Google Shape;65962;p27"/>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3" name="Google Shape;65963;p27"/>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4" name="Google Shape;65964;p27"/>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5" name="Google Shape;65965;p27"/>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6" name="Google Shape;65966;p27"/>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7" name="Google Shape;65967;p27"/>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8" name="Google Shape;65968;p27"/>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69" name="Google Shape;65969;p27"/>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0" name="Google Shape;65970;p27"/>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1" name="Google Shape;65971;p27"/>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2" name="Google Shape;65972;p27"/>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3" name="Google Shape;65973;p27"/>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4" name="Google Shape;65974;p27"/>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5" name="Google Shape;65975;p27"/>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6" name="Google Shape;65976;p27"/>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7" name="Google Shape;65977;p27"/>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8" name="Google Shape;65978;p27"/>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79" name="Google Shape;65979;p27"/>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0" name="Google Shape;65980;p27"/>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1" name="Google Shape;65981;p27"/>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2" name="Google Shape;65982;p27"/>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3" name="Google Shape;65983;p27"/>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4" name="Google Shape;65984;p27"/>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5" name="Google Shape;65985;p27"/>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6" name="Google Shape;65986;p27"/>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7" name="Google Shape;65987;p27"/>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8" name="Google Shape;65988;p27"/>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89" name="Google Shape;65989;p27"/>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0" name="Google Shape;65990;p27"/>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1" name="Google Shape;65991;p27"/>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2" name="Google Shape;65992;p27"/>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3" name="Google Shape;65993;p27"/>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4" name="Google Shape;65994;p27"/>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5" name="Google Shape;65995;p27"/>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6" name="Google Shape;65996;p27"/>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7" name="Google Shape;65997;p27"/>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8" name="Google Shape;65998;p27"/>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5999" name="Google Shape;65999;p27"/>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0" name="Google Shape;66000;p27"/>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1" name="Google Shape;66001;p27"/>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2" name="Google Shape;66002;p27"/>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3" name="Google Shape;66003;p27"/>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4" name="Google Shape;66004;p27"/>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5" name="Google Shape;66005;p27"/>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6" name="Google Shape;66006;p27"/>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7" name="Google Shape;66007;p27"/>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8" name="Google Shape;66008;p27"/>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09" name="Google Shape;66009;p27"/>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0" name="Google Shape;66010;p27"/>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1" name="Google Shape;66011;p27"/>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2" name="Google Shape;66012;p27"/>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3" name="Google Shape;66013;p27"/>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4" name="Google Shape;66014;p27"/>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5" name="Google Shape;66015;p27"/>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6" name="Google Shape;66016;p27"/>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7" name="Google Shape;66017;p27"/>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8" name="Google Shape;66018;p27"/>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19" name="Google Shape;66019;p27"/>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0" name="Google Shape;66020;p27"/>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1" name="Google Shape;66021;p27"/>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2" name="Google Shape;66022;p27"/>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3" name="Google Shape;66023;p27"/>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4" name="Google Shape;66024;p27"/>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5" name="Google Shape;66025;p27"/>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6" name="Google Shape;66026;p27"/>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7" name="Google Shape;66027;p27"/>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8" name="Google Shape;66028;p27"/>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29" name="Google Shape;66029;p27"/>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0" name="Google Shape;66030;p27"/>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1" name="Google Shape;66031;p27"/>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2" name="Google Shape;66032;p27"/>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3" name="Google Shape;66033;p27"/>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4" name="Google Shape;66034;p27"/>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5" name="Google Shape;66035;p27"/>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6" name="Google Shape;66036;p27"/>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7" name="Google Shape;66037;p27"/>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8" name="Google Shape;66038;p27"/>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39" name="Google Shape;66039;p27"/>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0" name="Google Shape;66040;p27"/>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1" name="Google Shape;66041;p27"/>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2" name="Google Shape;66042;p27"/>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3" name="Google Shape;66043;p27"/>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4" name="Google Shape;66044;p27"/>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5" name="Google Shape;66045;p27"/>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6" name="Google Shape;66046;p27"/>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7" name="Google Shape;66047;p27"/>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8" name="Google Shape;66048;p27"/>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49" name="Google Shape;66049;p27"/>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0" name="Google Shape;66050;p27"/>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1" name="Google Shape;66051;p27"/>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2" name="Google Shape;66052;p27"/>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3" name="Google Shape;66053;p27"/>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4" name="Google Shape;66054;p27"/>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5" name="Google Shape;66055;p27"/>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6" name="Google Shape;66056;p27"/>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7" name="Google Shape;66057;p27"/>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8" name="Google Shape;66058;p27"/>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59" name="Google Shape;66059;p27"/>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0" name="Google Shape;66060;p27"/>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1" name="Google Shape;66061;p27"/>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2" name="Google Shape;66062;p27"/>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3" name="Google Shape;66063;p27"/>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4" name="Google Shape;66064;p27"/>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5" name="Google Shape;66065;p27"/>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6" name="Google Shape;66066;p27"/>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7" name="Google Shape;66067;p27"/>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8" name="Google Shape;66068;p27"/>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69" name="Google Shape;66069;p27"/>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0" name="Google Shape;66070;p27"/>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1" name="Google Shape;66071;p27"/>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2" name="Google Shape;66072;p27"/>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3" name="Google Shape;66073;p27"/>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4" name="Google Shape;66074;p27"/>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5" name="Google Shape;66075;p27"/>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6" name="Google Shape;66076;p27"/>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7" name="Google Shape;66077;p27"/>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8" name="Google Shape;66078;p27"/>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79" name="Google Shape;66079;p27"/>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0" name="Google Shape;66080;p27"/>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1" name="Google Shape;66081;p27"/>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2" name="Google Shape;66082;p27"/>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3" name="Google Shape;66083;p27"/>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4" name="Google Shape;66084;p27"/>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5" name="Google Shape;66085;p27"/>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6" name="Google Shape;66086;p27"/>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7" name="Google Shape;66087;p27"/>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8" name="Google Shape;66088;p27"/>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89" name="Google Shape;66089;p27"/>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0" name="Google Shape;66090;p27"/>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1" name="Google Shape;66091;p27"/>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2" name="Google Shape;66092;p27"/>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3" name="Google Shape;66093;p27"/>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4" name="Google Shape;66094;p27"/>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5" name="Google Shape;66095;p27"/>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6" name="Google Shape;66096;p27"/>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7" name="Google Shape;66097;p27"/>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8" name="Google Shape;66098;p27"/>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099" name="Google Shape;66099;p27"/>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0" name="Google Shape;66100;p27"/>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1" name="Google Shape;66101;p27"/>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2" name="Google Shape;66102;p27"/>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3" name="Google Shape;66103;p27"/>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4" name="Google Shape;66104;p27"/>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5" name="Google Shape;66105;p27"/>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6" name="Google Shape;66106;p27"/>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7" name="Google Shape;66107;p27"/>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8" name="Google Shape;66108;p27"/>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09" name="Google Shape;66109;p27"/>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0" name="Google Shape;66110;p27"/>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1" name="Google Shape;66111;p27"/>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2" name="Google Shape;66112;p27"/>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3" name="Google Shape;66113;p27"/>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4" name="Google Shape;66114;p27"/>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5" name="Google Shape;66115;p27"/>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6" name="Google Shape;66116;p27"/>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7" name="Google Shape;66117;p27"/>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8" name="Google Shape;66118;p27"/>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19" name="Google Shape;66119;p27"/>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0" name="Google Shape;66120;p27"/>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1" name="Google Shape;66121;p27"/>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2" name="Google Shape;66122;p27"/>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3" name="Google Shape;66123;p27"/>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4" name="Google Shape;66124;p27"/>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5" name="Google Shape;66125;p27"/>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6" name="Google Shape;66126;p27"/>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7" name="Google Shape;66127;p27"/>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8" name="Google Shape;66128;p27"/>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29" name="Google Shape;66129;p27"/>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0" name="Google Shape;66130;p27"/>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1" name="Google Shape;66131;p27"/>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2" name="Google Shape;66132;p27"/>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3" name="Google Shape;66133;p27"/>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4" name="Google Shape;66134;p27"/>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5" name="Google Shape;66135;p27"/>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6" name="Google Shape;66136;p27"/>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7" name="Google Shape;66137;p27"/>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8" name="Google Shape;66138;p27"/>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39" name="Google Shape;66139;p27"/>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0" name="Google Shape;66140;p27"/>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1" name="Google Shape;66141;p27"/>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2" name="Google Shape;66142;p27"/>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3" name="Google Shape;66143;p27"/>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4" name="Google Shape;66144;p27"/>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5" name="Google Shape;66145;p27"/>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6" name="Google Shape;66146;p27"/>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7" name="Google Shape;66147;p27"/>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8" name="Google Shape;66148;p27"/>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49" name="Google Shape;66149;p27"/>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0" name="Google Shape;66150;p27"/>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1" name="Google Shape;66151;p27"/>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2" name="Google Shape;66152;p27"/>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3" name="Google Shape;66153;p27"/>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4" name="Google Shape;66154;p27"/>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5" name="Google Shape;66155;p27"/>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6" name="Google Shape;66156;p27"/>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7" name="Google Shape;66157;p27"/>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8" name="Google Shape;66158;p27"/>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59" name="Google Shape;66159;p27"/>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0" name="Google Shape;66160;p27"/>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1" name="Google Shape;66161;p27"/>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2" name="Google Shape;66162;p27"/>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3" name="Google Shape;66163;p27"/>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4" name="Google Shape;66164;p27"/>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5" name="Google Shape;66165;p27"/>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6" name="Google Shape;66166;p27"/>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7" name="Google Shape;66167;p27"/>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8" name="Google Shape;66168;p27"/>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69" name="Google Shape;66169;p27"/>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0" name="Google Shape;66170;p27"/>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1" name="Google Shape;66171;p27"/>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2" name="Google Shape;66172;p27"/>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3" name="Google Shape;66173;p27"/>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4" name="Google Shape;66174;p27"/>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5" name="Google Shape;66175;p27"/>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6" name="Google Shape;66176;p27"/>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7" name="Google Shape;66177;p27"/>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8" name="Google Shape;66178;p27"/>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79" name="Google Shape;66179;p27"/>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0" name="Google Shape;66180;p27"/>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1" name="Google Shape;66181;p27"/>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2" name="Google Shape;66182;p27"/>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3" name="Google Shape;66183;p27"/>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4" name="Google Shape;66184;p27"/>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5" name="Google Shape;66185;p27"/>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6" name="Google Shape;66186;p27"/>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7" name="Google Shape;66187;p27"/>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8" name="Google Shape;66188;p27"/>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89" name="Google Shape;66189;p27"/>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0" name="Google Shape;66190;p27"/>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1" name="Google Shape;66191;p27"/>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2" name="Google Shape;66192;p27"/>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3" name="Google Shape;66193;p27"/>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4" name="Google Shape;66194;p27"/>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5" name="Google Shape;66195;p27"/>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6" name="Google Shape;66196;p27"/>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7" name="Google Shape;66197;p27"/>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8" name="Google Shape;66198;p27"/>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199" name="Google Shape;66199;p27"/>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0" name="Google Shape;66200;p27"/>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1" name="Google Shape;66201;p27"/>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2" name="Google Shape;66202;p27"/>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3" name="Google Shape;66203;p27"/>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4" name="Google Shape;66204;p27"/>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5" name="Google Shape;66205;p27"/>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6" name="Google Shape;66206;p27"/>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7" name="Google Shape;66207;p27"/>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8" name="Google Shape;66208;p27"/>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09" name="Google Shape;66209;p27"/>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0" name="Google Shape;66210;p27"/>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1" name="Google Shape;66211;p27"/>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2" name="Google Shape;66212;p27"/>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3" name="Google Shape;66213;p27"/>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4" name="Google Shape;66214;p27"/>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5" name="Google Shape;66215;p27"/>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6" name="Google Shape;66216;p27"/>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7" name="Google Shape;66217;p27"/>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8" name="Google Shape;66218;p27"/>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19" name="Google Shape;66219;p27"/>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0" name="Google Shape;66220;p27"/>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1" name="Google Shape;66221;p27"/>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2" name="Google Shape;66222;p27"/>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3" name="Google Shape;66223;p27"/>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4" name="Google Shape;66224;p27"/>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5" name="Google Shape;66225;p27"/>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6" name="Google Shape;66226;p27"/>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7" name="Google Shape;66227;p27"/>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8" name="Google Shape;66228;p27"/>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29" name="Google Shape;66229;p27"/>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0" name="Google Shape;66230;p27"/>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1" name="Google Shape;66231;p27"/>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2" name="Google Shape;66232;p27"/>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3" name="Google Shape;66233;p27"/>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4" name="Google Shape;66234;p27"/>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5" name="Google Shape;66235;p27"/>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6" name="Google Shape;66236;p27"/>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7" name="Google Shape;66237;p27"/>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8" name="Google Shape;66238;p27"/>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39" name="Google Shape;66239;p27"/>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0" name="Google Shape;66240;p27"/>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1" name="Google Shape;66241;p27"/>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2" name="Google Shape;66242;p27"/>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3" name="Google Shape;66243;p27"/>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4" name="Google Shape;66244;p27"/>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5" name="Google Shape;66245;p27"/>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6" name="Google Shape;66246;p27"/>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7" name="Google Shape;66247;p27"/>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8" name="Google Shape;66248;p27"/>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49" name="Google Shape;66249;p27"/>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0" name="Google Shape;66250;p27"/>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1" name="Google Shape;66251;p27"/>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2" name="Google Shape;66252;p27"/>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3" name="Google Shape;66253;p27"/>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4" name="Google Shape;66254;p27"/>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5" name="Google Shape;66255;p27"/>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6" name="Google Shape;66256;p27"/>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7" name="Google Shape;66257;p27"/>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8" name="Google Shape;66258;p27"/>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59" name="Google Shape;66259;p27"/>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0" name="Google Shape;66260;p27"/>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1" name="Google Shape;66261;p27"/>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2" name="Google Shape;66262;p27"/>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3" name="Google Shape;66263;p27"/>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4" name="Google Shape;66264;p27"/>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5" name="Google Shape;66265;p27"/>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6" name="Google Shape;66266;p27"/>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7" name="Google Shape;66267;p27"/>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8" name="Google Shape;66268;p27"/>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69" name="Google Shape;66269;p27"/>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0" name="Google Shape;66270;p27"/>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1" name="Google Shape;66271;p27"/>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2" name="Google Shape;66272;p27"/>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3" name="Google Shape;66273;p27"/>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4" name="Google Shape;66274;p27"/>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5" name="Google Shape;66275;p27"/>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6" name="Google Shape;66276;p27"/>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7" name="Google Shape;66277;p27"/>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8" name="Google Shape;66278;p27"/>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79" name="Google Shape;66279;p27"/>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0" name="Google Shape;66280;p27"/>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1" name="Google Shape;66281;p27"/>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2" name="Google Shape;66282;p27"/>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3" name="Google Shape;66283;p27"/>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4" name="Google Shape;66284;p27"/>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5" name="Google Shape;66285;p27"/>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6" name="Google Shape;66286;p27"/>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7" name="Google Shape;66287;p27"/>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8" name="Google Shape;66288;p27"/>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89" name="Google Shape;66289;p27"/>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0" name="Google Shape;66290;p27"/>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1" name="Google Shape;66291;p27"/>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2" name="Google Shape;66292;p27"/>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3" name="Google Shape;66293;p27"/>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4" name="Google Shape;66294;p27"/>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5" name="Google Shape;66295;p27"/>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6" name="Google Shape;66296;p27"/>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7" name="Google Shape;66297;p27"/>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8" name="Google Shape;66298;p27"/>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299" name="Google Shape;66299;p27"/>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0" name="Google Shape;66300;p27"/>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1" name="Google Shape;66301;p27"/>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2" name="Google Shape;66302;p27"/>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3" name="Google Shape;66303;p27"/>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4" name="Google Shape;66304;p27"/>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5" name="Google Shape;66305;p27"/>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6" name="Google Shape;66306;p27"/>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7" name="Google Shape;66307;p27"/>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8" name="Google Shape;66308;p27"/>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09" name="Google Shape;66309;p27"/>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0" name="Google Shape;66310;p27"/>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1" name="Google Shape;66311;p27"/>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2" name="Google Shape;66312;p27"/>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3" name="Google Shape;66313;p27"/>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4" name="Google Shape;66314;p27"/>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5" name="Google Shape;66315;p27"/>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6" name="Google Shape;66316;p27"/>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7" name="Google Shape;66317;p27"/>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8" name="Google Shape;66318;p27"/>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19" name="Google Shape;66319;p27"/>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0" name="Google Shape;66320;p27"/>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1" name="Google Shape;66321;p27"/>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2" name="Google Shape;66322;p27"/>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3" name="Google Shape;66323;p27"/>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4" name="Google Shape;66324;p27"/>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5" name="Google Shape;66325;p27"/>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6" name="Google Shape;66326;p27"/>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7" name="Google Shape;66327;p27"/>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8" name="Google Shape;66328;p27"/>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29" name="Google Shape;66329;p27"/>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0" name="Google Shape;66330;p27"/>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1" name="Google Shape;66331;p27"/>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2" name="Google Shape;66332;p27"/>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3" name="Google Shape;66333;p27"/>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4" name="Google Shape;66334;p27"/>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5" name="Google Shape;66335;p27"/>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6" name="Google Shape;66336;p27"/>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7" name="Google Shape;66337;p27"/>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8" name="Google Shape;66338;p27"/>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39" name="Google Shape;66339;p27"/>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0" name="Google Shape;66340;p27"/>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1" name="Google Shape;66341;p27"/>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2" name="Google Shape;66342;p27"/>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3" name="Google Shape;66343;p27"/>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4" name="Google Shape;66344;p27"/>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5" name="Google Shape;66345;p27"/>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6" name="Google Shape;66346;p27"/>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7" name="Google Shape;66347;p27"/>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8" name="Google Shape;66348;p27"/>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49" name="Google Shape;66349;p27"/>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0" name="Google Shape;66350;p27"/>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1" name="Google Shape;66351;p27"/>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2" name="Google Shape;66352;p27"/>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3" name="Google Shape;66353;p27"/>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4" name="Google Shape;66354;p27"/>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5" name="Google Shape;66355;p27"/>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6" name="Google Shape;66356;p27"/>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7" name="Google Shape;66357;p27"/>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8" name="Google Shape;66358;p27"/>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59" name="Google Shape;66359;p27"/>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0" name="Google Shape;66360;p27"/>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1" name="Google Shape;66361;p27"/>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2" name="Google Shape;66362;p27"/>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3" name="Google Shape;66363;p27"/>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4" name="Google Shape;66364;p27"/>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5" name="Google Shape;66365;p27"/>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6" name="Google Shape;66366;p27"/>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7" name="Google Shape;66367;p27"/>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8" name="Google Shape;66368;p27"/>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69" name="Google Shape;66369;p27"/>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0" name="Google Shape;66370;p27"/>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1" name="Google Shape;66371;p27"/>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2" name="Google Shape;66372;p27"/>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3" name="Google Shape;66373;p27"/>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4" name="Google Shape;66374;p27"/>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5" name="Google Shape;66375;p27"/>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6" name="Google Shape;66376;p27"/>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7" name="Google Shape;66377;p27"/>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8" name="Google Shape;66378;p27"/>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79" name="Google Shape;66379;p27"/>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0" name="Google Shape;66380;p27"/>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1" name="Google Shape;66381;p27"/>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2" name="Google Shape;66382;p27"/>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3" name="Google Shape;66383;p27"/>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4" name="Google Shape;66384;p27"/>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5" name="Google Shape;66385;p27"/>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6" name="Google Shape;66386;p27"/>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7" name="Google Shape;66387;p27"/>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8" name="Google Shape;66388;p27"/>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89" name="Google Shape;66389;p27"/>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0" name="Google Shape;66390;p27"/>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1" name="Google Shape;66391;p27"/>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2" name="Google Shape;66392;p27"/>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3" name="Google Shape;66393;p27"/>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4" name="Google Shape;66394;p27"/>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5" name="Google Shape;66395;p27"/>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6" name="Google Shape;66396;p27"/>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7" name="Google Shape;66397;p27"/>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8" name="Google Shape;66398;p27"/>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399" name="Google Shape;66399;p27"/>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0" name="Google Shape;66400;p27"/>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1" name="Google Shape;66401;p27"/>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2" name="Google Shape;66402;p27"/>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3" name="Google Shape;66403;p27"/>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4" name="Google Shape;66404;p27"/>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5" name="Google Shape;66405;p27"/>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6" name="Google Shape;66406;p27"/>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7" name="Google Shape;66407;p27"/>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8" name="Google Shape;66408;p27"/>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09" name="Google Shape;66409;p27"/>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0" name="Google Shape;66410;p27"/>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1" name="Google Shape;66411;p27"/>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2" name="Google Shape;66412;p27"/>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3" name="Google Shape;66413;p27"/>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4" name="Google Shape;66414;p27"/>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5" name="Google Shape;66415;p27"/>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6" name="Google Shape;66416;p27"/>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7" name="Google Shape;66417;p27"/>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8" name="Google Shape;66418;p27"/>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19" name="Google Shape;66419;p27"/>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0" name="Google Shape;66420;p27"/>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1" name="Google Shape;66421;p27"/>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2" name="Google Shape;66422;p27"/>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3" name="Google Shape;66423;p27"/>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4" name="Google Shape;66424;p27"/>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5" name="Google Shape;66425;p27"/>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6" name="Google Shape;66426;p27"/>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7" name="Google Shape;66427;p27"/>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8" name="Google Shape;66428;p27"/>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29" name="Google Shape;66429;p27"/>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0" name="Google Shape;66430;p27"/>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1" name="Google Shape;66431;p27"/>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2" name="Google Shape;66432;p27"/>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3" name="Google Shape;66433;p27"/>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4" name="Google Shape;66434;p27"/>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5" name="Google Shape;66435;p27"/>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6" name="Google Shape;66436;p27"/>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7" name="Google Shape;66437;p27"/>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8" name="Google Shape;66438;p27"/>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39" name="Google Shape;66439;p27"/>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0" name="Google Shape;66440;p27"/>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1" name="Google Shape;66441;p27"/>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2" name="Google Shape;66442;p27"/>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3" name="Google Shape;66443;p27"/>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4" name="Google Shape;66444;p27"/>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5" name="Google Shape;66445;p27"/>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6" name="Google Shape;66446;p27"/>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7" name="Google Shape;66447;p27"/>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8" name="Google Shape;66448;p27"/>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49" name="Google Shape;66449;p27"/>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0" name="Google Shape;66450;p27"/>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1" name="Google Shape;66451;p27"/>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2" name="Google Shape;66452;p27"/>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3" name="Google Shape;66453;p27"/>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4" name="Google Shape;66454;p27"/>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5" name="Google Shape;66455;p27"/>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6" name="Google Shape;66456;p27"/>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7" name="Google Shape;66457;p27"/>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8" name="Google Shape;66458;p27"/>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59" name="Google Shape;66459;p27"/>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0" name="Google Shape;66460;p27"/>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1" name="Google Shape;66461;p27"/>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2" name="Google Shape;66462;p27"/>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3" name="Google Shape;66463;p27"/>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4" name="Google Shape;66464;p27"/>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5" name="Google Shape;66465;p27"/>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6" name="Google Shape;66466;p27"/>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7" name="Google Shape;66467;p27"/>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8" name="Google Shape;66468;p27"/>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69" name="Google Shape;66469;p27"/>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0" name="Google Shape;66470;p27"/>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1" name="Google Shape;66471;p27"/>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2" name="Google Shape;66472;p27"/>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3" name="Google Shape;66473;p27"/>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4" name="Google Shape;66474;p27"/>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5" name="Google Shape;66475;p27"/>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6" name="Google Shape;66476;p27"/>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7" name="Google Shape;66477;p27"/>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8" name="Google Shape;66478;p27"/>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79" name="Google Shape;66479;p27"/>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0" name="Google Shape;66480;p27"/>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1" name="Google Shape;66481;p27"/>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2" name="Google Shape;66482;p27"/>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3" name="Google Shape;66483;p27"/>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4" name="Google Shape;66484;p27"/>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5" name="Google Shape;66485;p27"/>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6" name="Google Shape;66486;p27"/>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7" name="Google Shape;66487;p27"/>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8" name="Google Shape;66488;p27"/>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89" name="Google Shape;66489;p27"/>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0" name="Google Shape;66490;p27"/>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1" name="Google Shape;66491;p27"/>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2" name="Google Shape;66492;p27"/>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3" name="Google Shape;66493;p27"/>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4" name="Google Shape;66494;p27"/>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5" name="Google Shape;66495;p27"/>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6" name="Google Shape;66496;p27"/>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7" name="Google Shape;66497;p27"/>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8" name="Google Shape;66498;p27"/>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499" name="Google Shape;66499;p27"/>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0" name="Google Shape;66500;p27"/>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1" name="Google Shape;66501;p27"/>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2" name="Google Shape;66502;p27"/>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3" name="Google Shape;66503;p27"/>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4" name="Google Shape;66504;p27"/>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5" name="Google Shape;66505;p27"/>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6" name="Google Shape;66506;p27"/>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7" name="Google Shape;66507;p27"/>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8" name="Google Shape;66508;p27"/>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09" name="Google Shape;66509;p27"/>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0" name="Google Shape;66510;p27"/>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1" name="Google Shape;66511;p27"/>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2" name="Google Shape;66512;p27"/>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3" name="Google Shape;66513;p27"/>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4" name="Google Shape;66514;p27"/>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5" name="Google Shape;66515;p27"/>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6" name="Google Shape;66516;p27"/>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7" name="Google Shape;66517;p27"/>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8" name="Google Shape;66518;p27"/>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19" name="Google Shape;66519;p27"/>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0" name="Google Shape;66520;p27"/>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1" name="Google Shape;66521;p27"/>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2" name="Google Shape;66522;p27"/>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3" name="Google Shape;66523;p27"/>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4" name="Google Shape;66524;p27"/>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5" name="Google Shape;66525;p27"/>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6" name="Google Shape;66526;p27"/>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7" name="Google Shape;66527;p27"/>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8" name="Google Shape;66528;p27"/>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29" name="Google Shape;66529;p27"/>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0" name="Google Shape;66530;p27"/>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1" name="Google Shape;66531;p27"/>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2" name="Google Shape;66532;p27"/>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3" name="Google Shape;66533;p27"/>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4" name="Google Shape;66534;p27"/>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5" name="Google Shape;66535;p27"/>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6" name="Google Shape;66536;p27"/>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7" name="Google Shape;66537;p27"/>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8" name="Google Shape;66538;p27"/>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39" name="Google Shape;66539;p27"/>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0" name="Google Shape;66540;p27"/>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1" name="Google Shape;66541;p27"/>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2" name="Google Shape;66542;p27"/>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3" name="Google Shape;66543;p27"/>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4" name="Google Shape;66544;p27"/>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5" name="Google Shape;66545;p27"/>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6" name="Google Shape;66546;p27"/>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7" name="Google Shape;66547;p27"/>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8" name="Google Shape;66548;p27"/>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49" name="Google Shape;66549;p27"/>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0" name="Google Shape;66550;p27"/>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1" name="Google Shape;66551;p27"/>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2" name="Google Shape;66552;p27"/>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3" name="Google Shape;66553;p27"/>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4" name="Google Shape;66554;p27"/>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5" name="Google Shape;66555;p27"/>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6" name="Google Shape;66556;p27"/>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7" name="Google Shape;66557;p27"/>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8" name="Google Shape;66558;p27"/>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59" name="Google Shape;66559;p27"/>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0" name="Google Shape;66560;p27"/>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1" name="Google Shape;66561;p27"/>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2" name="Google Shape;66562;p27"/>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3" name="Google Shape;66563;p27"/>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4" name="Google Shape;66564;p27"/>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5" name="Google Shape;66565;p27"/>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6" name="Google Shape;66566;p27"/>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7" name="Google Shape;66567;p27"/>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8" name="Google Shape;66568;p27"/>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69" name="Google Shape;66569;p27"/>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0" name="Google Shape;66570;p27"/>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1" name="Google Shape;66571;p27"/>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2" name="Google Shape;66572;p27"/>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3" name="Google Shape;66573;p27"/>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4" name="Google Shape;66574;p27"/>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5" name="Google Shape;66575;p27"/>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6" name="Google Shape;66576;p27"/>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7" name="Google Shape;66577;p27"/>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8" name="Google Shape;66578;p27"/>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79" name="Google Shape;66579;p27"/>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0" name="Google Shape;66580;p27"/>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1" name="Google Shape;66581;p27"/>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2" name="Google Shape;66582;p27"/>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3" name="Google Shape;66583;p27"/>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4" name="Google Shape;66584;p27"/>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5" name="Google Shape;66585;p27"/>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6" name="Google Shape;66586;p27"/>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7" name="Google Shape;66587;p27"/>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8" name="Google Shape;66588;p27"/>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89" name="Google Shape;66589;p27"/>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0" name="Google Shape;66590;p27"/>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1" name="Google Shape;66591;p27"/>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2" name="Google Shape;66592;p27"/>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3" name="Google Shape;66593;p27"/>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4" name="Google Shape;66594;p27"/>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5" name="Google Shape;66595;p27"/>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6" name="Google Shape;66596;p27"/>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7" name="Google Shape;66597;p27"/>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8" name="Google Shape;66598;p27"/>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599" name="Google Shape;66599;p27"/>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0" name="Google Shape;66600;p27"/>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1" name="Google Shape;66601;p27"/>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2" name="Google Shape;66602;p27"/>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3" name="Google Shape;66603;p27"/>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4" name="Google Shape;66604;p27"/>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5" name="Google Shape;66605;p27"/>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6" name="Google Shape;66606;p27"/>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7" name="Google Shape;66607;p27"/>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8" name="Google Shape;66608;p27"/>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09" name="Google Shape;66609;p27"/>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0" name="Google Shape;66610;p27"/>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1" name="Google Shape;66611;p27"/>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2" name="Google Shape;66612;p27"/>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3" name="Google Shape;66613;p27"/>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4" name="Google Shape;66614;p27"/>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5" name="Google Shape;66615;p27"/>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6" name="Google Shape;66616;p27"/>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7" name="Google Shape;66617;p27"/>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8" name="Google Shape;66618;p27"/>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19" name="Google Shape;66619;p27"/>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0" name="Google Shape;66620;p27"/>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1" name="Google Shape;66621;p27"/>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2" name="Google Shape;66622;p27"/>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3" name="Google Shape;66623;p27"/>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4" name="Google Shape;66624;p27"/>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5" name="Google Shape;66625;p27"/>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6" name="Google Shape;66626;p27"/>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7" name="Google Shape;66627;p27"/>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8" name="Google Shape;66628;p27"/>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29" name="Google Shape;66629;p27"/>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0" name="Google Shape;66630;p27"/>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1" name="Google Shape;66631;p27"/>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2" name="Google Shape;66632;p27"/>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3" name="Google Shape;66633;p27"/>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4" name="Google Shape;66634;p27"/>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5" name="Google Shape;66635;p27"/>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6" name="Google Shape;66636;p27"/>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7" name="Google Shape;66637;p27"/>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8" name="Google Shape;66638;p27"/>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39" name="Google Shape;66639;p27"/>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0" name="Google Shape;66640;p27"/>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1" name="Google Shape;66641;p27"/>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2" name="Google Shape;66642;p27"/>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3" name="Google Shape;66643;p27"/>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4" name="Google Shape;66644;p27"/>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5" name="Google Shape;66645;p27"/>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6" name="Google Shape;66646;p27"/>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7" name="Google Shape;66647;p27"/>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8" name="Google Shape;66648;p27"/>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49" name="Google Shape;66649;p27"/>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0" name="Google Shape;66650;p27"/>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1" name="Google Shape;66651;p27"/>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2" name="Google Shape;66652;p27"/>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3" name="Google Shape;66653;p27"/>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4" name="Google Shape;66654;p27"/>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5" name="Google Shape;66655;p27"/>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6" name="Google Shape;66656;p27"/>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7" name="Google Shape;66657;p27"/>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8" name="Google Shape;66658;p27"/>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59" name="Google Shape;66659;p27"/>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0" name="Google Shape;66660;p27"/>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1" name="Google Shape;66661;p27"/>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2" name="Google Shape;66662;p27"/>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3" name="Google Shape;66663;p27"/>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4" name="Google Shape;66664;p27"/>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5" name="Google Shape;66665;p27"/>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6" name="Google Shape;66666;p27"/>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7" name="Google Shape;66667;p27"/>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8" name="Google Shape;66668;p27"/>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69" name="Google Shape;66669;p27"/>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0" name="Google Shape;66670;p27"/>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1" name="Google Shape;66671;p27"/>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2" name="Google Shape;66672;p27"/>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3" name="Google Shape;66673;p27"/>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4" name="Google Shape;66674;p27"/>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5" name="Google Shape;66675;p27"/>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6" name="Google Shape;66676;p27"/>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7" name="Google Shape;66677;p27"/>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8" name="Google Shape;66678;p27"/>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79" name="Google Shape;66679;p27"/>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0" name="Google Shape;66680;p27"/>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1" name="Google Shape;66681;p27"/>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2" name="Google Shape;66682;p27"/>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3" name="Google Shape;66683;p27"/>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4" name="Google Shape;66684;p27"/>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5" name="Google Shape;66685;p27"/>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6" name="Google Shape;66686;p27"/>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7" name="Google Shape;66687;p27"/>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8" name="Google Shape;66688;p27"/>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89" name="Google Shape;66689;p27"/>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0" name="Google Shape;66690;p27"/>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1" name="Google Shape;66691;p27"/>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2" name="Google Shape;66692;p27"/>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3" name="Google Shape;66693;p27"/>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4" name="Google Shape;66694;p27"/>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5" name="Google Shape;66695;p27"/>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6" name="Google Shape;66696;p27"/>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7" name="Google Shape;66697;p27"/>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8" name="Google Shape;66698;p27"/>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699" name="Google Shape;66699;p27"/>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0" name="Google Shape;66700;p27"/>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1" name="Google Shape;66701;p27"/>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2" name="Google Shape;66702;p27"/>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3" name="Google Shape;66703;p27"/>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4" name="Google Shape;66704;p27"/>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5" name="Google Shape;66705;p27"/>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6" name="Google Shape;66706;p27"/>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7" name="Google Shape;66707;p27"/>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8" name="Google Shape;66708;p27"/>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09" name="Google Shape;66709;p27"/>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0" name="Google Shape;66710;p27"/>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1" name="Google Shape;66711;p27"/>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2" name="Google Shape;66712;p27"/>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3" name="Google Shape;66713;p27"/>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4" name="Google Shape;66714;p27"/>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5" name="Google Shape;66715;p27"/>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6" name="Google Shape;66716;p27"/>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7" name="Google Shape;66717;p27"/>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8" name="Google Shape;66718;p27"/>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19" name="Google Shape;66719;p27"/>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0" name="Google Shape;66720;p27"/>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1" name="Google Shape;66721;p27"/>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2" name="Google Shape;66722;p27"/>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3" name="Google Shape;66723;p27"/>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4" name="Google Shape;66724;p27"/>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5" name="Google Shape;66725;p27"/>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6" name="Google Shape;66726;p27"/>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7" name="Google Shape;66727;p27"/>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8" name="Google Shape;66728;p27"/>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29" name="Google Shape;66729;p27"/>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0" name="Google Shape;66730;p27"/>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1" name="Google Shape;66731;p27"/>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2" name="Google Shape;66732;p27"/>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3" name="Google Shape;66733;p27"/>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4" name="Google Shape;66734;p27"/>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5" name="Google Shape;66735;p27"/>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6" name="Google Shape;66736;p27"/>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7" name="Google Shape;66737;p27"/>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8" name="Google Shape;66738;p27"/>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39" name="Google Shape;66739;p27"/>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0" name="Google Shape;66740;p27"/>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1" name="Google Shape;66741;p27"/>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2" name="Google Shape;66742;p27"/>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3" name="Google Shape;66743;p27"/>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4" name="Google Shape;66744;p27"/>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5" name="Google Shape;66745;p27"/>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6" name="Google Shape;66746;p27"/>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7" name="Google Shape;66747;p27"/>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8" name="Google Shape;66748;p27"/>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49" name="Google Shape;66749;p27"/>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0" name="Google Shape;66750;p27"/>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1" name="Google Shape;66751;p27"/>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2" name="Google Shape;66752;p27"/>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3" name="Google Shape;66753;p27"/>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4" name="Google Shape;66754;p27"/>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5" name="Google Shape;66755;p27"/>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6" name="Google Shape;66756;p27"/>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7" name="Google Shape;66757;p27"/>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8" name="Google Shape;66758;p27"/>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59" name="Google Shape;66759;p27"/>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0" name="Google Shape;66760;p27"/>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1" name="Google Shape;66761;p27"/>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2" name="Google Shape;66762;p27"/>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3" name="Google Shape;66763;p27"/>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4" name="Google Shape;66764;p27"/>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5" name="Google Shape;66765;p27"/>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6" name="Google Shape;66766;p27"/>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7" name="Google Shape;66767;p27"/>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8" name="Google Shape;66768;p27"/>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69" name="Google Shape;66769;p27"/>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0" name="Google Shape;66770;p27"/>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1" name="Google Shape;66771;p27"/>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2" name="Google Shape;66772;p27"/>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3" name="Google Shape;66773;p27"/>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4" name="Google Shape;66774;p27"/>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5" name="Google Shape;66775;p27"/>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6" name="Google Shape;66776;p27"/>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7" name="Google Shape;66777;p27"/>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8" name="Google Shape;66778;p27"/>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79" name="Google Shape;66779;p27"/>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0" name="Google Shape;66780;p27"/>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1" name="Google Shape;66781;p27"/>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2" name="Google Shape;66782;p27"/>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3" name="Google Shape;66783;p27"/>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4" name="Google Shape;66784;p27"/>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5" name="Google Shape;66785;p27"/>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6" name="Google Shape;66786;p27"/>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7" name="Google Shape;66787;p27"/>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8" name="Google Shape;66788;p27"/>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89" name="Google Shape;66789;p27"/>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0" name="Google Shape;66790;p27"/>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1" name="Google Shape;66791;p27"/>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2" name="Google Shape;66792;p27"/>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3" name="Google Shape;66793;p27"/>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4" name="Google Shape;66794;p27"/>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5" name="Google Shape;66795;p27"/>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6" name="Google Shape;66796;p27"/>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7" name="Google Shape;66797;p27"/>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8" name="Google Shape;66798;p27"/>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799" name="Google Shape;66799;p27"/>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0" name="Google Shape;66800;p27"/>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1" name="Google Shape;66801;p27"/>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2" name="Google Shape;66802;p27"/>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3" name="Google Shape;66803;p27"/>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4" name="Google Shape;66804;p27"/>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5" name="Google Shape;66805;p27"/>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6" name="Google Shape;66806;p27"/>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7" name="Google Shape;66807;p27"/>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8" name="Google Shape;66808;p27"/>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09" name="Google Shape;66809;p27"/>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0" name="Google Shape;66810;p27"/>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1" name="Google Shape;66811;p27"/>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2" name="Google Shape;66812;p27"/>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3" name="Google Shape;66813;p27"/>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4" name="Google Shape;66814;p27"/>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5" name="Google Shape;66815;p27"/>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6" name="Google Shape;66816;p27"/>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7" name="Google Shape;66817;p27"/>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8" name="Google Shape;66818;p27"/>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19" name="Google Shape;66819;p27"/>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0" name="Google Shape;66820;p27"/>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1" name="Google Shape;66821;p27"/>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2" name="Google Shape;66822;p27"/>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3" name="Google Shape;66823;p27"/>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4" name="Google Shape;66824;p27"/>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5" name="Google Shape;66825;p27"/>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6" name="Google Shape;66826;p27"/>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7" name="Google Shape;66827;p27"/>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8" name="Google Shape;66828;p27"/>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29" name="Google Shape;66829;p27"/>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0" name="Google Shape;66830;p27"/>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1" name="Google Shape;66831;p27"/>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2" name="Google Shape;66832;p27"/>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3" name="Google Shape;66833;p27"/>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4" name="Google Shape;66834;p27"/>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5" name="Google Shape;66835;p27"/>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6" name="Google Shape;66836;p27"/>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7" name="Google Shape;66837;p27"/>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8" name="Google Shape;66838;p27"/>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39" name="Google Shape;66839;p27"/>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0" name="Google Shape;66840;p27"/>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1" name="Google Shape;66841;p27"/>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2" name="Google Shape;66842;p27"/>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3" name="Google Shape;66843;p27"/>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4" name="Google Shape;66844;p27"/>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5" name="Google Shape;66845;p27"/>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6" name="Google Shape;66846;p27"/>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7" name="Google Shape;66847;p27"/>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8" name="Google Shape;66848;p27"/>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49" name="Google Shape;66849;p27"/>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0" name="Google Shape;66850;p27"/>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1" name="Google Shape;66851;p27"/>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2" name="Google Shape;66852;p27"/>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3" name="Google Shape;66853;p27"/>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4" name="Google Shape;66854;p27"/>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5" name="Google Shape;66855;p27"/>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6" name="Google Shape;66856;p27"/>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7" name="Google Shape;66857;p27"/>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8" name="Google Shape;66858;p27"/>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59" name="Google Shape;66859;p27"/>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0" name="Google Shape;66860;p27"/>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1" name="Google Shape;66861;p27"/>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2" name="Google Shape;66862;p27"/>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3" name="Google Shape;66863;p27"/>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4" name="Google Shape;66864;p27"/>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5" name="Google Shape;66865;p27"/>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6" name="Google Shape;66866;p27"/>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7" name="Google Shape;66867;p27"/>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8" name="Google Shape;66868;p27"/>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69" name="Google Shape;66869;p27"/>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0" name="Google Shape;66870;p27"/>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1" name="Google Shape;66871;p27"/>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2" name="Google Shape;66872;p27"/>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3" name="Google Shape;66873;p27"/>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4" name="Google Shape;66874;p27"/>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5" name="Google Shape;66875;p27"/>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6" name="Google Shape;66876;p27"/>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7" name="Google Shape;66877;p27"/>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8" name="Google Shape;66878;p27"/>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79" name="Google Shape;66879;p27"/>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0" name="Google Shape;66880;p27"/>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1" name="Google Shape;66881;p27"/>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2" name="Google Shape;66882;p27"/>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3" name="Google Shape;66883;p27"/>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4" name="Google Shape;66884;p27"/>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5" name="Google Shape;66885;p27"/>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6" name="Google Shape;66886;p27"/>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7" name="Google Shape;66887;p27"/>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8" name="Google Shape;66888;p27"/>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89" name="Google Shape;66889;p27"/>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0" name="Google Shape;66890;p27"/>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1" name="Google Shape;66891;p27"/>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2" name="Google Shape;66892;p27"/>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3" name="Google Shape;66893;p27"/>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4" name="Google Shape;66894;p27"/>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5" name="Google Shape;66895;p27"/>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6" name="Google Shape;66896;p27"/>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7" name="Google Shape;66897;p27"/>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8" name="Google Shape;66898;p27"/>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899" name="Google Shape;66899;p27"/>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0" name="Google Shape;66900;p27"/>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1" name="Google Shape;66901;p27"/>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2" name="Google Shape;66902;p27"/>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3" name="Google Shape;66903;p27"/>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4" name="Google Shape;66904;p27"/>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5" name="Google Shape;66905;p27"/>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6" name="Google Shape;66906;p27"/>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7" name="Google Shape;66907;p27"/>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8" name="Google Shape;66908;p27"/>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09" name="Google Shape;66909;p27"/>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0" name="Google Shape;66910;p27"/>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1" name="Google Shape;66911;p27"/>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2" name="Google Shape;66912;p27"/>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3" name="Google Shape;66913;p27"/>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4" name="Google Shape;66914;p27"/>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5" name="Google Shape;66915;p27"/>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6" name="Google Shape;66916;p27"/>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7" name="Google Shape;66917;p27"/>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8" name="Google Shape;66918;p27"/>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19" name="Google Shape;66919;p27"/>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0" name="Google Shape;66920;p27"/>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1" name="Google Shape;66921;p27"/>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2" name="Google Shape;66922;p27"/>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3" name="Google Shape;66923;p27"/>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4" name="Google Shape;66924;p27"/>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5" name="Google Shape;66925;p27"/>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6" name="Google Shape;66926;p27"/>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7" name="Google Shape;66927;p27"/>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8" name="Google Shape;66928;p27"/>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29" name="Google Shape;66929;p27"/>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0" name="Google Shape;66930;p27"/>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1" name="Google Shape;66931;p27"/>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2" name="Google Shape;66932;p27"/>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3" name="Google Shape;66933;p27"/>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4" name="Google Shape;66934;p27"/>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5" name="Google Shape;66935;p27"/>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6" name="Google Shape;66936;p27"/>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7" name="Google Shape;66937;p27"/>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8" name="Google Shape;66938;p27"/>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39" name="Google Shape;66939;p27"/>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0" name="Google Shape;66940;p27"/>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1" name="Google Shape;66941;p27"/>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2" name="Google Shape;66942;p27"/>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3" name="Google Shape;66943;p27"/>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4" name="Google Shape;66944;p27"/>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5" name="Google Shape;66945;p27"/>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6" name="Google Shape;66946;p27"/>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7" name="Google Shape;66947;p27"/>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8" name="Google Shape;66948;p27"/>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49" name="Google Shape;66949;p27"/>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0" name="Google Shape;66950;p27"/>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1" name="Google Shape;66951;p27"/>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2" name="Google Shape;66952;p27"/>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3" name="Google Shape;66953;p27"/>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4" name="Google Shape;66954;p27"/>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5" name="Google Shape;66955;p27"/>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6" name="Google Shape;66956;p27"/>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7" name="Google Shape;66957;p27"/>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8" name="Google Shape;66958;p27"/>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59" name="Google Shape;66959;p27"/>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0" name="Google Shape;66960;p27"/>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1" name="Google Shape;66961;p27"/>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2" name="Google Shape;66962;p27"/>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3" name="Google Shape;66963;p27"/>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4" name="Google Shape;66964;p27"/>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5" name="Google Shape;66965;p27"/>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6" name="Google Shape;66966;p27"/>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7" name="Google Shape;66967;p27"/>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8" name="Google Shape;66968;p27"/>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69" name="Google Shape;66969;p27"/>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0" name="Google Shape;66970;p27"/>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1" name="Google Shape;66971;p27"/>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2" name="Google Shape;66972;p27"/>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3" name="Google Shape;66973;p27"/>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4" name="Google Shape;66974;p27"/>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5" name="Google Shape;66975;p27"/>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6" name="Google Shape;66976;p27"/>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7" name="Google Shape;66977;p27"/>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8" name="Google Shape;66978;p27"/>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79" name="Google Shape;66979;p27"/>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0" name="Google Shape;66980;p27"/>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1" name="Google Shape;66981;p27"/>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2" name="Google Shape;66982;p27"/>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3" name="Google Shape;66983;p27"/>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4" name="Google Shape;66984;p27"/>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5" name="Google Shape;66985;p27"/>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6" name="Google Shape;66986;p27"/>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7" name="Google Shape;66987;p27"/>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8" name="Google Shape;66988;p27"/>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89" name="Google Shape;66989;p27"/>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0" name="Google Shape;66990;p27"/>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1" name="Google Shape;66991;p27"/>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2" name="Google Shape;66992;p27"/>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3" name="Google Shape;66993;p27"/>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4" name="Google Shape;66994;p27"/>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5" name="Google Shape;66995;p27"/>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6" name="Google Shape;66996;p27"/>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7" name="Google Shape;66997;p27"/>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8" name="Google Shape;66998;p27"/>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6999" name="Google Shape;66999;p27"/>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0" name="Google Shape;67000;p27"/>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1" name="Google Shape;67001;p27"/>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2" name="Google Shape;67002;p27"/>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3" name="Google Shape;67003;p27"/>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4" name="Google Shape;67004;p27"/>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5" name="Google Shape;67005;p27"/>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6" name="Google Shape;67006;p27"/>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7" name="Google Shape;67007;p27"/>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8" name="Google Shape;67008;p27"/>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09" name="Google Shape;67009;p27"/>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0" name="Google Shape;67010;p27"/>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1" name="Google Shape;67011;p27"/>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2" name="Google Shape;67012;p27"/>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3" name="Google Shape;67013;p27"/>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4" name="Google Shape;67014;p27"/>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5" name="Google Shape;67015;p27"/>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6" name="Google Shape;67016;p27"/>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7" name="Google Shape;67017;p27"/>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8" name="Google Shape;67018;p27"/>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19" name="Google Shape;67019;p27"/>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0" name="Google Shape;67020;p27"/>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1" name="Google Shape;67021;p27"/>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2" name="Google Shape;67022;p27"/>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3" name="Google Shape;67023;p27"/>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4" name="Google Shape;67024;p27"/>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5" name="Google Shape;67025;p27"/>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6" name="Google Shape;67026;p27"/>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7" name="Google Shape;67027;p27"/>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8" name="Google Shape;67028;p27"/>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29" name="Google Shape;67029;p27"/>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0" name="Google Shape;67030;p27"/>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1" name="Google Shape;67031;p27"/>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2" name="Google Shape;67032;p27"/>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3" name="Google Shape;67033;p27"/>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4" name="Google Shape;67034;p27"/>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5" name="Google Shape;67035;p27"/>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6" name="Google Shape;67036;p27"/>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7" name="Google Shape;67037;p27"/>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8" name="Google Shape;67038;p27"/>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39" name="Google Shape;67039;p27"/>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0" name="Google Shape;67040;p27"/>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1" name="Google Shape;67041;p27"/>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2" name="Google Shape;67042;p27"/>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3" name="Google Shape;67043;p27"/>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4" name="Google Shape;67044;p27"/>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5" name="Google Shape;67045;p27"/>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6" name="Google Shape;67046;p27"/>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7" name="Google Shape;67047;p27"/>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8" name="Google Shape;67048;p27"/>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49" name="Google Shape;67049;p27"/>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0" name="Google Shape;67050;p27"/>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1" name="Google Shape;67051;p27"/>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2" name="Google Shape;67052;p27"/>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3" name="Google Shape;67053;p27"/>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4" name="Google Shape;67054;p27"/>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5" name="Google Shape;67055;p27"/>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6" name="Google Shape;67056;p27"/>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7" name="Google Shape;67057;p27"/>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8" name="Google Shape;67058;p27"/>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59" name="Google Shape;67059;p27"/>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0" name="Google Shape;67060;p27"/>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1" name="Google Shape;67061;p27"/>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2" name="Google Shape;67062;p27"/>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3" name="Google Shape;67063;p27"/>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4" name="Google Shape;67064;p27"/>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5" name="Google Shape;67065;p27"/>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6" name="Google Shape;67066;p27"/>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7" name="Google Shape;67067;p27"/>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8" name="Google Shape;67068;p27"/>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69" name="Google Shape;67069;p27"/>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0" name="Google Shape;67070;p27"/>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1" name="Google Shape;67071;p27"/>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2" name="Google Shape;67072;p27"/>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3" name="Google Shape;67073;p27"/>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4" name="Google Shape;67074;p27"/>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5" name="Google Shape;67075;p27"/>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6" name="Google Shape;67076;p27"/>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7" name="Google Shape;67077;p27"/>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8" name="Google Shape;67078;p27"/>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79" name="Google Shape;67079;p27"/>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0" name="Google Shape;67080;p27"/>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1" name="Google Shape;67081;p27"/>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2" name="Google Shape;67082;p27"/>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3" name="Google Shape;67083;p27"/>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4" name="Google Shape;67084;p27"/>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5" name="Google Shape;67085;p27"/>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6" name="Google Shape;67086;p27"/>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7" name="Google Shape;67087;p27"/>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8" name="Google Shape;67088;p27"/>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89" name="Google Shape;67089;p27"/>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0" name="Google Shape;67090;p27"/>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1" name="Google Shape;67091;p27"/>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2" name="Google Shape;67092;p27"/>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3" name="Google Shape;67093;p27"/>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4" name="Google Shape;67094;p27"/>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5" name="Google Shape;67095;p27"/>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6" name="Google Shape;67096;p27"/>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7" name="Google Shape;67097;p27"/>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8" name="Google Shape;67098;p27"/>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099" name="Google Shape;67099;p27"/>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0" name="Google Shape;67100;p27"/>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1" name="Google Shape;67101;p27"/>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2" name="Google Shape;67102;p27"/>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3" name="Google Shape;67103;p27"/>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4" name="Google Shape;67104;p27"/>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5" name="Google Shape;67105;p27"/>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6" name="Google Shape;67106;p27"/>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7" name="Google Shape;67107;p27"/>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8" name="Google Shape;67108;p27"/>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09" name="Google Shape;67109;p27"/>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0" name="Google Shape;67110;p27"/>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1" name="Google Shape;67111;p27"/>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2" name="Google Shape;67112;p27"/>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3" name="Google Shape;67113;p27"/>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4" name="Google Shape;67114;p27"/>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5" name="Google Shape;67115;p27"/>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6" name="Google Shape;67116;p27"/>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7" name="Google Shape;67117;p27"/>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8" name="Google Shape;67118;p27"/>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19" name="Google Shape;67119;p27"/>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0" name="Google Shape;67120;p27"/>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1" name="Google Shape;67121;p27"/>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2" name="Google Shape;67122;p27"/>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3" name="Google Shape;67123;p27"/>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4" name="Google Shape;67124;p27"/>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5" name="Google Shape;67125;p27"/>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6" name="Google Shape;67126;p27"/>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7" name="Google Shape;67127;p27"/>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8" name="Google Shape;67128;p27"/>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29" name="Google Shape;67129;p27"/>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0" name="Google Shape;67130;p27"/>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1" name="Google Shape;67131;p27"/>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2" name="Google Shape;67132;p27"/>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3" name="Google Shape;67133;p27"/>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4" name="Google Shape;67134;p27"/>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5" name="Google Shape;67135;p27"/>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6" name="Google Shape;67136;p27"/>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7" name="Google Shape;67137;p27"/>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8" name="Google Shape;67138;p27"/>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39" name="Google Shape;67139;p27"/>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0" name="Google Shape;67140;p27"/>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1" name="Google Shape;67141;p27"/>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2" name="Google Shape;67142;p27"/>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3" name="Google Shape;67143;p27"/>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4" name="Google Shape;67144;p27"/>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5" name="Google Shape;67145;p27"/>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6" name="Google Shape;67146;p27"/>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7" name="Google Shape;67147;p27"/>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8" name="Google Shape;67148;p27"/>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49" name="Google Shape;67149;p27"/>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0" name="Google Shape;67150;p27"/>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1" name="Google Shape;67151;p27"/>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2" name="Google Shape;67152;p27"/>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3" name="Google Shape;67153;p27"/>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4" name="Google Shape;67154;p27"/>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5" name="Google Shape;67155;p27"/>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6" name="Google Shape;67156;p27"/>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7" name="Google Shape;67157;p27"/>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8" name="Google Shape;67158;p27"/>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59" name="Google Shape;67159;p27"/>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0" name="Google Shape;67160;p27"/>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1" name="Google Shape;67161;p27"/>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2" name="Google Shape;67162;p27"/>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3" name="Google Shape;67163;p27"/>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4" name="Google Shape;67164;p27"/>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5" name="Google Shape;67165;p27"/>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6" name="Google Shape;67166;p27"/>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7" name="Google Shape;67167;p27"/>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8" name="Google Shape;67168;p27"/>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69" name="Google Shape;67169;p27"/>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0" name="Google Shape;67170;p27"/>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1" name="Google Shape;67171;p27"/>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2" name="Google Shape;67172;p27"/>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3" name="Google Shape;67173;p27"/>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4" name="Google Shape;67174;p27"/>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5" name="Google Shape;67175;p27"/>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6" name="Google Shape;67176;p27"/>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7" name="Google Shape;67177;p27"/>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8" name="Google Shape;67178;p27"/>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79" name="Google Shape;67179;p27"/>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0" name="Google Shape;67180;p27"/>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1" name="Google Shape;67181;p27"/>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2" name="Google Shape;67182;p27"/>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3" name="Google Shape;67183;p27"/>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4" name="Google Shape;67184;p27"/>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5" name="Google Shape;67185;p27"/>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6" name="Google Shape;67186;p27"/>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7" name="Google Shape;67187;p27"/>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8" name="Google Shape;67188;p27"/>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89" name="Google Shape;67189;p27"/>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0" name="Google Shape;67190;p27"/>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1" name="Google Shape;67191;p27"/>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2" name="Google Shape;67192;p27"/>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3" name="Google Shape;67193;p27"/>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4" name="Google Shape;67194;p27"/>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5" name="Google Shape;67195;p27"/>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6" name="Google Shape;67196;p27"/>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7" name="Google Shape;67197;p27"/>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8" name="Google Shape;67198;p27"/>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199" name="Google Shape;67199;p27"/>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0" name="Google Shape;67200;p27"/>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1" name="Google Shape;67201;p27"/>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2" name="Google Shape;67202;p27"/>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3" name="Google Shape;67203;p27"/>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4" name="Google Shape;67204;p27"/>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5" name="Google Shape;67205;p27"/>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6" name="Google Shape;67206;p27"/>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7" name="Google Shape;67207;p27"/>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8" name="Google Shape;67208;p27"/>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09" name="Google Shape;67209;p27"/>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0" name="Google Shape;67210;p27"/>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1" name="Google Shape;67211;p27"/>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2" name="Google Shape;67212;p27"/>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3" name="Google Shape;67213;p27"/>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4" name="Google Shape;67214;p27"/>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5" name="Google Shape;67215;p27"/>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6" name="Google Shape;67216;p27"/>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7" name="Google Shape;67217;p27"/>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8" name="Google Shape;67218;p27"/>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19" name="Google Shape;67219;p27"/>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0" name="Google Shape;67220;p27"/>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1" name="Google Shape;67221;p27"/>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2" name="Google Shape;67222;p27"/>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3" name="Google Shape;67223;p27"/>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4" name="Google Shape;67224;p27"/>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5" name="Google Shape;67225;p27"/>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6" name="Google Shape;67226;p27"/>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7" name="Google Shape;67227;p27"/>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8" name="Google Shape;67228;p27"/>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29" name="Google Shape;67229;p27"/>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0" name="Google Shape;67230;p27"/>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1" name="Google Shape;67231;p27"/>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2" name="Google Shape;67232;p27"/>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3" name="Google Shape;67233;p27"/>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4" name="Google Shape;67234;p27"/>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5" name="Google Shape;67235;p27"/>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6" name="Google Shape;67236;p27"/>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7" name="Google Shape;67237;p27"/>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8" name="Google Shape;67238;p27"/>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39" name="Google Shape;67239;p27"/>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0" name="Google Shape;67240;p27"/>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1" name="Google Shape;67241;p27"/>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2" name="Google Shape;67242;p27"/>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3" name="Google Shape;67243;p27"/>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4" name="Google Shape;67244;p27"/>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5" name="Google Shape;67245;p27"/>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6" name="Google Shape;67246;p27"/>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7" name="Google Shape;67247;p27"/>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8" name="Google Shape;67248;p27"/>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49" name="Google Shape;67249;p27"/>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0" name="Google Shape;67250;p27"/>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1" name="Google Shape;67251;p27"/>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2" name="Google Shape;67252;p27"/>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3" name="Google Shape;67253;p27"/>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4" name="Google Shape;67254;p27"/>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5" name="Google Shape;67255;p27"/>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6" name="Google Shape;67256;p27"/>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7" name="Google Shape;67257;p27"/>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8" name="Google Shape;67258;p27"/>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59" name="Google Shape;67259;p27"/>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0" name="Google Shape;67260;p27"/>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1" name="Google Shape;67261;p27"/>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2" name="Google Shape;67262;p27"/>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3" name="Google Shape;67263;p27"/>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4" name="Google Shape;67264;p27"/>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5" name="Google Shape;67265;p27"/>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6" name="Google Shape;67266;p27"/>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7" name="Google Shape;67267;p27"/>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8" name="Google Shape;67268;p27"/>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69" name="Google Shape;67269;p27"/>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0" name="Google Shape;67270;p27"/>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1" name="Google Shape;67271;p27"/>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2" name="Google Shape;67272;p27"/>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3" name="Google Shape;67273;p27"/>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4" name="Google Shape;67274;p27"/>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5" name="Google Shape;67275;p27"/>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6" name="Google Shape;67276;p27"/>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7" name="Google Shape;67277;p27"/>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8" name="Google Shape;67278;p27"/>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79" name="Google Shape;67279;p27"/>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0" name="Google Shape;67280;p27"/>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1" name="Google Shape;67281;p27"/>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2" name="Google Shape;67282;p27"/>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3" name="Google Shape;67283;p27"/>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4" name="Google Shape;67284;p27"/>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5" name="Google Shape;67285;p27"/>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6" name="Google Shape;67286;p27"/>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7" name="Google Shape;67287;p27"/>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8" name="Google Shape;67288;p27"/>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89" name="Google Shape;67289;p27"/>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0" name="Google Shape;67290;p27"/>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1" name="Google Shape;67291;p27"/>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2" name="Google Shape;67292;p27"/>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3" name="Google Shape;67293;p27"/>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4" name="Google Shape;67294;p27"/>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5" name="Google Shape;67295;p27"/>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6" name="Google Shape;67296;p27"/>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7" name="Google Shape;67297;p27"/>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8" name="Google Shape;67298;p27"/>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299" name="Google Shape;67299;p27"/>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0" name="Google Shape;67300;p27"/>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1" name="Google Shape;67301;p27"/>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2" name="Google Shape;67302;p27"/>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3" name="Google Shape;67303;p27"/>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4" name="Google Shape;67304;p27"/>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5" name="Google Shape;67305;p27"/>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6" name="Google Shape;67306;p27"/>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7" name="Google Shape;67307;p27"/>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8" name="Google Shape;67308;p27"/>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09" name="Google Shape;67309;p27"/>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0" name="Google Shape;67310;p27"/>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1" name="Google Shape;67311;p27"/>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2" name="Google Shape;67312;p27"/>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3" name="Google Shape;67313;p27"/>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4" name="Google Shape;67314;p27"/>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5" name="Google Shape;67315;p27"/>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6" name="Google Shape;67316;p27"/>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7" name="Google Shape;67317;p27"/>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8" name="Google Shape;67318;p27"/>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19" name="Google Shape;67319;p27"/>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0" name="Google Shape;67320;p27"/>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1" name="Google Shape;67321;p27"/>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2" name="Google Shape;67322;p27"/>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3" name="Google Shape;67323;p27"/>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4" name="Google Shape;67324;p27"/>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5" name="Google Shape;67325;p27"/>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6" name="Google Shape;67326;p27"/>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7" name="Google Shape;67327;p27"/>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8" name="Google Shape;67328;p27"/>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29" name="Google Shape;67329;p27"/>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0" name="Google Shape;67330;p27"/>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1" name="Google Shape;67331;p27"/>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2" name="Google Shape;67332;p27"/>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3" name="Google Shape;67333;p27"/>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4" name="Google Shape;67334;p27"/>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5" name="Google Shape;67335;p27"/>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6" name="Google Shape;67336;p27"/>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7" name="Google Shape;67337;p27"/>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8" name="Google Shape;67338;p27"/>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39" name="Google Shape;67339;p27"/>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0" name="Google Shape;67340;p27"/>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1" name="Google Shape;67341;p27"/>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2" name="Google Shape;67342;p27"/>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3" name="Google Shape;67343;p27"/>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4" name="Google Shape;67344;p27"/>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5" name="Google Shape;67345;p27"/>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6" name="Google Shape;67346;p27"/>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7" name="Google Shape;67347;p27"/>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8" name="Google Shape;67348;p27"/>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49" name="Google Shape;67349;p27"/>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0" name="Google Shape;67350;p27"/>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1" name="Google Shape;67351;p27"/>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2" name="Google Shape;67352;p27"/>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3" name="Google Shape;67353;p27"/>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4" name="Google Shape;67354;p27"/>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5" name="Google Shape;67355;p27"/>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6" name="Google Shape;67356;p27"/>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7" name="Google Shape;67357;p27"/>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8" name="Google Shape;67358;p27"/>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59" name="Google Shape;67359;p27"/>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0" name="Google Shape;67360;p27"/>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1" name="Google Shape;67361;p27"/>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2" name="Google Shape;67362;p27"/>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3" name="Google Shape;67363;p27"/>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4" name="Google Shape;67364;p27"/>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5" name="Google Shape;67365;p27"/>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6" name="Google Shape;67366;p27"/>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7" name="Google Shape;67367;p27"/>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8" name="Google Shape;67368;p27"/>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69" name="Google Shape;67369;p27"/>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0" name="Google Shape;67370;p27"/>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1" name="Google Shape;67371;p27"/>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298408564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Background 4">
  <p:cSld name="Background 4">
    <p:bg>
      <p:bgPr>
        <a:solidFill>
          <a:schemeClr val="accent3"/>
        </a:solidFill>
        <a:effectLst/>
      </p:bgPr>
    </p:bg>
    <p:spTree>
      <p:nvGrpSpPr>
        <p:cNvPr id="1" name="Shape 67372"/>
        <p:cNvGrpSpPr/>
        <p:nvPr/>
      </p:nvGrpSpPr>
      <p:grpSpPr>
        <a:xfrm>
          <a:off x="0" y="0"/>
          <a:ext cx="0" cy="0"/>
          <a:chOff x="0" y="0"/>
          <a:chExt cx="0" cy="0"/>
        </a:xfrm>
      </p:grpSpPr>
      <p:grpSp>
        <p:nvGrpSpPr>
          <p:cNvPr id="67373" name="Google Shape;67373;p28"/>
          <p:cNvGrpSpPr/>
          <p:nvPr/>
        </p:nvGrpSpPr>
        <p:grpSpPr>
          <a:xfrm>
            <a:off x="0" y="0"/>
            <a:ext cx="12192000" cy="6858000"/>
            <a:chOff x="0" y="0"/>
            <a:chExt cx="9144000" cy="5143500"/>
          </a:xfrm>
        </p:grpSpPr>
        <p:sp>
          <p:nvSpPr>
            <p:cNvPr id="67374" name="Google Shape;67374;p28"/>
            <p:cNvSpPr/>
            <p:nvPr/>
          </p:nvSpPr>
          <p:spPr>
            <a:xfrm>
              <a:off x="8724086" y="797635"/>
              <a:ext cx="13777" cy="6715"/>
            </a:xfrm>
            <a:custGeom>
              <a:avLst/>
              <a:gdLst/>
              <a:ahLst/>
              <a:cxnLst/>
              <a:rect l="l" t="t" r="r" b="b"/>
              <a:pathLst>
                <a:path w="386" h="223" extrusionOk="0">
                  <a:moveTo>
                    <a:pt x="386" y="110"/>
                  </a:moveTo>
                  <a:cubicBezTo>
                    <a:pt x="344" y="1"/>
                    <a:pt x="173" y="54"/>
                    <a:pt x="1" y="110"/>
                  </a:cubicBezTo>
                  <a:cubicBezTo>
                    <a:pt x="2" y="199"/>
                    <a:pt x="338"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5" name="Google Shape;67375;p28"/>
            <p:cNvSpPr/>
            <p:nvPr/>
          </p:nvSpPr>
          <p:spPr>
            <a:xfrm>
              <a:off x="8121679" y="800164"/>
              <a:ext cx="14063" cy="4215"/>
            </a:xfrm>
            <a:custGeom>
              <a:avLst/>
              <a:gdLst/>
              <a:ahLst/>
              <a:cxnLst/>
              <a:rect l="l" t="t" r="r" b="b"/>
              <a:pathLst>
                <a:path w="394" h="140" extrusionOk="0">
                  <a:moveTo>
                    <a:pt x="100" y="115"/>
                  </a:moveTo>
                  <a:cubicBezTo>
                    <a:pt x="154" y="140"/>
                    <a:pt x="394" y="72"/>
                    <a:pt x="292" y="24"/>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6" name="Google Shape;67376;p28"/>
            <p:cNvSpPr/>
            <p:nvPr/>
          </p:nvSpPr>
          <p:spPr>
            <a:xfrm>
              <a:off x="3299282" y="798207"/>
              <a:ext cx="21630" cy="6353"/>
            </a:xfrm>
            <a:custGeom>
              <a:avLst/>
              <a:gdLst/>
              <a:ahLst/>
              <a:cxnLst/>
              <a:rect l="l" t="t" r="r" b="b"/>
              <a:pathLst>
                <a:path w="606" h="211" extrusionOk="0">
                  <a:moveTo>
                    <a:pt x="606" y="0"/>
                  </a:moveTo>
                  <a:lnTo>
                    <a:pt x="26" y="0"/>
                  </a:lnTo>
                  <a:cubicBezTo>
                    <a:pt x="0" y="161"/>
                    <a:pt x="219" y="210"/>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7" name="Google Shape;67377;p28"/>
            <p:cNvSpPr/>
            <p:nvPr/>
          </p:nvSpPr>
          <p:spPr>
            <a:xfrm>
              <a:off x="168430" y="798026"/>
              <a:ext cx="23950" cy="5962"/>
            </a:xfrm>
            <a:custGeom>
              <a:avLst/>
              <a:gdLst/>
              <a:ahLst/>
              <a:cxnLst/>
              <a:rect l="l" t="t" r="r" b="b"/>
              <a:pathLst>
                <a:path w="671" h="198" extrusionOk="0">
                  <a:moveTo>
                    <a:pt x="580" y="6"/>
                  </a:moveTo>
                  <a:cubicBezTo>
                    <a:pt x="247" y="1"/>
                    <a:pt x="84" y="74"/>
                    <a:pt x="0" y="186"/>
                  </a:cubicBezTo>
                  <a:cubicBezTo>
                    <a:pt x="302" y="178"/>
                    <a:pt x="670" y="198"/>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8" name="Google Shape;67378;p28"/>
            <p:cNvSpPr/>
            <p:nvPr/>
          </p:nvSpPr>
          <p:spPr>
            <a:xfrm>
              <a:off x="2725286" y="797394"/>
              <a:ext cx="14134" cy="4276"/>
            </a:xfrm>
            <a:custGeom>
              <a:avLst/>
              <a:gdLst/>
              <a:ahLst/>
              <a:cxnLst/>
              <a:rect l="l" t="t" r="r" b="b"/>
              <a:pathLst>
                <a:path w="396" h="142" extrusionOk="0">
                  <a:moveTo>
                    <a:pt x="293" y="27"/>
                  </a:moveTo>
                  <a:cubicBezTo>
                    <a:pt x="242" y="1"/>
                    <a:pt x="0" y="69"/>
                    <a:pt x="103" y="116"/>
                  </a:cubicBezTo>
                  <a:cubicBezTo>
                    <a:pt x="156"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79" name="Google Shape;67379;p28"/>
            <p:cNvSpPr/>
            <p:nvPr/>
          </p:nvSpPr>
          <p:spPr>
            <a:xfrm>
              <a:off x="6944704" y="794654"/>
              <a:ext cx="14134" cy="4276"/>
            </a:xfrm>
            <a:custGeom>
              <a:avLst/>
              <a:gdLst/>
              <a:ahLst/>
              <a:cxnLst/>
              <a:rect l="l" t="t" r="r" b="b"/>
              <a:pathLst>
                <a:path w="396" h="142" extrusionOk="0">
                  <a:moveTo>
                    <a:pt x="99" y="118"/>
                  </a:moveTo>
                  <a:cubicBezTo>
                    <a:pt x="155" y="142"/>
                    <a:pt x="396" y="74"/>
                    <a:pt x="293" y="24"/>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0" name="Google Shape;67380;p28"/>
            <p:cNvSpPr/>
            <p:nvPr/>
          </p:nvSpPr>
          <p:spPr>
            <a:xfrm>
              <a:off x="5251376" y="794684"/>
              <a:ext cx="14099" cy="4246"/>
            </a:xfrm>
            <a:custGeom>
              <a:avLst/>
              <a:gdLst/>
              <a:ahLst/>
              <a:cxnLst/>
              <a:rect l="l" t="t" r="r" b="b"/>
              <a:pathLst>
                <a:path w="395" h="141" extrusionOk="0">
                  <a:moveTo>
                    <a:pt x="294" y="26"/>
                  </a:moveTo>
                  <a:cubicBezTo>
                    <a:pt x="241" y="1"/>
                    <a:pt x="1" y="69"/>
                    <a:pt x="102" y="118"/>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1" name="Google Shape;67381;p28"/>
            <p:cNvSpPr/>
            <p:nvPr/>
          </p:nvSpPr>
          <p:spPr>
            <a:xfrm>
              <a:off x="1882281" y="781768"/>
              <a:ext cx="39797" cy="13700"/>
            </a:xfrm>
            <a:custGeom>
              <a:avLst/>
              <a:gdLst/>
              <a:ahLst/>
              <a:cxnLst/>
              <a:rect l="l" t="t" r="r" b="b"/>
              <a:pathLst>
                <a:path w="1115" h="455" extrusionOk="0">
                  <a:moveTo>
                    <a:pt x="579" y="0"/>
                  </a:moveTo>
                  <a:cubicBezTo>
                    <a:pt x="405" y="161"/>
                    <a:pt x="112" y="265"/>
                    <a:pt x="1" y="455"/>
                  </a:cubicBezTo>
                  <a:cubicBezTo>
                    <a:pt x="388" y="448"/>
                    <a:pt x="1114" y="141"/>
                    <a:pt x="57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2" name="Google Shape;67382;p28"/>
            <p:cNvSpPr/>
            <p:nvPr/>
          </p:nvSpPr>
          <p:spPr>
            <a:xfrm>
              <a:off x="1720382" y="791945"/>
              <a:ext cx="14170" cy="4306"/>
            </a:xfrm>
            <a:custGeom>
              <a:avLst/>
              <a:gdLst/>
              <a:ahLst/>
              <a:cxnLst/>
              <a:rect l="l" t="t" r="r" b="b"/>
              <a:pathLst>
                <a:path w="397" h="143" extrusionOk="0">
                  <a:moveTo>
                    <a:pt x="101" y="117"/>
                  </a:moveTo>
                  <a:cubicBezTo>
                    <a:pt x="155" y="143"/>
                    <a:pt x="396" y="74"/>
                    <a:pt x="292" y="27"/>
                  </a:cubicBezTo>
                  <a:cubicBezTo>
                    <a:pt x="241" y="0"/>
                    <a:pt x="1" y="68"/>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3" name="Google Shape;67383;p28"/>
            <p:cNvSpPr/>
            <p:nvPr/>
          </p:nvSpPr>
          <p:spPr>
            <a:xfrm>
              <a:off x="1142210" y="789205"/>
              <a:ext cx="14134" cy="4215"/>
            </a:xfrm>
            <a:custGeom>
              <a:avLst/>
              <a:gdLst/>
              <a:ahLst/>
              <a:cxnLst/>
              <a:rect l="l" t="t" r="r" b="b"/>
              <a:pathLst>
                <a:path w="396" h="140" extrusionOk="0">
                  <a:moveTo>
                    <a:pt x="102" y="116"/>
                  </a:moveTo>
                  <a:cubicBezTo>
                    <a:pt x="153" y="140"/>
                    <a:pt x="396" y="72"/>
                    <a:pt x="291" y="26"/>
                  </a:cubicBezTo>
                  <a:cubicBezTo>
                    <a:pt x="240" y="0"/>
                    <a:pt x="0"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4" name="Google Shape;67384;p28"/>
            <p:cNvSpPr/>
            <p:nvPr/>
          </p:nvSpPr>
          <p:spPr>
            <a:xfrm>
              <a:off x="2787390" y="786495"/>
              <a:ext cx="13884" cy="4246"/>
            </a:xfrm>
            <a:custGeom>
              <a:avLst/>
              <a:gdLst/>
              <a:ahLst/>
              <a:cxnLst/>
              <a:rect l="l" t="t" r="r" b="b"/>
              <a:pathLst>
                <a:path w="389" h="141" extrusionOk="0">
                  <a:moveTo>
                    <a:pt x="98" y="116"/>
                  </a:moveTo>
                  <a:cubicBezTo>
                    <a:pt x="150" y="141"/>
                    <a:pt x="388" y="72"/>
                    <a:pt x="291" y="25"/>
                  </a:cubicBezTo>
                  <a:cubicBezTo>
                    <a:pt x="237"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5" name="Google Shape;67385;p28"/>
            <p:cNvSpPr/>
            <p:nvPr/>
          </p:nvSpPr>
          <p:spPr>
            <a:xfrm>
              <a:off x="2921663" y="78176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6" name="Google Shape;67386;p28"/>
            <p:cNvSpPr/>
            <p:nvPr/>
          </p:nvSpPr>
          <p:spPr>
            <a:xfrm>
              <a:off x="6610914" y="778667"/>
              <a:ext cx="6996" cy="6233"/>
            </a:xfrm>
            <a:custGeom>
              <a:avLst/>
              <a:gdLst/>
              <a:ahLst/>
              <a:cxnLst/>
              <a:rect l="l" t="t" r="r" b="b"/>
              <a:pathLst>
                <a:path w="196" h="207" extrusionOk="0">
                  <a:moveTo>
                    <a:pt x="195" y="103"/>
                  </a:moveTo>
                  <a:cubicBezTo>
                    <a:pt x="195" y="52"/>
                    <a:pt x="39" y="0"/>
                    <a:pt x="3" y="103"/>
                  </a:cubicBezTo>
                  <a:cubicBezTo>
                    <a:pt x="1" y="154"/>
                    <a:pt x="160"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7" name="Google Shape;67387;p28"/>
            <p:cNvSpPr/>
            <p:nvPr/>
          </p:nvSpPr>
          <p:spPr>
            <a:xfrm>
              <a:off x="4277596" y="778667"/>
              <a:ext cx="6889" cy="6233"/>
            </a:xfrm>
            <a:custGeom>
              <a:avLst/>
              <a:gdLst/>
              <a:ahLst/>
              <a:cxnLst/>
              <a:rect l="l" t="t" r="r" b="b"/>
              <a:pathLst>
                <a:path w="193" h="207" extrusionOk="0">
                  <a:moveTo>
                    <a:pt x="193" y="103"/>
                  </a:moveTo>
                  <a:cubicBezTo>
                    <a:pt x="193" y="52"/>
                    <a:pt x="39" y="0"/>
                    <a:pt x="1" y="103"/>
                  </a:cubicBezTo>
                  <a:cubicBezTo>
                    <a:pt x="1"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8" name="Google Shape;67388;p28"/>
            <p:cNvSpPr/>
            <p:nvPr/>
          </p:nvSpPr>
          <p:spPr>
            <a:xfrm>
              <a:off x="591664" y="780985"/>
              <a:ext cx="13991" cy="4306"/>
            </a:xfrm>
            <a:custGeom>
              <a:avLst/>
              <a:gdLst/>
              <a:ahLst/>
              <a:cxnLst/>
              <a:rect l="l" t="t" r="r" b="b"/>
              <a:pathLst>
                <a:path w="392" h="143" extrusionOk="0">
                  <a:moveTo>
                    <a:pt x="293" y="26"/>
                  </a:moveTo>
                  <a:cubicBezTo>
                    <a:pt x="238" y="0"/>
                    <a:pt x="0" y="69"/>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89" name="Google Shape;67389;p28"/>
            <p:cNvSpPr/>
            <p:nvPr/>
          </p:nvSpPr>
          <p:spPr>
            <a:xfrm>
              <a:off x="5530380" y="773548"/>
              <a:ext cx="20666" cy="8250"/>
            </a:xfrm>
            <a:custGeom>
              <a:avLst/>
              <a:gdLst/>
              <a:ahLst/>
              <a:cxnLst/>
              <a:rect l="l" t="t" r="r" b="b"/>
              <a:pathLst>
                <a:path w="579" h="274" extrusionOk="0">
                  <a:moveTo>
                    <a:pt x="578" y="92"/>
                  </a:moveTo>
                  <a:cubicBezTo>
                    <a:pt x="385" y="92"/>
                    <a:pt x="349" y="19"/>
                    <a:pt x="193" y="1"/>
                  </a:cubicBezTo>
                  <a:cubicBezTo>
                    <a:pt x="193" y="92"/>
                    <a:pt x="35" y="110"/>
                    <a:pt x="0" y="182"/>
                  </a:cubicBezTo>
                  <a:cubicBezTo>
                    <a:pt x="193" y="182"/>
                    <a:pt x="230" y="255"/>
                    <a:pt x="386" y="273"/>
                  </a:cubicBezTo>
                  <a:cubicBezTo>
                    <a:pt x="385" y="182"/>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0" name="Google Shape;67390;p28"/>
            <p:cNvSpPr/>
            <p:nvPr/>
          </p:nvSpPr>
          <p:spPr>
            <a:xfrm>
              <a:off x="4899633" y="773127"/>
              <a:ext cx="33480" cy="15868"/>
            </a:xfrm>
            <a:custGeom>
              <a:avLst/>
              <a:gdLst/>
              <a:ahLst/>
              <a:cxnLst/>
              <a:rect l="l" t="t" r="r" b="b"/>
              <a:pathLst>
                <a:path w="938" h="527" extrusionOk="0">
                  <a:moveTo>
                    <a:pt x="893" y="196"/>
                  </a:moveTo>
                  <a:cubicBezTo>
                    <a:pt x="938" y="141"/>
                    <a:pt x="601" y="0"/>
                    <a:pt x="509" y="15"/>
                  </a:cubicBezTo>
                  <a:cubicBezTo>
                    <a:pt x="0" y="89"/>
                    <a:pt x="632" y="526"/>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1" name="Google Shape;67391;p28"/>
            <p:cNvSpPr/>
            <p:nvPr/>
          </p:nvSpPr>
          <p:spPr>
            <a:xfrm>
              <a:off x="471275" y="764787"/>
              <a:ext cx="40333" cy="14664"/>
            </a:xfrm>
            <a:custGeom>
              <a:avLst/>
              <a:gdLst/>
              <a:ahLst/>
              <a:cxnLst/>
              <a:rect l="l" t="t" r="r" b="b"/>
              <a:pathLst>
                <a:path w="1130" h="487" extrusionOk="0">
                  <a:moveTo>
                    <a:pt x="770" y="383"/>
                  </a:moveTo>
                  <a:cubicBezTo>
                    <a:pt x="1129" y="80"/>
                    <a:pt x="78" y="0"/>
                    <a:pt x="0" y="200"/>
                  </a:cubicBezTo>
                  <a:cubicBezTo>
                    <a:pt x="302" y="239"/>
                    <a:pt x="165" y="486"/>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2" name="Google Shape;67392;p28"/>
            <p:cNvSpPr/>
            <p:nvPr/>
          </p:nvSpPr>
          <p:spPr>
            <a:xfrm>
              <a:off x="877448" y="754399"/>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5"/>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3" name="Google Shape;67393;p28"/>
            <p:cNvSpPr/>
            <p:nvPr/>
          </p:nvSpPr>
          <p:spPr>
            <a:xfrm>
              <a:off x="1244325" y="751689"/>
              <a:ext cx="72027" cy="13941"/>
            </a:xfrm>
            <a:custGeom>
              <a:avLst/>
              <a:gdLst/>
              <a:ahLst/>
              <a:cxnLst/>
              <a:rect l="l" t="t" r="r" b="b"/>
              <a:pathLst>
                <a:path w="2018" h="463" extrusionOk="0">
                  <a:moveTo>
                    <a:pt x="713" y="455"/>
                  </a:moveTo>
                  <a:cubicBezTo>
                    <a:pt x="657" y="125"/>
                    <a:pt x="2017" y="463"/>
                    <a:pt x="1677" y="1"/>
                  </a:cubicBezTo>
                  <a:cubicBezTo>
                    <a:pt x="1136" y="49"/>
                    <a:pt x="675" y="134"/>
                    <a:pt x="132" y="182"/>
                  </a:cubicBezTo>
                  <a:cubicBezTo>
                    <a:pt x="1" y="426"/>
                    <a:pt x="532"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4" name="Google Shape;67394;p28"/>
            <p:cNvSpPr/>
            <p:nvPr/>
          </p:nvSpPr>
          <p:spPr>
            <a:xfrm>
              <a:off x="6745044" y="759126"/>
              <a:ext cx="14027" cy="4246"/>
            </a:xfrm>
            <a:custGeom>
              <a:avLst/>
              <a:gdLst/>
              <a:ahLst/>
              <a:cxnLst/>
              <a:rect l="l" t="t" r="r" b="b"/>
              <a:pathLst>
                <a:path w="393" h="141" extrusionOk="0">
                  <a:moveTo>
                    <a:pt x="99" y="117"/>
                  </a:moveTo>
                  <a:cubicBezTo>
                    <a:pt x="155" y="140"/>
                    <a:pt x="392" y="72"/>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5" name="Google Shape;67395;p28"/>
            <p:cNvSpPr/>
            <p:nvPr/>
          </p:nvSpPr>
          <p:spPr>
            <a:xfrm>
              <a:off x="6665987" y="754399"/>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6" name="Google Shape;67396;p28"/>
            <p:cNvSpPr/>
            <p:nvPr/>
          </p:nvSpPr>
          <p:spPr>
            <a:xfrm>
              <a:off x="5289353" y="753857"/>
              <a:ext cx="13813" cy="6745"/>
            </a:xfrm>
            <a:custGeom>
              <a:avLst/>
              <a:gdLst/>
              <a:ahLst/>
              <a:cxnLst/>
              <a:rect l="l" t="t" r="r" b="b"/>
              <a:pathLst>
                <a:path w="387" h="224" extrusionOk="0">
                  <a:moveTo>
                    <a:pt x="387" y="110"/>
                  </a:moveTo>
                  <a:cubicBezTo>
                    <a:pt x="346" y="1"/>
                    <a:pt x="174" y="54"/>
                    <a:pt x="1" y="110"/>
                  </a:cubicBezTo>
                  <a:cubicBezTo>
                    <a:pt x="6" y="202"/>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7" name="Google Shape;67397;p28"/>
            <p:cNvSpPr/>
            <p:nvPr/>
          </p:nvSpPr>
          <p:spPr>
            <a:xfrm>
              <a:off x="8061217" y="743470"/>
              <a:ext cx="44687" cy="16470"/>
            </a:xfrm>
            <a:custGeom>
              <a:avLst/>
              <a:gdLst/>
              <a:ahLst/>
              <a:cxnLst/>
              <a:rect l="l" t="t" r="r" b="b"/>
              <a:pathLst>
                <a:path w="1252" h="547" extrusionOk="0">
                  <a:moveTo>
                    <a:pt x="638" y="1"/>
                  </a:moveTo>
                  <a:cubicBezTo>
                    <a:pt x="615" y="173"/>
                    <a:pt x="1" y="65"/>
                    <a:pt x="59" y="274"/>
                  </a:cubicBezTo>
                  <a:cubicBezTo>
                    <a:pt x="396" y="547"/>
                    <a:pt x="1251" y="143"/>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8" name="Google Shape;67398;p28"/>
            <p:cNvSpPr/>
            <p:nvPr/>
          </p:nvSpPr>
          <p:spPr>
            <a:xfrm>
              <a:off x="6738263" y="750907"/>
              <a:ext cx="13956" cy="4306"/>
            </a:xfrm>
            <a:custGeom>
              <a:avLst/>
              <a:gdLst/>
              <a:ahLst/>
              <a:cxnLst/>
              <a:rect l="l" t="t" r="r" b="b"/>
              <a:pathLst>
                <a:path w="391" h="143" extrusionOk="0">
                  <a:moveTo>
                    <a:pt x="289" y="27"/>
                  </a:moveTo>
                  <a:cubicBezTo>
                    <a:pt x="238" y="1"/>
                    <a:pt x="0" y="70"/>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399" name="Google Shape;67399;p28"/>
            <p:cNvSpPr/>
            <p:nvPr/>
          </p:nvSpPr>
          <p:spPr>
            <a:xfrm>
              <a:off x="9130223" y="74624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0" name="Google Shape;67400;p28"/>
            <p:cNvSpPr/>
            <p:nvPr/>
          </p:nvSpPr>
          <p:spPr>
            <a:xfrm>
              <a:off x="5896614" y="736364"/>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1" name="Google Shape;67401;p28"/>
            <p:cNvSpPr/>
            <p:nvPr/>
          </p:nvSpPr>
          <p:spPr>
            <a:xfrm>
              <a:off x="5464814" y="745457"/>
              <a:ext cx="14134" cy="4306"/>
            </a:xfrm>
            <a:custGeom>
              <a:avLst/>
              <a:gdLst/>
              <a:ahLst/>
              <a:cxnLst/>
              <a:rect l="l" t="t" r="r" b="b"/>
              <a:pathLst>
                <a:path w="396" h="143" extrusionOk="0">
                  <a:moveTo>
                    <a:pt x="293" y="26"/>
                  </a:moveTo>
                  <a:cubicBezTo>
                    <a:pt x="239" y="0"/>
                    <a:pt x="0" y="71"/>
                    <a:pt x="101" y="116"/>
                  </a:cubicBezTo>
                  <a:cubicBezTo>
                    <a:pt x="151" y="143"/>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2" name="Google Shape;67402;p28"/>
            <p:cNvSpPr/>
            <p:nvPr/>
          </p:nvSpPr>
          <p:spPr>
            <a:xfrm>
              <a:off x="2591620" y="736334"/>
              <a:ext cx="47792" cy="17464"/>
            </a:xfrm>
            <a:custGeom>
              <a:avLst/>
              <a:gdLst/>
              <a:ahLst/>
              <a:cxnLst/>
              <a:rect l="l" t="t" r="r" b="b"/>
              <a:pathLst>
                <a:path w="1339" h="580" extrusionOk="0">
                  <a:moveTo>
                    <a:pt x="182" y="329"/>
                  </a:moveTo>
                  <a:cubicBezTo>
                    <a:pt x="479" y="580"/>
                    <a:pt x="1315" y="325"/>
                    <a:pt x="1338" y="147"/>
                  </a:cubicBezTo>
                  <a:cubicBezTo>
                    <a:pt x="943" y="203"/>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3" name="Google Shape;67403;p28"/>
            <p:cNvSpPr/>
            <p:nvPr/>
          </p:nvSpPr>
          <p:spPr>
            <a:xfrm>
              <a:off x="1494988" y="731306"/>
              <a:ext cx="26484" cy="12195"/>
            </a:xfrm>
            <a:custGeom>
              <a:avLst/>
              <a:gdLst/>
              <a:ahLst/>
              <a:cxnLst/>
              <a:rect l="l" t="t" r="r" b="b"/>
              <a:pathLst>
                <a:path w="742" h="405" extrusionOk="0">
                  <a:moveTo>
                    <a:pt x="438" y="405"/>
                  </a:moveTo>
                  <a:cubicBezTo>
                    <a:pt x="742" y="269"/>
                    <a:pt x="652" y="0"/>
                    <a:pt x="53" y="41"/>
                  </a:cubicBezTo>
                  <a:cubicBezTo>
                    <a:pt x="0" y="248"/>
                    <a:pt x="100" y="383"/>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4" name="Google Shape;67404;p28"/>
            <p:cNvSpPr/>
            <p:nvPr/>
          </p:nvSpPr>
          <p:spPr>
            <a:xfrm>
              <a:off x="8940771" y="737267"/>
              <a:ext cx="14063" cy="4246"/>
            </a:xfrm>
            <a:custGeom>
              <a:avLst/>
              <a:gdLst/>
              <a:ahLst/>
              <a:cxnLst/>
              <a:rect l="l" t="t" r="r" b="b"/>
              <a:pathLst>
                <a:path w="394" h="141" extrusionOk="0">
                  <a:moveTo>
                    <a:pt x="100" y="114"/>
                  </a:moveTo>
                  <a:cubicBezTo>
                    <a:pt x="154" y="140"/>
                    <a:pt x="394" y="73"/>
                    <a:pt x="295" y="24"/>
                  </a:cubicBezTo>
                  <a:cubicBezTo>
                    <a:pt x="242" y="1"/>
                    <a:pt x="1" y="69"/>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5" name="Google Shape;67405;p28"/>
            <p:cNvSpPr/>
            <p:nvPr/>
          </p:nvSpPr>
          <p:spPr>
            <a:xfrm>
              <a:off x="8995808" y="734558"/>
              <a:ext cx="14063" cy="4246"/>
            </a:xfrm>
            <a:custGeom>
              <a:avLst/>
              <a:gdLst/>
              <a:ahLst/>
              <a:cxnLst/>
              <a:rect l="l" t="t" r="r" b="b"/>
              <a:pathLst>
                <a:path w="394" h="141" extrusionOk="0">
                  <a:moveTo>
                    <a:pt x="294" y="25"/>
                  </a:moveTo>
                  <a:cubicBezTo>
                    <a:pt x="239" y="1"/>
                    <a:pt x="1" y="69"/>
                    <a:pt x="100" y="117"/>
                  </a:cubicBezTo>
                  <a:cubicBezTo>
                    <a:pt x="155"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6" name="Google Shape;67406;p28"/>
            <p:cNvSpPr/>
            <p:nvPr/>
          </p:nvSpPr>
          <p:spPr>
            <a:xfrm>
              <a:off x="6961944" y="724923"/>
              <a:ext cx="26591" cy="15266"/>
            </a:xfrm>
            <a:custGeom>
              <a:avLst/>
              <a:gdLst/>
              <a:ahLst/>
              <a:cxnLst/>
              <a:rect l="l" t="t" r="r" b="b"/>
              <a:pathLst>
                <a:path w="745" h="507" extrusionOk="0">
                  <a:moveTo>
                    <a:pt x="0" y="434"/>
                  </a:moveTo>
                  <a:cubicBezTo>
                    <a:pt x="744" y="506"/>
                    <a:pt x="744" y="1"/>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7" name="Google Shape;67407;p28"/>
            <p:cNvSpPr/>
            <p:nvPr/>
          </p:nvSpPr>
          <p:spPr>
            <a:xfrm>
              <a:off x="2673854" y="731848"/>
              <a:ext cx="13706" cy="7467"/>
            </a:xfrm>
            <a:custGeom>
              <a:avLst/>
              <a:gdLst/>
              <a:ahLst/>
              <a:cxnLst/>
              <a:rect l="l" t="t" r="r" b="b"/>
              <a:pathLst>
                <a:path w="384" h="248" extrusionOk="0">
                  <a:moveTo>
                    <a:pt x="384" y="115"/>
                  </a:moveTo>
                  <a:cubicBezTo>
                    <a:pt x="383" y="24"/>
                    <a:pt x="47" y="1"/>
                    <a:pt x="0" y="115"/>
                  </a:cubicBezTo>
                  <a:cubicBezTo>
                    <a:pt x="216" y="105"/>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8" name="Google Shape;67408;p28"/>
            <p:cNvSpPr/>
            <p:nvPr/>
          </p:nvSpPr>
          <p:spPr>
            <a:xfrm>
              <a:off x="920207" y="716131"/>
              <a:ext cx="41725" cy="18819"/>
            </a:xfrm>
            <a:custGeom>
              <a:avLst/>
              <a:gdLst/>
              <a:ahLst/>
              <a:cxnLst/>
              <a:rect l="l" t="t" r="r" b="b"/>
              <a:pathLst>
                <a:path w="1169" h="625" extrusionOk="0">
                  <a:moveTo>
                    <a:pt x="727" y="546"/>
                  </a:moveTo>
                  <a:cubicBezTo>
                    <a:pt x="1169" y="340"/>
                    <a:pt x="598" y="145"/>
                    <a:pt x="342" y="0"/>
                  </a:cubicBezTo>
                  <a:cubicBezTo>
                    <a:pt x="46" y="138"/>
                    <a:pt x="0" y="624"/>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09" name="Google Shape;67409;p28"/>
            <p:cNvSpPr/>
            <p:nvPr/>
          </p:nvSpPr>
          <p:spPr>
            <a:xfrm>
              <a:off x="6187502" y="723568"/>
              <a:ext cx="14063" cy="4306"/>
            </a:xfrm>
            <a:custGeom>
              <a:avLst/>
              <a:gdLst/>
              <a:ahLst/>
              <a:cxnLst/>
              <a:rect l="l" t="t" r="r" b="b"/>
              <a:pathLst>
                <a:path w="394" h="143" extrusionOk="0">
                  <a:moveTo>
                    <a:pt x="296" y="26"/>
                  </a:moveTo>
                  <a:cubicBezTo>
                    <a:pt x="240" y="0"/>
                    <a:pt x="1" y="68"/>
                    <a:pt x="101" y="116"/>
                  </a:cubicBezTo>
                  <a:cubicBezTo>
                    <a:pt x="152" y="142"/>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0" name="Google Shape;67410;p28"/>
            <p:cNvSpPr/>
            <p:nvPr/>
          </p:nvSpPr>
          <p:spPr>
            <a:xfrm>
              <a:off x="6107624" y="721581"/>
              <a:ext cx="21594" cy="6474"/>
            </a:xfrm>
            <a:custGeom>
              <a:avLst/>
              <a:gdLst/>
              <a:ahLst/>
              <a:cxnLst/>
              <a:rect l="l" t="t" r="r" b="b"/>
              <a:pathLst>
                <a:path w="605" h="215" extrusionOk="0">
                  <a:moveTo>
                    <a:pt x="605" y="182"/>
                  </a:moveTo>
                  <a:lnTo>
                    <a:pt x="605" y="1"/>
                  </a:lnTo>
                  <a:lnTo>
                    <a:pt x="28" y="1"/>
                  </a:lnTo>
                  <a:cubicBezTo>
                    <a:pt x="0" y="164"/>
                    <a:pt x="217" y="215"/>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1" name="Google Shape;67411;p28"/>
            <p:cNvSpPr/>
            <p:nvPr/>
          </p:nvSpPr>
          <p:spPr>
            <a:xfrm>
              <a:off x="1442165" y="711856"/>
              <a:ext cx="20273" cy="13580"/>
            </a:xfrm>
            <a:custGeom>
              <a:avLst/>
              <a:gdLst/>
              <a:ahLst/>
              <a:cxnLst/>
              <a:rect l="l" t="t" r="r" b="b"/>
              <a:pathLst>
                <a:path w="568" h="451" extrusionOk="0">
                  <a:moveTo>
                    <a:pt x="375" y="415"/>
                  </a:moveTo>
                  <a:cubicBezTo>
                    <a:pt x="386" y="359"/>
                    <a:pt x="402" y="306"/>
                    <a:pt x="568" y="324"/>
                  </a:cubicBezTo>
                  <a:lnTo>
                    <a:pt x="568" y="142"/>
                  </a:lnTo>
                  <a:cubicBezTo>
                    <a:pt x="94" y="0"/>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2" name="Google Shape;67412;p28"/>
            <p:cNvSpPr/>
            <p:nvPr/>
          </p:nvSpPr>
          <p:spPr>
            <a:xfrm>
              <a:off x="5299596" y="718149"/>
              <a:ext cx="14063" cy="4276"/>
            </a:xfrm>
            <a:custGeom>
              <a:avLst/>
              <a:gdLst/>
              <a:ahLst/>
              <a:cxnLst/>
              <a:rect l="l" t="t" r="r" b="b"/>
              <a:pathLst>
                <a:path w="394" h="142" extrusionOk="0">
                  <a:moveTo>
                    <a:pt x="294" y="25"/>
                  </a:moveTo>
                  <a:cubicBezTo>
                    <a:pt x="241" y="0"/>
                    <a:pt x="1" y="69"/>
                    <a:pt x="100" y="116"/>
                  </a:cubicBezTo>
                  <a:cubicBezTo>
                    <a:pt x="156" y="141"/>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3" name="Google Shape;67413;p28"/>
            <p:cNvSpPr/>
            <p:nvPr/>
          </p:nvSpPr>
          <p:spPr>
            <a:xfrm>
              <a:off x="138877" y="713331"/>
              <a:ext cx="22629" cy="8280"/>
            </a:xfrm>
            <a:custGeom>
              <a:avLst/>
              <a:gdLst/>
              <a:ahLst/>
              <a:cxnLst/>
              <a:rect l="l" t="t" r="r" b="b"/>
              <a:pathLst>
                <a:path w="634" h="275" extrusionOk="0">
                  <a:moveTo>
                    <a:pt x="634" y="275"/>
                  </a:moveTo>
                  <a:lnTo>
                    <a:pt x="634" y="1"/>
                  </a:lnTo>
                  <a:lnTo>
                    <a:pt x="248" y="1"/>
                  </a:lnTo>
                  <a:cubicBezTo>
                    <a:pt x="240" y="118"/>
                    <a:pt x="1" y="127"/>
                    <a:pt x="57"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4" name="Google Shape;67414;p28"/>
            <p:cNvSpPr/>
            <p:nvPr/>
          </p:nvSpPr>
          <p:spPr>
            <a:xfrm>
              <a:off x="8483130" y="713030"/>
              <a:ext cx="6996" cy="6233"/>
            </a:xfrm>
            <a:custGeom>
              <a:avLst/>
              <a:gdLst/>
              <a:ahLst/>
              <a:cxnLst/>
              <a:rect l="l" t="t" r="r" b="b"/>
              <a:pathLst>
                <a:path w="196" h="207" extrusionOk="0">
                  <a:moveTo>
                    <a:pt x="194" y="103"/>
                  </a:moveTo>
                  <a:cubicBezTo>
                    <a:pt x="195" y="53"/>
                    <a:pt x="39" y="0"/>
                    <a:pt x="1" y="103"/>
                  </a:cubicBezTo>
                  <a:cubicBezTo>
                    <a:pt x="1" y="154"/>
                    <a:pt x="157"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5" name="Google Shape;67415;p28"/>
            <p:cNvSpPr/>
            <p:nvPr/>
          </p:nvSpPr>
          <p:spPr>
            <a:xfrm>
              <a:off x="5337537" y="708002"/>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6" name="Google Shape;67416;p28"/>
            <p:cNvSpPr/>
            <p:nvPr/>
          </p:nvSpPr>
          <p:spPr>
            <a:xfrm>
              <a:off x="4020400" y="697042"/>
              <a:ext cx="57322" cy="21860"/>
            </a:xfrm>
            <a:custGeom>
              <a:avLst/>
              <a:gdLst/>
              <a:ahLst/>
              <a:cxnLst/>
              <a:rect l="l" t="t" r="r" b="b"/>
              <a:pathLst>
                <a:path w="1606" h="726" extrusionOk="0">
                  <a:moveTo>
                    <a:pt x="1035" y="726"/>
                  </a:moveTo>
                  <a:cubicBezTo>
                    <a:pt x="1606" y="368"/>
                    <a:pt x="631" y="111"/>
                    <a:pt x="72" y="0"/>
                  </a:cubicBezTo>
                  <a:cubicBezTo>
                    <a:pt x="0" y="427"/>
                    <a:pt x="418" y="623"/>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7" name="Google Shape;67417;p28"/>
            <p:cNvSpPr/>
            <p:nvPr/>
          </p:nvSpPr>
          <p:spPr>
            <a:xfrm>
              <a:off x="8507222" y="709959"/>
              <a:ext cx="14027" cy="4246"/>
            </a:xfrm>
            <a:custGeom>
              <a:avLst/>
              <a:gdLst/>
              <a:ahLst/>
              <a:cxnLst/>
              <a:rect l="l" t="t" r="r" b="b"/>
              <a:pathLst>
                <a:path w="393" h="141" extrusionOk="0">
                  <a:moveTo>
                    <a:pt x="100" y="114"/>
                  </a:moveTo>
                  <a:cubicBezTo>
                    <a:pt x="153" y="140"/>
                    <a:pt x="392" y="70"/>
                    <a:pt x="292" y="24"/>
                  </a:cubicBezTo>
                  <a:cubicBezTo>
                    <a:pt x="237" y="1"/>
                    <a:pt x="1"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8" name="Google Shape;67418;p28"/>
            <p:cNvSpPr/>
            <p:nvPr/>
          </p:nvSpPr>
          <p:spPr>
            <a:xfrm>
              <a:off x="632888" y="709959"/>
              <a:ext cx="14099" cy="4246"/>
            </a:xfrm>
            <a:custGeom>
              <a:avLst/>
              <a:gdLst/>
              <a:ahLst/>
              <a:cxnLst/>
              <a:rect l="l" t="t" r="r" b="b"/>
              <a:pathLst>
                <a:path w="395" h="141" extrusionOk="0">
                  <a:moveTo>
                    <a:pt x="101" y="114"/>
                  </a:moveTo>
                  <a:cubicBezTo>
                    <a:pt x="154" y="140"/>
                    <a:pt x="395" y="70"/>
                    <a:pt x="295" y="24"/>
                  </a:cubicBezTo>
                  <a:cubicBezTo>
                    <a:pt x="242" y="1"/>
                    <a:pt x="0" y="67"/>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19" name="Google Shape;67419;p28"/>
            <p:cNvSpPr/>
            <p:nvPr/>
          </p:nvSpPr>
          <p:spPr>
            <a:xfrm>
              <a:off x="5251376" y="707129"/>
              <a:ext cx="14099" cy="4306"/>
            </a:xfrm>
            <a:custGeom>
              <a:avLst/>
              <a:gdLst/>
              <a:ahLst/>
              <a:cxnLst/>
              <a:rect l="l" t="t" r="r" b="b"/>
              <a:pathLst>
                <a:path w="395" h="143"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0" name="Google Shape;67420;p28"/>
            <p:cNvSpPr/>
            <p:nvPr/>
          </p:nvSpPr>
          <p:spPr>
            <a:xfrm>
              <a:off x="1710139" y="698548"/>
              <a:ext cx="34943" cy="15266"/>
            </a:xfrm>
            <a:custGeom>
              <a:avLst/>
              <a:gdLst/>
              <a:ahLst/>
              <a:cxnLst/>
              <a:rect l="l" t="t" r="r" b="b"/>
              <a:pathLst>
                <a:path w="979" h="507" extrusionOk="0">
                  <a:moveTo>
                    <a:pt x="774" y="403"/>
                  </a:moveTo>
                  <a:cubicBezTo>
                    <a:pt x="978" y="173"/>
                    <a:pt x="123" y="1"/>
                    <a:pt x="0" y="220"/>
                  </a:cubicBezTo>
                  <a:cubicBezTo>
                    <a:pt x="306" y="259"/>
                    <a:pt x="167" y="506"/>
                    <a:pt x="774"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1" name="Google Shape;67421;p28"/>
            <p:cNvSpPr/>
            <p:nvPr/>
          </p:nvSpPr>
          <p:spPr>
            <a:xfrm>
              <a:off x="378441" y="704841"/>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2" name="Google Shape;67422;p28"/>
            <p:cNvSpPr/>
            <p:nvPr/>
          </p:nvSpPr>
          <p:spPr>
            <a:xfrm>
              <a:off x="2618818" y="705172"/>
              <a:ext cx="13777" cy="2770"/>
            </a:xfrm>
            <a:custGeom>
              <a:avLst/>
              <a:gdLst/>
              <a:ahLst/>
              <a:cxnLst/>
              <a:rect l="l" t="t" r="r" b="b"/>
              <a:pathLst>
                <a:path w="386" h="92" extrusionOk="0">
                  <a:moveTo>
                    <a:pt x="1" y="92"/>
                  </a:moveTo>
                  <a:cubicBezTo>
                    <a:pt x="148" y="71"/>
                    <a:pt x="378" y="89"/>
                    <a:pt x="386" y="0"/>
                  </a:cubicBezTo>
                  <a:cubicBezTo>
                    <a:pt x="237" y="22"/>
                    <a:pt x="3"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3" name="Google Shape;67423;p28"/>
            <p:cNvSpPr/>
            <p:nvPr/>
          </p:nvSpPr>
          <p:spPr>
            <a:xfrm>
              <a:off x="1988821" y="704449"/>
              <a:ext cx="14134" cy="4276"/>
            </a:xfrm>
            <a:custGeom>
              <a:avLst/>
              <a:gdLst/>
              <a:ahLst/>
              <a:cxnLst/>
              <a:rect l="l" t="t" r="r" b="b"/>
              <a:pathLst>
                <a:path w="396" h="142" extrusionOk="0">
                  <a:moveTo>
                    <a:pt x="295" y="24"/>
                  </a:moveTo>
                  <a:cubicBezTo>
                    <a:pt x="240" y="1"/>
                    <a:pt x="1" y="69"/>
                    <a:pt x="101" y="116"/>
                  </a:cubicBezTo>
                  <a:cubicBezTo>
                    <a:pt x="154" y="142"/>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4" name="Google Shape;67424;p28"/>
            <p:cNvSpPr/>
            <p:nvPr/>
          </p:nvSpPr>
          <p:spPr>
            <a:xfrm>
              <a:off x="7068591" y="693490"/>
              <a:ext cx="13991" cy="4306"/>
            </a:xfrm>
            <a:custGeom>
              <a:avLst/>
              <a:gdLst/>
              <a:ahLst/>
              <a:cxnLst/>
              <a:rect l="l" t="t" r="r" b="b"/>
              <a:pathLst>
                <a:path w="392" h="143" extrusionOk="0">
                  <a:moveTo>
                    <a:pt x="99" y="117"/>
                  </a:moveTo>
                  <a:cubicBezTo>
                    <a:pt x="153" y="143"/>
                    <a:pt x="392" y="72"/>
                    <a:pt x="294" y="25"/>
                  </a:cubicBezTo>
                  <a:cubicBezTo>
                    <a:pt x="242"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5" name="Google Shape;67425;p28"/>
            <p:cNvSpPr/>
            <p:nvPr/>
          </p:nvSpPr>
          <p:spPr>
            <a:xfrm>
              <a:off x="5557791" y="686053"/>
              <a:ext cx="33729" cy="17343"/>
            </a:xfrm>
            <a:custGeom>
              <a:avLst/>
              <a:gdLst/>
              <a:ahLst/>
              <a:cxnLst/>
              <a:rect l="l" t="t" r="r" b="b"/>
              <a:pathLst>
                <a:path w="945" h="576" extrusionOk="0">
                  <a:moveTo>
                    <a:pt x="1" y="91"/>
                  </a:moveTo>
                  <a:lnTo>
                    <a:pt x="1" y="272"/>
                  </a:lnTo>
                  <a:cubicBezTo>
                    <a:pt x="359" y="575"/>
                    <a:pt x="945"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6" name="Google Shape;67426;p28"/>
            <p:cNvSpPr/>
            <p:nvPr/>
          </p:nvSpPr>
          <p:spPr>
            <a:xfrm>
              <a:off x="4508058" y="693520"/>
              <a:ext cx="14134" cy="4276"/>
            </a:xfrm>
            <a:custGeom>
              <a:avLst/>
              <a:gdLst/>
              <a:ahLst/>
              <a:cxnLst/>
              <a:rect l="l" t="t" r="r" b="b"/>
              <a:pathLst>
                <a:path w="396" h="142" extrusionOk="0">
                  <a:moveTo>
                    <a:pt x="295" y="26"/>
                  </a:moveTo>
                  <a:cubicBezTo>
                    <a:pt x="242" y="1"/>
                    <a:pt x="0" y="70"/>
                    <a:pt x="99" y="117"/>
                  </a:cubicBezTo>
                  <a:cubicBezTo>
                    <a:pt x="155" y="142"/>
                    <a:pt x="396" y="71"/>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7" name="Google Shape;67427;p28"/>
            <p:cNvSpPr/>
            <p:nvPr/>
          </p:nvSpPr>
          <p:spPr>
            <a:xfrm>
              <a:off x="2549040" y="688763"/>
              <a:ext cx="21630" cy="9515"/>
            </a:xfrm>
            <a:custGeom>
              <a:avLst/>
              <a:gdLst/>
              <a:ahLst/>
              <a:cxnLst/>
              <a:rect l="l" t="t" r="r" b="b"/>
              <a:pathLst>
                <a:path w="606" h="316" extrusionOk="0">
                  <a:moveTo>
                    <a:pt x="413" y="274"/>
                  </a:moveTo>
                  <a:cubicBezTo>
                    <a:pt x="406" y="147"/>
                    <a:pt x="504" y="74"/>
                    <a:pt x="606" y="1"/>
                  </a:cubicBezTo>
                  <a:lnTo>
                    <a:pt x="28" y="1"/>
                  </a:lnTo>
                  <a:cubicBezTo>
                    <a:pt x="42" y="145"/>
                    <a:pt x="0" y="316"/>
                    <a:pt x="4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8" name="Google Shape;67428;p28"/>
            <p:cNvSpPr/>
            <p:nvPr/>
          </p:nvSpPr>
          <p:spPr>
            <a:xfrm>
              <a:off x="5299596" y="690780"/>
              <a:ext cx="14063" cy="4276"/>
            </a:xfrm>
            <a:custGeom>
              <a:avLst/>
              <a:gdLst/>
              <a:ahLst/>
              <a:cxnLst/>
              <a:rect l="l" t="t" r="r" b="b"/>
              <a:pathLst>
                <a:path w="394" h="142" extrusionOk="0">
                  <a:moveTo>
                    <a:pt x="294" y="25"/>
                  </a:moveTo>
                  <a:cubicBezTo>
                    <a:pt x="241" y="1"/>
                    <a:pt x="1" y="70"/>
                    <a:pt x="100" y="117"/>
                  </a:cubicBezTo>
                  <a:cubicBezTo>
                    <a:pt x="156" y="142"/>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29" name="Google Shape;67429;p28"/>
            <p:cNvSpPr/>
            <p:nvPr/>
          </p:nvSpPr>
          <p:spPr>
            <a:xfrm>
              <a:off x="3128140" y="688070"/>
              <a:ext cx="13813" cy="7467"/>
            </a:xfrm>
            <a:custGeom>
              <a:avLst/>
              <a:gdLst/>
              <a:ahLst/>
              <a:cxnLst/>
              <a:rect l="l" t="t" r="r" b="b"/>
              <a:pathLst>
                <a:path w="387" h="248" extrusionOk="0">
                  <a:moveTo>
                    <a:pt x="387" y="115"/>
                  </a:moveTo>
                  <a:cubicBezTo>
                    <a:pt x="384" y="24"/>
                    <a:pt x="48" y="0"/>
                    <a:pt x="1" y="115"/>
                  </a:cubicBezTo>
                  <a:cubicBezTo>
                    <a:pt x="215" y="105"/>
                    <a:pt x="302" y="247"/>
                    <a:pt x="38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0" name="Google Shape;67430;p28"/>
            <p:cNvSpPr/>
            <p:nvPr/>
          </p:nvSpPr>
          <p:spPr>
            <a:xfrm>
              <a:off x="3045585" y="688823"/>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1" name="Google Shape;67431;p28"/>
            <p:cNvSpPr/>
            <p:nvPr/>
          </p:nvSpPr>
          <p:spPr>
            <a:xfrm>
              <a:off x="2576237" y="686053"/>
              <a:ext cx="21880" cy="8732"/>
            </a:xfrm>
            <a:custGeom>
              <a:avLst/>
              <a:gdLst/>
              <a:ahLst/>
              <a:cxnLst/>
              <a:rect l="l" t="t" r="r" b="b"/>
              <a:pathLst>
                <a:path w="613" h="290" extrusionOk="0">
                  <a:moveTo>
                    <a:pt x="613" y="274"/>
                  </a:moveTo>
                  <a:lnTo>
                    <a:pt x="613" y="1"/>
                  </a:lnTo>
                  <a:lnTo>
                    <a:pt x="36" y="1"/>
                  </a:lnTo>
                  <a:cubicBezTo>
                    <a:pt x="1" y="198"/>
                    <a:pt x="194" y="289"/>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2" name="Google Shape;67432;p28"/>
            <p:cNvSpPr/>
            <p:nvPr/>
          </p:nvSpPr>
          <p:spPr>
            <a:xfrm>
              <a:off x="1957983" y="685661"/>
              <a:ext cx="6996" cy="6293"/>
            </a:xfrm>
            <a:custGeom>
              <a:avLst/>
              <a:gdLst/>
              <a:ahLst/>
              <a:cxnLst/>
              <a:rect l="l" t="t" r="r" b="b"/>
              <a:pathLst>
                <a:path w="196" h="209" extrusionOk="0">
                  <a:moveTo>
                    <a:pt x="195" y="104"/>
                  </a:moveTo>
                  <a:cubicBezTo>
                    <a:pt x="195" y="53"/>
                    <a:pt x="39" y="1"/>
                    <a:pt x="3" y="104"/>
                  </a:cubicBezTo>
                  <a:cubicBezTo>
                    <a:pt x="1"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3" name="Google Shape;67433;p28"/>
            <p:cNvSpPr/>
            <p:nvPr/>
          </p:nvSpPr>
          <p:spPr>
            <a:xfrm>
              <a:off x="8868638" y="683313"/>
              <a:ext cx="13813" cy="5480"/>
            </a:xfrm>
            <a:custGeom>
              <a:avLst/>
              <a:gdLst/>
              <a:ahLst/>
              <a:cxnLst/>
              <a:rect l="l" t="t" r="r" b="b"/>
              <a:pathLst>
                <a:path w="387" h="182"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4" name="Google Shape;67434;p28"/>
            <p:cNvSpPr/>
            <p:nvPr/>
          </p:nvSpPr>
          <p:spPr>
            <a:xfrm>
              <a:off x="5664402" y="679881"/>
              <a:ext cx="14063" cy="4215"/>
            </a:xfrm>
            <a:custGeom>
              <a:avLst/>
              <a:gdLst/>
              <a:ahLst/>
              <a:cxnLst/>
              <a:rect l="l" t="t" r="r" b="b"/>
              <a:pathLst>
                <a:path w="394" h="140" extrusionOk="0">
                  <a:moveTo>
                    <a:pt x="294" y="24"/>
                  </a:moveTo>
                  <a:cubicBezTo>
                    <a:pt x="239" y="1"/>
                    <a:pt x="0" y="69"/>
                    <a:pt x="102" y="116"/>
                  </a:cubicBezTo>
                  <a:cubicBezTo>
                    <a:pt x="155" y="139"/>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5" name="Google Shape;67435;p28"/>
            <p:cNvSpPr/>
            <p:nvPr/>
          </p:nvSpPr>
          <p:spPr>
            <a:xfrm>
              <a:off x="2563674" y="675093"/>
              <a:ext cx="20702" cy="8250"/>
            </a:xfrm>
            <a:custGeom>
              <a:avLst/>
              <a:gdLst/>
              <a:ahLst/>
              <a:cxnLst/>
              <a:rect l="l" t="t" r="r" b="b"/>
              <a:pathLst>
                <a:path w="580" h="274" extrusionOk="0">
                  <a:moveTo>
                    <a:pt x="388" y="274"/>
                  </a:moveTo>
                  <a:cubicBezTo>
                    <a:pt x="388" y="182"/>
                    <a:pt x="544" y="168"/>
                    <a:pt x="580" y="91"/>
                  </a:cubicBezTo>
                  <a:cubicBezTo>
                    <a:pt x="388" y="91"/>
                    <a:pt x="350" y="18"/>
                    <a:pt x="195" y="1"/>
                  </a:cubicBezTo>
                  <a:cubicBezTo>
                    <a:pt x="195" y="92"/>
                    <a:pt x="38" y="109"/>
                    <a:pt x="0" y="183"/>
                  </a:cubicBezTo>
                  <a:cubicBezTo>
                    <a:pt x="196" y="183"/>
                    <a:pt x="232" y="258"/>
                    <a:pt x="388"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6" name="Google Shape;67436;p28"/>
            <p:cNvSpPr/>
            <p:nvPr/>
          </p:nvSpPr>
          <p:spPr>
            <a:xfrm>
              <a:off x="1861579" y="668379"/>
              <a:ext cx="28982" cy="16982"/>
            </a:xfrm>
            <a:custGeom>
              <a:avLst/>
              <a:gdLst/>
              <a:ahLst/>
              <a:cxnLst/>
              <a:rect l="l" t="t" r="r" b="b"/>
              <a:pathLst>
                <a:path w="812" h="564" extrusionOk="0">
                  <a:moveTo>
                    <a:pt x="772" y="497"/>
                  </a:moveTo>
                  <a:cubicBezTo>
                    <a:pt x="812" y="237"/>
                    <a:pt x="796" y="0"/>
                    <a:pt x="195" y="42"/>
                  </a:cubicBezTo>
                  <a:cubicBezTo>
                    <a:pt x="202" y="169"/>
                    <a:pt x="103" y="243"/>
                    <a:pt x="1" y="315"/>
                  </a:cubicBezTo>
                  <a:cubicBezTo>
                    <a:pt x="385" y="318"/>
                    <a:pt x="248" y="563"/>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7" name="Google Shape;67437;p28"/>
            <p:cNvSpPr/>
            <p:nvPr/>
          </p:nvSpPr>
          <p:spPr>
            <a:xfrm>
              <a:off x="8865068" y="677141"/>
              <a:ext cx="14027" cy="4246"/>
            </a:xfrm>
            <a:custGeom>
              <a:avLst/>
              <a:gdLst/>
              <a:ahLst/>
              <a:cxnLst/>
              <a:rect l="l" t="t" r="r" b="b"/>
              <a:pathLst>
                <a:path w="393" h="141" extrusionOk="0">
                  <a:moveTo>
                    <a:pt x="291" y="24"/>
                  </a:moveTo>
                  <a:cubicBezTo>
                    <a:pt x="241" y="1"/>
                    <a:pt x="1" y="68"/>
                    <a:pt x="99" y="115"/>
                  </a:cubicBezTo>
                  <a:cubicBezTo>
                    <a:pt x="156" y="140"/>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8" name="Google Shape;67438;p28"/>
            <p:cNvSpPr/>
            <p:nvPr/>
          </p:nvSpPr>
          <p:spPr>
            <a:xfrm>
              <a:off x="8651703" y="677141"/>
              <a:ext cx="14063" cy="4246"/>
            </a:xfrm>
            <a:custGeom>
              <a:avLst/>
              <a:gdLst/>
              <a:ahLst/>
              <a:cxnLst/>
              <a:rect l="l" t="t" r="r" b="b"/>
              <a:pathLst>
                <a:path w="394" h="141" extrusionOk="0">
                  <a:moveTo>
                    <a:pt x="100" y="115"/>
                  </a:moveTo>
                  <a:cubicBezTo>
                    <a:pt x="153" y="140"/>
                    <a:pt x="393" y="72"/>
                    <a:pt x="293" y="24"/>
                  </a:cubicBezTo>
                  <a:cubicBezTo>
                    <a:pt x="241"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39" name="Google Shape;67439;p28"/>
            <p:cNvSpPr/>
            <p:nvPr/>
          </p:nvSpPr>
          <p:spPr>
            <a:xfrm>
              <a:off x="5426980" y="674792"/>
              <a:ext cx="7031" cy="6233"/>
            </a:xfrm>
            <a:custGeom>
              <a:avLst/>
              <a:gdLst/>
              <a:ahLst/>
              <a:cxnLst/>
              <a:rect l="l" t="t" r="r" b="b"/>
              <a:pathLst>
                <a:path w="197" h="207" extrusionOk="0">
                  <a:moveTo>
                    <a:pt x="3" y="102"/>
                  </a:moveTo>
                  <a:cubicBezTo>
                    <a:pt x="0" y="153"/>
                    <a:pt x="158" y="206"/>
                    <a:pt x="196" y="102"/>
                  </a:cubicBezTo>
                  <a:cubicBezTo>
                    <a:pt x="196" y="52"/>
                    <a:pt x="40"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0" name="Google Shape;67440;p28"/>
            <p:cNvSpPr/>
            <p:nvPr/>
          </p:nvSpPr>
          <p:spPr>
            <a:xfrm>
              <a:off x="3259236" y="665429"/>
              <a:ext cx="20309" cy="13549"/>
            </a:xfrm>
            <a:custGeom>
              <a:avLst/>
              <a:gdLst/>
              <a:ahLst/>
              <a:cxnLst/>
              <a:rect l="l" t="t" r="r" b="b"/>
              <a:pathLst>
                <a:path w="569" h="450" extrusionOk="0">
                  <a:moveTo>
                    <a:pt x="377" y="413"/>
                  </a:moveTo>
                  <a:cubicBezTo>
                    <a:pt x="388" y="358"/>
                    <a:pt x="403" y="307"/>
                    <a:pt x="569" y="324"/>
                  </a:cubicBezTo>
                  <a:lnTo>
                    <a:pt x="569" y="143"/>
                  </a:lnTo>
                  <a:cubicBezTo>
                    <a:pt x="96" y="1"/>
                    <a:pt x="1" y="450"/>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1" name="Google Shape;67441;p28"/>
            <p:cNvSpPr/>
            <p:nvPr/>
          </p:nvSpPr>
          <p:spPr>
            <a:xfrm>
              <a:off x="8111471" y="672414"/>
              <a:ext cx="13813" cy="2710"/>
            </a:xfrm>
            <a:custGeom>
              <a:avLst/>
              <a:gdLst/>
              <a:ahLst/>
              <a:cxnLst/>
              <a:rect l="l" t="t" r="r" b="b"/>
              <a:pathLst>
                <a:path w="387" h="90" extrusionOk="0">
                  <a:moveTo>
                    <a:pt x="386" y="1"/>
                  </a:moveTo>
                  <a:cubicBezTo>
                    <a:pt x="237" y="21"/>
                    <a:pt x="8" y="4"/>
                    <a:pt x="1" y="90"/>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2" name="Google Shape;67442;p28"/>
            <p:cNvSpPr/>
            <p:nvPr/>
          </p:nvSpPr>
          <p:spPr>
            <a:xfrm>
              <a:off x="5544121" y="666573"/>
              <a:ext cx="6924" cy="6203"/>
            </a:xfrm>
            <a:custGeom>
              <a:avLst/>
              <a:gdLst/>
              <a:ahLst/>
              <a:cxnLst/>
              <a:rect l="l" t="t" r="r" b="b"/>
              <a:pathLst>
                <a:path w="194" h="206" extrusionOk="0">
                  <a:moveTo>
                    <a:pt x="193" y="104"/>
                  </a:moveTo>
                  <a:cubicBezTo>
                    <a:pt x="193" y="53"/>
                    <a:pt x="37" y="0"/>
                    <a:pt x="0" y="104"/>
                  </a:cubicBezTo>
                  <a:cubicBezTo>
                    <a:pt x="0" y="153"/>
                    <a:pt x="155"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3" name="Google Shape;67443;p28"/>
            <p:cNvSpPr/>
            <p:nvPr/>
          </p:nvSpPr>
          <p:spPr>
            <a:xfrm>
              <a:off x="1507374" y="664164"/>
              <a:ext cx="23878" cy="10328"/>
            </a:xfrm>
            <a:custGeom>
              <a:avLst/>
              <a:gdLst/>
              <a:ahLst/>
              <a:cxnLst/>
              <a:rect l="l" t="t" r="r" b="b"/>
              <a:pathLst>
                <a:path w="669" h="343" extrusionOk="0">
                  <a:moveTo>
                    <a:pt x="669" y="92"/>
                  </a:moveTo>
                  <a:cubicBezTo>
                    <a:pt x="403" y="95"/>
                    <a:pt x="247" y="49"/>
                    <a:pt x="91" y="1"/>
                  </a:cubicBezTo>
                  <a:cubicBezTo>
                    <a:pt x="1" y="283"/>
                    <a:pt x="610" y="343"/>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4" name="Google Shape;67444;p28"/>
            <p:cNvSpPr/>
            <p:nvPr/>
          </p:nvSpPr>
          <p:spPr>
            <a:xfrm>
              <a:off x="4260321" y="666181"/>
              <a:ext cx="13920" cy="4246"/>
            </a:xfrm>
            <a:custGeom>
              <a:avLst/>
              <a:gdLst/>
              <a:ahLst/>
              <a:cxnLst/>
              <a:rect l="l" t="t" r="r" b="b"/>
              <a:pathLst>
                <a:path w="390" h="141" extrusionOk="0">
                  <a:moveTo>
                    <a:pt x="290" y="25"/>
                  </a:moveTo>
                  <a:cubicBezTo>
                    <a:pt x="237" y="0"/>
                    <a:pt x="1" y="68"/>
                    <a:pt x="100" y="117"/>
                  </a:cubicBezTo>
                  <a:cubicBezTo>
                    <a:pt x="152"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5" name="Google Shape;67445;p28"/>
            <p:cNvSpPr/>
            <p:nvPr/>
          </p:nvSpPr>
          <p:spPr>
            <a:xfrm>
              <a:off x="1577258" y="648538"/>
              <a:ext cx="50434" cy="18488"/>
            </a:xfrm>
            <a:custGeom>
              <a:avLst/>
              <a:gdLst/>
              <a:ahLst/>
              <a:cxnLst/>
              <a:rect l="l" t="t" r="r" b="b"/>
              <a:pathLst>
                <a:path w="1413" h="614" extrusionOk="0">
                  <a:moveTo>
                    <a:pt x="62" y="520"/>
                  </a:moveTo>
                  <a:cubicBezTo>
                    <a:pt x="609" y="614"/>
                    <a:pt x="867" y="614"/>
                    <a:pt x="1413" y="520"/>
                  </a:cubicBezTo>
                  <a:cubicBezTo>
                    <a:pt x="1255" y="261"/>
                    <a:pt x="1104" y="0"/>
                    <a:pt x="254" y="66"/>
                  </a:cubicBezTo>
                  <a:cubicBezTo>
                    <a:pt x="92" y="171"/>
                    <a:pt x="1" y="311"/>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6" name="Google Shape;67446;p28"/>
            <p:cNvSpPr/>
            <p:nvPr/>
          </p:nvSpPr>
          <p:spPr>
            <a:xfrm>
              <a:off x="2075017" y="655613"/>
              <a:ext cx="6889" cy="6233"/>
            </a:xfrm>
            <a:custGeom>
              <a:avLst/>
              <a:gdLst/>
              <a:ahLst/>
              <a:cxnLst/>
              <a:rect l="l" t="t" r="r" b="b"/>
              <a:pathLst>
                <a:path w="193" h="207" extrusionOk="0">
                  <a:moveTo>
                    <a:pt x="193" y="103"/>
                  </a:moveTo>
                  <a:cubicBezTo>
                    <a:pt x="193" y="52"/>
                    <a:pt x="40" y="0"/>
                    <a:pt x="2" y="103"/>
                  </a:cubicBezTo>
                  <a:cubicBezTo>
                    <a:pt x="1" y="154"/>
                    <a:pt x="155"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7" name="Google Shape;67447;p28"/>
            <p:cNvSpPr/>
            <p:nvPr/>
          </p:nvSpPr>
          <p:spPr>
            <a:xfrm>
              <a:off x="4917800" y="656005"/>
              <a:ext cx="13742" cy="2770"/>
            </a:xfrm>
            <a:custGeom>
              <a:avLst/>
              <a:gdLst/>
              <a:ahLst/>
              <a:cxnLst/>
              <a:rect l="l" t="t" r="r" b="b"/>
              <a:pathLst>
                <a:path w="385" h="92" extrusionOk="0">
                  <a:moveTo>
                    <a:pt x="384" y="0"/>
                  </a:moveTo>
                  <a:cubicBezTo>
                    <a:pt x="234" y="21"/>
                    <a:pt x="4" y="4"/>
                    <a:pt x="0" y="92"/>
                  </a:cubicBezTo>
                  <a:cubicBezTo>
                    <a:pt x="149" y="71"/>
                    <a:pt x="379"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8" name="Google Shape;67448;p28"/>
            <p:cNvSpPr/>
            <p:nvPr/>
          </p:nvSpPr>
          <p:spPr>
            <a:xfrm>
              <a:off x="2171385" y="652903"/>
              <a:ext cx="6924" cy="6233"/>
            </a:xfrm>
            <a:custGeom>
              <a:avLst/>
              <a:gdLst/>
              <a:ahLst/>
              <a:cxnLst/>
              <a:rect l="l" t="t" r="r" b="b"/>
              <a:pathLst>
                <a:path w="194" h="207" extrusionOk="0">
                  <a:moveTo>
                    <a:pt x="193" y="103"/>
                  </a:moveTo>
                  <a:cubicBezTo>
                    <a:pt x="193" y="52"/>
                    <a:pt x="38" y="0"/>
                    <a:pt x="3" y="103"/>
                  </a:cubicBezTo>
                  <a:cubicBezTo>
                    <a:pt x="0" y="153"/>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49" name="Google Shape;67449;p28"/>
            <p:cNvSpPr/>
            <p:nvPr/>
          </p:nvSpPr>
          <p:spPr>
            <a:xfrm>
              <a:off x="1761749" y="655252"/>
              <a:ext cx="13956" cy="4276"/>
            </a:xfrm>
            <a:custGeom>
              <a:avLst/>
              <a:gdLst/>
              <a:ahLst/>
              <a:cxnLst/>
              <a:rect l="l" t="t" r="r" b="b"/>
              <a:pathLst>
                <a:path w="391" h="142" extrusionOk="0">
                  <a:moveTo>
                    <a:pt x="100" y="115"/>
                  </a:moveTo>
                  <a:cubicBezTo>
                    <a:pt x="151" y="141"/>
                    <a:pt x="391" y="71"/>
                    <a:pt x="293" y="24"/>
                  </a:cubicBezTo>
                  <a:cubicBezTo>
                    <a:pt x="238" y="1"/>
                    <a:pt x="1"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0" name="Google Shape;67450;p28"/>
            <p:cNvSpPr/>
            <p:nvPr/>
          </p:nvSpPr>
          <p:spPr>
            <a:xfrm>
              <a:off x="5082019" y="647755"/>
              <a:ext cx="21665" cy="6474"/>
            </a:xfrm>
            <a:custGeom>
              <a:avLst/>
              <a:gdLst/>
              <a:ahLst/>
              <a:cxnLst/>
              <a:rect l="l" t="t" r="r" b="b"/>
              <a:pathLst>
                <a:path w="607" h="215" extrusionOk="0">
                  <a:moveTo>
                    <a:pt x="606" y="183"/>
                  </a:moveTo>
                  <a:lnTo>
                    <a:pt x="606" y="0"/>
                  </a:lnTo>
                  <a:lnTo>
                    <a:pt x="27" y="0"/>
                  </a:lnTo>
                  <a:cubicBezTo>
                    <a:pt x="1" y="165"/>
                    <a:pt x="217" y="214"/>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1" name="Google Shape;67451;p28"/>
            <p:cNvSpPr/>
            <p:nvPr/>
          </p:nvSpPr>
          <p:spPr>
            <a:xfrm>
              <a:off x="4029859" y="650495"/>
              <a:ext cx="13777" cy="2770"/>
            </a:xfrm>
            <a:custGeom>
              <a:avLst/>
              <a:gdLst/>
              <a:ahLst/>
              <a:cxnLst/>
              <a:rect l="l" t="t" r="r" b="b"/>
              <a:pathLst>
                <a:path w="386" h="92" extrusionOk="0">
                  <a:moveTo>
                    <a:pt x="0" y="92"/>
                  </a:moveTo>
                  <a:cubicBezTo>
                    <a:pt x="150" y="71"/>
                    <a:pt x="381" y="89"/>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2" name="Google Shape;67452;p28"/>
            <p:cNvSpPr/>
            <p:nvPr/>
          </p:nvSpPr>
          <p:spPr>
            <a:xfrm>
              <a:off x="2271036" y="649742"/>
              <a:ext cx="14063" cy="4276"/>
            </a:xfrm>
            <a:custGeom>
              <a:avLst/>
              <a:gdLst/>
              <a:ahLst/>
              <a:cxnLst/>
              <a:rect l="l" t="t" r="r" b="b"/>
              <a:pathLst>
                <a:path w="394" h="142" extrusionOk="0">
                  <a:moveTo>
                    <a:pt x="102" y="117"/>
                  </a:moveTo>
                  <a:cubicBezTo>
                    <a:pt x="156" y="142"/>
                    <a:pt x="393"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3" name="Google Shape;67453;p28"/>
            <p:cNvSpPr/>
            <p:nvPr/>
          </p:nvSpPr>
          <p:spPr>
            <a:xfrm>
              <a:off x="8586458" y="647785"/>
              <a:ext cx="13777" cy="2770"/>
            </a:xfrm>
            <a:custGeom>
              <a:avLst/>
              <a:gdLst/>
              <a:ahLst/>
              <a:cxnLst/>
              <a:rect l="l" t="t" r="r" b="b"/>
              <a:pathLst>
                <a:path w="386" h="92" extrusionOk="0">
                  <a:moveTo>
                    <a:pt x="386" y="0"/>
                  </a:moveTo>
                  <a:cubicBezTo>
                    <a:pt x="236" y="23"/>
                    <a:pt x="4" y="4"/>
                    <a:pt x="1" y="92"/>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4" name="Google Shape;67454;p28"/>
            <p:cNvSpPr/>
            <p:nvPr/>
          </p:nvSpPr>
          <p:spPr>
            <a:xfrm>
              <a:off x="5592234" y="639174"/>
              <a:ext cx="7031" cy="6293"/>
            </a:xfrm>
            <a:custGeom>
              <a:avLst/>
              <a:gdLst/>
              <a:ahLst/>
              <a:cxnLst/>
              <a:rect l="l" t="t" r="r" b="b"/>
              <a:pathLst>
                <a:path w="197" h="209" extrusionOk="0">
                  <a:moveTo>
                    <a:pt x="195" y="104"/>
                  </a:moveTo>
                  <a:cubicBezTo>
                    <a:pt x="196" y="55"/>
                    <a:pt x="40" y="1"/>
                    <a:pt x="3" y="104"/>
                  </a:cubicBezTo>
                  <a:cubicBezTo>
                    <a:pt x="1" y="156"/>
                    <a:pt x="160"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5" name="Google Shape;67455;p28"/>
            <p:cNvSpPr/>
            <p:nvPr/>
          </p:nvSpPr>
          <p:spPr>
            <a:xfrm>
              <a:off x="2130089" y="639595"/>
              <a:ext cx="13849" cy="2710"/>
            </a:xfrm>
            <a:custGeom>
              <a:avLst/>
              <a:gdLst/>
              <a:ahLst/>
              <a:cxnLst/>
              <a:rect l="l" t="t" r="r" b="b"/>
              <a:pathLst>
                <a:path w="388" h="90" extrusionOk="0">
                  <a:moveTo>
                    <a:pt x="387" y="1"/>
                  </a:moveTo>
                  <a:cubicBezTo>
                    <a:pt x="236" y="19"/>
                    <a:pt x="6" y="2"/>
                    <a:pt x="1" y="90"/>
                  </a:cubicBezTo>
                  <a:cubicBezTo>
                    <a:pt x="149" y="73"/>
                    <a:pt x="381"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6" name="Google Shape;67456;p28"/>
            <p:cNvSpPr/>
            <p:nvPr/>
          </p:nvSpPr>
          <p:spPr>
            <a:xfrm>
              <a:off x="1551810" y="636464"/>
              <a:ext cx="7067" cy="6233"/>
            </a:xfrm>
            <a:custGeom>
              <a:avLst/>
              <a:gdLst/>
              <a:ahLst/>
              <a:cxnLst/>
              <a:rect l="l" t="t" r="r" b="b"/>
              <a:pathLst>
                <a:path w="198" h="207" extrusionOk="0">
                  <a:moveTo>
                    <a:pt x="198" y="105"/>
                  </a:moveTo>
                  <a:cubicBezTo>
                    <a:pt x="198" y="54"/>
                    <a:pt x="40" y="1"/>
                    <a:pt x="5" y="105"/>
                  </a:cubicBezTo>
                  <a:cubicBezTo>
                    <a:pt x="1" y="153"/>
                    <a:pt x="159" y="207"/>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7" name="Google Shape;67457;p28"/>
            <p:cNvSpPr/>
            <p:nvPr/>
          </p:nvSpPr>
          <p:spPr>
            <a:xfrm>
              <a:off x="4411726" y="636103"/>
              <a:ext cx="14027" cy="4246"/>
            </a:xfrm>
            <a:custGeom>
              <a:avLst/>
              <a:gdLst/>
              <a:ahLst/>
              <a:cxnLst/>
              <a:rect l="l" t="t" r="r" b="b"/>
              <a:pathLst>
                <a:path w="393" h="141" extrusionOk="0">
                  <a:moveTo>
                    <a:pt x="295" y="26"/>
                  </a:moveTo>
                  <a:cubicBezTo>
                    <a:pt x="240" y="1"/>
                    <a:pt x="1" y="69"/>
                    <a:pt x="101" y="117"/>
                  </a:cubicBezTo>
                  <a:cubicBezTo>
                    <a:pt x="152" y="140"/>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8" name="Google Shape;67458;p28"/>
            <p:cNvSpPr/>
            <p:nvPr/>
          </p:nvSpPr>
          <p:spPr>
            <a:xfrm>
              <a:off x="2543615" y="627341"/>
              <a:ext cx="20166" cy="16259"/>
            </a:xfrm>
            <a:custGeom>
              <a:avLst/>
              <a:gdLst/>
              <a:ahLst/>
              <a:cxnLst/>
              <a:rect l="l" t="t" r="r" b="b"/>
              <a:pathLst>
                <a:path w="565" h="540" extrusionOk="0">
                  <a:moveTo>
                    <a:pt x="565" y="135"/>
                  </a:moveTo>
                  <a:cubicBezTo>
                    <a:pt x="1" y="1"/>
                    <a:pt x="1" y="540"/>
                    <a:pt x="565"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59" name="Google Shape;67459;p28"/>
            <p:cNvSpPr/>
            <p:nvPr/>
          </p:nvSpPr>
          <p:spPr>
            <a:xfrm>
              <a:off x="6655601" y="633363"/>
              <a:ext cx="14027" cy="4306"/>
            </a:xfrm>
            <a:custGeom>
              <a:avLst/>
              <a:gdLst/>
              <a:ahLst/>
              <a:cxnLst/>
              <a:rect l="l" t="t" r="r" b="b"/>
              <a:pathLst>
                <a:path w="393" h="143" extrusionOk="0">
                  <a:moveTo>
                    <a:pt x="292" y="27"/>
                  </a:moveTo>
                  <a:cubicBezTo>
                    <a:pt x="237" y="0"/>
                    <a:pt x="1" y="68"/>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0" name="Google Shape;67460;p28"/>
            <p:cNvSpPr/>
            <p:nvPr/>
          </p:nvSpPr>
          <p:spPr>
            <a:xfrm>
              <a:off x="6304536" y="633363"/>
              <a:ext cx="14027" cy="4306"/>
            </a:xfrm>
            <a:custGeom>
              <a:avLst/>
              <a:gdLst/>
              <a:ahLst/>
              <a:cxnLst/>
              <a:rect l="l" t="t" r="r" b="b"/>
              <a:pathLst>
                <a:path w="393" h="143" extrusionOk="0">
                  <a:moveTo>
                    <a:pt x="293" y="27"/>
                  </a:moveTo>
                  <a:cubicBezTo>
                    <a:pt x="241" y="0"/>
                    <a:pt x="1" y="68"/>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1" name="Google Shape;67461;p28"/>
            <p:cNvSpPr/>
            <p:nvPr/>
          </p:nvSpPr>
          <p:spPr>
            <a:xfrm>
              <a:off x="2325966" y="625926"/>
              <a:ext cx="25663" cy="8250"/>
            </a:xfrm>
            <a:custGeom>
              <a:avLst/>
              <a:gdLst/>
              <a:ahLst/>
              <a:cxnLst/>
              <a:rect l="l" t="t" r="r" b="b"/>
              <a:pathLst>
                <a:path w="719" h="274" extrusionOk="0">
                  <a:moveTo>
                    <a:pt x="105" y="274"/>
                  </a:moveTo>
                  <a:lnTo>
                    <a:pt x="682" y="274"/>
                  </a:lnTo>
                  <a:cubicBezTo>
                    <a:pt x="653" y="165"/>
                    <a:pt x="718" y="14"/>
                    <a:pt x="490" y="1"/>
                  </a:cubicBezTo>
                  <a:cubicBezTo>
                    <a:pt x="474" y="143"/>
                    <a:pt x="0" y="71"/>
                    <a:pt x="1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2" name="Google Shape;67462;p28"/>
            <p:cNvSpPr/>
            <p:nvPr/>
          </p:nvSpPr>
          <p:spPr>
            <a:xfrm>
              <a:off x="2725286" y="627883"/>
              <a:ext cx="14134" cy="4276"/>
            </a:xfrm>
            <a:custGeom>
              <a:avLst/>
              <a:gdLst/>
              <a:ahLst/>
              <a:cxnLst/>
              <a:rect l="l" t="t" r="r" b="b"/>
              <a:pathLst>
                <a:path w="396" h="142" extrusionOk="0">
                  <a:moveTo>
                    <a:pt x="293" y="26"/>
                  </a:moveTo>
                  <a:cubicBezTo>
                    <a:pt x="242" y="1"/>
                    <a:pt x="0" y="70"/>
                    <a:pt x="103" y="117"/>
                  </a:cubicBezTo>
                  <a:cubicBezTo>
                    <a:pt x="156" y="142"/>
                    <a:pt x="396"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3" name="Google Shape;67463;p28"/>
            <p:cNvSpPr/>
            <p:nvPr/>
          </p:nvSpPr>
          <p:spPr>
            <a:xfrm>
              <a:off x="4371822" y="617104"/>
              <a:ext cx="29625" cy="12345"/>
            </a:xfrm>
            <a:custGeom>
              <a:avLst/>
              <a:gdLst/>
              <a:ahLst/>
              <a:cxnLst/>
              <a:rect l="l" t="t" r="r" b="b"/>
              <a:pathLst>
                <a:path w="830" h="410" extrusionOk="0">
                  <a:moveTo>
                    <a:pt x="829" y="384"/>
                  </a:moveTo>
                  <a:lnTo>
                    <a:pt x="829" y="21"/>
                  </a:lnTo>
                  <a:cubicBezTo>
                    <a:pt x="466" y="0"/>
                    <a:pt x="407" y="123"/>
                    <a:pt x="59" y="111"/>
                  </a:cubicBezTo>
                  <a:cubicBezTo>
                    <a:pt x="0" y="351"/>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4" name="Google Shape;67464;p28"/>
            <p:cNvSpPr/>
            <p:nvPr/>
          </p:nvSpPr>
          <p:spPr>
            <a:xfrm>
              <a:off x="1469362" y="619453"/>
              <a:ext cx="27519" cy="11231"/>
            </a:xfrm>
            <a:custGeom>
              <a:avLst/>
              <a:gdLst/>
              <a:ahLst/>
              <a:cxnLst/>
              <a:rect l="l" t="t" r="r" b="b"/>
              <a:pathLst>
                <a:path w="771" h="373" extrusionOk="0">
                  <a:moveTo>
                    <a:pt x="771" y="306"/>
                  </a:moveTo>
                  <a:lnTo>
                    <a:pt x="771" y="33"/>
                  </a:lnTo>
                  <a:cubicBezTo>
                    <a:pt x="481" y="50"/>
                    <a:pt x="56" y="0"/>
                    <a:pt x="0" y="124"/>
                  </a:cubicBezTo>
                  <a:cubicBezTo>
                    <a:pt x="382" y="126"/>
                    <a:pt x="244" y="372"/>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5" name="Google Shape;67465;p28"/>
            <p:cNvSpPr/>
            <p:nvPr/>
          </p:nvSpPr>
          <p:spPr>
            <a:xfrm>
              <a:off x="1909763" y="608945"/>
              <a:ext cx="41403" cy="17012"/>
            </a:xfrm>
            <a:custGeom>
              <a:avLst/>
              <a:gdLst/>
              <a:ahLst/>
              <a:cxnLst/>
              <a:rect l="l" t="t" r="r" b="b"/>
              <a:pathLst>
                <a:path w="1160" h="565" extrusionOk="0">
                  <a:moveTo>
                    <a:pt x="1" y="201"/>
                  </a:moveTo>
                  <a:cubicBezTo>
                    <a:pt x="212" y="405"/>
                    <a:pt x="525" y="559"/>
                    <a:pt x="1160" y="565"/>
                  </a:cubicBezTo>
                  <a:lnTo>
                    <a:pt x="1160" y="112"/>
                  </a:lnTo>
                  <a:cubicBezTo>
                    <a:pt x="820" y="164"/>
                    <a:pt x="26" y="1"/>
                    <a:pt x="1" y="2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6" name="Google Shape;67466;p28"/>
            <p:cNvSpPr/>
            <p:nvPr/>
          </p:nvSpPr>
          <p:spPr>
            <a:xfrm>
              <a:off x="911712" y="609547"/>
              <a:ext cx="45901" cy="16771"/>
            </a:xfrm>
            <a:custGeom>
              <a:avLst/>
              <a:gdLst/>
              <a:ahLst/>
              <a:cxnLst/>
              <a:rect l="l" t="t" r="r" b="b"/>
              <a:pathLst>
                <a:path w="1286" h="557" extrusionOk="0">
                  <a:moveTo>
                    <a:pt x="965" y="0"/>
                  </a:moveTo>
                  <a:cubicBezTo>
                    <a:pt x="361" y="17"/>
                    <a:pt x="39" y="167"/>
                    <a:pt x="1" y="453"/>
                  </a:cubicBezTo>
                  <a:cubicBezTo>
                    <a:pt x="365" y="434"/>
                    <a:pt x="426" y="556"/>
                    <a:pt x="774" y="545"/>
                  </a:cubicBezTo>
                  <a:cubicBezTo>
                    <a:pt x="901" y="354"/>
                    <a:pt x="1285" y="140"/>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7" name="Google Shape;67467;p28"/>
            <p:cNvSpPr/>
            <p:nvPr/>
          </p:nvSpPr>
          <p:spPr>
            <a:xfrm>
              <a:off x="5668043" y="614967"/>
              <a:ext cx="14919" cy="9214"/>
            </a:xfrm>
            <a:custGeom>
              <a:avLst/>
              <a:gdLst/>
              <a:ahLst/>
              <a:cxnLst/>
              <a:rect l="l" t="t" r="r" b="b"/>
              <a:pathLst>
                <a:path w="418" h="306" extrusionOk="0">
                  <a:moveTo>
                    <a:pt x="383" y="273"/>
                  </a:moveTo>
                  <a:cubicBezTo>
                    <a:pt x="354" y="166"/>
                    <a:pt x="418" y="16"/>
                    <a:pt x="192" y="1"/>
                  </a:cubicBezTo>
                  <a:cubicBezTo>
                    <a:pt x="179" y="57"/>
                    <a:pt x="163" y="109"/>
                    <a:pt x="0" y="92"/>
                  </a:cubicBezTo>
                  <a:cubicBezTo>
                    <a:pt x="21" y="202"/>
                    <a:pt x="56" y="306"/>
                    <a:pt x="38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8" name="Google Shape;67468;p28"/>
            <p:cNvSpPr/>
            <p:nvPr/>
          </p:nvSpPr>
          <p:spPr>
            <a:xfrm>
              <a:off x="2532550" y="619694"/>
              <a:ext cx="14134" cy="4306"/>
            </a:xfrm>
            <a:custGeom>
              <a:avLst/>
              <a:gdLst/>
              <a:ahLst/>
              <a:cxnLst/>
              <a:rect l="l" t="t" r="r" b="b"/>
              <a:pathLst>
                <a:path w="396" h="143" extrusionOk="0">
                  <a:moveTo>
                    <a:pt x="295" y="25"/>
                  </a:moveTo>
                  <a:cubicBezTo>
                    <a:pt x="243" y="0"/>
                    <a:pt x="0" y="68"/>
                    <a:pt x="102" y="116"/>
                  </a:cubicBezTo>
                  <a:cubicBezTo>
                    <a:pt x="157" y="142"/>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69" name="Google Shape;67469;p28"/>
            <p:cNvSpPr/>
            <p:nvPr/>
          </p:nvSpPr>
          <p:spPr>
            <a:xfrm>
              <a:off x="4174411" y="614575"/>
              <a:ext cx="6889" cy="6293"/>
            </a:xfrm>
            <a:custGeom>
              <a:avLst/>
              <a:gdLst/>
              <a:ahLst/>
              <a:cxnLst/>
              <a:rect l="l" t="t" r="r" b="b"/>
              <a:pathLst>
                <a:path w="193" h="209" extrusionOk="0">
                  <a:moveTo>
                    <a:pt x="192" y="105"/>
                  </a:moveTo>
                  <a:cubicBezTo>
                    <a:pt x="192" y="53"/>
                    <a:pt x="38" y="0"/>
                    <a:pt x="1" y="105"/>
                  </a:cubicBezTo>
                  <a:cubicBezTo>
                    <a:pt x="1"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0" name="Google Shape;67470;p28"/>
            <p:cNvSpPr/>
            <p:nvPr/>
          </p:nvSpPr>
          <p:spPr>
            <a:xfrm>
              <a:off x="2319256" y="614274"/>
              <a:ext cx="14063" cy="4215"/>
            </a:xfrm>
            <a:custGeom>
              <a:avLst/>
              <a:gdLst/>
              <a:ahLst/>
              <a:cxnLst/>
              <a:rect l="l" t="t" r="r" b="b"/>
              <a:pathLst>
                <a:path w="394" h="140" extrusionOk="0">
                  <a:moveTo>
                    <a:pt x="293" y="24"/>
                  </a:moveTo>
                  <a:cubicBezTo>
                    <a:pt x="241" y="0"/>
                    <a:pt x="0" y="68"/>
                    <a:pt x="102" y="115"/>
                  </a:cubicBezTo>
                  <a:cubicBezTo>
                    <a:pt x="152" y="140"/>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1" name="Google Shape;67471;p28"/>
            <p:cNvSpPr/>
            <p:nvPr/>
          </p:nvSpPr>
          <p:spPr>
            <a:xfrm>
              <a:off x="3761349" y="612227"/>
              <a:ext cx="13777" cy="2770"/>
            </a:xfrm>
            <a:custGeom>
              <a:avLst/>
              <a:gdLst/>
              <a:ahLst/>
              <a:cxnLst/>
              <a:rect l="l" t="t" r="r" b="b"/>
              <a:pathLst>
                <a:path w="386" h="92" extrusionOk="0">
                  <a:moveTo>
                    <a:pt x="385" y="0"/>
                  </a:moveTo>
                  <a:cubicBezTo>
                    <a:pt x="238" y="20"/>
                    <a:pt x="4" y="4"/>
                    <a:pt x="0" y="92"/>
                  </a:cubicBezTo>
                  <a:cubicBezTo>
                    <a:pt x="153" y="71"/>
                    <a:pt x="380"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2" name="Google Shape;67472;p28"/>
            <p:cNvSpPr/>
            <p:nvPr/>
          </p:nvSpPr>
          <p:spPr>
            <a:xfrm>
              <a:off x="4556278" y="608764"/>
              <a:ext cx="13991" cy="4215"/>
            </a:xfrm>
            <a:custGeom>
              <a:avLst/>
              <a:gdLst/>
              <a:ahLst/>
              <a:cxnLst/>
              <a:rect l="l" t="t" r="r" b="b"/>
              <a:pathLst>
                <a:path w="392" h="140" extrusionOk="0">
                  <a:moveTo>
                    <a:pt x="99" y="115"/>
                  </a:moveTo>
                  <a:cubicBezTo>
                    <a:pt x="154" y="140"/>
                    <a:pt x="392" y="73"/>
                    <a:pt x="292" y="26"/>
                  </a:cubicBezTo>
                  <a:cubicBezTo>
                    <a:pt x="239"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3" name="Google Shape;67473;p28"/>
            <p:cNvSpPr/>
            <p:nvPr/>
          </p:nvSpPr>
          <p:spPr>
            <a:xfrm>
              <a:off x="3468747" y="608764"/>
              <a:ext cx="14027" cy="4215"/>
            </a:xfrm>
            <a:custGeom>
              <a:avLst/>
              <a:gdLst/>
              <a:ahLst/>
              <a:cxnLst/>
              <a:rect l="l" t="t" r="r" b="b"/>
              <a:pathLst>
                <a:path w="393" h="140" extrusionOk="0">
                  <a:moveTo>
                    <a:pt x="292" y="26"/>
                  </a:moveTo>
                  <a:cubicBezTo>
                    <a:pt x="238" y="0"/>
                    <a:pt x="1" y="69"/>
                    <a:pt x="100" y="115"/>
                  </a:cubicBezTo>
                  <a:cubicBezTo>
                    <a:pt x="154" y="140"/>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4" name="Google Shape;67474;p28"/>
            <p:cNvSpPr/>
            <p:nvPr/>
          </p:nvSpPr>
          <p:spPr>
            <a:xfrm>
              <a:off x="7137476" y="603285"/>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5" name="Google Shape;67475;p28"/>
            <p:cNvSpPr/>
            <p:nvPr/>
          </p:nvSpPr>
          <p:spPr>
            <a:xfrm>
              <a:off x="2511956" y="603285"/>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6" name="Google Shape;67476;p28"/>
            <p:cNvSpPr/>
            <p:nvPr/>
          </p:nvSpPr>
          <p:spPr>
            <a:xfrm>
              <a:off x="5695419" y="598588"/>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7" name="Google Shape;67477;p28"/>
            <p:cNvSpPr/>
            <p:nvPr/>
          </p:nvSpPr>
          <p:spPr>
            <a:xfrm>
              <a:off x="4542037" y="587658"/>
              <a:ext cx="26555" cy="12195"/>
            </a:xfrm>
            <a:custGeom>
              <a:avLst/>
              <a:gdLst/>
              <a:ahLst/>
              <a:cxnLst/>
              <a:rect l="l" t="t" r="r" b="b"/>
              <a:pathLst>
                <a:path w="744" h="405" extrusionOk="0">
                  <a:moveTo>
                    <a:pt x="306" y="0"/>
                  </a:moveTo>
                  <a:cubicBezTo>
                    <a:pt x="1" y="136"/>
                    <a:pt x="90" y="405"/>
                    <a:pt x="693" y="363"/>
                  </a:cubicBezTo>
                  <a:cubicBezTo>
                    <a:pt x="744" y="156"/>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8" name="Google Shape;67478;p28"/>
            <p:cNvSpPr/>
            <p:nvPr/>
          </p:nvSpPr>
          <p:spPr>
            <a:xfrm>
              <a:off x="3406786" y="595095"/>
              <a:ext cx="14027" cy="4306"/>
            </a:xfrm>
            <a:custGeom>
              <a:avLst/>
              <a:gdLst/>
              <a:ahLst/>
              <a:cxnLst/>
              <a:rect l="l" t="t" r="r" b="b"/>
              <a:pathLst>
                <a:path w="393" h="143" extrusionOk="0">
                  <a:moveTo>
                    <a:pt x="100" y="116"/>
                  </a:moveTo>
                  <a:cubicBezTo>
                    <a:pt x="151" y="142"/>
                    <a:pt x="392" y="72"/>
                    <a:pt x="292" y="26"/>
                  </a:cubicBezTo>
                  <a:cubicBezTo>
                    <a:pt x="242"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79" name="Google Shape;67479;p28"/>
            <p:cNvSpPr/>
            <p:nvPr/>
          </p:nvSpPr>
          <p:spPr>
            <a:xfrm>
              <a:off x="7898854" y="577331"/>
              <a:ext cx="35478" cy="19120"/>
            </a:xfrm>
            <a:custGeom>
              <a:avLst/>
              <a:gdLst/>
              <a:ahLst/>
              <a:cxnLst/>
              <a:rect l="l" t="t" r="r" b="b"/>
              <a:pathLst>
                <a:path w="994" h="635" extrusionOk="0">
                  <a:moveTo>
                    <a:pt x="557" y="615"/>
                  </a:moveTo>
                  <a:cubicBezTo>
                    <a:pt x="507" y="349"/>
                    <a:pt x="994" y="335"/>
                    <a:pt x="944" y="69"/>
                  </a:cubicBezTo>
                  <a:cubicBezTo>
                    <a:pt x="0" y="0"/>
                    <a:pt x="77" y="634"/>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0" name="Google Shape;67480;p28"/>
            <p:cNvSpPr/>
            <p:nvPr/>
          </p:nvSpPr>
          <p:spPr>
            <a:xfrm>
              <a:off x="2732211" y="592355"/>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1" name="Google Shape;67481;p28"/>
            <p:cNvSpPr/>
            <p:nvPr/>
          </p:nvSpPr>
          <p:spPr>
            <a:xfrm>
              <a:off x="1926860" y="592355"/>
              <a:ext cx="14099" cy="4276"/>
            </a:xfrm>
            <a:custGeom>
              <a:avLst/>
              <a:gdLst/>
              <a:ahLst/>
              <a:cxnLst/>
              <a:rect l="l" t="t" r="r" b="b"/>
              <a:pathLst>
                <a:path w="395" h="142" extrusionOk="0">
                  <a:moveTo>
                    <a:pt x="294" y="26"/>
                  </a:moveTo>
                  <a:cubicBezTo>
                    <a:pt x="242" y="1"/>
                    <a:pt x="1" y="70"/>
                    <a:pt x="103" y="117"/>
                  </a:cubicBezTo>
                  <a:cubicBezTo>
                    <a:pt x="157" y="142"/>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2" name="Google Shape;67482;p28"/>
            <p:cNvSpPr/>
            <p:nvPr/>
          </p:nvSpPr>
          <p:spPr>
            <a:xfrm>
              <a:off x="4975336" y="576729"/>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3" name="Google Shape;67483;p28"/>
            <p:cNvSpPr/>
            <p:nvPr/>
          </p:nvSpPr>
          <p:spPr>
            <a:xfrm>
              <a:off x="2770829" y="580884"/>
              <a:ext cx="20095" cy="16320"/>
            </a:xfrm>
            <a:custGeom>
              <a:avLst/>
              <a:gdLst/>
              <a:ahLst/>
              <a:cxnLst/>
              <a:rect l="l" t="t" r="r" b="b"/>
              <a:pathLst>
                <a:path w="563" h="542" extrusionOk="0">
                  <a:moveTo>
                    <a:pt x="562" y="407"/>
                  </a:moveTo>
                  <a:lnTo>
                    <a:pt x="562" y="134"/>
                  </a:lnTo>
                  <a:cubicBezTo>
                    <a:pt x="1" y="1"/>
                    <a:pt x="1" y="541"/>
                    <a:pt x="562"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4" name="Google Shape;67484;p28"/>
            <p:cNvSpPr/>
            <p:nvPr/>
          </p:nvSpPr>
          <p:spPr>
            <a:xfrm>
              <a:off x="6573045" y="586936"/>
              <a:ext cx="13920" cy="4215"/>
            </a:xfrm>
            <a:custGeom>
              <a:avLst/>
              <a:gdLst/>
              <a:ahLst/>
              <a:cxnLst/>
              <a:rect l="l" t="t" r="r" b="b"/>
              <a:pathLst>
                <a:path w="390" h="140" extrusionOk="0">
                  <a:moveTo>
                    <a:pt x="292" y="24"/>
                  </a:moveTo>
                  <a:cubicBezTo>
                    <a:pt x="237" y="1"/>
                    <a:pt x="0" y="69"/>
                    <a:pt x="101" y="116"/>
                  </a:cubicBezTo>
                  <a:cubicBezTo>
                    <a:pt x="151" y="139"/>
                    <a:pt x="389" y="70"/>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5" name="Google Shape;67485;p28"/>
            <p:cNvSpPr/>
            <p:nvPr/>
          </p:nvSpPr>
          <p:spPr>
            <a:xfrm>
              <a:off x="2686382" y="582148"/>
              <a:ext cx="21915" cy="8762"/>
            </a:xfrm>
            <a:custGeom>
              <a:avLst/>
              <a:gdLst/>
              <a:ahLst/>
              <a:cxnLst/>
              <a:rect l="l" t="t" r="r" b="b"/>
              <a:pathLst>
                <a:path w="614" h="291" extrusionOk="0">
                  <a:moveTo>
                    <a:pt x="614" y="273"/>
                  </a:moveTo>
                  <a:lnTo>
                    <a:pt x="614" y="1"/>
                  </a:lnTo>
                  <a:lnTo>
                    <a:pt x="33" y="1"/>
                  </a:lnTo>
                  <a:cubicBezTo>
                    <a:pt x="0" y="200"/>
                    <a:pt x="191"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6" name="Google Shape;67486;p28"/>
            <p:cNvSpPr/>
            <p:nvPr/>
          </p:nvSpPr>
          <p:spPr>
            <a:xfrm>
              <a:off x="1888277" y="579469"/>
              <a:ext cx="14670" cy="9515"/>
            </a:xfrm>
            <a:custGeom>
              <a:avLst/>
              <a:gdLst/>
              <a:ahLst/>
              <a:cxnLst/>
              <a:rect l="l" t="t" r="r" b="b"/>
              <a:pathLst>
                <a:path w="411" h="316" extrusionOk="0">
                  <a:moveTo>
                    <a:pt x="411" y="272"/>
                  </a:moveTo>
                  <a:lnTo>
                    <a:pt x="411" y="90"/>
                  </a:lnTo>
                  <a:cubicBezTo>
                    <a:pt x="220" y="90"/>
                    <a:pt x="184" y="16"/>
                    <a:pt x="26" y="1"/>
                  </a:cubicBezTo>
                  <a:cubicBezTo>
                    <a:pt x="45" y="142"/>
                    <a:pt x="1" y="315"/>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7" name="Google Shape;67487;p28"/>
            <p:cNvSpPr/>
            <p:nvPr/>
          </p:nvSpPr>
          <p:spPr>
            <a:xfrm>
              <a:off x="1655173" y="584888"/>
              <a:ext cx="13777" cy="2800"/>
            </a:xfrm>
            <a:custGeom>
              <a:avLst/>
              <a:gdLst/>
              <a:ahLst/>
              <a:cxnLst/>
              <a:rect l="l" t="t" r="r" b="b"/>
              <a:pathLst>
                <a:path w="386" h="93" extrusionOk="0">
                  <a:moveTo>
                    <a:pt x="0" y="92"/>
                  </a:moveTo>
                  <a:cubicBezTo>
                    <a:pt x="149" y="71"/>
                    <a:pt x="381" y="91"/>
                    <a:pt x="385" y="1"/>
                  </a:cubicBezTo>
                  <a:cubicBezTo>
                    <a:pt x="235" y="21"/>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8" name="Google Shape;67488;p28"/>
            <p:cNvSpPr/>
            <p:nvPr/>
          </p:nvSpPr>
          <p:spPr>
            <a:xfrm>
              <a:off x="8435017" y="579077"/>
              <a:ext cx="6924" cy="6203"/>
            </a:xfrm>
            <a:custGeom>
              <a:avLst/>
              <a:gdLst/>
              <a:ahLst/>
              <a:cxnLst/>
              <a:rect l="l" t="t" r="r" b="b"/>
              <a:pathLst>
                <a:path w="194" h="206" extrusionOk="0">
                  <a:moveTo>
                    <a:pt x="192" y="103"/>
                  </a:moveTo>
                  <a:cubicBezTo>
                    <a:pt x="193" y="53"/>
                    <a:pt x="37" y="1"/>
                    <a:pt x="0" y="103"/>
                  </a:cubicBezTo>
                  <a:cubicBezTo>
                    <a:pt x="0" y="153"/>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89" name="Google Shape;67489;p28"/>
            <p:cNvSpPr/>
            <p:nvPr/>
          </p:nvSpPr>
          <p:spPr>
            <a:xfrm>
              <a:off x="7502282" y="581456"/>
              <a:ext cx="13920" cy="4215"/>
            </a:xfrm>
            <a:custGeom>
              <a:avLst/>
              <a:gdLst/>
              <a:ahLst/>
              <a:cxnLst/>
              <a:rect l="l" t="t" r="r" b="b"/>
              <a:pathLst>
                <a:path w="390" h="140" extrusionOk="0">
                  <a:moveTo>
                    <a:pt x="291" y="24"/>
                  </a:moveTo>
                  <a:cubicBezTo>
                    <a:pt x="238" y="0"/>
                    <a:pt x="0" y="68"/>
                    <a:pt x="98" y="115"/>
                  </a:cubicBezTo>
                  <a:cubicBezTo>
                    <a:pt x="152" y="140"/>
                    <a:pt x="389"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0" name="Google Shape;67490;p28"/>
            <p:cNvSpPr/>
            <p:nvPr/>
          </p:nvSpPr>
          <p:spPr>
            <a:xfrm>
              <a:off x="2343419" y="579288"/>
              <a:ext cx="20737" cy="5841"/>
            </a:xfrm>
            <a:custGeom>
              <a:avLst/>
              <a:gdLst/>
              <a:ahLst/>
              <a:cxnLst/>
              <a:rect l="l" t="t" r="r" b="b"/>
              <a:pathLst>
                <a:path w="581" h="194" extrusionOk="0">
                  <a:moveTo>
                    <a:pt x="1" y="187"/>
                  </a:moveTo>
                  <a:cubicBezTo>
                    <a:pt x="334" y="193"/>
                    <a:pt x="497" y="119"/>
                    <a:pt x="580" y="7"/>
                  </a:cubicBezTo>
                  <a:cubicBezTo>
                    <a:pt x="250" y="0"/>
                    <a:pt x="87" y="75"/>
                    <a:pt x="1" y="1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1" name="Google Shape;67491;p28"/>
            <p:cNvSpPr/>
            <p:nvPr/>
          </p:nvSpPr>
          <p:spPr>
            <a:xfrm>
              <a:off x="2708261" y="573989"/>
              <a:ext cx="20737" cy="8160"/>
            </a:xfrm>
            <a:custGeom>
              <a:avLst/>
              <a:gdLst/>
              <a:ahLst/>
              <a:cxnLst/>
              <a:rect l="l" t="t" r="r" b="b"/>
              <a:pathLst>
                <a:path w="581" h="271" extrusionOk="0">
                  <a:moveTo>
                    <a:pt x="580" y="91"/>
                  </a:moveTo>
                  <a:cubicBezTo>
                    <a:pt x="385" y="91"/>
                    <a:pt x="351" y="17"/>
                    <a:pt x="194" y="0"/>
                  </a:cubicBezTo>
                  <a:cubicBezTo>
                    <a:pt x="194" y="91"/>
                    <a:pt x="37" y="107"/>
                    <a:pt x="1" y="180"/>
                  </a:cubicBezTo>
                  <a:cubicBezTo>
                    <a:pt x="194" y="180"/>
                    <a:pt x="231" y="255"/>
                    <a:pt x="386" y="270"/>
                  </a:cubicBezTo>
                  <a:cubicBezTo>
                    <a:pt x="385" y="183"/>
                    <a:pt x="543" y="165"/>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2" name="Google Shape;67492;p28"/>
            <p:cNvSpPr/>
            <p:nvPr/>
          </p:nvSpPr>
          <p:spPr>
            <a:xfrm>
              <a:off x="6184611" y="566522"/>
              <a:ext cx="26555" cy="15266"/>
            </a:xfrm>
            <a:custGeom>
              <a:avLst/>
              <a:gdLst/>
              <a:ahLst/>
              <a:cxnLst/>
              <a:rect l="l" t="t" r="r" b="b"/>
              <a:pathLst>
                <a:path w="744" h="507" extrusionOk="0">
                  <a:moveTo>
                    <a:pt x="1" y="72"/>
                  </a:moveTo>
                  <a:lnTo>
                    <a:pt x="1" y="435"/>
                  </a:lnTo>
                  <a:cubicBezTo>
                    <a:pt x="744" y="507"/>
                    <a:pt x="744"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3" name="Google Shape;67493;p28"/>
            <p:cNvSpPr/>
            <p:nvPr/>
          </p:nvSpPr>
          <p:spPr>
            <a:xfrm>
              <a:off x="5555185" y="563060"/>
              <a:ext cx="35228" cy="16440"/>
            </a:xfrm>
            <a:custGeom>
              <a:avLst/>
              <a:gdLst/>
              <a:ahLst/>
              <a:cxnLst/>
              <a:rect l="l" t="t" r="r" b="b"/>
              <a:pathLst>
                <a:path w="987" h="546" extrusionOk="0">
                  <a:moveTo>
                    <a:pt x="847" y="0"/>
                  </a:moveTo>
                  <a:lnTo>
                    <a:pt x="75" y="0"/>
                  </a:lnTo>
                  <a:cubicBezTo>
                    <a:pt x="1" y="307"/>
                    <a:pt x="409" y="387"/>
                    <a:pt x="653" y="546"/>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4" name="Google Shape;67494;p28"/>
            <p:cNvSpPr/>
            <p:nvPr/>
          </p:nvSpPr>
          <p:spPr>
            <a:xfrm>
              <a:off x="2959425" y="570526"/>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5" name="Google Shape;67495;p28"/>
            <p:cNvSpPr/>
            <p:nvPr/>
          </p:nvSpPr>
          <p:spPr>
            <a:xfrm>
              <a:off x="7643444" y="563060"/>
              <a:ext cx="20773" cy="8220"/>
            </a:xfrm>
            <a:custGeom>
              <a:avLst/>
              <a:gdLst/>
              <a:ahLst/>
              <a:cxnLst/>
              <a:rect l="l" t="t" r="r" b="b"/>
              <a:pathLst>
                <a:path w="582" h="273"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6" name="Google Shape;67496;p28"/>
            <p:cNvSpPr/>
            <p:nvPr/>
          </p:nvSpPr>
          <p:spPr>
            <a:xfrm>
              <a:off x="8324872" y="562668"/>
              <a:ext cx="7031" cy="6263"/>
            </a:xfrm>
            <a:custGeom>
              <a:avLst/>
              <a:gdLst/>
              <a:ahLst/>
              <a:cxnLst/>
              <a:rect l="l" t="t" r="r" b="b"/>
              <a:pathLst>
                <a:path w="197" h="208" extrusionOk="0">
                  <a:moveTo>
                    <a:pt x="195" y="103"/>
                  </a:moveTo>
                  <a:cubicBezTo>
                    <a:pt x="196" y="52"/>
                    <a:pt x="38" y="0"/>
                    <a:pt x="0" y="103"/>
                  </a:cubicBezTo>
                  <a:cubicBezTo>
                    <a:pt x="0" y="154"/>
                    <a:pt x="156"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7" name="Google Shape;67497;p28"/>
            <p:cNvSpPr/>
            <p:nvPr/>
          </p:nvSpPr>
          <p:spPr>
            <a:xfrm>
              <a:off x="5134343" y="559537"/>
              <a:ext cx="14063" cy="4336"/>
            </a:xfrm>
            <a:custGeom>
              <a:avLst/>
              <a:gdLst/>
              <a:ahLst/>
              <a:cxnLst/>
              <a:rect l="l" t="t" r="r" b="b"/>
              <a:pathLst>
                <a:path w="394" h="144" extrusionOk="0">
                  <a:moveTo>
                    <a:pt x="102" y="117"/>
                  </a:moveTo>
                  <a:cubicBezTo>
                    <a:pt x="155" y="143"/>
                    <a:pt x="394" y="73"/>
                    <a:pt x="296" y="27"/>
                  </a:cubicBezTo>
                  <a:cubicBezTo>
                    <a:pt x="243"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8" name="Google Shape;67498;p28"/>
            <p:cNvSpPr/>
            <p:nvPr/>
          </p:nvSpPr>
          <p:spPr>
            <a:xfrm>
              <a:off x="1391232" y="537076"/>
              <a:ext cx="52290" cy="28002"/>
            </a:xfrm>
            <a:custGeom>
              <a:avLst/>
              <a:gdLst/>
              <a:ahLst/>
              <a:cxnLst/>
              <a:rect l="l" t="t" r="r" b="b"/>
              <a:pathLst>
                <a:path w="1465" h="930" extrusionOk="0">
                  <a:moveTo>
                    <a:pt x="451" y="590"/>
                  </a:moveTo>
                  <a:cubicBezTo>
                    <a:pt x="588" y="701"/>
                    <a:pt x="338" y="930"/>
                    <a:pt x="838" y="863"/>
                  </a:cubicBezTo>
                  <a:cubicBezTo>
                    <a:pt x="1465" y="635"/>
                    <a:pt x="635" y="0"/>
                    <a:pt x="66" y="318"/>
                  </a:cubicBezTo>
                  <a:cubicBezTo>
                    <a:pt x="0" y="499"/>
                    <a:pt x="337" y="495"/>
                    <a:pt x="451"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499" name="Google Shape;67499;p28"/>
            <p:cNvSpPr/>
            <p:nvPr/>
          </p:nvSpPr>
          <p:spPr>
            <a:xfrm>
              <a:off x="7058312" y="554840"/>
              <a:ext cx="13849" cy="5480"/>
            </a:xfrm>
            <a:custGeom>
              <a:avLst/>
              <a:gdLst/>
              <a:ahLst/>
              <a:cxnLst/>
              <a:rect l="l" t="t" r="r" b="b"/>
              <a:pathLst>
                <a:path w="388" h="182" extrusionOk="0">
                  <a:moveTo>
                    <a:pt x="1" y="182"/>
                  </a:moveTo>
                  <a:lnTo>
                    <a:pt x="387" y="182"/>
                  </a:lnTo>
                  <a:lnTo>
                    <a:pt x="387"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0" name="Google Shape;67500;p28"/>
            <p:cNvSpPr/>
            <p:nvPr/>
          </p:nvSpPr>
          <p:spPr>
            <a:xfrm>
              <a:off x="2972631" y="552070"/>
              <a:ext cx="29482" cy="9876"/>
            </a:xfrm>
            <a:custGeom>
              <a:avLst/>
              <a:gdLst/>
              <a:ahLst/>
              <a:cxnLst/>
              <a:rect l="l" t="t" r="r" b="b"/>
              <a:pathLst>
                <a:path w="826" h="328" extrusionOk="0">
                  <a:moveTo>
                    <a:pt x="693" y="274"/>
                  </a:moveTo>
                  <a:cubicBezTo>
                    <a:pt x="825" y="30"/>
                    <a:pt x="295" y="98"/>
                    <a:pt x="114" y="1"/>
                  </a:cubicBezTo>
                  <a:cubicBezTo>
                    <a:pt x="0" y="239"/>
                    <a:pt x="191"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1" name="Google Shape;67501;p28"/>
            <p:cNvSpPr/>
            <p:nvPr/>
          </p:nvSpPr>
          <p:spPr>
            <a:xfrm>
              <a:off x="1665346" y="556797"/>
              <a:ext cx="13991" cy="4276"/>
            </a:xfrm>
            <a:custGeom>
              <a:avLst/>
              <a:gdLst/>
              <a:ahLst/>
              <a:cxnLst/>
              <a:rect l="l" t="t" r="r" b="b"/>
              <a:pathLst>
                <a:path w="392" h="142" extrusionOk="0">
                  <a:moveTo>
                    <a:pt x="100" y="117"/>
                  </a:moveTo>
                  <a:cubicBezTo>
                    <a:pt x="151" y="142"/>
                    <a:pt x="391" y="72"/>
                    <a:pt x="293" y="25"/>
                  </a:cubicBezTo>
                  <a:cubicBezTo>
                    <a:pt x="240"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2" name="Google Shape;67502;p28"/>
            <p:cNvSpPr/>
            <p:nvPr/>
          </p:nvSpPr>
          <p:spPr>
            <a:xfrm>
              <a:off x="2873479" y="551739"/>
              <a:ext cx="6996" cy="6203"/>
            </a:xfrm>
            <a:custGeom>
              <a:avLst/>
              <a:gdLst/>
              <a:ahLst/>
              <a:cxnLst/>
              <a:rect l="l" t="t" r="r" b="b"/>
              <a:pathLst>
                <a:path w="196" h="206" extrusionOk="0">
                  <a:moveTo>
                    <a:pt x="192" y="103"/>
                  </a:moveTo>
                  <a:cubicBezTo>
                    <a:pt x="195" y="54"/>
                    <a:pt x="37" y="0"/>
                    <a:pt x="1" y="103"/>
                  </a:cubicBezTo>
                  <a:cubicBezTo>
                    <a:pt x="1" y="154"/>
                    <a:pt x="155"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3" name="Google Shape;67503;p28"/>
            <p:cNvSpPr/>
            <p:nvPr/>
          </p:nvSpPr>
          <p:spPr>
            <a:xfrm>
              <a:off x="1059655" y="554057"/>
              <a:ext cx="14063" cy="4306"/>
            </a:xfrm>
            <a:custGeom>
              <a:avLst/>
              <a:gdLst/>
              <a:ahLst/>
              <a:cxnLst/>
              <a:rect l="l" t="t" r="r" b="b"/>
              <a:pathLst>
                <a:path w="394" h="143" extrusionOk="0">
                  <a:moveTo>
                    <a:pt x="295" y="26"/>
                  </a:moveTo>
                  <a:cubicBezTo>
                    <a:pt x="238" y="0"/>
                    <a:pt x="0" y="71"/>
                    <a:pt x="101" y="116"/>
                  </a:cubicBezTo>
                  <a:cubicBezTo>
                    <a:pt x="152" y="143"/>
                    <a:pt x="393"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4" name="Google Shape;67504;p28"/>
            <p:cNvSpPr/>
            <p:nvPr/>
          </p:nvSpPr>
          <p:spPr>
            <a:xfrm>
              <a:off x="715550" y="554057"/>
              <a:ext cx="13991" cy="4276"/>
            </a:xfrm>
            <a:custGeom>
              <a:avLst/>
              <a:gdLst/>
              <a:ahLst/>
              <a:cxnLst/>
              <a:rect l="l" t="t" r="r" b="b"/>
              <a:pathLst>
                <a:path w="392" h="142" extrusionOk="0">
                  <a:moveTo>
                    <a:pt x="98" y="116"/>
                  </a:moveTo>
                  <a:cubicBezTo>
                    <a:pt x="151" y="141"/>
                    <a:pt x="392" y="72"/>
                    <a:pt x="291" y="26"/>
                  </a:cubicBezTo>
                  <a:cubicBezTo>
                    <a:pt x="239" y="0"/>
                    <a:pt x="0" y="71"/>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5" name="Google Shape;67505;p28"/>
            <p:cNvSpPr/>
            <p:nvPr/>
          </p:nvSpPr>
          <p:spPr>
            <a:xfrm>
              <a:off x="546977" y="545868"/>
              <a:ext cx="28411" cy="11713"/>
            </a:xfrm>
            <a:custGeom>
              <a:avLst/>
              <a:gdLst/>
              <a:ahLst/>
              <a:cxnLst/>
              <a:rect l="l" t="t" r="r" b="b"/>
              <a:pathLst>
                <a:path w="796" h="389" extrusionOk="0">
                  <a:moveTo>
                    <a:pt x="770" y="24"/>
                  </a:moveTo>
                  <a:cubicBezTo>
                    <a:pt x="333" y="1"/>
                    <a:pt x="47" y="48"/>
                    <a:pt x="0" y="207"/>
                  </a:cubicBezTo>
                  <a:cubicBezTo>
                    <a:pt x="277" y="229"/>
                    <a:pt x="325" y="357"/>
                    <a:pt x="580" y="388"/>
                  </a:cubicBezTo>
                  <a:cubicBezTo>
                    <a:pt x="536" y="219"/>
                    <a:pt x="795" y="187"/>
                    <a:pt x="77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6" name="Google Shape;67506;p28"/>
            <p:cNvSpPr/>
            <p:nvPr/>
          </p:nvSpPr>
          <p:spPr>
            <a:xfrm>
              <a:off x="2143902" y="544573"/>
              <a:ext cx="38798" cy="12616"/>
            </a:xfrm>
            <a:custGeom>
              <a:avLst/>
              <a:gdLst/>
              <a:ahLst/>
              <a:cxnLst/>
              <a:rect l="l" t="t" r="r" b="b"/>
              <a:pathLst>
                <a:path w="1087" h="419" extrusionOk="0">
                  <a:moveTo>
                    <a:pt x="963" y="341"/>
                  </a:moveTo>
                  <a:cubicBezTo>
                    <a:pt x="1086" y="122"/>
                    <a:pt x="44" y="1"/>
                    <a:pt x="0" y="159"/>
                  </a:cubicBezTo>
                  <a:cubicBezTo>
                    <a:pt x="368" y="198"/>
                    <a:pt x="349" y="418"/>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7" name="Google Shape;67507;p28"/>
            <p:cNvSpPr/>
            <p:nvPr/>
          </p:nvSpPr>
          <p:spPr>
            <a:xfrm>
              <a:off x="8717161" y="549330"/>
              <a:ext cx="13813" cy="2770"/>
            </a:xfrm>
            <a:custGeom>
              <a:avLst/>
              <a:gdLst/>
              <a:ahLst/>
              <a:cxnLst/>
              <a:rect l="l" t="t" r="r" b="b"/>
              <a:pathLst>
                <a:path w="387" h="92" extrusionOk="0">
                  <a:moveTo>
                    <a:pt x="387" y="1"/>
                  </a:moveTo>
                  <a:cubicBezTo>
                    <a:pt x="237" y="23"/>
                    <a:pt x="7" y="5"/>
                    <a:pt x="0" y="92"/>
                  </a:cubicBezTo>
                  <a:cubicBezTo>
                    <a:pt x="152" y="71"/>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8" name="Google Shape;67508;p28"/>
            <p:cNvSpPr/>
            <p:nvPr/>
          </p:nvSpPr>
          <p:spPr>
            <a:xfrm>
              <a:off x="270687" y="546590"/>
              <a:ext cx="21665" cy="6444"/>
            </a:xfrm>
            <a:custGeom>
              <a:avLst/>
              <a:gdLst/>
              <a:ahLst/>
              <a:cxnLst/>
              <a:rect l="l" t="t" r="r" b="b"/>
              <a:pathLst>
                <a:path w="607" h="214" extrusionOk="0">
                  <a:moveTo>
                    <a:pt x="606" y="0"/>
                  </a:moveTo>
                  <a:lnTo>
                    <a:pt x="27" y="0"/>
                  </a:lnTo>
                  <a:cubicBezTo>
                    <a:pt x="1" y="163"/>
                    <a:pt x="217" y="213"/>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09" name="Google Shape;67509;p28"/>
            <p:cNvSpPr/>
            <p:nvPr/>
          </p:nvSpPr>
          <p:spPr>
            <a:xfrm>
              <a:off x="5640453" y="540809"/>
              <a:ext cx="6924" cy="6263"/>
            </a:xfrm>
            <a:custGeom>
              <a:avLst/>
              <a:gdLst/>
              <a:ahLst/>
              <a:cxnLst/>
              <a:rect l="l" t="t" r="r" b="b"/>
              <a:pathLst>
                <a:path w="194" h="208" extrusionOk="0">
                  <a:moveTo>
                    <a:pt x="194" y="103"/>
                  </a:moveTo>
                  <a:cubicBezTo>
                    <a:pt x="194" y="53"/>
                    <a:pt x="37" y="0"/>
                    <a:pt x="1" y="103"/>
                  </a:cubicBezTo>
                  <a:cubicBezTo>
                    <a:pt x="1" y="153"/>
                    <a:pt x="156"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0" name="Google Shape;67510;p28"/>
            <p:cNvSpPr/>
            <p:nvPr/>
          </p:nvSpPr>
          <p:spPr>
            <a:xfrm>
              <a:off x="4766253" y="541201"/>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1" name="Google Shape;67511;p28"/>
            <p:cNvSpPr/>
            <p:nvPr/>
          </p:nvSpPr>
          <p:spPr>
            <a:xfrm>
              <a:off x="2491184" y="527682"/>
              <a:ext cx="40404" cy="18488"/>
            </a:xfrm>
            <a:custGeom>
              <a:avLst/>
              <a:gdLst/>
              <a:ahLst/>
              <a:cxnLst/>
              <a:rect l="l" t="t" r="r" b="b"/>
              <a:pathLst>
                <a:path w="1132" h="614" extrusionOk="0">
                  <a:moveTo>
                    <a:pt x="1069" y="449"/>
                  </a:moveTo>
                  <a:cubicBezTo>
                    <a:pt x="1132" y="0"/>
                    <a:pt x="0" y="211"/>
                    <a:pt x="103" y="539"/>
                  </a:cubicBezTo>
                  <a:cubicBezTo>
                    <a:pt x="647" y="614"/>
                    <a:pt x="602" y="410"/>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2" name="Google Shape;67512;p28"/>
            <p:cNvSpPr/>
            <p:nvPr/>
          </p:nvSpPr>
          <p:spPr>
            <a:xfrm>
              <a:off x="151012" y="540418"/>
              <a:ext cx="14134" cy="4306"/>
            </a:xfrm>
            <a:custGeom>
              <a:avLst/>
              <a:gdLst/>
              <a:ahLst/>
              <a:cxnLst/>
              <a:rect l="l" t="t" r="r" b="b"/>
              <a:pathLst>
                <a:path w="396" h="143" extrusionOk="0">
                  <a:moveTo>
                    <a:pt x="294" y="26"/>
                  </a:moveTo>
                  <a:cubicBezTo>
                    <a:pt x="240" y="0"/>
                    <a:pt x="0" y="71"/>
                    <a:pt x="102" y="116"/>
                  </a:cubicBezTo>
                  <a:cubicBezTo>
                    <a:pt x="156" y="143"/>
                    <a:pt x="396"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3" name="Google Shape;67513;p28"/>
            <p:cNvSpPr/>
            <p:nvPr/>
          </p:nvSpPr>
          <p:spPr>
            <a:xfrm>
              <a:off x="7719075" y="535691"/>
              <a:ext cx="13849" cy="5540"/>
            </a:xfrm>
            <a:custGeom>
              <a:avLst/>
              <a:gdLst/>
              <a:ahLst/>
              <a:cxnLst/>
              <a:rect l="l" t="t" r="r" b="b"/>
              <a:pathLst>
                <a:path w="388" h="184" extrusionOk="0">
                  <a:moveTo>
                    <a:pt x="388" y="1"/>
                  </a:moveTo>
                  <a:lnTo>
                    <a:pt x="0" y="1"/>
                  </a:lnTo>
                  <a:lnTo>
                    <a:pt x="0" y="183"/>
                  </a:lnTo>
                  <a:lnTo>
                    <a:pt x="388"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4" name="Google Shape;67514;p28"/>
            <p:cNvSpPr/>
            <p:nvPr/>
          </p:nvSpPr>
          <p:spPr>
            <a:xfrm>
              <a:off x="5279002" y="537708"/>
              <a:ext cx="13920" cy="4276"/>
            </a:xfrm>
            <a:custGeom>
              <a:avLst/>
              <a:gdLst/>
              <a:ahLst/>
              <a:cxnLst/>
              <a:rect l="l" t="t" r="r" b="b"/>
              <a:pathLst>
                <a:path w="390" h="142" extrusionOk="0">
                  <a:moveTo>
                    <a:pt x="291" y="25"/>
                  </a:moveTo>
                  <a:cubicBezTo>
                    <a:pt x="238" y="0"/>
                    <a:pt x="1" y="69"/>
                    <a:pt x="100" y="116"/>
                  </a:cubicBezTo>
                  <a:cubicBezTo>
                    <a:pt x="152" y="141"/>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5" name="Google Shape;67515;p28"/>
            <p:cNvSpPr/>
            <p:nvPr/>
          </p:nvSpPr>
          <p:spPr>
            <a:xfrm>
              <a:off x="4700580" y="527531"/>
              <a:ext cx="28161" cy="13700"/>
            </a:xfrm>
            <a:custGeom>
              <a:avLst/>
              <a:gdLst/>
              <a:ahLst/>
              <a:cxnLst/>
              <a:rect l="l" t="t" r="r" b="b"/>
              <a:pathLst>
                <a:path w="789" h="455" extrusionOk="0">
                  <a:moveTo>
                    <a:pt x="489" y="454"/>
                  </a:moveTo>
                  <a:cubicBezTo>
                    <a:pt x="754" y="338"/>
                    <a:pt x="788" y="9"/>
                    <a:pt x="297" y="0"/>
                  </a:cubicBezTo>
                  <a:cubicBezTo>
                    <a:pt x="35" y="115"/>
                    <a:pt x="1" y="444"/>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6" name="Google Shape;67516;p28"/>
            <p:cNvSpPr/>
            <p:nvPr/>
          </p:nvSpPr>
          <p:spPr>
            <a:xfrm>
              <a:off x="7268215" y="526688"/>
              <a:ext cx="14063" cy="4366"/>
            </a:xfrm>
            <a:custGeom>
              <a:avLst/>
              <a:gdLst/>
              <a:ahLst/>
              <a:cxnLst/>
              <a:rect l="l" t="t" r="r" b="b"/>
              <a:pathLst>
                <a:path w="394" h="145" extrusionOk="0">
                  <a:moveTo>
                    <a:pt x="98" y="118"/>
                  </a:moveTo>
                  <a:cubicBezTo>
                    <a:pt x="152" y="144"/>
                    <a:pt x="393" y="74"/>
                    <a:pt x="293" y="28"/>
                  </a:cubicBezTo>
                  <a:cubicBezTo>
                    <a:pt x="238"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7" name="Google Shape;67517;p28"/>
            <p:cNvSpPr/>
            <p:nvPr/>
          </p:nvSpPr>
          <p:spPr>
            <a:xfrm>
              <a:off x="3417280" y="521992"/>
              <a:ext cx="34408" cy="9063"/>
            </a:xfrm>
            <a:custGeom>
              <a:avLst/>
              <a:gdLst/>
              <a:ahLst/>
              <a:cxnLst/>
              <a:rect l="l" t="t" r="r" b="b"/>
              <a:pathLst>
                <a:path w="964" h="301" extrusionOk="0">
                  <a:moveTo>
                    <a:pt x="192" y="274"/>
                  </a:moveTo>
                  <a:cubicBezTo>
                    <a:pt x="631" y="300"/>
                    <a:pt x="918" y="253"/>
                    <a:pt x="964" y="93"/>
                  </a:cubicBezTo>
                  <a:cubicBezTo>
                    <a:pt x="621" y="112"/>
                    <a:pt x="0" y="0"/>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8" name="Google Shape;67518;p28"/>
            <p:cNvSpPr/>
            <p:nvPr/>
          </p:nvSpPr>
          <p:spPr>
            <a:xfrm>
              <a:off x="2484473" y="526688"/>
              <a:ext cx="13991" cy="4366"/>
            </a:xfrm>
            <a:custGeom>
              <a:avLst/>
              <a:gdLst/>
              <a:ahLst/>
              <a:cxnLst/>
              <a:rect l="l" t="t" r="r" b="b"/>
              <a:pathLst>
                <a:path w="392" h="145" extrusionOk="0">
                  <a:moveTo>
                    <a:pt x="291" y="27"/>
                  </a:moveTo>
                  <a:cubicBezTo>
                    <a:pt x="238" y="1"/>
                    <a:pt x="0" y="70"/>
                    <a:pt x="98" y="117"/>
                  </a:cubicBezTo>
                  <a:cubicBezTo>
                    <a:pt x="153" y="144"/>
                    <a:pt x="392"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19" name="Google Shape;67519;p28"/>
            <p:cNvSpPr/>
            <p:nvPr/>
          </p:nvSpPr>
          <p:spPr>
            <a:xfrm>
              <a:off x="1868539" y="524370"/>
              <a:ext cx="6924" cy="6203"/>
            </a:xfrm>
            <a:custGeom>
              <a:avLst/>
              <a:gdLst/>
              <a:ahLst/>
              <a:cxnLst/>
              <a:rect l="l" t="t" r="r" b="b"/>
              <a:pathLst>
                <a:path w="194" h="206" extrusionOk="0">
                  <a:moveTo>
                    <a:pt x="3" y="104"/>
                  </a:moveTo>
                  <a:cubicBezTo>
                    <a:pt x="0" y="153"/>
                    <a:pt x="157" y="206"/>
                    <a:pt x="194" y="104"/>
                  </a:cubicBezTo>
                  <a:cubicBezTo>
                    <a:pt x="194" y="53"/>
                    <a:pt x="38"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0" name="Google Shape;67520;p28"/>
            <p:cNvSpPr/>
            <p:nvPr/>
          </p:nvSpPr>
          <p:spPr>
            <a:xfrm>
              <a:off x="6504231" y="523949"/>
              <a:ext cx="13956" cy="4336"/>
            </a:xfrm>
            <a:custGeom>
              <a:avLst/>
              <a:gdLst/>
              <a:ahLst/>
              <a:cxnLst/>
              <a:rect l="l" t="t" r="r" b="b"/>
              <a:pathLst>
                <a:path w="391" h="144" extrusionOk="0">
                  <a:moveTo>
                    <a:pt x="293" y="26"/>
                  </a:moveTo>
                  <a:cubicBezTo>
                    <a:pt x="239" y="0"/>
                    <a:pt x="0" y="70"/>
                    <a:pt x="101" y="118"/>
                  </a:cubicBezTo>
                  <a:cubicBezTo>
                    <a:pt x="153" y="144"/>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1" name="Google Shape;67521;p28"/>
            <p:cNvSpPr/>
            <p:nvPr/>
          </p:nvSpPr>
          <p:spPr>
            <a:xfrm>
              <a:off x="5921634" y="517656"/>
              <a:ext cx="8959" cy="11472"/>
            </a:xfrm>
            <a:custGeom>
              <a:avLst/>
              <a:gdLst/>
              <a:ahLst/>
              <a:cxnLst/>
              <a:rect l="l" t="t" r="r" b="b"/>
              <a:pathLst>
                <a:path w="251" h="381" extrusionOk="0">
                  <a:moveTo>
                    <a:pt x="222" y="235"/>
                  </a:moveTo>
                  <a:cubicBezTo>
                    <a:pt x="251" y="141"/>
                    <a:pt x="72" y="1"/>
                    <a:pt x="29" y="144"/>
                  </a:cubicBezTo>
                  <a:cubicBezTo>
                    <a:pt x="0" y="241"/>
                    <a:pt x="180" y="380"/>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2" name="Google Shape;67522;p28"/>
            <p:cNvSpPr/>
            <p:nvPr/>
          </p:nvSpPr>
          <p:spPr>
            <a:xfrm>
              <a:off x="54644" y="521299"/>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3" name="Google Shape;67523;p28"/>
            <p:cNvSpPr/>
            <p:nvPr/>
          </p:nvSpPr>
          <p:spPr>
            <a:xfrm>
              <a:off x="4532257" y="519282"/>
              <a:ext cx="13777" cy="2770"/>
            </a:xfrm>
            <a:custGeom>
              <a:avLst/>
              <a:gdLst/>
              <a:ahLst/>
              <a:cxnLst/>
              <a:rect l="l" t="t" r="r" b="b"/>
              <a:pathLst>
                <a:path w="386" h="92" extrusionOk="0">
                  <a:moveTo>
                    <a:pt x="386" y="0"/>
                  </a:moveTo>
                  <a:cubicBezTo>
                    <a:pt x="237" y="22"/>
                    <a:pt x="7" y="4"/>
                    <a:pt x="1" y="91"/>
                  </a:cubicBezTo>
                  <a:cubicBezTo>
                    <a:pt x="150" y="71"/>
                    <a:pt x="383"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4" name="Google Shape;67524;p28"/>
            <p:cNvSpPr/>
            <p:nvPr/>
          </p:nvSpPr>
          <p:spPr>
            <a:xfrm>
              <a:off x="6700358" y="510731"/>
              <a:ext cx="6996" cy="6203"/>
            </a:xfrm>
            <a:custGeom>
              <a:avLst/>
              <a:gdLst/>
              <a:ahLst/>
              <a:cxnLst/>
              <a:rect l="l" t="t" r="r" b="b"/>
              <a:pathLst>
                <a:path w="196" h="206" extrusionOk="0">
                  <a:moveTo>
                    <a:pt x="195" y="104"/>
                  </a:moveTo>
                  <a:cubicBezTo>
                    <a:pt x="195" y="53"/>
                    <a:pt x="40" y="1"/>
                    <a:pt x="4" y="104"/>
                  </a:cubicBezTo>
                  <a:cubicBezTo>
                    <a:pt x="1" y="153"/>
                    <a:pt x="160"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5" name="Google Shape;67525;p28"/>
            <p:cNvSpPr/>
            <p:nvPr/>
          </p:nvSpPr>
          <p:spPr>
            <a:xfrm>
              <a:off x="4645722" y="513110"/>
              <a:ext cx="13991" cy="4215"/>
            </a:xfrm>
            <a:custGeom>
              <a:avLst/>
              <a:gdLst/>
              <a:ahLst/>
              <a:cxnLst/>
              <a:rect l="l" t="t" r="r" b="b"/>
              <a:pathLst>
                <a:path w="392" h="140" extrusionOk="0">
                  <a:moveTo>
                    <a:pt x="294" y="25"/>
                  </a:moveTo>
                  <a:cubicBezTo>
                    <a:pt x="240" y="0"/>
                    <a:pt x="0" y="68"/>
                    <a:pt x="102" y="114"/>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6" name="Google Shape;67526;p28"/>
            <p:cNvSpPr/>
            <p:nvPr/>
          </p:nvSpPr>
          <p:spPr>
            <a:xfrm>
              <a:off x="2680707" y="508352"/>
              <a:ext cx="15027" cy="9244"/>
            </a:xfrm>
            <a:custGeom>
              <a:avLst/>
              <a:gdLst/>
              <a:ahLst/>
              <a:cxnLst/>
              <a:rect l="l" t="t" r="r" b="b"/>
              <a:pathLst>
                <a:path w="421" h="307" extrusionOk="0">
                  <a:moveTo>
                    <a:pt x="387" y="272"/>
                  </a:moveTo>
                  <a:cubicBezTo>
                    <a:pt x="355" y="165"/>
                    <a:pt x="420" y="14"/>
                    <a:pt x="192" y="0"/>
                  </a:cubicBezTo>
                  <a:cubicBezTo>
                    <a:pt x="183" y="55"/>
                    <a:pt x="165" y="107"/>
                    <a:pt x="0" y="92"/>
                  </a:cubicBezTo>
                  <a:cubicBezTo>
                    <a:pt x="24" y="202"/>
                    <a:pt x="59" y="307"/>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7" name="Google Shape;67527;p28"/>
            <p:cNvSpPr/>
            <p:nvPr/>
          </p:nvSpPr>
          <p:spPr>
            <a:xfrm>
              <a:off x="2611822" y="513832"/>
              <a:ext cx="13777" cy="2710"/>
            </a:xfrm>
            <a:custGeom>
              <a:avLst/>
              <a:gdLst/>
              <a:ahLst/>
              <a:cxnLst/>
              <a:rect l="l" t="t" r="r" b="b"/>
              <a:pathLst>
                <a:path w="386" h="90" extrusionOk="0">
                  <a:moveTo>
                    <a:pt x="386" y="1"/>
                  </a:moveTo>
                  <a:cubicBezTo>
                    <a:pt x="240" y="19"/>
                    <a:pt x="6" y="3"/>
                    <a:pt x="1" y="90"/>
                  </a:cubicBezTo>
                  <a:cubicBezTo>
                    <a:pt x="152"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8" name="Google Shape;67528;p28"/>
            <p:cNvSpPr/>
            <p:nvPr/>
          </p:nvSpPr>
          <p:spPr>
            <a:xfrm>
              <a:off x="2570598" y="502090"/>
              <a:ext cx="30517" cy="11713"/>
            </a:xfrm>
            <a:custGeom>
              <a:avLst/>
              <a:gdLst/>
              <a:ahLst/>
              <a:cxnLst/>
              <a:rect l="l" t="t" r="r" b="b"/>
              <a:pathLst>
                <a:path w="855" h="389" extrusionOk="0">
                  <a:moveTo>
                    <a:pt x="771" y="27"/>
                  </a:moveTo>
                  <a:cubicBezTo>
                    <a:pt x="333" y="1"/>
                    <a:pt x="48" y="48"/>
                    <a:pt x="1" y="208"/>
                  </a:cubicBezTo>
                  <a:cubicBezTo>
                    <a:pt x="275" y="229"/>
                    <a:pt x="326" y="358"/>
                    <a:pt x="579" y="388"/>
                  </a:cubicBezTo>
                  <a:cubicBezTo>
                    <a:pt x="639" y="268"/>
                    <a:pt x="854" y="217"/>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29" name="Google Shape;67529;p28"/>
            <p:cNvSpPr/>
            <p:nvPr/>
          </p:nvSpPr>
          <p:spPr>
            <a:xfrm>
              <a:off x="4074474" y="502120"/>
              <a:ext cx="13956" cy="4276"/>
            </a:xfrm>
            <a:custGeom>
              <a:avLst/>
              <a:gdLst/>
              <a:ahLst/>
              <a:cxnLst/>
              <a:rect l="l" t="t" r="r" b="b"/>
              <a:pathLst>
                <a:path w="391" h="142" extrusionOk="0">
                  <a:moveTo>
                    <a:pt x="98" y="116"/>
                  </a:moveTo>
                  <a:cubicBezTo>
                    <a:pt x="152" y="142"/>
                    <a:pt x="391" y="71"/>
                    <a:pt x="293" y="26"/>
                  </a:cubicBezTo>
                  <a:cubicBezTo>
                    <a:pt x="241" y="1"/>
                    <a:pt x="1" y="70"/>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0" name="Google Shape;67530;p28"/>
            <p:cNvSpPr/>
            <p:nvPr/>
          </p:nvSpPr>
          <p:spPr>
            <a:xfrm>
              <a:off x="7264896" y="496821"/>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1" name="Google Shape;67531;p28"/>
            <p:cNvSpPr/>
            <p:nvPr/>
          </p:nvSpPr>
          <p:spPr>
            <a:xfrm>
              <a:off x="5987913" y="496670"/>
              <a:ext cx="14063" cy="4276"/>
            </a:xfrm>
            <a:custGeom>
              <a:avLst/>
              <a:gdLst/>
              <a:ahLst/>
              <a:cxnLst/>
              <a:rect l="l" t="t" r="r" b="b"/>
              <a:pathLst>
                <a:path w="394" h="142" extrusionOk="0">
                  <a:moveTo>
                    <a:pt x="293" y="25"/>
                  </a:moveTo>
                  <a:cubicBezTo>
                    <a:pt x="238" y="0"/>
                    <a:pt x="1" y="70"/>
                    <a:pt x="101" y="117"/>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2" name="Google Shape;67532;p28"/>
            <p:cNvSpPr/>
            <p:nvPr/>
          </p:nvSpPr>
          <p:spPr>
            <a:xfrm>
              <a:off x="2952037" y="489203"/>
              <a:ext cx="26698" cy="12285"/>
            </a:xfrm>
            <a:custGeom>
              <a:avLst/>
              <a:gdLst/>
              <a:ahLst/>
              <a:cxnLst/>
              <a:rect l="l" t="t" r="r" b="b"/>
              <a:pathLst>
                <a:path w="748" h="408" extrusionOk="0">
                  <a:moveTo>
                    <a:pt x="691" y="365"/>
                  </a:moveTo>
                  <a:cubicBezTo>
                    <a:pt x="747" y="157"/>
                    <a:pt x="645" y="23"/>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3" name="Google Shape;67533;p28"/>
            <p:cNvSpPr/>
            <p:nvPr/>
          </p:nvSpPr>
          <p:spPr>
            <a:xfrm>
              <a:off x="2170992" y="483784"/>
              <a:ext cx="38584" cy="16410"/>
            </a:xfrm>
            <a:custGeom>
              <a:avLst/>
              <a:gdLst/>
              <a:ahLst/>
              <a:cxnLst/>
              <a:rect l="l" t="t" r="r" b="b"/>
              <a:pathLst>
                <a:path w="1081" h="545" extrusionOk="0">
                  <a:moveTo>
                    <a:pt x="589" y="545"/>
                  </a:moveTo>
                  <a:cubicBezTo>
                    <a:pt x="609" y="401"/>
                    <a:pt x="1080" y="473"/>
                    <a:pt x="973" y="271"/>
                  </a:cubicBezTo>
                  <a:cubicBezTo>
                    <a:pt x="625" y="193"/>
                    <a:pt x="445" y="37"/>
                    <a:pt x="11" y="0"/>
                  </a:cubicBezTo>
                  <a:cubicBezTo>
                    <a:pt x="1" y="276"/>
                    <a:pt x="186" y="461"/>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4" name="Google Shape;67534;p28"/>
            <p:cNvSpPr/>
            <p:nvPr/>
          </p:nvSpPr>
          <p:spPr>
            <a:xfrm>
              <a:off x="6862042" y="493930"/>
              <a:ext cx="14099" cy="4276"/>
            </a:xfrm>
            <a:custGeom>
              <a:avLst/>
              <a:gdLst/>
              <a:ahLst/>
              <a:cxnLst/>
              <a:rect l="l" t="t" r="r" b="b"/>
              <a:pathLst>
                <a:path w="395" h="142" extrusionOk="0">
                  <a:moveTo>
                    <a:pt x="293" y="25"/>
                  </a:moveTo>
                  <a:cubicBezTo>
                    <a:pt x="241" y="0"/>
                    <a:pt x="0" y="69"/>
                    <a:pt x="102" y="116"/>
                  </a:cubicBezTo>
                  <a:cubicBezTo>
                    <a:pt x="154"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5" name="Google Shape;67535;p28"/>
            <p:cNvSpPr/>
            <p:nvPr/>
          </p:nvSpPr>
          <p:spPr>
            <a:xfrm>
              <a:off x="8424524" y="491160"/>
              <a:ext cx="14063" cy="4276"/>
            </a:xfrm>
            <a:custGeom>
              <a:avLst/>
              <a:gdLst/>
              <a:ahLst/>
              <a:cxnLst/>
              <a:rect l="l" t="t" r="r" b="b"/>
              <a:pathLst>
                <a:path w="394" h="142" extrusionOk="0">
                  <a:moveTo>
                    <a:pt x="100" y="117"/>
                  </a:moveTo>
                  <a:cubicBezTo>
                    <a:pt x="153" y="142"/>
                    <a:pt x="393" y="73"/>
                    <a:pt x="292" y="26"/>
                  </a:cubicBezTo>
                  <a:cubicBezTo>
                    <a:pt x="239"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6" name="Google Shape;67536;p28"/>
            <p:cNvSpPr/>
            <p:nvPr/>
          </p:nvSpPr>
          <p:spPr>
            <a:xfrm>
              <a:off x="7395742" y="480502"/>
              <a:ext cx="28661" cy="14182"/>
            </a:xfrm>
            <a:custGeom>
              <a:avLst/>
              <a:gdLst/>
              <a:ahLst/>
              <a:cxnLst/>
              <a:rect l="l" t="t" r="r" b="b"/>
              <a:pathLst>
                <a:path w="803" h="471" extrusionOk="0">
                  <a:moveTo>
                    <a:pt x="189" y="471"/>
                  </a:moveTo>
                  <a:lnTo>
                    <a:pt x="578" y="471"/>
                  </a:lnTo>
                  <a:cubicBezTo>
                    <a:pt x="474" y="339"/>
                    <a:pt x="803" y="1"/>
                    <a:pt x="384" y="17"/>
                  </a:cubicBezTo>
                  <a:cubicBezTo>
                    <a:pt x="525" y="263"/>
                    <a:pt x="3" y="199"/>
                    <a:pt x="0" y="380"/>
                  </a:cubicBezTo>
                  <a:cubicBezTo>
                    <a:pt x="116" y="386"/>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7" name="Google Shape;67537;p28"/>
            <p:cNvSpPr/>
            <p:nvPr/>
          </p:nvSpPr>
          <p:spPr>
            <a:xfrm>
              <a:off x="5026803" y="484868"/>
              <a:ext cx="8959" cy="11442"/>
            </a:xfrm>
            <a:custGeom>
              <a:avLst/>
              <a:gdLst/>
              <a:ahLst/>
              <a:cxnLst/>
              <a:rect l="l" t="t" r="r" b="b"/>
              <a:pathLst>
                <a:path w="251" h="380" extrusionOk="0">
                  <a:moveTo>
                    <a:pt x="224" y="235"/>
                  </a:moveTo>
                  <a:cubicBezTo>
                    <a:pt x="250" y="141"/>
                    <a:pt x="74" y="1"/>
                    <a:pt x="28" y="144"/>
                  </a:cubicBezTo>
                  <a:cubicBezTo>
                    <a:pt x="1" y="240"/>
                    <a:pt x="178" y="379"/>
                    <a:pt x="224"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8" name="Google Shape;67538;p28"/>
            <p:cNvSpPr/>
            <p:nvPr/>
          </p:nvSpPr>
          <p:spPr>
            <a:xfrm>
              <a:off x="2388141" y="485771"/>
              <a:ext cx="13884" cy="4246"/>
            </a:xfrm>
            <a:custGeom>
              <a:avLst/>
              <a:gdLst/>
              <a:ahLst/>
              <a:cxnLst/>
              <a:rect l="l" t="t" r="r" b="b"/>
              <a:pathLst>
                <a:path w="389" h="141" extrusionOk="0">
                  <a:moveTo>
                    <a:pt x="291" y="26"/>
                  </a:moveTo>
                  <a:cubicBezTo>
                    <a:pt x="237" y="1"/>
                    <a:pt x="1" y="69"/>
                    <a:pt x="100" y="117"/>
                  </a:cubicBezTo>
                  <a:cubicBezTo>
                    <a:pt x="151" y="141"/>
                    <a:pt x="389" y="71"/>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39" name="Google Shape;67539;p28"/>
            <p:cNvSpPr/>
            <p:nvPr/>
          </p:nvSpPr>
          <p:spPr>
            <a:xfrm>
              <a:off x="2116312" y="483784"/>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0" name="Google Shape;67540;p28"/>
            <p:cNvSpPr/>
            <p:nvPr/>
          </p:nvSpPr>
          <p:spPr>
            <a:xfrm>
              <a:off x="6266809" y="475173"/>
              <a:ext cx="6960" cy="6203"/>
            </a:xfrm>
            <a:custGeom>
              <a:avLst/>
              <a:gdLst/>
              <a:ahLst/>
              <a:cxnLst/>
              <a:rect l="l" t="t" r="r" b="b"/>
              <a:pathLst>
                <a:path w="195" h="206" extrusionOk="0">
                  <a:moveTo>
                    <a:pt x="194" y="104"/>
                  </a:moveTo>
                  <a:cubicBezTo>
                    <a:pt x="195" y="53"/>
                    <a:pt x="37" y="0"/>
                    <a:pt x="2" y="104"/>
                  </a:cubicBezTo>
                  <a:cubicBezTo>
                    <a:pt x="0" y="153"/>
                    <a:pt x="156"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1" name="Google Shape;67541;p28"/>
            <p:cNvSpPr/>
            <p:nvPr/>
          </p:nvSpPr>
          <p:spPr>
            <a:xfrm>
              <a:off x="3268659" y="463611"/>
              <a:ext cx="52254" cy="22763"/>
            </a:xfrm>
            <a:custGeom>
              <a:avLst/>
              <a:gdLst/>
              <a:ahLst/>
              <a:cxnLst/>
              <a:rect l="l" t="t" r="r" b="b"/>
              <a:pathLst>
                <a:path w="1464" h="756" extrusionOk="0">
                  <a:moveTo>
                    <a:pt x="1464" y="397"/>
                  </a:moveTo>
                  <a:cubicBezTo>
                    <a:pt x="1346" y="272"/>
                    <a:pt x="721" y="384"/>
                    <a:pt x="692" y="215"/>
                  </a:cubicBezTo>
                  <a:cubicBezTo>
                    <a:pt x="670" y="105"/>
                    <a:pt x="636" y="1"/>
                    <a:pt x="306" y="33"/>
                  </a:cubicBezTo>
                  <a:cubicBezTo>
                    <a:pt x="0" y="476"/>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2" name="Google Shape;67542;p28"/>
            <p:cNvSpPr/>
            <p:nvPr/>
          </p:nvSpPr>
          <p:spPr>
            <a:xfrm>
              <a:off x="7825722" y="472072"/>
              <a:ext cx="13991" cy="4276"/>
            </a:xfrm>
            <a:custGeom>
              <a:avLst/>
              <a:gdLst/>
              <a:ahLst/>
              <a:cxnLst/>
              <a:rect l="l" t="t" r="r" b="b"/>
              <a:pathLst>
                <a:path w="392" h="142" extrusionOk="0">
                  <a:moveTo>
                    <a:pt x="294" y="25"/>
                  </a:moveTo>
                  <a:cubicBezTo>
                    <a:pt x="240" y="0"/>
                    <a:pt x="0" y="68"/>
                    <a:pt x="99" y="115"/>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3" name="Google Shape;67543;p28"/>
            <p:cNvSpPr/>
            <p:nvPr/>
          </p:nvSpPr>
          <p:spPr>
            <a:xfrm>
              <a:off x="3334617" y="470054"/>
              <a:ext cx="13777" cy="5540"/>
            </a:xfrm>
            <a:custGeom>
              <a:avLst/>
              <a:gdLst/>
              <a:ahLst/>
              <a:cxnLst/>
              <a:rect l="l" t="t" r="r" b="b"/>
              <a:pathLst>
                <a:path w="386" h="184" extrusionOk="0">
                  <a:moveTo>
                    <a:pt x="1" y="183"/>
                  </a:moveTo>
                  <a:lnTo>
                    <a:pt x="386" y="183"/>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4" name="Google Shape;67544;p28"/>
            <p:cNvSpPr/>
            <p:nvPr/>
          </p:nvSpPr>
          <p:spPr>
            <a:xfrm>
              <a:off x="1896129" y="472824"/>
              <a:ext cx="13670" cy="2740"/>
            </a:xfrm>
            <a:custGeom>
              <a:avLst/>
              <a:gdLst/>
              <a:ahLst/>
              <a:cxnLst/>
              <a:rect l="l" t="t" r="r" b="b"/>
              <a:pathLst>
                <a:path w="383" h="91" extrusionOk="0">
                  <a:moveTo>
                    <a:pt x="383" y="0"/>
                  </a:moveTo>
                  <a:cubicBezTo>
                    <a:pt x="235" y="20"/>
                    <a:pt x="4" y="3"/>
                    <a:pt x="0" y="90"/>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5" name="Google Shape;67545;p28"/>
            <p:cNvSpPr/>
            <p:nvPr/>
          </p:nvSpPr>
          <p:spPr>
            <a:xfrm>
              <a:off x="6467041" y="459125"/>
              <a:ext cx="29018" cy="10960"/>
            </a:xfrm>
            <a:custGeom>
              <a:avLst/>
              <a:gdLst/>
              <a:ahLst/>
              <a:cxnLst/>
              <a:rect l="l" t="t" r="r" b="b"/>
              <a:pathLst>
                <a:path w="813" h="364" extrusionOk="0">
                  <a:moveTo>
                    <a:pt x="562" y="364"/>
                  </a:moveTo>
                  <a:cubicBezTo>
                    <a:pt x="813" y="245"/>
                    <a:pt x="681" y="90"/>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6" name="Google Shape;67546;p28"/>
            <p:cNvSpPr/>
            <p:nvPr/>
          </p:nvSpPr>
          <p:spPr>
            <a:xfrm>
              <a:off x="130454" y="466592"/>
              <a:ext cx="14027" cy="4276"/>
            </a:xfrm>
            <a:custGeom>
              <a:avLst/>
              <a:gdLst/>
              <a:ahLst/>
              <a:cxnLst/>
              <a:rect l="l" t="t" r="r" b="b"/>
              <a:pathLst>
                <a:path w="393" h="142" extrusionOk="0">
                  <a:moveTo>
                    <a:pt x="293" y="26"/>
                  </a:moveTo>
                  <a:cubicBezTo>
                    <a:pt x="241" y="1"/>
                    <a:pt x="1" y="70"/>
                    <a:pt x="99" y="116"/>
                  </a:cubicBezTo>
                  <a:cubicBezTo>
                    <a:pt x="152"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7" name="Google Shape;67547;p28"/>
            <p:cNvSpPr/>
            <p:nvPr/>
          </p:nvSpPr>
          <p:spPr>
            <a:xfrm>
              <a:off x="8390081" y="463852"/>
              <a:ext cx="14063" cy="4276"/>
            </a:xfrm>
            <a:custGeom>
              <a:avLst/>
              <a:gdLst/>
              <a:ahLst/>
              <a:cxnLst/>
              <a:rect l="l" t="t" r="r" b="b"/>
              <a:pathLst>
                <a:path w="394" h="142" extrusionOk="0">
                  <a:moveTo>
                    <a:pt x="295" y="25"/>
                  </a:moveTo>
                  <a:cubicBezTo>
                    <a:pt x="238" y="0"/>
                    <a:pt x="1" y="70"/>
                    <a:pt x="101" y="117"/>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8" name="Google Shape;67548;p28"/>
            <p:cNvSpPr/>
            <p:nvPr/>
          </p:nvSpPr>
          <p:spPr>
            <a:xfrm>
              <a:off x="4552923" y="464605"/>
              <a:ext cx="13813" cy="2770"/>
            </a:xfrm>
            <a:custGeom>
              <a:avLst/>
              <a:gdLst/>
              <a:ahLst/>
              <a:cxnLst/>
              <a:rect l="l" t="t" r="r" b="b"/>
              <a:pathLst>
                <a:path w="387" h="92" extrusionOk="0">
                  <a:moveTo>
                    <a:pt x="386" y="0"/>
                  </a:moveTo>
                  <a:cubicBezTo>
                    <a:pt x="236" y="20"/>
                    <a:pt x="7" y="4"/>
                    <a:pt x="0" y="92"/>
                  </a:cubicBezTo>
                  <a:cubicBezTo>
                    <a:pt x="151" y="72"/>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49" name="Google Shape;67549;p28"/>
            <p:cNvSpPr/>
            <p:nvPr/>
          </p:nvSpPr>
          <p:spPr>
            <a:xfrm>
              <a:off x="8655200" y="458463"/>
              <a:ext cx="13849" cy="7377"/>
            </a:xfrm>
            <a:custGeom>
              <a:avLst/>
              <a:gdLst/>
              <a:ahLst/>
              <a:cxnLst/>
              <a:rect l="l" t="t" r="r" b="b"/>
              <a:pathLst>
                <a:path w="388" h="245" extrusionOk="0">
                  <a:moveTo>
                    <a:pt x="388" y="114"/>
                  </a:moveTo>
                  <a:cubicBezTo>
                    <a:pt x="384" y="23"/>
                    <a:pt x="49" y="1"/>
                    <a:pt x="0" y="114"/>
                  </a:cubicBezTo>
                  <a:cubicBezTo>
                    <a:pt x="217" y="105"/>
                    <a:pt x="303" y="245"/>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0" name="Google Shape;67550;p28"/>
            <p:cNvSpPr/>
            <p:nvPr/>
          </p:nvSpPr>
          <p:spPr>
            <a:xfrm>
              <a:off x="8928636" y="450966"/>
              <a:ext cx="25556" cy="10960"/>
            </a:xfrm>
            <a:custGeom>
              <a:avLst/>
              <a:gdLst/>
              <a:ahLst/>
              <a:cxnLst/>
              <a:rect l="l" t="t" r="r" b="b"/>
              <a:pathLst>
                <a:path w="716" h="364" extrusionOk="0">
                  <a:moveTo>
                    <a:pt x="440" y="363"/>
                  </a:moveTo>
                  <a:cubicBezTo>
                    <a:pt x="500" y="242"/>
                    <a:pt x="716" y="191"/>
                    <a:pt x="635" y="0"/>
                  </a:cubicBezTo>
                  <a:lnTo>
                    <a:pt x="56" y="0"/>
                  </a:lnTo>
                  <a:cubicBezTo>
                    <a:pt x="0" y="207"/>
                    <a:pt x="102" y="341"/>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1" name="Google Shape;67551;p28"/>
            <p:cNvSpPr/>
            <p:nvPr/>
          </p:nvSpPr>
          <p:spPr>
            <a:xfrm>
              <a:off x="6300966" y="452923"/>
              <a:ext cx="20987" cy="9003"/>
            </a:xfrm>
            <a:custGeom>
              <a:avLst/>
              <a:gdLst/>
              <a:ahLst/>
              <a:cxnLst/>
              <a:rect l="l" t="t" r="r" b="b"/>
              <a:pathLst>
                <a:path w="588" h="299" extrusionOk="0">
                  <a:moveTo>
                    <a:pt x="393" y="298"/>
                  </a:moveTo>
                  <a:cubicBezTo>
                    <a:pt x="393" y="207"/>
                    <a:pt x="550" y="191"/>
                    <a:pt x="588" y="115"/>
                  </a:cubicBezTo>
                  <a:cubicBezTo>
                    <a:pt x="338" y="112"/>
                    <a:pt x="320" y="1"/>
                    <a:pt x="9" y="27"/>
                  </a:cubicBezTo>
                  <a:cubicBezTo>
                    <a:pt x="0" y="183"/>
                    <a:pt x="154" y="258"/>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2" name="Google Shape;67552;p28"/>
            <p:cNvSpPr/>
            <p:nvPr/>
          </p:nvSpPr>
          <p:spPr>
            <a:xfrm>
              <a:off x="8624220" y="455662"/>
              <a:ext cx="14063" cy="4246"/>
            </a:xfrm>
            <a:custGeom>
              <a:avLst/>
              <a:gdLst/>
              <a:ahLst/>
              <a:cxnLst/>
              <a:rect l="l" t="t" r="r" b="b"/>
              <a:pathLst>
                <a:path w="394" h="141" extrusionOk="0">
                  <a:moveTo>
                    <a:pt x="98" y="116"/>
                  </a:moveTo>
                  <a:cubicBezTo>
                    <a:pt x="153" y="141"/>
                    <a:pt x="393" y="73"/>
                    <a:pt x="293" y="24"/>
                  </a:cubicBezTo>
                  <a:cubicBezTo>
                    <a:pt x="238"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3" name="Google Shape;67553;p28"/>
            <p:cNvSpPr/>
            <p:nvPr/>
          </p:nvSpPr>
          <p:spPr>
            <a:xfrm>
              <a:off x="5011670" y="447262"/>
              <a:ext cx="39797" cy="15808"/>
            </a:xfrm>
            <a:custGeom>
              <a:avLst/>
              <a:gdLst/>
              <a:ahLst/>
              <a:cxnLst/>
              <a:rect l="l" t="t" r="r" b="b"/>
              <a:pathLst>
                <a:path w="1115" h="525" extrusionOk="0">
                  <a:moveTo>
                    <a:pt x="648" y="303"/>
                  </a:moveTo>
                  <a:cubicBezTo>
                    <a:pt x="1114" y="1"/>
                    <a:pt x="1"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4" name="Google Shape;67554;p28"/>
            <p:cNvSpPr/>
            <p:nvPr/>
          </p:nvSpPr>
          <p:spPr>
            <a:xfrm>
              <a:off x="2798205" y="444522"/>
              <a:ext cx="36264" cy="19060"/>
            </a:xfrm>
            <a:custGeom>
              <a:avLst/>
              <a:gdLst/>
              <a:ahLst/>
              <a:cxnLst/>
              <a:rect l="l" t="t" r="r" b="b"/>
              <a:pathLst>
                <a:path w="1016" h="633" extrusionOk="0">
                  <a:moveTo>
                    <a:pt x="757" y="486"/>
                  </a:moveTo>
                  <a:cubicBezTo>
                    <a:pt x="920" y="380"/>
                    <a:pt x="1016" y="242"/>
                    <a:pt x="952" y="33"/>
                  </a:cubicBezTo>
                  <a:cubicBezTo>
                    <a:pt x="661" y="47"/>
                    <a:pt x="242" y="0"/>
                    <a:pt x="178" y="124"/>
                  </a:cubicBezTo>
                  <a:cubicBezTo>
                    <a:pt x="692" y="94"/>
                    <a:pt x="0" y="632"/>
                    <a:pt x="757" y="4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5" name="Google Shape;67555;p28"/>
            <p:cNvSpPr/>
            <p:nvPr/>
          </p:nvSpPr>
          <p:spPr>
            <a:xfrm>
              <a:off x="3948624" y="440006"/>
              <a:ext cx="37870" cy="18759"/>
            </a:xfrm>
            <a:custGeom>
              <a:avLst/>
              <a:gdLst/>
              <a:ahLst/>
              <a:cxnLst/>
              <a:rect l="l" t="t" r="r" b="b"/>
              <a:pathLst>
                <a:path w="1061" h="623" extrusionOk="0">
                  <a:moveTo>
                    <a:pt x="732" y="544"/>
                  </a:moveTo>
                  <a:cubicBezTo>
                    <a:pt x="1061" y="392"/>
                    <a:pt x="618" y="137"/>
                    <a:pt x="345" y="0"/>
                  </a:cubicBezTo>
                  <a:cubicBezTo>
                    <a:pt x="49" y="139"/>
                    <a:pt x="1" y="623"/>
                    <a:pt x="732"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6" name="Google Shape;67556;p28"/>
            <p:cNvSpPr/>
            <p:nvPr/>
          </p:nvSpPr>
          <p:spPr>
            <a:xfrm>
              <a:off x="2838965" y="447864"/>
              <a:ext cx="7067" cy="6203"/>
            </a:xfrm>
            <a:custGeom>
              <a:avLst/>
              <a:gdLst/>
              <a:ahLst/>
              <a:cxnLst/>
              <a:rect l="l" t="t" r="r" b="b"/>
              <a:pathLst>
                <a:path w="198" h="206" extrusionOk="0">
                  <a:moveTo>
                    <a:pt x="2" y="103"/>
                  </a:moveTo>
                  <a:cubicBezTo>
                    <a:pt x="0" y="153"/>
                    <a:pt x="158" y="205"/>
                    <a:pt x="196" y="103"/>
                  </a:cubicBezTo>
                  <a:cubicBezTo>
                    <a:pt x="197" y="52"/>
                    <a:pt x="40"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7" name="Google Shape;67557;p28"/>
            <p:cNvSpPr/>
            <p:nvPr/>
          </p:nvSpPr>
          <p:spPr>
            <a:xfrm>
              <a:off x="387114" y="437236"/>
              <a:ext cx="56680" cy="22613"/>
            </a:xfrm>
            <a:custGeom>
              <a:avLst/>
              <a:gdLst/>
              <a:ahLst/>
              <a:cxnLst/>
              <a:rect l="l" t="t" r="r" b="b"/>
              <a:pathLst>
                <a:path w="1588" h="751" extrusionOk="0">
                  <a:moveTo>
                    <a:pt x="1588" y="365"/>
                  </a:moveTo>
                  <a:cubicBezTo>
                    <a:pt x="1046" y="347"/>
                    <a:pt x="1059" y="67"/>
                    <a:pt x="622" y="1"/>
                  </a:cubicBezTo>
                  <a:cubicBezTo>
                    <a:pt x="861" y="294"/>
                    <a:pt x="1" y="69"/>
                    <a:pt x="237" y="365"/>
                  </a:cubicBezTo>
                  <a:cubicBezTo>
                    <a:pt x="960" y="280"/>
                    <a:pt x="1341" y="750"/>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8" name="Google Shape;67558;p28"/>
            <p:cNvSpPr/>
            <p:nvPr/>
          </p:nvSpPr>
          <p:spPr>
            <a:xfrm>
              <a:off x="3331084" y="447473"/>
              <a:ext cx="14027" cy="4306"/>
            </a:xfrm>
            <a:custGeom>
              <a:avLst/>
              <a:gdLst/>
              <a:ahLst/>
              <a:cxnLst/>
              <a:rect l="l" t="t" r="r" b="b"/>
              <a:pathLst>
                <a:path w="393" h="143" extrusionOk="0">
                  <a:moveTo>
                    <a:pt x="296" y="25"/>
                  </a:moveTo>
                  <a:cubicBezTo>
                    <a:pt x="238" y="0"/>
                    <a:pt x="1" y="67"/>
                    <a:pt x="100" y="116"/>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59" name="Google Shape;67559;p28"/>
            <p:cNvSpPr/>
            <p:nvPr/>
          </p:nvSpPr>
          <p:spPr>
            <a:xfrm>
              <a:off x="2150790" y="444884"/>
              <a:ext cx="13706" cy="6775"/>
            </a:xfrm>
            <a:custGeom>
              <a:avLst/>
              <a:gdLst/>
              <a:ahLst/>
              <a:cxnLst/>
              <a:rect l="l" t="t" r="r" b="b"/>
              <a:pathLst>
                <a:path w="384" h="225" extrusionOk="0">
                  <a:moveTo>
                    <a:pt x="384" y="111"/>
                  </a:moveTo>
                  <a:cubicBezTo>
                    <a:pt x="345" y="0"/>
                    <a:pt x="171" y="55"/>
                    <a:pt x="0" y="111"/>
                  </a:cubicBezTo>
                  <a:cubicBezTo>
                    <a:pt x="2" y="202"/>
                    <a:pt x="338" y="225"/>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0" name="Google Shape;67560;p28"/>
            <p:cNvSpPr/>
            <p:nvPr/>
          </p:nvSpPr>
          <p:spPr>
            <a:xfrm>
              <a:off x="3035091" y="441993"/>
              <a:ext cx="14027" cy="4276"/>
            </a:xfrm>
            <a:custGeom>
              <a:avLst/>
              <a:gdLst/>
              <a:ahLst/>
              <a:cxnLst/>
              <a:rect l="l" t="t" r="r" b="b"/>
              <a:pathLst>
                <a:path w="393" h="142" extrusionOk="0">
                  <a:moveTo>
                    <a:pt x="295" y="26"/>
                  </a:moveTo>
                  <a:cubicBezTo>
                    <a:pt x="241" y="1"/>
                    <a:pt x="1" y="70"/>
                    <a:pt x="100" y="117"/>
                  </a:cubicBezTo>
                  <a:cubicBezTo>
                    <a:pt x="155" y="142"/>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1" name="Google Shape;67561;p28"/>
            <p:cNvSpPr/>
            <p:nvPr/>
          </p:nvSpPr>
          <p:spPr>
            <a:xfrm>
              <a:off x="5681677" y="439554"/>
              <a:ext cx="20773" cy="3643"/>
            </a:xfrm>
            <a:custGeom>
              <a:avLst/>
              <a:gdLst/>
              <a:ahLst/>
              <a:cxnLst/>
              <a:rect l="l" t="t" r="r" b="b"/>
              <a:pathLst>
                <a:path w="582" h="121" extrusionOk="0">
                  <a:moveTo>
                    <a:pt x="582" y="15"/>
                  </a:moveTo>
                  <a:cubicBezTo>
                    <a:pt x="356" y="28"/>
                    <a:pt x="36" y="1"/>
                    <a:pt x="1" y="107"/>
                  </a:cubicBezTo>
                  <a:cubicBezTo>
                    <a:pt x="228" y="92"/>
                    <a:pt x="552"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2" name="Google Shape;67562;p28"/>
            <p:cNvSpPr/>
            <p:nvPr/>
          </p:nvSpPr>
          <p:spPr>
            <a:xfrm>
              <a:off x="2949146" y="437296"/>
              <a:ext cx="13813" cy="2740"/>
            </a:xfrm>
            <a:custGeom>
              <a:avLst/>
              <a:gdLst/>
              <a:ahLst/>
              <a:cxnLst/>
              <a:rect l="l" t="t" r="r" b="b"/>
              <a:pathLst>
                <a:path w="387" h="91" extrusionOk="0">
                  <a:moveTo>
                    <a:pt x="387" y="0"/>
                  </a:moveTo>
                  <a:cubicBezTo>
                    <a:pt x="239" y="20"/>
                    <a:pt x="7" y="1"/>
                    <a:pt x="0" y="90"/>
                  </a:cubicBezTo>
                  <a:cubicBezTo>
                    <a:pt x="149"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3" name="Google Shape;67563;p28"/>
            <p:cNvSpPr/>
            <p:nvPr/>
          </p:nvSpPr>
          <p:spPr>
            <a:xfrm>
              <a:off x="8936595" y="426277"/>
              <a:ext cx="14670" cy="9575"/>
            </a:xfrm>
            <a:custGeom>
              <a:avLst/>
              <a:gdLst/>
              <a:ahLst/>
              <a:cxnLst/>
              <a:rect l="l" t="t" r="r" b="b"/>
              <a:pathLst>
                <a:path w="411" h="318" extrusionOk="0">
                  <a:moveTo>
                    <a:pt x="410" y="275"/>
                  </a:moveTo>
                  <a:lnTo>
                    <a:pt x="410" y="92"/>
                  </a:lnTo>
                  <a:cubicBezTo>
                    <a:pt x="216" y="92"/>
                    <a:pt x="179" y="19"/>
                    <a:pt x="23" y="1"/>
                  </a:cubicBezTo>
                  <a:cubicBezTo>
                    <a:pt x="42" y="145"/>
                    <a:pt x="1"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4" name="Google Shape;67564;p28"/>
            <p:cNvSpPr/>
            <p:nvPr/>
          </p:nvSpPr>
          <p:spPr>
            <a:xfrm>
              <a:off x="5561146" y="431004"/>
              <a:ext cx="14063" cy="4336"/>
            </a:xfrm>
            <a:custGeom>
              <a:avLst/>
              <a:gdLst/>
              <a:ahLst/>
              <a:cxnLst/>
              <a:rect l="l" t="t" r="r" b="b"/>
              <a:pathLst>
                <a:path w="394" h="144" extrusionOk="0">
                  <a:moveTo>
                    <a:pt x="295" y="26"/>
                  </a:moveTo>
                  <a:cubicBezTo>
                    <a:pt x="241" y="0"/>
                    <a:pt x="1" y="71"/>
                    <a:pt x="101" y="118"/>
                  </a:cubicBezTo>
                  <a:cubicBezTo>
                    <a:pt x="156"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5" name="Google Shape;67565;p28"/>
            <p:cNvSpPr/>
            <p:nvPr/>
          </p:nvSpPr>
          <p:spPr>
            <a:xfrm>
              <a:off x="2160392" y="426307"/>
              <a:ext cx="29518" cy="9876"/>
            </a:xfrm>
            <a:custGeom>
              <a:avLst/>
              <a:gdLst/>
              <a:ahLst/>
              <a:cxnLst/>
              <a:rect l="l" t="t" r="r" b="b"/>
              <a:pathLst>
                <a:path w="827" h="328" extrusionOk="0">
                  <a:moveTo>
                    <a:pt x="693" y="274"/>
                  </a:moveTo>
                  <a:cubicBezTo>
                    <a:pt x="826" y="31"/>
                    <a:pt x="294" y="99"/>
                    <a:pt x="115" y="1"/>
                  </a:cubicBezTo>
                  <a:cubicBezTo>
                    <a:pt x="0" y="238"/>
                    <a:pt x="193" y="327"/>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6" name="Google Shape;67566;p28"/>
            <p:cNvSpPr/>
            <p:nvPr/>
          </p:nvSpPr>
          <p:spPr>
            <a:xfrm>
              <a:off x="8620758" y="423657"/>
              <a:ext cx="34515" cy="8943"/>
            </a:xfrm>
            <a:custGeom>
              <a:avLst/>
              <a:gdLst/>
              <a:ahLst/>
              <a:cxnLst/>
              <a:rect l="l" t="t" r="r" b="b"/>
              <a:pathLst>
                <a:path w="967" h="297" extrusionOk="0">
                  <a:moveTo>
                    <a:pt x="195" y="270"/>
                  </a:moveTo>
                  <a:cubicBezTo>
                    <a:pt x="635" y="296"/>
                    <a:pt x="921" y="249"/>
                    <a:pt x="967" y="88"/>
                  </a:cubicBezTo>
                  <a:cubicBezTo>
                    <a:pt x="627" y="108"/>
                    <a:pt x="1" y="0"/>
                    <a:pt x="195" y="2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7" name="Google Shape;67567;p28"/>
            <p:cNvSpPr/>
            <p:nvPr/>
          </p:nvSpPr>
          <p:spPr>
            <a:xfrm>
              <a:off x="2713151" y="420827"/>
              <a:ext cx="17739" cy="10990"/>
            </a:xfrm>
            <a:custGeom>
              <a:avLst/>
              <a:gdLst/>
              <a:ahLst/>
              <a:cxnLst/>
              <a:rect l="l" t="t" r="r" b="b"/>
              <a:pathLst>
                <a:path w="497" h="365" extrusionOk="0">
                  <a:moveTo>
                    <a:pt x="443" y="364"/>
                  </a:moveTo>
                  <a:cubicBezTo>
                    <a:pt x="497" y="157"/>
                    <a:pt x="394" y="24"/>
                    <a:pt x="57" y="0"/>
                  </a:cubicBezTo>
                  <a:cubicBezTo>
                    <a:pt x="1" y="208"/>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8" name="Google Shape;67568;p28"/>
            <p:cNvSpPr/>
            <p:nvPr/>
          </p:nvSpPr>
          <p:spPr>
            <a:xfrm>
              <a:off x="7054814" y="425614"/>
              <a:ext cx="14027" cy="4246"/>
            </a:xfrm>
            <a:custGeom>
              <a:avLst/>
              <a:gdLst/>
              <a:ahLst/>
              <a:cxnLst/>
              <a:rect l="l" t="t" r="r" b="b"/>
              <a:pathLst>
                <a:path w="393" h="141" extrusionOk="0">
                  <a:moveTo>
                    <a:pt x="99" y="114"/>
                  </a:moveTo>
                  <a:cubicBezTo>
                    <a:pt x="154" y="140"/>
                    <a:pt x="393" y="70"/>
                    <a:pt x="293" y="23"/>
                  </a:cubicBezTo>
                  <a:cubicBezTo>
                    <a:pt x="239"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69" name="Google Shape;67569;p28"/>
            <p:cNvSpPr/>
            <p:nvPr/>
          </p:nvSpPr>
          <p:spPr>
            <a:xfrm>
              <a:off x="2339779" y="425524"/>
              <a:ext cx="14170" cy="4336"/>
            </a:xfrm>
            <a:custGeom>
              <a:avLst/>
              <a:gdLst/>
              <a:ahLst/>
              <a:cxnLst/>
              <a:rect l="l" t="t" r="r" b="b"/>
              <a:pathLst>
                <a:path w="397" h="144" extrusionOk="0">
                  <a:moveTo>
                    <a:pt x="295" y="26"/>
                  </a:moveTo>
                  <a:cubicBezTo>
                    <a:pt x="242" y="1"/>
                    <a:pt x="1" y="70"/>
                    <a:pt x="103" y="117"/>
                  </a:cubicBezTo>
                  <a:cubicBezTo>
                    <a:pt x="158" y="143"/>
                    <a:pt x="396" y="75"/>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0" name="Google Shape;67570;p28"/>
            <p:cNvSpPr/>
            <p:nvPr/>
          </p:nvSpPr>
          <p:spPr>
            <a:xfrm>
              <a:off x="7422297" y="415437"/>
              <a:ext cx="23521" cy="8250"/>
            </a:xfrm>
            <a:custGeom>
              <a:avLst/>
              <a:gdLst/>
              <a:ahLst/>
              <a:cxnLst/>
              <a:rect l="l" t="t" r="r" b="b"/>
              <a:pathLst>
                <a:path w="659" h="274" extrusionOk="0">
                  <a:moveTo>
                    <a:pt x="411" y="273"/>
                  </a:moveTo>
                  <a:cubicBezTo>
                    <a:pt x="422" y="157"/>
                    <a:pt x="658" y="145"/>
                    <a:pt x="605" y="0"/>
                  </a:cubicBezTo>
                  <a:lnTo>
                    <a:pt x="217" y="0"/>
                  </a:lnTo>
                  <a:cubicBezTo>
                    <a:pt x="0" y="131"/>
                    <a:pt x="9" y="221"/>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1" name="Google Shape;67571;p28"/>
            <p:cNvSpPr/>
            <p:nvPr/>
          </p:nvSpPr>
          <p:spPr>
            <a:xfrm>
              <a:off x="2008273" y="406194"/>
              <a:ext cx="46436" cy="9274"/>
            </a:xfrm>
            <a:custGeom>
              <a:avLst/>
              <a:gdLst/>
              <a:ahLst/>
              <a:cxnLst/>
              <a:rect l="l" t="t" r="r" b="b"/>
              <a:pathLst>
                <a:path w="1301" h="308" extrusionOk="0">
                  <a:moveTo>
                    <a:pt x="713" y="307"/>
                  </a:moveTo>
                  <a:cubicBezTo>
                    <a:pt x="1300" y="1"/>
                    <a:pt x="0" y="32"/>
                    <a:pt x="713"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2" name="Google Shape;67572;p28"/>
            <p:cNvSpPr/>
            <p:nvPr/>
          </p:nvSpPr>
          <p:spPr>
            <a:xfrm>
              <a:off x="8948801" y="398035"/>
              <a:ext cx="39761" cy="15808"/>
            </a:xfrm>
            <a:custGeom>
              <a:avLst/>
              <a:gdLst/>
              <a:ahLst/>
              <a:cxnLst/>
              <a:rect l="l" t="t" r="r" b="b"/>
              <a:pathLst>
                <a:path w="1114" h="525" extrusionOk="0">
                  <a:moveTo>
                    <a:pt x="647" y="304"/>
                  </a:moveTo>
                  <a:cubicBezTo>
                    <a:pt x="1114" y="0"/>
                    <a:pt x="0" y="525"/>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3" name="Google Shape;67573;p28"/>
            <p:cNvSpPr/>
            <p:nvPr/>
          </p:nvSpPr>
          <p:spPr>
            <a:xfrm>
              <a:off x="8073459" y="406435"/>
              <a:ext cx="14063" cy="4276"/>
            </a:xfrm>
            <a:custGeom>
              <a:avLst/>
              <a:gdLst/>
              <a:ahLst/>
              <a:cxnLst/>
              <a:rect l="l" t="t" r="r" b="b"/>
              <a:pathLst>
                <a:path w="394" h="142" extrusionOk="0">
                  <a:moveTo>
                    <a:pt x="100" y="117"/>
                  </a:moveTo>
                  <a:cubicBezTo>
                    <a:pt x="154" y="141"/>
                    <a:pt x="394" y="72"/>
                    <a:pt x="292" y="25"/>
                  </a:cubicBezTo>
                  <a:cubicBezTo>
                    <a:pt x="244"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4" name="Google Shape;67574;p28"/>
            <p:cNvSpPr/>
            <p:nvPr/>
          </p:nvSpPr>
          <p:spPr>
            <a:xfrm>
              <a:off x="5069170" y="404478"/>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5" name="Google Shape;67575;p28"/>
            <p:cNvSpPr/>
            <p:nvPr/>
          </p:nvSpPr>
          <p:spPr>
            <a:xfrm>
              <a:off x="2928551" y="403876"/>
              <a:ext cx="13813" cy="6715"/>
            </a:xfrm>
            <a:custGeom>
              <a:avLst/>
              <a:gdLst/>
              <a:ahLst/>
              <a:cxnLst/>
              <a:rect l="l" t="t" r="r" b="b"/>
              <a:pathLst>
                <a:path w="387" h="223" extrusionOk="0">
                  <a:moveTo>
                    <a:pt x="1" y="110"/>
                  </a:moveTo>
                  <a:cubicBezTo>
                    <a:pt x="2" y="202"/>
                    <a:pt x="337" y="222"/>
                    <a:pt x="387" y="110"/>
                  </a:cubicBezTo>
                  <a:cubicBezTo>
                    <a:pt x="344" y="1"/>
                    <a:pt x="172" y="57"/>
                    <a:pt x="1"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6" name="Google Shape;67576;p28"/>
            <p:cNvSpPr/>
            <p:nvPr/>
          </p:nvSpPr>
          <p:spPr>
            <a:xfrm>
              <a:off x="6818570" y="394091"/>
              <a:ext cx="26412" cy="15266"/>
            </a:xfrm>
            <a:custGeom>
              <a:avLst/>
              <a:gdLst/>
              <a:ahLst/>
              <a:cxnLst/>
              <a:rect l="l" t="t" r="r" b="b"/>
              <a:pathLst>
                <a:path w="740" h="507" extrusionOk="0">
                  <a:moveTo>
                    <a:pt x="739" y="435"/>
                  </a:moveTo>
                  <a:lnTo>
                    <a:pt x="739" y="72"/>
                  </a:lnTo>
                  <a:cubicBezTo>
                    <a:pt x="1" y="1"/>
                    <a:pt x="1" y="507"/>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7" name="Google Shape;67577;p28"/>
            <p:cNvSpPr/>
            <p:nvPr/>
          </p:nvSpPr>
          <p:spPr>
            <a:xfrm>
              <a:off x="2783928" y="401317"/>
              <a:ext cx="6996" cy="6293"/>
            </a:xfrm>
            <a:custGeom>
              <a:avLst/>
              <a:gdLst/>
              <a:ahLst/>
              <a:cxnLst/>
              <a:rect l="l" t="t" r="r" b="b"/>
              <a:pathLst>
                <a:path w="196" h="209" extrusionOk="0">
                  <a:moveTo>
                    <a:pt x="195" y="105"/>
                  </a:moveTo>
                  <a:cubicBezTo>
                    <a:pt x="195" y="54"/>
                    <a:pt x="36" y="1"/>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8" name="Google Shape;67578;p28"/>
            <p:cNvSpPr/>
            <p:nvPr/>
          </p:nvSpPr>
          <p:spPr>
            <a:xfrm>
              <a:off x="4181264" y="398577"/>
              <a:ext cx="6924" cy="6263"/>
            </a:xfrm>
            <a:custGeom>
              <a:avLst/>
              <a:gdLst/>
              <a:ahLst/>
              <a:cxnLst/>
              <a:rect l="l" t="t" r="r" b="b"/>
              <a:pathLst>
                <a:path w="194" h="208" extrusionOk="0">
                  <a:moveTo>
                    <a:pt x="192" y="105"/>
                  </a:moveTo>
                  <a:cubicBezTo>
                    <a:pt x="194" y="54"/>
                    <a:pt x="37" y="0"/>
                    <a:pt x="0" y="105"/>
                  </a:cubicBezTo>
                  <a:cubicBezTo>
                    <a:pt x="0" y="156"/>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79" name="Google Shape;67579;p28"/>
            <p:cNvSpPr/>
            <p:nvPr/>
          </p:nvSpPr>
          <p:spPr>
            <a:xfrm>
              <a:off x="2715114" y="393488"/>
              <a:ext cx="22629" cy="11743"/>
            </a:xfrm>
            <a:custGeom>
              <a:avLst/>
              <a:gdLst/>
              <a:ahLst/>
              <a:cxnLst/>
              <a:rect l="l" t="t" r="r" b="b"/>
              <a:pathLst>
                <a:path w="634" h="390" extrusionOk="0">
                  <a:moveTo>
                    <a:pt x="194" y="1"/>
                  </a:moveTo>
                  <a:cubicBezTo>
                    <a:pt x="204" y="128"/>
                    <a:pt x="104" y="201"/>
                    <a:pt x="1" y="274"/>
                  </a:cubicBezTo>
                  <a:cubicBezTo>
                    <a:pt x="246" y="278"/>
                    <a:pt x="267" y="390"/>
                    <a:pt x="578" y="365"/>
                  </a:cubicBezTo>
                  <a:cubicBezTo>
                    <a:pt x="634" y="158"/>
                    <a:pt x="533" y="24"/>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0" name="Google Shape;67580;p28"/>
            <p:cNvSpPr/>
            <p:nvPr/>
          </p:nvSpPr>
          <p:spPr>
            <a:xfrm>
              <a:off x="2601507" y="398306"/>
              <a:ext cx="13956" cy="4215"/>
            </a:xfrm>
            <a:custGeom>
              <a:avLst/>
              <a:gdLst/>
              <a:ahLst/>
              <a:cxnLst/>
              <a:rect l="l" t="t" r="r" b="b"/>
              <a:pathLst>
                <a:path w="391" h="140" extrusionOk="0">
                  <a:moveTo>
                    <a:pt x="291" y="24"/>
                  </a:moveTo>
                  <a:cubicBezTo>
                    <a:pt x="239" y="0"/>
                    <a:pt x="0" y="67"/>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1" name="Google Shape;67581;p28"/>
            <p:cNvSpPr/>
            <p:nvPr/>
          </p:nvSpPr>
          <p:spPr>
            <a:xfrm>
              <a:off x="1923648" y="390748"/>
              <a:ext cx="20630" cy="8250"/>
            </a:xfrm>
            <a:custGeom>
              <a:avLst/>
              <a:gdLst/>
              <a:ahLst/>
              <a:cxnLst/>
              <a:rect l="l" t="t" r="r" b="b"/>
              <a:pathLst>
                <a:path w="578" h="274" extrusionOk="0">
                  <a:moveTo>
                    <a:pt x="1" y="183"/>
                  </a:moveTo>
                  <a:cubicBezTo>
                    <a:pt x="193" y="182"/>
                    <a:pt x="229" y="258"/>
                    <a:pt x="384" y="273"/>
                  </a:cubicBezTo>
                  <a:cubicBezTo>
                    <a:pt x="382" y="182"/>
                    <a:pt x="541" y="166"/>
                    <a:pt x="578" y="92"/>
                  </a:cubicBezTo>
                  <a:cubicBezTo>
                    <a:pt x="382" y="92"/>
                    <a:pt x="347" y="18"/>
                    <a:pt x="191" y="1"/>
                  </a:cubicBezTo>
                  <a:cubicBezTo>
                    <a:pt x="193" y="95"/>
                    <a:pt x="35" y="110"/>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2" name="Google Shape;67582;p28"/>
            <p:cNvSpPr/>
            <p:nvPr/>
          </p:nvSpPr>
          <p:spPr>
            <a:xfrm>
              <a:off x="4503882" y="388069"/>
              <a:ext cx="23521" cy="8220"/>
            </a:xfrm>
            <a:custGeom>
              <a:avLst/>
              <a:gdLst/>
              <a:ahLst/>
              <a:cxnLst/>
              <a:rect l="l" t="t" r="r" b="b"/>
              <a:pathLst>
                <a:path w="659" h="273" extrusionOk="0">
                  <a:moveTo>
                    <a:pt x="412" y="272"/>
                  </a:moveTo>
                  <a:cubicBezTo>
                    <a:pt x="422" y="157"/>
                    <a:pt x="659" y="147"/>
                    <a:pt x="607" y="1"/>
                  </a:cubicBezTo>
                  <a:lnTo>
                    <a:pt x="219" y="1"/>
                  </a:lnTo>
                  <a:cubicBezTo>
                    <a:pt x="1" y="131"/>
                    <a:pt x="10" y="220"/>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3" name="Google Shape;67583;p28"/>
            <p:cNvSpPr/>
            <p:nvPr/>
          </p:nvSpPr>
          <p:spPr>
            <a:xfrm>
              <a:off x="2763298" y="390447"/>
              <a:ext cx="6924" cy="6233"/>
            </a:xfrm>
            <a:custGeom>
              <a:avLst/>
              <a:gdLst/>
              <a:ahLst/>
              <a:cxnLst/>
              <a:rect l="l" t="t" r="r" b="b"/>
              <a:pathLst>
                <a:path w="194" h="207" extrusionOk="0">
                  <a:moveTo>
                    <a:pt x="194" y="102"/>
                  </a:moveTo>
                  <a:cubicBezTo>
                    <a:pt x="194" y="52"/>
                    <a:pt x="37" y="0"/>
                    <a:pt x="0" y="102"/>
                  </a:cubicBezTo>
                  <a:cubicBezTo>
                    <a:pt x="2" y="153"/>
                    <a:pt x="157"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4" name="Google Shape;67584;p28"/>
            <p:cNvSpPr/>
            <p:nvPr/>
          </p:nvSpPr>
          <p:spPr>
            <a:xfrm>
              <a:off x="2605040" y="390447"/>
              <a:ext cx="6889" cy="6233"/>
            </a:xfrm>
            <a:custGeom>
              <a:avLst/>
              <a:gdLst/>
              <a:ahLst/>
              <a:cxnLst/>
              <a:rect l="l" t="t" r="r" b="b"/>
              <a:pathLst>
                <a:path w="193" h="207" extrusionOk="0">
                  <a:moveTo>
                    <a:pt x="192" y="102"/>
                  </a:moveTo>
                  <a:cubicBezTo>
                    <a:pt x="192" y="52"/>
                    <a:pt x="35" y="0"/>
                    <a:pt x="0" y="102"/>
                  </a:cubicBezTo>
                  <a:cubicBezTo>
                    <a:pt x="0" y="153"/>
                    <a:pt x="153" y="206"/>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5" name="Google Shape;67585;p28"/>
            <p:cNvSpPr/>
            <p:nvPr/>
          </p:nvSpPr>
          <p:spPr>
            <a:xfrm>
              <a:off x="8717161" y="388069"/>
              <a:ext cx="13813" cy="5450"/>
            </a:xfrm>
            <a:custGeom>
              <a:avLst/>
              <a:gdLst/>
              <a:ahLst/>
              <a:cxnLst/>
              <a:rect l="l" t="t" r="r" b="b"/>
              <a:pathLst>
                <a:path w="387" h="181" extrusionOk="0">
                  <a:moveTo>
                    <a:pt x="387" y="1"/>
                  </a:moveTo>
                  <a:lnTo>
                    <a:pt x="0" y="1"/>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6" name="Google Shape;67586;p28"/>
            <p:cNvSpPr/>
            <p:nvPr/>
          </p:nvSpPr>
          <p:spPr>
            <a:xfrm>
              <a:off x="2887184" y="372232"/>
              <a:ext cx="26627" cy="15296"/>
            </a:xfrm>
            <a:custGeom>
              <a:avLst/>
              <a:gdLst/>
              <a:ahLst/>
              <a:cxnLst/>
              <a:rect l="l" t="t" r="r" b="b"/>
              <a:pathLst>
                <a:path w="746" h="508" extrusionOk="0">
                  <a:moveTo>
                    <a:pt x="0" y="73"/>
                  </a:moveTo>
                  <a:lnTo>
                    <a:pt x="0" y="435"/>
                  </a:lnTo>
                  <a:cubicBezTo>
                    <a:pt x="746" y="507"/>
                    <a:pt x="746" y="1"/>
                    <a:pt x="0"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7" name="Google Shape;67587;p28"/>
            <p:cNvSpPr/>
            <p:nvPr/>
          </p:nvSpPr>
          <p:spPr>
            <a:xfrm>
              <a:off x="2967491" y="364012"/>
              <a:ext cx="37120" cy="15868"/>
            </a:xfrm>
            <a:custGeom>
              <a:avLst/>
              <a:gdLst/>
              <a:ahLst/>
              <a:cxnLst/>
              <a:rect l="l" t="t" r="r" b="b"/>
              <a:pathLst>
                <a:path w="1040" h="527" extrusionOk="0">
                  <a:moveTo>
                    <a:pt x="837" y="527"/>
                  </a:moveTo>
                  <a:cubicBezTo>
                    <a:pt x="1040" y="1"/>
                    <a:pt x="1" y="489"/>
                    <a:pt x="837"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8" name="Google Shape;67588;p28"/>
            <p:cNvSpPr/>
            <p:nvPr/>
          </p:nvSpPr>
          <p:spPr>
            <a:xfrm>
              <a:off x="7925623" y="361634"/>
              <a:ext cx="34443" cy="16290"/>
            </a:xfrm>
            <a:custGeom>
              <a:avLst/>
              <a:gdLst/>
              <a:ahLst/>
              <a:cxnLst/>
              <a:rect l="l" t="t" r="r" b="b"/>
              <a:pathLst>
                <a:path w="965" h="541" extrusionOk="0">
                  <a:moveTo>
                    <a:pt x="1" y="425"/>
                  </a:moveTo>
                  <a:cubicBezTo>
                    <a:pt x="253" y="541"/>
                    <a:pt x="711" y="541"/>
                    <a:pt x="964" y="425"/>
                  </a:cubicBezTo>
                  <a:cubicBezTo>
                    <a:pt x="962" y="0"/>
                    <a:pt x="5" y="0"/>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89" name="Google Shape;67589;p28"/>
            <p:cNvSpPr/>
            <p:nvPr/>
          </p:nvSpPr>
          <p:spPr>
            <a:xfrm>
              <a:off x="7788031" y="374400"/>
              <a:ext cx="13706" cy="2740"/>
            </a:xfrm>
            <a:custGeom>
              <a:avLst/>
              <a:gdLst/>
              <a:ahLst/>
              <a:cxnLst/>
              <a:rect l="l" t="t" r="r" b="b"/>
              <a:pathLst>
                <a:path w="384" h="91" extrusionOk="0">
                  <a:moveTo>
                    <a:pt x="384" y="1"/>
                  </a:moveTo>
                  <a:cubicBezTo>
                    <a:pt x="234" y="21"/>
                    <a:pt x="4" y="2"/>
                    <a:pt x="0" y="91"/>
                  </a:cubicBezTo>
                  <a:cubicBezTo>
                    <a:pt x="146" y="71"/>
                    <a:pt x="381"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0" name="Google Shape;67590;p28"/>
            <p:cNvSpPr/>
            <p:nvPr/>
          </p:nvSpPr>
          <p:spPr>
            <a:xfrm>
              <a:off x="8509863" y="368950"/>
              <a:ext cx="21523" cy="6413"/>
            </a:xfrm>
            <a:custGeom>
              <a:avLst/>
              <a:gdLst/>
              <a:ahLst/>
              <a:cxnLst/>
              <a:rect l="l" t="t" r="r" b="b"/>
              <a:pathLst>
                <a:path w="603" h="213" extrusionOk="0">
                  <a:moveTo>
                    <a:pt x="603" y="182"/>
                  </a:moveTo>
                  <a:lnTo>
                    <a:pt x="603" y="0"/>
                  </a:lnTo>
                  <a:lnTo>
                    <a:pt x="26" y="0"/>
                  </a:lnTo>
                  <a:cubicBezTo>
                    <a:pt x="1" y="163"/>
                    <a:pt x="215"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1" name="Google Shape;67591;p28"/>
            <p:cNvSpPr/>
            <p:nvPr/>
          </p:nvSpPr>
          <p:spPr>
            <a:xfrm>
              <a:off x="8593311" y="362206"/>
              <a:ext cx="13777" cy="7467"/>
            </a:xfrm>
            <a:custGeom>
              <a:avLst/>
              <a:gdLst/>
              <a:ahLst/>
              <a:cxnLst/>
              <a:rect l="l" t="t" r="r" b="b"/>
              <a:pathLst>
                <a:path w="386" h="248" extrusionOk="0">
                  <a:moveTo>
                    <a:pt x="386" y="133"/>
                  </a:moveTo>
                  <a:cubicBezTo>
                    <a:pt x="169" y="143"/>
                    <a:pt x="86" y="1"/>
                    <a:pt x="1" y="133"/>
                  </a:cubicBezTo>
                  <a:cubicBezTo>
                    <a:pt x="3" y="224"/>
                    <a:pt x="339" y="248"/>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2" name="Google Shape;67592;p28"/>
            <p:cNvSpPr/>
            <p:nvPr/>
          </p:nvSpPr>
          <p:spPr>
            <a:xfrm>
              <a:off x="3778588" y="362717"/>
              <a:ext cx="13884" cy="4276"/>
            </a:xfrm>
            <a:custGeom>
              <a:avLst/>
              <a:gdLst/>
              <a:ahLst/>
              <a:cxnLst/>
              <a:rect l="l" t="t" r="r" b="b"/>
              <a:pathLst>
                <a:path w="389" h="142" extrusionOk="0">
                  <a:moveTo>
                    <a:pt x="289" y="24"/>
                  </a:moveTo>
                  <a:cubicBezTo>
                    <a:pt x="238" y="1"/>
                    <a:pt x="0" y="69"/>
                    <a:pt x="98" y="114"/>
                  </a:cubicBezTo>
                  <a:cubicBezTo>
                    <a:pt x="150" y="142"/>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3" name="Google Shape;67593;p28"/>
            <p:cNvSpPr/>
            <p:nvPr/>
          </p:nvSpPr>
          <p:spPr>
            <a:xfrm>
              <a:off x="7911846" y="355251"/>
              <a:ext cx="13813" cy="5450"/>
            </a:xfrm>
            <a:custGeom>
              <a:avLst/>
              <a:gdLst/>
              <a:ahLst/>
              <a:cxnLst/>
              <a:rect l="l" t="t" r="r" b="b"/>
              <a:pathLst>
                <a:path w="387" h="181" extrusionOk="0">
                  <a:moveTo>
                    <a:pt x="387" y="1"/>
                  </a:moveTo>
                  <a:lnTo>
                    <a:pt x="1" y="1"/>
                  </a:lnTo>
                  <a:lnTo>
                    <a:pt x="1"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4" name="Google Shape;67594;p28"/>
            <p:cNvSpPr/>
            <p:nvPr/>
          </p:nvSpPr>
          <p:spPr>
            <a:xfrm>
              <a:off x="8062395" y="352511"/>
              <a:ext cx="21594" cy="6444"/>
            </a:xfrm>
            <a:custGeom>
              <a:avLst/>
              <a:gdLst/>
              <a:ahLst/>
              <a:cxnLst/>
              <a:rect l="l" t="t" r="r" b="b"/>
              <a:pathLst>
                <a:path w="605" h="214" extrusionOk="0">
                  <a:moveTo>
                    <a:pt x="605" y="181"/>
                  </a:moveTo>
                  <a:lnTo>
                    <a:pt x="605" y="0"/>
                  </a:lnTo>
                  <a:lnTo>
                    <a:pt x="26" y="0"/>
                  </a:lnTo>
                  <a:cubicBezTo>
                    <a:pt x="0" y="164"/>
                    <a:pt x="217" y="213"/>
                    <a:pt x="605"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5" name="Google Shape;67595;p28"/>
            <p:cNvSpPr/>
            <p:nvPr/>
          </p:nvSpPr>
          <p:spPr>
            <a:xfrm>
              <a:off x="7760477" y="347061"/>
              <a:ext cx="20666" cy="8220"/>
            </a:xfrm>
            <a:custGeom>
              <a:avLst/>
              <a:gdLst/>
              <a:ahLst/>
              <a:cxnLst/>
              <a:rect l="l" t="t" r="r" b="b"/>
              <a:pathLst>
                <a:path w="579" h="273" extrusionOk="0">
                  <a:moveTo>
                    <a:pt x="579" y="91"/>
                  </a:moveTo>
                  <a:cubicBezTo>
                    <a:pt x="384" y="91"/>
                    <a:pt x="348" y="18"/>
                    <a:pt x="194" y="0"/>
                  </a:cubicBezTo>
                  <a:cubicBezTo>
                    <a:pt x="195" y="91"/>
                    <a:pt x="37" y="107"/>
                    <a:pt x="1" y="181"/>
                  </a:cubicBezTo>
                  <a:cubicBezTo>
                    <a:pt x="195" y="181"/>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6" name="Google Shape;67596;p28"/>
            <p:cNvSpPr/>
            <p:nvPr/>
          </p:nvSpPr>
          <p:spPr>
            <a:xfrm>
              <a:off x="7626205" y="351788"/>
              <a:ext cx="13920" cy="4215"/>
            </a:xfrm>
            <a:custGeom>
              <a:avLst/>
              <a:gdLst/>
              <a:ahLst/>
              <a:cxnLst/>
              <a:rect l="l" t="t" r="r" b="b"/>
              <a:pathLst>
                <a:path w="390" h="140" extrusionOk="0">
                  <a:moveTo>
                    <a:pt x="290" y="26"/>
                  </a:moveTo>
                  <a:cubicBezTo>
                    <a:pt x="238" y="1"/>
                    <a:pt x="1" y="70"/>
                    <a:pt x="98" y="117"/>
                  </a:cubicBezTo>
                  <a:cubicBezTo>
                    <a:pt x="151" y="139"/>
                    <a:pt x="390"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7" name="Google Shape;67597;p28"/>
            <p:cNvSpPr/>
            <p:nvPr/>
          </p:nvSpPr>
          <p:spPr>
            <a:xfrm>
              <a:off x="6758536" y="340377"/>
              <a:ext cx="31481" cy="13941"/>
            </a:xfrm>
            <a:custGeom>
              <a:avLst/>
              <a:gdLst/>
              <a:ahLst/>
              <a:cxnLst/>
              <a:rect l="l" t="t" r="r" b="b"/>
              <a:pathLst>
                <a:path w="882" h="463" extrusionOk="0">
                  <a:moveTo>
                    <a:pt x="688" y="405"/>
                  </a:moveTo>
                  <a:cubicBezTo>
                    <a:pt x="701" y="403"/>
                    <a:pt x="675" y="321"/>
                    <a:pt x="688" y="313"/>
                  </a:cubicBezTo>
                  <a:cubicBezTo>
                    <a:pt x="706" y="303"/>
                    <a:pt x="869" y="125"/>
                    <a:pt x="881" y="132"/>
                  </a:cubicBezTo>
                  <a:cubicBezTo>
                    <a:pt x="671" y="0"/>
                    <a:pt x="0" y="462"/>
                    <a:pt x="68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8" name="Google Shape;67598;p28"/>
            <p:cNvSpPr/>
            <p:nvPr/>
          </p:nvSpPr>
          <p:spPr>
            <a:xfrm>
              <a:off x="7571382" y="338480"/>
              <a:ext cx="23914" cy="5841"/>
            </a:xfrm>
            <a:custGeom>
              <a:avLst/>
              <a:gdLst/>
              <a:ahLst/>
              <a:cxnLst/>
              <a:rect l="l" t="t" r="r" b="b"/>
              <a:pathLst>
                <a:path w="670" h="194" extrusionOk="0">
                  <a:moveTo>
                    <a:pt x="475" y="194"/>
                  </a:moveTo>
                  <a:cubicBezTo>
                    <a:pt x="475" y="102"/>
                    <a:pt x="633" y="85"/>
                    <a:pt x="670" y="12"/>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599" name="Google Shape;67599;p28"/>
            <p:cNvSpPr/>
            <p:nvPr/>
          </p:nvSpPr>
          <p:spPr>
            <a:xfrm>
              <a:off x="2694484" y="338480"/>
              <a:ext cx="7031" cy="6233"/>
            </a:xfrm>
            <a:custGeom>
              <a:avLst/>
              <a:gdLst/>
              <a:ahLst/>
              <a:cxnLst/>
              <a:rect l="l" t="t" r="r" b="b"/>
              <a:pathLst>
                <a:path w="197" h="207" extrusionOk="0">
                  <a:moveTo>
                    <a:pt x="192" y="104"/>
                  </a:moveTo>
                  <a:cubicBezTo>
                    <a:pt x="196" y="53"/>
                    <a:pt x="40" y="0"/>
                    <a:pt x="1" y="104"/>
                  </a:cubicBezTo>
                  <a:cubicBezTo>
                    <a:pt x="1" y="154"/>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0" name="Google Shape;67600;p28"/>
            <p:cNvSpPr/>
            <p:nvPr/>
          </p:nvSpPr>
          <p:spPr>
            <a:xfrm>
              <a:off x="8779158" y="316230"/>
              <a:ext cx="56216" cy="27942"/>
            </a:xfrm>
            <a:custGeom>
              <a:avLst/>
              <a:gdLst/>
              <a:ahLst/>
              <a:cxnLst/>
              <a:rect l="l" t="t" r="r" b="b"/>
              <a:pathLst>
                <a:path w="1575" h="928" extrusionOk="0">
                  <a:moveTo>
                    <a:pt x="1352" y="25"/>
                  </a:moveTo>
                  <a:cubicBezTo>
                    <a:pt x="338" y="1"/>
                    <a:pt x="143" y="364"/>
                    <a:pt x="1" y="751"/>
                  </a:cubicBezTo>
                  <a:cubicBezTo>
                    <a:pt x="818" y="927"/>
                    <a:pt x="1575" y="606"/>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1" name="Google Shape;67601;p28"/>
            <p:cNvSpPr/>
            <p:nvPr/>
          </p:nvSpPr>
          <p:spPr>
            <a:xfrm>
              <a:off x="7918699" y="338841"/>
              <a:ext cx="13884" cy="2770"/>
            </a:xfrm>
            <a:custGeom>
              <a:avLst/>
              <a:gdLst/>
              <a:ahLst/>
              <a:cxnLst/>
              <a:rect l="l" t="t" r="r" b="b"/>
              <a:pathLst>
                <a:path w="389" h="92" extrusionOk="0">
                  <a:moveTo>
                    <a:pt x="388" y="0"/>
                  </a:moveTo>
                  <a:cubicBezTo>
                    <a:pt x="238" y="21"/>
                    <a:pt x="7" y="4"/>
                    <a:pt x="1" y="92"/>
                  </a:cubicBezTo>
                  <a:cubicBezTo>
                    <a:pt x="153" y="71"/>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2" name="Google Shape;67602;p28"/>
            <p:cNvSpPr/>
            <p:nvPr/>
          </p:nvSpPr>
          <p:spPr>
            <a:xfrm>
              <a:off x="2804629" y="316983"/>
              <a:ext cx="51147" cy="19120"/>
            </a:xfrm>
            <a:custGeom>
              <a:avLst/>
              <a:gdLst/>
              <a:ahLst/>
              <a:cxnLst/>
              <a:rect l="l" t="t" r="r" b="b"/>
              <a:pathLst>
                <a:path w="1433" h="635" extrusionOk="0">
                  <a:moveTo>
                    <a:pt x="964" y="635"/>
                  </a:moveTo>
                  <a:cubicBezTo>
                    <a:pt x="1432" y="404"/>
                    <a:pt x="884" y="139"/>
                    <a:pt x="577" y="0"/>
                  </a:cubicBezTo>
                  <a:cubicBezTo>
                    <a:pt x="545" y="106"/>
                    <a:pt x="274" y="100"/>
                    <a:pt x="0" y="92"/>
                  </a:cubicBezTo>
                  <a:cubicBezTo>
                    <a:pt x="106" y="374"/>
                    <a:pt x="460" y="542"/>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3" name="Google Shape;67603;p28"/>
            <p:cNvSpPr/>
            <p:nvPr/>
          </p:nvSpPr>
          <p:spPr>
            <a:xfrm>
              <a:off x="2053494" y="327882"/>
              <a:ext cx="23486" cy="8220"/>
            </a:xfrm>
            <a:custGeom>
              <a:avLst/>
              <a:gdLst/>
              <a:ahLst/>
              <a:cxnLst/>
              <a:rect l="l" t="t" r="r" b="b"/>
              <a:pathLst>
                <a:path w="658" h="273" extrusionOk="0">
                  <a:moveTo>
                    <a:pt x="411" y="273"/>
                  </a:moveTo>
                  <a:cubicBezTo>
                    <a:pt x="421" y="157"/>
                    <a:pt x="657" y="148"/>
                    <a:pt x="604" y="0"/>
                  </a:cubicBezTo>
                  <a:lnTo>
                    <a:pt x="219" y="0"/>
                  </a:lnTo>
                  <a:cubicBezTo>
                    <a:pt x="1" y="133"/>
                    <a:pt x="10" y="22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4" name="Google Shape;67604;p28"/>
            <p:cNvSpPr/>
            <p:nvPr/>
          </p:nvSpPr>
          <p:spPr>
            <a:xfrm>
              <a:off x="5588700" y="321710"/>
              <a:ext cx="14063" cy="4215"/>
            </a:xfrm>
            <a:custGeom>
              <a:avLst/>
              <a:gdLst/>
              <a:ahLst/>
              <a:cxnLst/>
              <a:rect l="l" t="t" r="r" b="b"/>
              <a:pathLst>
                <a:path w="394" h="140" extrusionOk="0">
                  <a:moveTo>
                    <a:pt x="100" y="116"/>
                  </a:moveTo>
                  <a:cubicBezTo>
                    <a:pt x="153" y="140"/>
                    <a:pt x="393" y="72"/>
                    <a:pt x="293" y="25"/>
                  </a:cubicBezTo>
                  <a:cubicBezTo>
                    <a:pt x="240"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5" name="Google Shape;67605;p28"/>
            <p:cNvSpPr/>
            <p:nvPr/>
          </p:nvSpPr>
          <p:spPr>
            <a:xfrm>
              <a:off x="1658564" y="321710"/>
              <a:ext cx="13884" cy="4215"/>
            </a:xfrm>
            <a:custGeom>
              <a:avLst/>
              <a:gdLst/>
              <a:ahLst/>
              <a:cxnLst/>
              <a:rect l="l" t="t" r="r" b="b"/>
              <a:pathLst>
                <a:path w="389" h="140" extrusionOk="0">
                  <a:moveTo>
                    <a:pt x="97" y="116"/>
                  </a:moveTo>
                  <a:cubicBezTo>
                    <a:pt x="152" y="140"/>
                    <a:pt x="388" y="72"/>
                    <a:pt x="290" y="25"/>
                  </a:cubicBezTo>
                  <a:cubicBezTo>
                    <a:pt x="238" y="0"/>
                    <a:pt x="0" y="68"/>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6" name="Google Shape;67606;p28"/>
            <p:cNvSpPr/>
            <p:nvPr/>
          </p:nvSpPr>
          <p:spPr>
            <a:xfrm>
              <a:off x="7825722" y="313490"/>
              <a:ext cx="13991" cy="4306"/>
            </a:xfrm>
            <a:custGeom>
              <a:avLst/>
              <a:gdLst/>
              <a:ahLst/>
              <a:cxnLst/>
              <a:rect l="l" t="t" r="r" b="b"/>
              <a:pathLst>
                <a:path w="392" h="143" extrusionOk="0">
                  <a:moveTo>
                    <a:pt x="294" y="25"/>
                  </a:moveTo>
                  <a:cubicBezTo>
                    <a:pt x="240" y="0"/>
                    <a:pt x="0" y="69"/>
                    <a:pt x="99" y="116"/>
                  </a:cubicBezTo>
                  <a:cubicBezTo>
                    <a:pt x="154" y="143"/>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7" name="Google Shape;67607;p28"/>
            <p:cNvSpPr/>
            <p:nvPr/>
          </p:nvSpPr>
          <p:spPr>
            <a:xfrm>
              <a:off x="4288982" y="305060"/>
              <a:ext cx="39726" cy="15838"/>
            </a:xfrm>
            <a:custGeom>
              <a:avLst/>
              <a:gdLst/>
              <a:ahLst/>
              <a:cxnLst/>
              <a:rect l="l" t="t" r="r" b="b"/>
              <a:pathLst>
                <a:path w="1113" h="526" extrusionOk="0">
                  <a:moveTo>
                    <a:pt x="648" y="305"/>
                  </a:moveTo>
                  <a:cubicBezTo>
                    <a:pt x="1112" y="1"/>
                    <a:pt x="0" y="526"/>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8" name="Google Shape;67608;p28"/>
            <p:cNvSpPr/>
            <p:nvPr/>
          </p:nvSpPr>
          <p:spPr>
            <a:xfrm>
              <a:off x="998337" y="302049"/>
              <a:ext cx="31802" cy="16139"/>
            </a:xfrm>
            <a:custGeom>
              <a:avLst/>
              <a:gdLst/>
              <a:ahLst/>
              <a:cxnLst/>
              <a:rect l="l" t="t" r="r" b="b"/>
              <a:pathLst>
                <a:path w="891" h="536" extrusionOk="0">
                  <a:moveTo>
                    <a:pt x="853" y="496"/>
                  </a:moveTo>
                  <a:cubicBezTo>
                    <a:pt x="891" y="235"/>
                    <a:pt x="878" y="0"/>
                    <a:pt x="275" y="42"/>
                  </a:cubicBezTo>
                  <a:cubicBezTo>
                    <a:pt x="216" y="165"/>
                    <a:pt x="0" y="216"/>
                    <a:pt x="83" y="405"/>
                  </a:cubicBezTo>
                  <a:cubicBezTo>
                    <a:pt x="342" y="434"/>
                    <a:pt x="452" y="536"/>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09" name="Google Shape;67609;p28"/>
            <p:cNvSpPr/>
            <p:nvPr/>
          </p:nvSpPr>
          <p:spPr>
            <a:xfrm>
              <a:off x="925561" y="300543"/>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0" name="Google Shape;67610;p28"/>
            <p:cNvSpPr/>
            <p:nvPr/>
          </p:nvSpPr>
          <p:spPr>
            <a:xfrm>
              <a:off x="8421205" y="292384"/>
              <a:ext cx="22558" cy="11743"/>
            </a:xfrm>
            <a:custGeom>
              <a:avLst/>
              <a:gdLst/>
              <a:ahLst/>
              <a:cxnLst/>
              <a:rect l="l" t="t" r="r" b="b"/>
              <a:pathLst>
                <a:path w="632" h="390" extrusionOk="0">
                  <a:moveTo>
                    <a:pt x="193" y="0"/>
                  </a:moveTo>
                  <a:cubicBezTo>
                    <a:pt x="202" y="126"/>
                    <a:pt x="103" y="199"/>
                    <a:pt x="1" y="272"/>
                  </a:cubicBezTo>
                  <a:cubicBezTo>
                    <a:pt x="248" y="277"/>
                    <a:pt x="268" y="389"/>
                    <a:pt x="578" y="363"/>
                  </a:cubicBezTo>
                  <a:cubicBezTo>
                    <a:pt x="631" y="157"/>
                    <a:pt x="533" y="22"/>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1" name="Google Shape;67611;p28"/>
            <p:cNvSpPr/>
            <p:nvPr/>
          </p:nvSpPr>
          <p:spPr>
            <a:xfrm>
              <a:off x="7240340" y="292384"/>
              <a:ext cx="31409" cy="13459"/>
            </a:xfrm>
            <a:custGeom>
              <a:avLst/>
              <a:gdLst/>
              <a:ahLst/>
              <a:cxnLst/>
              <a:rect l="l" t="t" r="r" b="b"/>
              <a:pathLst>
                <a:path w="880" h="447" extrusionOk="0">
                  <a:moveTo>
                    <a:pt x="879" y="180"/>
                  </a:moveTo>
                  <a:cubicBezTo>
                    <a:pt x="625" y="180"/>
                    <a:pt x="704" y="22"/>
                    <a:pt x="494" y="0"/>
                  </a:cubicBezTo>
                  <a:cubicBezTo>
                    <a:pt x="477" y="144"/>
                    <a:pt x="1" y="72"/>
                    <a:pt x="108" y="272"/>
                  </a:cubicBezTo>
                  <a:cubicBezTo>
                    <a:pt x="593" y="284"/>
                    <a:pt x="712" y="447"/>
                    <a:pt x="879"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2" name="Google Shape;67612;p28"/>
            <p:cNvSpPr/>
            <p:nvPr/>
          </p:nvSpPr>
          <p:spPr>
            <a:xfrm>
              <a:off x="3802680" y="297472"/>
              <a:ext cx="7031" cy="6263"/>
            </a:xfrm>
            <a:custGeom>
              <a:avLst/>
              <a:gdLst/>
              <a:ahLst/>
              <a:cxnLst/>
              <a:rect l="l" t="t" r="r" b="b"/>
              <a:pathLst>
                <a:path w="197" h="208" extrusionOk="0">
                  <a:moveTo>
                    <a:pt x="193" y="103"/>
                  </a:moveTo>
                  <a:cubicBezTo>
                    <a:pt x="196" y="53"/>
                    <a:pt x="38" y="1"/>
                    <a:pt x="2" y="103"/>
                  </a:cubicBezTo>
                  <a:cubicBezTo>
                    <a:pt x="0" y="154"/>
                    <a:pt x="157"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3" name="Google Shape;67613;p28"/>
            <p:cNvSpPr/>
            <p:nvPr/>
          </p:nvSpPr>
          <p:spPr>
            <a:xfrm>
              <a:off x="3385835" y="285700"/>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4" name="Google Shape;67614;p28"/>
            <p:cNvSpPr/>
            <p:nvPr/>
          </p:nvSpPr>
          <p:spPr>
            <a:xfrm>
              <a:off x="4883286" y="28690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5" name="Google Shape;67615;p28"/>
            <p:cNvSpPr/>
            <p:nvPr/>
          </p:nvSpPr>
          <p:spPr>
            <a:xfrm>
              <a:off x="3947161" y="283803"/>
              <a:ext cx="6960" cy="6233"/>
            </a:xfrm>
            <a:custGeom>
              <a:avLst/>
              <a:gdLst/>
              <a:ahLst/>
              <a:cxnLst/>
              <a:rect l="l" t="t" r="r" b="b"/>
              <a:pathLst>
                <a:path w="195" h="207" extrusionOk="0">
                  <a:moveTo>
                    <a:pt x="195" y="104"/>
                  </a:moveTo>
                  <a:cubicBezTo>
                    <a:pt x="195" y="53"/>
                    <a:pt x="39" y="1"/>
                    <a:pt x="3" y="104"/>
                  </a:cubicBezTo>
                  <a:cubicBezTo>
                    <a:pt x="0" y="152"/>
                    <a:pt x="159"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6" name="Google Shape;67616;p28"/>
            <p:cNvSpPr/>
            <p:nvPr/>
          </p:nvSpPr>
          <p:spPr>
            <a:xfrm>
              <a:off x="2439823" y="286904"/>
              <a:ext cx="13813" cy="2740"/>
            </a:xfrm>
            <a:custGeom>
              <a:avLst/>
              <a:gdLst/>
              <a:ahLst/>
              <a:cxnLst/>
              <a:rect l="l" t="t" r="r" b="b"/>
              <a:pathLst>
                <a:path w="387" h="91" extrusionOk="0">
                  <a:moveTo>
                    <a:pt x="387" y="1"/>
                  </a:moveTo>
                  <a:cubicBezTo>
                    <a:pt x="237" y="22"/>
                    <a:pt x="4" y="2"/>
                    <a:pt x="1" y="91"/>
                  </a:cubicBezTo>
                  <a:cubicBezTo>
                    <a:pt x="151" y="71"/>
                    <a:pt x="380"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7" name="Google Shape;67617;p28"/>
            <p:cNvSpPr/>
            <p:nvPr/>
          </p:nvSpPr>
          <p:spPr>
            <a:xfrm>
              <a:off x="5519886" y="283412"/>
              <a:ext cx="14063" cy="4276"/>
            </a:xfrm>
            <a:custGeom>
              <a:avLst/>
              <a:gdLst/>
              <a:ahLst/>
              <a:cxnLst/>
              <a:rect l="l" t="t" r="r" b="b"/>
              <a:pathLst>
                <a:path w="394" h="142" extrusionOk="0">
                  <a:moveTo>
                    <a:pt x="291" y="25"/>
                  </a:moveTo>
                  <a:cubicBezTo>
                    <a:pt x="238" y="1"/>
                    <a:pt x="0" y="69"/>
                    <a:pt x="100" y="117"/>
                  </a:cubicBezTo>
                  <a:cubicBezTo>
                    <a:pt x="154" y="142"/>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8" name="Google Shape;67618;p28"/>
            <p:cNvSpPr/>
            <p:nvPr/>
          </p:nvSpPr>
          <p:spPr>
            <a:xfrm>
              <a:off x="6741796" y="281455"/>
              <a:ext cx="13742" cy="2770"/>
            </a:xfrm>
            <a:custGeom>
              <a:avLst/>
              <a:gdLst/>
              <a:ahLst/>
              <a:cxnLst/>
              <a:rect l="l" t="t" r="r" b="b"/>
              <a:pathLst>
                <a:path w="385" h="92" extrusionOk="0">
                  <a:moveTo>
                    <a:pt x="384" y="0"/>
                  </a:moveTo>
                  <a:cubicBezTo>
                    <a:pt x="235" y="21"/>
                    <a:pt x="6" y="2"/>
                    <a:pt x="0" y="92"/>
                  </a:cubicBezTo>
                  <a:cubicBezTo>
                    <a:pt x="149" y="70"/>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19" name="Google Shape;67619;p28"/>
            <p:cNvSpPr/>
            <p:nvPr/>
          </p:nvSpPr>
          <p:spPr>
            <a:xfrm>
              <a:off x="2543115" y="281033"/>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0" name="Google Shape;67620;p28"/>
            <p:cNvSpPr/>
            <p:nvPr/>
          </p:nvSpPr>
          <p:spPr>
            <a:xfrm>
              <a:off x="2456919" y="280702"/>
              <a:ext cx="14027" cy="4246"/>
            </a:xfrm>
            <a:custGeom>
              <a:avLst/>
              <a:gdLst/>
              <a:ahLst/>
              <a:cxnLst/>
              <a:rect l="l" t="t" r="r" b="b"/>
              <a:pathLst>
                <a:path w="393" h="141" extrusionOk="0">
                  <a:moveTo>
                    <a:pt x="293" y="25"/>
                  </a:moveTo>
                  <a:cubicBezTo>
                    <a:pt x="239" y="1"/>
                    <a:pt x="1" y="70"/>
                    <a:pt x="100"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1" name="Google Shape;67621;p28"/>
            <p:cNvSpPr/>
            <p:nvPr/>
          </p:nvSpPr>
          <p:spPr>
            <a:xfrm>
              <a:off x="1455478" y="278353"/>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2" name="Google Shape;67622;p28"/>
            <p:cNvSpPr/>
            <p:nvPr/>
          </p:nvSpPr>
          <p:spPr>
            <a:xfrm>
              <a:off x="5530380" y="273235"/>
              <a:ext cx="14991" cy="9244"/>
            </a:xfrm>
            <a:custGeom>
              <a:avLst/>
              <a:gdLst/>
              <a:ahLst/>
              <a:cxnLst/>
              <a:rect l="l" t="t" r="r" b="b"/>
              <a:pathLst>
                <a:path w="420" h="307" extrusionOk="0">
                  <a:moveTo>
                    <a:pt x="385" y="273"/>
                  </a:moveTo>
                  <a:cubicBezTo>
                    <a:pt x="355" y="166"/>
                    <a:pt x="419" y="15"/>
                    <a:pt x="193" y="1"/>
                  </a:cubicBezTo>
                  <a:cubicBezTo>
                    <a:pt x="180" y="57"/>
                    <a:pt x="165" y="109"/>
                    <a:pt x="0" y="92"/>
                  </a:cubicBezTo>
                  <a:cubicBezTo>
                    <a:pt x="21" y="202"/>
                    <a:pt x="56" y="30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3" name="Google Shape;67623;p28"/>
            <p:cNvSpPr/>
            <p:nvPr/>
          </p:nvSpPr>
          <p:spPr>
            <a:xfrm>
              <a:off x="5328257" y="269501"/>
              <a:ext cx="39833" cy="15868"/>
            </a:xfrm>
            <a:custGeom>
              <a:avLst/>
              <a:gdLst/>
              <a:ahLst/>
              <a:cxnLst/>
              <a:rect l="l" t="t" r="r" b="b"/>
              <a:pathLst>
                <a:path w="1116" h="527" extrusionOk="0">
                  <a:moveTo>
                    <a:pt x="648" y="306"/>
                  </a:moveTo>
                  <a:cubicBezTo>
                    <a:pt x="1115"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4" name="Google Shape;67624;p28"/>
            <p:cNvSpPr/>
            <p:nvPr/>
          </p:nvSpPr>
          <p:spPr>
            <a:xfrm>
              <a:off x="7797989" y="264985"/>
              <a:ext cx="28161" cy="13760"/>
            </a:xfrm>
            <a:custGeom>
              <a:avLst/>
              <a:gdLst/>
              <a:ahLst/>
              <a:cxnLst/>
              <a:rect l="l" t="t" r="r" b="b"/>
              <a:pathLst>
                <a:path w="789" h="457" extrusionOk="0">
                  <a:moveTo>
                    <a:pt x="491" y="456"/>
                  </a:moveTo>
                  <a:cubicBezTo>
                    <a:pt x="752" y="340"/>
                    <a:pt x="789" y="11"/>
                    <a:pt x="299" y="0"/>
                  </a:cubicBezTo>
                  <a:cubicBezTo>
                    <a:pt x="38" y="118"/>
                    <a:pt x="0" y="448"/>
                    <a:pt x="491"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5" name="Google Shape;67625;p28"/>
            <p:cNvSpPr/>
            <p:nvPr/>
          </p:nvSpPr>
          <p:spPr>
            <a:xfrm>
              <a:off x="6872464" y="273205"/>
              <a:ext cx="13777" cy="2770"/>
            </a:xfrm>
            <a:custGeom>
              <a:avLst/>
              <a:gdLst/>
              <a:ahLst/>
              <a:cxnLst/>
              <a:rect l="l" t="t" r="r" b="b"/>
              <a:pathLst>
                <a:path w="386" h="92" extrusionOk="0">
                  <a:moveTo>
                    <a:pt x="1" y="92"/>
                  </a:moveTo>
                  <a:cubicBezTo>
                    <a:pt x="151" y="71"/>
                    <a:pt x="383" y="89"/>
                    <a:pt x="386" y="0"/>
                  </a:cubicBezTo>
                  <a:cubicBezTo>
                    <a:pt x="240" y="21"/>
                    <a:pt x="7" y="4"/>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6" name="Google Shape;67626;p28"/>
            <p:cNvSpPr/>
            <p:nvPr/>
          </p:nvSpPr>
          <p:spPr>
            <a:xfrm>
              <a:off x="5857567" y="270104"/>
              <a:ext cx="23807" cy="5871"/>
            </a:xfrm>
            <a:custGeom>
              <a:avLst/>
              <a:gdLst/>
              <a:ahLst/>
              <a:cxnLst/>
              <a:rect l="l" t="t" r="r" b="b"/>
              <a:pathLst>
                <a:path w="667" h="195" extrusionOk="0">
                  <a:moveTo>
                    <a:pt x="87" y="195"/>
                  </a:moveTo>
                  <a:lnTo>
                    <a:pt x="473" y="195"/>
                  </a:lnTo>
                  <a:cubicBezTo>
                    <a:pt x="473" y="103"/>
                    <a:pt x="631" y="85"/>
                    <a:pt x="666" y="13"/>
                  </a:cubicBezTo>
                  <a:cubicBezTo>
                    <a:pt x="365" y="22"/>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7" name="Google Shape;67627;p28"/>
            <p:cNvSpPr/>
            <p:nvPr/>
          </p:nvSpPr>
          <p:spPr>
            <a:xfrm>
              <a:off x="8259699" y="267424"/>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8" name="Google Shape;67628;p28"/>
            <p:cNvSpPr/>
            <p:nvPr/>
          </p:nvSpPr>
          <p:spPr>
            <a:xfrm>
              <a:off x="8305777" y="255170"/>
              <a:ext cx="21987" cy="16199"/>
            </a:xfrm>
            <a:custGeom>
              <a:avLst/>
              <a:gdLst/>
              <a:ahLst/>
              <a:cxnLst/>
              <a:rect l="l" t="t" r="r" b="b"/>
              <a:pathLst>
                <a:path w="616" h="538" extrusionOk="0">
                  <a:moveTo>
                    <a:pt x="342" y="509"/>
                  </a:moveTo>
                  <a:cubicBezTo>
                    <a:pt x="404" y="388"/>
                    <a:pt x="615" y="337"/>
                    <a:pt x="535" y="146"/>
                  </a:cubicBezTo>
                  <a:cubicBezTo>
                    <a:pt x="0" y="0"/>
                    <a:pt x="3" y="538"/>
                    <a:pt x="342"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29" name="Google Shape;67629;p28"/>
            <p:cNvSpPr/>
            <p:nvPr/>
          </p:nvSpPr>
          <p:spPr>
            <a:xfrm>
              <a:off x="8214727" y="265075"/>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0" name="Google Shape;67630;p28"/>
            <p:cNvSpPr/>
            <p:nvPr/>
          </p:nvSpPr>
          <p:spPr>
            <a:xfrm>
              <a:off x="8617260" y="264323"/>
              <a:ext cx="14027" cy="4215"/>
            </a:xfrm>
            <a:custGeom>
              <a:avLst/>
              <a:gdLst/>
              <a:ahLst/>
              <a:cxnLst/>
              <a:rect l="l" t="t" r="r" b="b"/>
              <a:pathLst>
                <a:path w="393" h="140" extrusionOk="0">
                  <a:moveTo>
                    <a:pt x="293" y="25"/>
                  </a:moveTo>
                  <a:cubicBezTo>
                    <a:pt x="240" y="0"/>
                    <a:pt x="1" y="68"/>
                    <a:pt x="100" y="116"/>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1" name="Google Shape;67631;p28"/>
            <p:cNvSpPr/>
            <p:nvPr/>
          </p:nvSpPr>
          <p:spPr>
            <a:xfrm>
              <a:off x="6383879" y="259415"/>
              <a:ext cx="23843" cy="5992"/>
            </a:xfrm>
            <a:custGeom>
              <a:avLst/>
              <a:gdLst/>
              <a:ahLst/>
              <a:cxnLst/>
              <a:rect l="l" t="t" r="r" b="b"/>
              <a:pathLst>
                <a:path w="668" h="199" extrusionOk="0">
                  <a:moveTo>
                    <a:pt x="578" y="5"/>
                  </a:moveTo>
                  <a:cubicBezTo>
                    <a:pt x="246" y="0"/>
                    <a:pt x="83" y="75"/>
                    <a:pt x="1" y="185"/>
                  </a:cubicBezTo>
                  <a:cubicBezTo>
                    <a:pt x="304" y="179"/>
                    <a:pt x="668" y="199"/>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2" name="Google Shape;67632;p28"/>
            <p:cNvSpPr/>
            <p:nvPr/>
          </p:nvSpPr>
          <p:spPr>
            <a:xfrm>
              <a:off x="5753846" y="261553"/>
              <a:ext cx="14170" cy="4246"/>
            </a:xfrm>
            <a:custGeom>
              <a:avLst/>
              <a:gdLst/>
              <a:ahLst/>
              <a:cxnLst/>
              <a:rect l="l" t="t" r="r" b="b"/>
              <a:pathLst>
                <a:path w="397" h="141" extrusionOk="0">
                  <a:moveTo>
                    <a:pt x="294" y="26"/>
                  </a:moveTo>
                  <a:cubicBezTo>
                    <a:pt x="241" y="1"/>
                    <a:pt x="1" y="69"/>
                    <a:pt x="100" y="117"/>
                  </a:cubicBezTo>
                  <a:cubicBezTo>
                    <a:pt x="156" y="141"/>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3" name="Google Shape;67633;p28"/>
            <p:cNvSpPr/>
            <p:nvPr/>
          </p:nvSpPr>
          <p:spPr>
            <a:xfrm>
              <a:off x="3819705" y="261553"/>
              <a:ext cx="14134" cy="4246"/>
            </a:xfrm>
            <a:custGeom>
              <a:avLst/>
              <a:gdLst/>
              <a:ahLst/>
              <a:cxnLst/>
              <a:rect l="l" t="t" r="r" b="b"/>
              <a:pathLst>
                <a:path w="396" h="141" extrusionOk="0">
                  <a:moveTo>
                    <a:pt x="297" y="26"/>
                  </a:moveTo>
                  <a:cubicBezTo>
                    <a:pt x="242" y="1"/>
                    <a:pt x="1" y="69"/>
                    <a:pt x="101" y="117"/>
                  </a:cubicBezTo>
                  <a:cubicBezTo>
                    <a:pt x="155" y="141"/>
                    <a:pt x="395"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4" name="Google Shape;67634;p28"/>
            <p:cNvSpPr/>
            <p:nvPr/>
          </p:nvSpPr>
          <p:spPr>
            <a:xfrm>
              <a:off x="8097729" y="256254"/>
              <a:ext cx="13777" cy="6745"/>
            </a:xfrm>
            <a:custGeom>
              <a:avLst/>
              <a:gdLst/>
              <a:ahLst/>
              <a:cxnLst/>
              <a:rect l="l" t="t" r="r" b="b"/>
              <a:pathLst>
                <a:path w="386" h="224" extrusionOk="0">
                  <a:moveTo>
                    <a:pt x="386" y="110"/>
                  </a:moveTo>
                  <a:cubicBezTo>
                    <a:pt x="346" y="1"/>
                    <a:pt x="172" y="54"/>
                    <a:pt x="1" y="110"/>
                  </a:cubicBezTo>
                  <a:cubicBezTo>
                    <a:pt x="2" y="202"/>
                    <a:pt x="339"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5" name="Google Shape;67635;p28"/>
            <p:cNvSpPr/>
            <p:nvPr/>
          </p:nvSpPr>
          <p:spPr>
            <a:xfrm>
              <a:off x="6873606" y="249419"/>
              <a:ext cx="65210" cy="12917"/>
            </a:xfrm>
            <a:custGeom>
              <a:avLst/>
              <a:gdLst/>
              <a:ahLst/>
              <a:cxnLst/>
              <a:rect l="l" t="t" r="r" b="b"/>
              <a:pathLst>
                <a:path w="1827" h="429" extrusionOk="0">
                  <a:moveTo>
                    <a:pt x="1128" y="429"/>
                  </a:moveTo>
                  <a:cubicBezTo>
                    <a:pt x="1826" y="1"/>
                    <a:pt x="0" y="307"/>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6" name="Google Shape;67636;p28"/>
            <p:cNvSpPr/>
            <p:nvPr/>
          </p:nvSpPr>
          <p:spPr>
            <a:xfrm>
              <a:off x="8156086" y="253363"/>
              <a:ext cx="14134" cy="4276"/>
            </a:xfrm>
            <a:custGeom>
              <a:avLst/>
              <a:gdLst/>
              <a:ahLst/>
              <a:cxnLst/>
              <a:rect l="l" t="t" r="r" b="b"/>
              <a:pathLst>
                <a:path w="396" h="142" extrusionOk="0">
                  <a:moveTo>
                    <a:pt x="293" y="25"/>
                  </a:moveTo>
                  <a:cubicBezTo>
                    <a:pt x="239" y="0"/>
                    <a:pt x="0" y="69"/>
                    <a:pt x="101" y="116"/>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7" name="Google Shape;67637;p28"/>
            <p:cNvSpPr/>
            <p:nvPr/>
          </p:nvSpPr>
          <p:spPr>
            <a:xfrm>
              <a:off x="5186167" y="248636"/>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8" name="Google Shape;67638;p28"/>
            <p:cNvSpPr/>
            <p:nvPr/>
          </p:nvSpPr>
          <p:spPr>
            <a:xfrm>
              <a:off x="102935" y="250593"/>
              <a:ext cx="13991" cy="4276"/>
            </a:xfrm>
            <a:custGeom>
              <a:avLst/>
              <a:gdLst/>
              <a:ahLst/>
              <a:cxnLst/>
              <a:rect l="l" t="t" r="r" b="b"/>
              <a:pathLst>
                <a:path w="392" h="142" extrusionOk="0">
                  <a:moveTo>
                    <a:pt x="290" y="27"/>
                  </a:moveTo>
                  <a:cubicBezTo>
                    <a:pt x="238" y="1"/>
                    <a:pt x="0" y="71"/>
                    <a:pt x="99" y="117"/>
                  </a:cubicBezTo>
                  <a:cubicBezTo>
                    <a:pt x="153" y="142"/>
                    <a:pt x="392"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39" name="Google Shape;67639;p28"/>
            <p:cNvSpPr/>
            <p:nvPr/>
          </p:nvSpPr>
          <p:spPr>
            <a:xfrm>
              <a:off x="1198996" y="237737"/>
              <a:ext cx="24414" cy="11321"/>
            </a:xfrm>
            <a:custGeom>
              <a:avLst/>
              <a:gdLst/>
              <a:ahLst/>
              <a:cxnLst/>
              <a:rect l="l" t="t" r="r" b="b"/>
              <a:pathLst>
                <a:path w="684" h="376" extrusionOk="0">
                  <a:moveTo>
                    <a:pt x="631" y="362"/>
                  </a:moveTo>
                  <a:cubicBezTo>
                    <a:pt x="683" y="155"/>
                    <a:pt x="585" y="20"/>
                    <a:pt x="246" y="1"/>
                  </a:cubicBezTo>
                  <a:cubicBezTo>
                    <a:pt x="1" y="107"/>
                    <a:pt x="92" y="376"/>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0" name="Google Shape;67640;p28"/>
            <p:cNvSpPr/>
            <p:nvPr/>
          </p:nvSpPr>
          <p:spPr>
            <a:xfrm>
              <a:off x="5433976" y="228584"/>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1" name="Google Shape;67641;p28"/>
            <p:cNvSpPr/>
            <p:nvPr/>
          </p:nvSpPr>
          <p:spPr>
            <a:xfrm>
              <a:off x="4054950" y="234003"/>
              <a:ext cx="39690" cy="15808"/>
            </a:xfrm>
            <a:custGeom>
              <a:avLst/>
              <a:gdLst/>
              <a:ahLst/>
              <a:cxnLst/>
              <a:rect l="l" t="t" r="r" b="b"/>
              <a:pathLst>
                <a:path w="1112" h="525" extrusionOk="0">
                  <a:moveTo>
                    <a:pt x="645" y="305"/>
                  </a:moveTo>
                  <a:cubicBezTo>
                    <a:pt x="1111" y="1"/>
                    <a:pt x="1" y="524"/>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2" name="Google Shape;67642;p28"/>
            <p:cNvSpPr/>
            <p:nvPr/>
          </p:nvSpPr>
          <p:spPr>
            <a:xfrm>
              <a:off x="907572" y="229487"/>
              <a:ext cx="43973" cy="19030"/>
            </a:xfrm>
            <a:custGeom>
              <a:avLst/>
              <a:gdLst/>
              <a:ahLst/>
              <a:cxnLst/>
              <a:rect l="l" t="t" r="r" b="b"/>
              <a:pathLst>
                <a:path w="1232" h="632" extrusionOk="0">
                  <a:moveTo>
                    <a:pt x="696" y="545"/>
                  </a:moveTo>
                  <a:cubicBezTo>
                    <a:pt x="567" y="207"/>
                    <a:pt x="1232" y="14"/>
                    <a:pt x="313" y="1"/>
                  </a:cubicBezTo>
                  <a:cubicBezTo>
                    <a:pt x="429" y="187"/>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3" name="Google Shape;67643;p28"/>
            <p:cNvSpPr/>
            <p:nvPr/>
          </p:nvSpPr>
          <p:spPr>
            <a:xfrm>
              <a:off x="3158942" y="239724"/>
              <a:ext cx="14063" cy="4215"/>
            </a:xfrm>
            <a:custGeom>
              <a:avLst/>
              <a:gdLst/>
              <a:ahLst/>
              <a:cxnLst/>
              <a:rect l="l" t="t" r="r" b="b"/>
              <a:pathLst>
                <a:path w="394" h="140" extrusionOk="0">
                  <a:moveTo>
                    <a:pt x="101" y="115"/>
                  </a:moveTo>
                  <a:cubicBezTo>
                    <a:pt x="154" y="140"/>
                    <a:pt x="393" y="72"/>
                    <a:pt x="294" y="24"/>
                  </a:cubicBezTo>
                  <a:cubicBezTo>
                    <a:pt x="243" y="0"/>
                    <a:pt x="0"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4" name="Google Shape;67644;p28"/>
            <p:cNvSpPr/>
            <p:nvPr/>
          </p:nvSpPr>
          <p:spPr>
            <a:xfrm>
              <a:off x="763663" y="239724"/>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5" name="Google Shape;67645;p28"/>
            <p:cNvSpPr/>
            <p:nvPr/>
          </p:nvSpPr>
          <p:spPr>
            <a:xfrm>
              <a:off x="4026254" y="234214"/>
              <a:ext cx="14063" cy="4246"/>
            </a:xfrm>
            <a:custGeom>
              <a:avLst/>
              <a:gdLst/>
              <a:ahLst/>
              <a:cxnLst/>
              <a:rect l="l" t="t" r="r" b="b"/>
              <a:pathLst>
                <a:path w="394" h="141" extrusionOk="0">
                  <a:moveTo>
                    <a:pt x="294" y="24"/>
                  </a:moveTo>
                  <a:cubicBezTo>
                    <a:pt x="241" y="0"/>
                    <a:pt x="1" y="68"/>
                    <a:pt x="101" y="115"/>
                  </a:cubicBezTo>
                  <a:cubicBezTo>
                    <a:pt x="153" y="140"/>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6" name="Google Shape;67646;p28"/>
            <p:cNvSpPr/>
            <p:nvPr/>
          </p:nvSpPr>
          <p:spPr>
            <a:xfrm>
              <a:off x="364378" y="234214"/>
              <a:ext cx="14170" cy="4246"/>
            </a:xfrm>
            <a:custGeom>
              <a:avLst/>
              <a:gdLst/>
              <a:ahLst/>
              <a:cxnLst/>
              <a:rect l="l" t="t" r="r" b="b"/>
              <a:pathLst>
                <a:path w="397" h="141" extrusionOk="0">
                  <a:moveTo>
                    <a:pt x="297" y="24"/>
                  </a:moveTo>
                  <a:cubicBezTo>
                    <a:pt x="242" y="0"/>
                    <a:pt x="1" y="68"/>
                    <a:pt x="104" y="115"/>
                  </a:cubicBezTo>
                  <a:cubicBezTo>
                    <a:pt x="156" y="140"/>
                    <a:pt x="396" y="73"/>
                    <a:pt x="297"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7" name="Google Shape;67647;p28"/>
            <p:cNvSpPr/>
            <p:nvPr/>
          </p:nvSpPr>
          <p:spPr>
            <a:xfrm>
              <a:off x="6084317" y="231474"/>
              <a:ext cx="14063" cy="4246"/>
            </a:xfrm>
            <a:custGeom>
              <a:avLst/>
              <a:gdLst/>
              <a:ahLst/>
              <a:cxnLst/>
              <a:rect l="l" t="t" r="r" b="b"/>
              <a:pathLst>
                <a:path w="394" h="141" extrusionOk="0">
                  <a:moveTo>
                    <a:pt x="100" y="115"/>
                  </a:moveTo>
                  <a:cubicBezTo>
                    <a:pt x="155" y="141"/>
                    <a:pt x="393" y="72"/>
                    <a:pt x="294" y="26"/>
                  </a:cubicBezTo>
                  <a:cubicBezTo>
                    <a:pt x="239" y="0"/>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8" name="Google Shape;67648;p28"/>
            <p:cNvSpPr/>
            <p:nvPr/>
          </p:nvSpPr>
          <p:spPr>
            <a:xfrm>
              <a:off x="3416031" y="223255"/>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49" name="Google Shape;67649;p28"/>
            <p:cNvSpPr/>
            <p:nvPr/>
          </p:nvSpPr>
          <p:spPr>
            <a:xfrm>
              <a:off x="690387" y="224038"/>
              <a:ext cx="31624" cy="10900"/>
            </a:xfrm>
            <a:custGeom>
              <a:avLst/>
              <a:gdLst/>
              <a:ahLst/>
              <a:cxnLst/>
              <a:rect l="l" t="t" r="r" b="b"/>
              <a:pathLst>
                <a:path w="886" h="362" extrusionOk="0">
                  <a:moveTo>
                    <a:pt x="611" y="362"/>
                  </a:moveTo>
                  <a:cubicBezTo>
                    <a:pt x="670" y="241"/>
                    <a:pt x="885" y="190"/>
                    <a:pt x="804" y="0"/>
                  </a:cubicBezTo>
                  <a:lnTo>
                    <a:pt x="34" y="0"/>
                  </a:lnTo>
                  <a:cubicBezTo>
                    <a:pt x="0" y="227"/>
                    <a:pt x="328" y="284"/>
                    <a:pt x="61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0" name="Google Shape;67650;p28"/>
            <p:cNvSpPr/>
            <p:nvPr/>
          </p:nvSpPr>
          <p:spPr>
            <a:xfrm>
              <a:off x="2253976" y="223044"/>
              <a:ext cx="32659" cy="9244"/>
            </a:xfrm>
            <a:custGeom>
              <a:avLst/>
              <a:gdLst/>
              <a:ahLst/>
              <a:cxnLst/>
              <a:rect l="l" t="t" r="r" b="b"/>
              <a:pathLst>
                <a:path w="915" h="307" extrusionOk="0">
                  <a:moveTo>
                    <a:pt x="387" y="306"/>
                  </a:moveTo>
                  <a:cubicBezTo>
                    <a:pt x="914" y="159"/>
                    <a:pt x="104" y="1"/>
                    <a:pt x="1" y="215"/>
                  </a:cubicBezTo>
                  <a:cubicBezTo>
                    <a:pt x="192" y="215"/>
                    <a:pt x="229" y="288"/>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1" name="Google Shape;67651;p28"/>
            <p:cNvSpPr/>
            <p:nvPr/>
          </p:nvSpPr>
          <p:spPr>
            <a:xfrm>
              <a:off x="1545064" y="229487"/>
              <a:ext cx="13813" cy="2800"/>
            </a:xfrm>
            <a:custGeom>
              <a:avLst/>
              <a:gdLst/>
              <a:ahLst/>
              <a:cxnLst/>
              <a:rect l="l" t="t" r="r" b="b"/>
              <a:pathLst>
                <a:path w="387" h="93" extrusionOk="0">
                  <a:moveTo>
                    <a:pt x="1" y="92"/>
                  </a:moveTo>
                  <a:cubicBezTo>
                    <a:pt x="151" y="70"/>
                    <a:pt x="380" y="88"/>
                    <a:pt x="387" y="1"/>
                  </a:cubicBezTo>
                  <a:cubicBezTo>
                    <a:pt x="236" y="22"/>
                    <a:pt x="4"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2" name="Google Shape;67652;p28"/>
            <p:cNvSpPr/>
            <p:nvPr/>
          </p:nvSpPr>
          <p:spPr>
            <a:xfrm>
              <a:off x="311911" y="222412"/>
              <a:ext cx="8959" cy="11442"/>
            </a:xfrm>
            <a:custGeom>
              <a:avLst/>
              <a:gdLst/>
              <a:ahLst/>
              <a:cxnLst/>
              <a:rect l="l" t="t" r="r" b="b"/>
              <a:pathLst>
                <a:path w="251" h="380" extrusionOk="0">
                  <a:moveTo>
                    <a:pt x="28" y="146"/>
                  </a:moveTo>
                  <a:cubicBezTo>
                    <a:pt x="1" y="240"/>
                    <a:pt x="178" y="379"/>
                    <a:pt x="221" y="236"/>
                  </a:cubicBezTo>
                  <a:cubicBezTo>
                    <a:pt x="250" y="140"/>
                    <a:pt x="73" y="1"/>
                    <a:pt x="28" y="1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3" name="Google Shape;67653;p28"/>
            <p:cNvSpPr/>
            <p:nvPr/>
          </p:nvSpPr>
          <p:spPr>
            <a:xfrm>
              <a:off x="3303601" y="225995"/>
              <a:ext cx="14063" cy="4246"/>
            </a:xfrm>
            <a:custGeom>
              <a:avLst/>
              <a:gdLst/>
              <a:ahLst/>
              <a:cxnLst/>
              <a:rect l="l" t="t" r="r" b="b"/>
              <a:pathLst>
                <a:path w="394" h="141" extrusionOk="0">
                  <a:moveTo>
                    <a:pt x="289" y="27"/>
                  </a:moveTo>
                  <a:cubicBezTo>
                    <a:pt x="238" y="1"/>
                    <a:pt x="0" y="71"/>
                    <a:pt x="100" y="117"/>
                  </a:cubicBezTo>
                  <a:cubicBezTo>
                    <a:pt x="152" y="140"/>
                    <a:pt x="393" y="72"/>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4" name="Google Shape;67654;p28"/>
            <p:cNvSpPr/>
            <p:nvPr/>
          </p:nvSpPr>
          <p:spPr>
            <a:xfrm>
              <a:off x="7591762" y="223255"/>
              <a:ext cx="13991" cy="4306"/>
            </a:xfrm>
            <a:custGeom>
              <a:avLst/>
              <a:gdLst/>
              <a:ahLst/>
              <a:cxnLst/>
              <a:rect l="l" t="t" r="r" b="b"/>
              <a:pathLst>
                <a:path w="392" h="143" extrusionOk="0">
                  <a:moveTo>
                    <a:pt x="99" y="118"/>
                  </a:moveTo>
                  <a:cubicBezTo>
                    <a:pt x="151" y="142"/>
                    <a:pt x="391" y="73"/>
                    <a:pt x="291" y="26"/>
                  </a:cubicBezTo>
                  <a:cubicBezTo>
                    <a:pt x="239" y="0"/>
                    <a:pt x="1" y="68"/>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5" name="Google Shape;67655;p28"/>
            <p:cNvSpPr/>
            <p:nvPr/>
          </p:nvSpPr>
          <p:spPr>
            <a:xfrm>
              <a:off x="5413917" y="217715"/>
              <a:ext cx="31552" cy="9635"/>
            </a:xfrm>
            <a:custGeom>
              <a:avLst/>
              <a:gdLst/>
              <a:ahLst/>
              <a:cxnLst/>
              <a:rect l="l" t="t" r="r" b="b"/>
              <a:pathLst>
                <a:path w="884" h="320" extrusionOk="0">
                  <a:moveTo>
                    <a:pt x="754" y="210"/>
                  </a:moveTo>
                  <a:cubicBezTo>
                    <a:pt x="883" y="0"/>
                    <a:pt x="1" y="15"/>
                    <a:pt x="176" y="210"/>
                  </a:cubicBezTo>
                  <a:cubicBezTo>
                    <a:pt x="242" y="283"/>
                    <a:pt x="688" y="320"/>
                    <a:pt x="754" y="2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6" name="Google Shape;67656;p28"/>
            <p:cNvSpPr/>
            <p:nvPr/>
          </p:nvSpPr>
          <p:spPr>
            <a:xfrm>
              <a:off x="5343212" y="210278"/>
              <a:ext cx="24342" cy="16530"/>
            </a:xfrm>
            <a:custGeom>
              <a:avLst/>
              <a:gdLst/>
              <a:ahLst/>
              <a:cxnLst/>
              <a:rect l="l" t="t" r="r" b="b"/>
              <a:pathLst>
                <a:path w="682" h="549" extrusionOk="0">
                  <a:moveTo>
                    <a:pt x="422" y="549"/>
                  </a:moveTo>
                  <a:cubicBezTo>
                    <a:pt x="337" y="378"/>
                    <a:pt x="682" y="0"/>
                    <a:pt x="37" y="93"/>
                  </a:cubicBezTo>
                  <a:cubicBezTo>
                    <a:pt x="6" y="319"/>
                    <a:pt x="0" y="534"/>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7" name="Google Shape;67657;p28"/>
            <p:cNvSpPr/>
            <p:nvPr/>
          </p:nvSpPr>
          <p:spPr>
            <a:xfrm>
              <a:off x="7729318" y="217775"/>
              <a:ext cx="13991" cy="4336"/>
            </a:xfrm>
            <a:custGeom>
              <a:avLst/>
              <a:gdLst/>
              <a:ahLst/>
              <a:cxnLst/>
              <a:rect l="l" t="t" r="r" b="b"/>
              <a:pathLst>
                <a:path w="392" h="144" extrusionOk="0">
                  <a:moveTo>
                    <a:pt x="101" y="117"/>
                  </a:moveTo>
                  <a:cubicBezTo>
                    <a:pt x="154" y="143"/>
                    <a:pt x="392" y="73"/>
                    <a:pt x="294" y="26"/>
                  </a:cubicBezTo>
                  <a:cubicBezTo>
                    <a:pt x="240"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8" name="Google Shape;67658;p28"/>
            <p:cNvSpPr/>
            <p:nvPr/>
          </p:nvSpPr>
          <p:spPr>
            <a:xfrm>
              <a:off x="8754888" y="212325"/>
              <a:ext cx="14099" cy="4306"/>
            </a:xfrm>
            <a:custGeom>
              <a:avLst/>
              <a:gdLst/>
              <a:ahLst/>
              <a:cxnLst/>
              <a:rect l="l" t="t" r="r" b="b"/>
              <a:pathLst>
                <a:path w="395" h="143" extrusionOk="0">
                  <a:moveTo>
                    <a:pt x="101" y="117"/>
                  </a:moveTo>
                  <a:cubicBezTo>
                    <a:pt x="153" y="143"/>
                    <a:pt x="395" y="72"/>
                    <a:pt x="293" y="25"/>
                  </a:cubicBezTo>
                  <a:cubicBezTo>
                    <a:pt x="241" y="0"/>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59" name="Google Shape;67659;p28"/>
            <p:cNvSpPr/>
            <p:nvPr/>
          </p:nvSpPr>
          <p:spPr>
            <a:xfrm>
              <a:off x="7164959" y="209555"/>
              <a:ext cx="14063" cy="4336"/>
            </a:xfrm>
            <a:custGeom>
              <a:avLst/>
              <a:gdLst/>
              <a:ahLst/>
              <a:cxnLst/>
              <a:rect l="l" t="t" r="r" b="b"/>
              <a:pathLst>
                <a:path w="394" h="144" extrusionOk="0">
                  <a:moveTo>
                    <a:pt x="294" y="27"/>
                  </a:moveTo>
                  <a:cubicBezTo>
                    <a:pt x="240" y="1"/>
                    <a:pt x="1" y="71"/>
                    <a:pt x="101" y="117"/>
                  </a:cubicBezTo>
                  <a:cubicBezTo>
                    <a:pt x="153" y="143"/>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0" name="Google Shape;67660;p28"/>
            <p:cNvSpPr/>
            <p:nvPr/>
          </p:nvSpPr>
          <p:spPr>
            <a:xfrm>
              <a:off x="1603456" y="209555"/>
              <a:ext cx="14099" cy="4336"/>
            </a:xfrm>
            <a:custGeom>
              <a:avLst/>
              <a:gdLst/>
              <a:ahLst/>
              <a:cxnLst/>
              <a:rect l="l" t="t" r="r" b="b"/>
              <a:pathLst>
                <a:path w="395" h="144" extrusionOk="0">
                  <a:moveTo>
                    <a:pt x="290" y="27"/>
                  </a:moveTo>
                  <a:cubicBezTo>
                    <a:pt x="238" y="1"/>
                    <a:pt x="0" y="71"/>
                    <a:pt x="97" y="117"/>
                  </a:cubicBezTo>
                  <a:cubicBezTo>
                    <a:pt x="154" y="143"/>
                    <a:pt x="394"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1" name="Google Shape;67661;p28"/>
            <p:cNvSpPr/>
            <p:nvPr/>
          </p:nvSpPr>
          <p:spPr>
            <a:xfrm>
              <a:off x="4484038" y="201396"/>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2" name="Google Shape;67662;p28"/>
            <p:cNvSpPr/>
            <p:nvPr/>
          </p:nvSpPr>
          <p:spPr>
            <a:xfrm>
              <a:off x="4036747" y="204527"/>
              <a:ext cx="6889" cy="6203"/>
            </a:xfrm>
            <a:custGeom>
              <a:avLst/>
              <a:gdLst/>
              <a:ahLst/>
              <a:cxnLst/>
              <a:rect l="l" t="t" r="r" b="b"/>
              <a:pathLst>
                <a:path w="193" h="206" extrusionOk="0">
                  <a:moveTo>
                    <a:pt x="192" y="103"/>
                  </a:moveTo>
                  <a:cubicBezTo>
                    <a:pt x="192" y="53"/>
                    <a:pt x="38" y="1"/>
                    <a:pt x="2" y="103"/>
                  </a:cubicBezTo>
                  <a:cubicBezTo>
                    <a:pt x="0" y="154"/>
                    <a:pt x="153"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3" name="Google Shape;67663;p28"/>
            <p:cNvSpPr/>
            <p:nvPr/>
          </p:nvSpPr>
          <p:spPr>
            <a:xfrm>
              <a:off x="1651569" y="206815"/>
              <a:ext cx="14063" cy="4306"/>
            </a:xfrm>
            <a:custGeom>
              <a:avLst/>
              <a:gdLst/>
              <a:ahLst/>
              <a:cxnLst/>
              <a:rect l="l" t="t" r="r" b="b"/>
              <a:pathLst>
                <a:path w="394" h="143" extrusionOk="0">
                  <a:moveTo>
                    <a:pt x="293" y="27"/>
                  </a:moveTo>
                  <a:cubicBezTo>
                    <a:pt x="241" y="1"/>
                    <a:pt x="1" y="71"/>
                    <a:pt x="101" y="117"/>
                  </a:cubicBezTo>
                  <a:cubicBezTo>
                    <a:pt x="156" y="143"/>
                    <a:pt x="393"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4" name="Google Shape;67664;p28"/>
            <p:cNvSpPr/>
            <p:nvPr/>
          </p:nvSpPr>
          <p:spPr>
            <a:xfrm>
              <a:off x="581384" y="198686"/>
              <a:ext cx="29696" cy="11893"/>
            </a:xfrm>
            <a:custGeom>
              <a:avLst/>
              <a:gdLst/>
              <a:ahLst/>
              <a:cxnLst/>
              <a:rect l="l" t="t" r="r" b="b"/>
              <a:pathLst>
                <a:path w="832" h="395" extrusionOk="0">
                  <a:moveTo>
                    <a:pt x="1" y="388"/>
                  </a:moveTo>
                  <a:cubicBezTo>
                    <a:pt x="336" y="395"/>
                    <a:pt x="601" y="368"/>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5" name="Google Shape;67665;p28"/>
            <p:cNvSpPr/>
            <p:nvPr/>
          </p:nvSpPr>
          <p:spPr>
            <a:xfrm>
              <a:off x="8985707" y="201787"/>
              <a:ext cx="6889" cy="6233"/>
            </a:xfrm>
            <a:custGeom>
              <a:avLst/>
              <a:gdLst/>
              <a:ahLst/>
              <a:cxnLst/>
              <a:rect l="l" t="t" r="r" b="b"/>
              <a:pathLst>
                <a:path w="193" h="207" extrusionOk="0">
                  <a:moveTo>
                    <a:pt x="192" y="102"/>
                  </a:moveTo>
                  <a:cubicBezTo>
                    <a:pt x="192" y="54"/>
                    <a:pt x="34" y="0"/>
                    <a:pt x="0" y="102"/>
                  </a:cubicBezTo>
                  <a:cubicBezTo>
                    <a:pt x="0" y="153"/>
                    <a:pt x="154" y="207"/>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6" name="Google Shape;67666;p28"/>
            <p:cNvSpPr/>
            <p:nvPr/>
          </p:nvSpPr>
          <p:spPr>
            <a:xfrm>
              <a:off x="3396578" y="196729"/>
              <a:ext cx="41332" cy="13670"/>
            </a:xfrm>
            <a:custGeom>
              <a:avLst/>
              <a:gdLst/>
              <a:ahLst/>
              <a:cxnLst/>
              <a:rect l="l" t="t" r="r" b="b"/>
              <a:pathLst>
                <a:path w="1158" h="454" extrusionOk="0">
                  <a:moveTo>
                    <a:pt x="1157" y="0"/>
                  </a:moveTo>
                  <a:lnTo>
                    <a:pt x="193" y="0"/>
                  </a:lnTo>
                  <a:cubicBezTo>
                    <a:pt x="210" y="157"/>
                    <a:pt x="151" y="282"/>
                    <a:pt x="1" y="364"/>
                  </a:cubicBezTo>
                  <a:cubicBezTo>
                    <a:pt x="839" y="453"/>
                    <a:pt x="861" y="162"/>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7" name="Google Shape;67667;p28"/>
            <p:cNvSpPr/>
            <p:nvPr/>
          </p:nvSpPr>
          <p:spPr>
            <a:xfrm>
              <a:off x="2032865" y="202088"/>
              <a:ext cx="21558" cy="6504"/>
            </a:xfrm>
            <a:custGeom>
              <a:avLst/>
              <a:gdLst/>
              <a:ahLst/>
              <a:cxnLst/>
              <a:rect l="l" t="t" r="r" b="b"/>
              <a:pathLst>
                <a:path w="604" h="216" extrusionOk="0">
                  <a:moveTo>
                    <a:pt x="603" y="184"/>
                  </a:moveTo>
                  <a:lnTo>
                    <a:pt x="603" y="1"/>
                  </a:lnTo>
                  <a:lnTo>
                    <a:pt x="24" y="1"/>
                  </a:lnTo>
                  <a:cubicBezTo>
                    <a:pt x="0" y="167"/>
                    <a:pt x="217"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8" name="Google Shape;67668;p28"/>
            <p:cNvSpPr/>
            <p:nvPr/>
          </p:nvSpPr>
          <p:spPr>
            <a:xfrm>
              <a:off x="1958911" y="191219"/>
              <a:ext cx="45258" cy="14573"/>
            </a:xfrm>
            <a:custGeom>
              <a:avLst/>
              <a:gdLst/>
              <a:ahLst/>
              <a:cxnLst/>
              <a:rect l="l" t="t" r="r" b="b"/>
              <a:pathLst>
                <a:path w="1268" h="484" extrusionOk="0">
                  <a:moveTo>
                    <a:pt x="362" y="453"/>
                  </a:moveTo>
                  <a:cubicBezTo>
                    <a:pt x="1267" y="483"/>
                    <a:pt x="878" y="34"/>
                    <a:pt x="362" y="0"/>
                  </a:cubicBezTo>
                  <a:cubicBezTo>
                    <a:pt x="1" y="173"/>
                    <a:pt x="476" y="165"/>
                    <a:pt x="362"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69" name="Google Shape;67669;p28"/>
            <p:cNvSpPr/>
            <p:nvPr/>
          </p:nvSpPr>
          <p:spPr>
            <a:xfrm>
              <a:off x="4619774" y="193959"/>
              <a:ext cx="22665" cy="8250"/>
            </a:xfrm>
            <a:custGeom>
              <a:avLst/>
              <a:gdLst/>
              <a:ahLst/>
              <a:cxnLst/>
              <a:rect l="l" t="t" r="r" b="b"/>
              <a:pathLst>
                <a:path w="635" h="274" extrusionOk="0">
                  <a:moveTo>
                    <a:pt x="635" y="1"/>
                  </a:moveTo>
                  <a:lnTo>
                    <a:pt x="248" y="1"/>
                  </a:lnTo>
                  <a:cubicBezTo>
                    <a:pt x="236" y="117"/>
                    <a:pt x="0" y="126"/>
                    <a:pt x="56" y="274"/>
                  </a:cubicBezTo>
                  <a:lnTo>
                    <a:pt x="635"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0" name="Google Shape;67670;p28"/>
            <p:cNvSpPr/>
            <p:nvPr/>
          </p:nvSpPr>
          <p:spPr>
            <a:xfrm>
              <a:off x="1868646" y="199439"/>
              <a:ext cx="13670" cy="2770"/>
            </a:xfrm>
            <a:custGeom>
              <a:avLst/>
              <a:gdLst/>
              <a:ahLst/>
              <a:cxnLst/>
              <a:rect l="l" t="t" r="r" b="b"/>
              <a:pathLst>
                <a:path w="383" h="92" extrusionOk="0">
                  <a:moveTo>
                    <a:pt x="383" y="0"/>
                  </a:moveTo>
                  <a:cubicBezTo>
                    <a:pt x="232" y="21"/>
                    <a:pt x="3" y="3"/>
                    <a:pt x="0" y="92"/>
                  </a:cubicBezTo>
                  <a:cubicBezTo>
                    <a:pt x="148" y="69"/>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1" name="Google Shape;67671;p28"/>
            <p:cNvSpPr/>
            <p:nvPr/>
          </p:nvSpPr>
          <p:spPr>
            <a:xfrm>
              <a:off x="1111765" y="186974"/>
              <a:ext cx="20309" cy="13550"/>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2" name="Google Shape;67672;p28"/>
            <p:cNvSpPr/>
            <p:nvPr/>
          </p:nvSpPr>
          <p:spPr>
            <a:xfrm>
              <a:off x="7047854" y="193206"/>
              <a:ext cx="14099" cy="4276"/>
            </a:xfrm>
            <a:custGeom>
              <a:avLst/>
              <a:gdLst/>
              <a:ahLst/>
              <a:cxnLst/>
              <a:rect l="l" t="t" r="r" b="b"/>
              <a:pathLst>
                <a:path w="395" h="142" extrusionOk="0">
                  <a:moveTo>
                    <a:pt x="294" y="26"/>
                  </a:moveTo>
                  <a:cubicBezTo>
                    <a:pt x="242" y="1"/>
                    <a:pt x="0" y="70"/>
                    <a:pt x="102" y="117"/>
                  </a:cubicBezTo>
                  <a:cubicBezTo>
                    <a:pt x="157"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3" name="Google Shape;67673;p28"/>
            <p:cNvSpPr/>
            <p:nvPr/>
          </p:nvSpPr>
          <p:spPr>
            <a:xfrm>
              <a:off x="6949309" y="183782"/>
              <a:ext cx="65246" cy="12977"/>
            </a:xfrm>
            <a:custGeom>
              <a:avLst/>
              <a:gdLst/>
              <a:ahLst/>
              <a:cxnLst/>
              <a:rect l="l" t="t" r="r" b="b"/>
              <a:pathLst>
                <a:path w="1828" h="431" extrusionOk="0">
                  <a:moveTo>
                    <a:pt x="1128" y="430"/>
                  </a:moveTo>
                  <a:cubicBezTo>
                    <a:pt x="1828" y="1"/>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4" name="Google Shape;67674;p28"/>
            <p:cNvSpPr/>
            <p:nvPr/>
          </p:nvSpPr>
          <p:spPr>
            <a:xfrm>
              <a:off x="5853105" y="188509"/>
              <a:ext cx="23307" cy="8250"/>
            </a:xfrm>
            <a:custGeom>
              <a:avLst/>
              <a:gdLst/>
              <a:ahLst/>
              <a:cxnLst/>
              <a:rect l="l" t="t" r="r" b="b"/>
              <a:pathLst>
                <a:path w="653" h="274" extrusionOk="0">
                  <a:moveTo>
                    <a:pt x="405" y="273"/>
                  </a:moveTo>
                  <a:cubicBezTo>
                    <a:pt x="417" y="156"/>
                    <a:pt x="653" y="148"/>
                    <a:pt x="598" y="0"/>
                  </a:cubicBezTo>
                  <a:lnTo>
                    <a:pt x="212" y="0"/>
                  </a:lnTo>
                  <a:cubicBezTo>
                    <a:pt x="0" y="130"/>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5" name="Google Shape;67675;p28"/>
            <p:cNvSpPr/>
            <p:nvPr/>
          </p:nvSpPr>
          <p:spPr>
            <a:xfrm>
              <a:off x="175318" y="187486"/>
              <a:ext cx="32659" cy="9274"/>
            </a:xfrm>
            <a:custGeom>
              <a:avLst/>
              <a:gdLst/>
              <a:ahLst/>
              <a:cxnLst/>
              <a:rect l="l" t="t" r="r" b="b"/>
              <a:pathLst>
                <a:path w="915" h="308" extrusionOk="0">
                  <a:moveTo>
                    <a:pt x="1" y="216"/>
                  </a:moveTo>
                  <a:cubicBezTo>
                    <a:pt x="193" y="216"/>
                    <a:pt x="230" y="289"/>
                    <a:pt x="387" y="307"/>
                  </a:cubicBezTo>
                  <a:cubicBezTo>
                    <a:pt x="914" y="160"/>
                    <a:pt x="102" y="0"/>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6" name="Google Shape;67676;p28"/>
            <p:cNvSpPr/>
            <p:nvPr/>
          </p:nvSpPr>
          <p:spPr>
            <a:xfrm>
              <a:off x="7226920" y="190467"/>
              <a:ext cx="14027" cy="4276"/>
            </a:xfrm>
            <a:custGeom>
              <a:avLst/>
              <a:gdLst/>
              <a:ahLst/>
              <a:cxnLst/>
              <a:rect l="l" t="t" r="r" b="b"/>
              <a:pathLst>
                <a:path w="393" h="142" extrusionOk="0">
                  <a:moveTo>
                    <a:pt x="291" y="25"/>
                  </a:moveTo>
                  <a:cubicBezTo>
                    <a:pt x="237" y="1"/>
                    <a:pt x="1" y="70"/>
                    <a:pt x="100" y="117"/>
                  </a:cubicBezTo>
                  <a:cubicBezTo>
                    <a:pt x="152" y="142"/>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7" name="Google Shape;67677;p28"/>
            <p:cNvSpPr/>
            <p:nvPr/>
          </p:nvSpPr>
          <p:spPr>
            <a:xfrm>
              <a:off x="5967248" y="190467"/>
              <a:ext cx="14134" cy="4276"/>
            </a:xfrm>
            <a:custGeom>
              <a:avLst/>
              <a:gdLst/>
              <a:ahLst/>
              <a:cxnLst/>
              <a:rect l="l" t="t" r="r" b="b"/>
              <a:pathLst>
                <a:path w="396" h="142" extrusionOk="0">
                  <a:moveTo>
                    <a:pt x="294" y="25"/>
                  </a:moveTo>
                  <a:cubicBezTo>
                    <a:pt x="240" y="1"/>
                    <a:pt x="0" y="70"/>
                    <a:pt x="102" y="117"/>
                  </a:cubicBezTo>
                  <a:cubicBezTo>
                    <a:pt x="154"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8" name="Google Shape;67678;p28"/>
            <p:cNvSpPr/>
            <p:nvPr/>
          </p:nvSpPr>
          <p:spPr>
            <a:xfrm>
              <a:off x="2546363" y="190467"/>
              <a:ext cx="14063" cy="4276"/>
            </a:xfrm>
            <a:custGeom>
              <a:avLst/>
              <a:gdLst/>
              <a:ahLst/>
              <a:cxnLst/>
              <a:rect l="l" t="t" r="r" b="b"/>
              <a:pathLst>
                <a:path w="394" h="142" extrusionOk="0">
                  <a:moveTo>
                    <a:pt x="295" y="25"/>
                  </a:moveTo>
                  <a:cubicBezTo>
                    <a:pt x="240" y="1"/>
                    <a:pt x="1" y="70"/>
                    <a:pt x="103" y="117"/>
                  </a:cubicBezTo>
                  <a:cubicBezTo>
                    <a:pt x="155" y="142"/>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79" name="Google Shape;67679;p28"/>
            <p:cNvSpPr/>
            <p:nvPr/>
          </p:nvSpPr>
          <p:spPr>
            <a:xfrm>
              <a:off x="7069697" y="179266"/>
              <a:ext cx="39761" cy="15868"/>
            </a:xfrm>
            <a:custGeom>
              <a:avLst/>
              <a:gdLst/>
              <a:ahLst/>
              <a:cxnLst/>
              <a:rect l="l" t="t" r="r" b="b"/>
              <a:pathLst>
                <a:path w="1114" h="527" extrusionOk="0">
                  <a:moveTo>
                    <a:pt x="646" y="307"/>
                  </a:moveTo>
                  <a:cubicBezTo>
                    <a:pt x="1114" y="1"/>
                    <a:pt x="0" y="527"/>
                    <a:pt x="646"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0" name="Google Shape;67680;p28"/>
            <p:cNvSpPr/>
            <p:nvPr/>
          </p:nvSpPr>
          <p:spPr>
            <a:xfrm>
              <a:off x="4903952" y="185077"/>
              <a:ext cx="13884" cy="7437"/>
            </a:xfrm>
            <a:custGeom>
              <a:avLst/>
              <a:gdLst/>
              <a:ahLst/>
              <a:cxnLst/>
              <a:rect l="l" t="t" r="r" b="b"/>
              <a:pathLst>
                <a:path w="389" h="247" extrusionOk="0">
                  <a:moveTo>
                    <a:pt x="388" y="114"/>
                  </a:moveTo>
                  <a:cubicBezTo>
                    <a:pt x="385" y="23"/>
                    <a:pt x="48" y="1"/>
                    <a:pt x="1" y="114"/>
                  </a:cubicBezTo>
                  <a:cubicBezTo>
                    <a:pt x="219" y="103"/>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1" name="Google Shape;67681;p28"/>
            <p:cNvSpPr/>
            <p:nvPr/>
          </p:nvSpPr>
          <p:spPr>
            <a:xfrm>
              <a:off x="4645722" y="187727"/>
              <a:ext cx="13956" cy="4276"/>
            </a:xfrm>
            <a:custGeom>
              <a:avLst/>
              <a:gdLst/>
              <a:ahLst/>
              <a:cxnLst/>
              <a:rect l="l" t="t" r="r" b="b"/>
              <a:pathLst>
                <a:path w="391" h="142" extrusionOk="0">
                  <a:moveTo>
                    <a:pt x="100" y="116"/>
                  </a:moveTo>
                  <a:cubicBezTo>
                    <a:pt x="154" y="141"/>
                    <a:pt x="391" y="72"/>
                    <a:pt x="293" y="26"/>
                  </a:cubicBezTo>
                  <a:cubicBezTo>
                    <a:pt x="240"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2" name="Google Shape;67682;p28"/>
            <p:cNvSpPr/>
            <p:nvPr/>
          </p:nvSpPr>
          <p:spPr>
            <a:xfrm>
              <a:off x="251021" y="188509"/>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3" name="Google Shape;67683;p28"/>
            <p:cNvSpPr/>
            <p:nvPr/>
          </p:nvSpPr>
          <p:spPr>
            <a:xfrm>
              <a:off x="7353555" y="180290"/>
              <a:ext cx="23486" cy="8250"/>
            </a:xfrm>
            <a:custGeom>
              <a:avLst/>
              <a:gdLst/>
              <a:ahLst/>
              <a:cxnLst/>
              <a:rect l="l" t="t" r="r" b="b"/>
              <a:pathLst>
                <a:path w="658" h="274" extrusionOk="0">
                  <a:moveTo>
                    <a:pt x="409" y="273"/>
                  </a:moveTo>
                  <a:cubicBezTo>
                    <a:pt x="418" y="156"/>
                    <a:pt x="657" y="147"/>
                    <a:pt x="601" y="0"/>
                  </a:cubicBezTo>
                  <a:lnTo>
                    <a:pt x="214" y="0"/>
                  </a:lnTo>
                  <a:cubicBezTo>
                    <a:pt x="1" y="131"/>
                    <a:pt x="6" y="221"/>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4" name="Google Shape;67684;p28"/>
            <p:cNvSpPr/>
            <p:nvPr/>
          </p:nvSpPr>
          <p:spPr>
            <a:xfrm>
              <a:off x="2202258" y="184957"/>
              <a:ext cx="14027" cy="4276"/>
            </a:xfrm>
            <a:custGeom>
              <a:avLst/>
              <a:gdLst/>
              <a:ahLst/>
              <a:cxnLst/>
              <a:rect l="l" t="t" r="r" b="b"/>
              <a:pathLst>
                <a:path w="393" h="142" extrusionOk="0">
                  <a:moveTo>
                    <a:pt x="293" y="26"/>
                  </a:moveTo>
                  <a:cubicBezTo>
                    <a:pt x="238" y="1"/>
                    <a:pt x="1" y="70"/>
                    <a:pt x="99" y="117"/>
                  </a:cubicBezTo>
                  <a:cubicBezTo>
                    <a:pt x="153" y="142"/>
                    <a:pt x="392"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5" name="Google Shape;67685;p28"/>
            <p:cNvSpPr/>
            <p:nvPr/>
          </p:nvSpPr>
          <p:spPr>
            <a:xfrm>
              <a:off x="1865006" y="182217"/>
              <a:ext cx="13956" cy="4366"/>
            </a:xfrm>
            <a:custGeom>
              <a:avLst/>
              <a:gdLst/>
              <a:ahLst/>
              <a:cxnLst/>
              <a:rect l="l" t="t" r="r" b="b"/>
              <a:pathLst>
                <a:path w="391" h="145" extrusionOk="0">
                  <a:moveTo>
                    <a:pt x="293" y="27"/>
                  </a:moveTo>
                  <a:cubicBezTo>
                    <a:pt x="238" y="0"/>
                    <a:pt x="0" y="71"/>
                    <a:pt x="102" y="117"/>
                  </a:cubicBezTo>
                  <a:cubicBezTo>
                    <a:pt x="152" y="144"/>
                    <a:pt x="391"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6" name="Google Shape;67686;p28"/>
            <p:cNvSpPr/>
            <p:nvPr/>
          </p:nvSpPr>
          <p:spPr>
            <a:xfrm>
              <a:off x="1510586" y="179025"/>
              <a:ext cx="13813" cy="7467"/>
            </a:xfrm>
            <a:custGeom>
              <a:avLst/>
              <a:gdLst/>
              <a:ahLst/>
              <a:cxnLst/>
              <a:rect l="l" t="t" r="r" b="b"/>
              <a:pathLst>
                <a:path w="387" h="248" extrusionOk="0">
                  <a:moveTo>
                    <a:pt x="387" y="133"/>
                  </a:moveTo>
                  <a:cubicBezTo>
                    <a:pt x="172" y="140"/>
                    <a:pt x="87" y="1"/>
                    <a:pt x="1" y="133"/>
                  </a:cubicBezTo>
                  <a:cubicBezTo>
                    <a:pt x="3" y="224"/>
                    <a:pt x="340"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7" name="Google Shape;67687;p28"/>
            <p:cNvSpPr/>
            <p:nvPr/>
          </p:nvSpPr>
          <p:spPr>
            <a:xfrm>
              <a:off x="4339557" y="177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8" name="Google Shape;67688;p28"/>
            <p:cNvSpPr/>
            <p:nvPr/>
          </p:nvSpPr>
          <p:spPr>
            <a:xfrm>
              <a:off x="1579435" y="177550"/>
              <a:ext cx="13884" cy="5510"/>
            </a:xfrm>
            <a:custGeom>
              <a:avLst/>
              <a:gdLst/>
              <a:ahLst/>
              <a:cxnLst/>
              <a:rect l="l" t="t" r="r" b="b"/>
              <a:pathLst>
                <a:path w="389" h="183" extrusionOk="0">
                  <a:moveTo>
                    <a:pt x="389" y="0"/>
                  </a:moveTo>
                  <a:lnTo>
                    <a:pt x="1" y="0"/>
                  </a:lnTo>
                  <a:lnTo>
                    <a:pt x="1" y="183"/>
                  </a:lnTo>
                  <a:lnTo>
                    <a:pt x="389"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89" name="Google Shape;67689;p28"/>
            <p:cNvSpPr/>
            <p:nvPr/>
          </p:nvSpPr>
          <p:spPr>
            <a:xfrm>
              <a:off x="7987549" y="177098"/>
              <a:ext cx="20773" cy="3643"/>
            </a:xfrm>
            <a:custGeom>
              <a:avLst/>
              <a:gdLst/>
              <a:ahLst/>
              <a:cxnLst/>
              <a:rect l="l" t="t" r="r" b="b"/>
              <a:pathLst>
                <a:path w="582" h="121" extrusionOk="0">
                  <a:moveTo>
                    <a:pt x="582" y="15"/>
                  </a:moveTo>
                  <a:cubicBezTo>
                    <a:pt x="353" y="31"/>
                    <a:pt x="35" y="1"/>
                    <a:pt x="1" y="106"/>
                  </a:cubicBezTo>
                  <a:cubicBezTo>
                    <a:pt x="229" y="92"/>
                    <a:pt x="548" y="121"/>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0" name="Google Shape;67690;p28"/>
            <p:cNvSpPr/>
            <p:nvPr/>
          </p:nvSpPr>
          <p:spPr>
            <a:xfrm>
              <a:off x="4525333" y="174389"/>
              <a:ext cx="7031" cy="6293"/>
            </a:xfrm>
            <a:custGeom>
              <a:avLst/>
              <a:gdLst/>
              <a:ahLst/>
              <a:cxnLst/>
              <a:rect l="l" t="t" r="r" b="b"/>
              <a:pathLst>
                <a:path w="197" h="209" extrusionOk="0">
                  <a:moveTo>
                    <a:pt x="4" y="105"/>
                  </a:moveTo>
                  <a:cubicBezTo>
                    <a:pt x="0" y="156"/>
                    <a:pt x="157" y="208"/>
                    <a:pt x="194" y="105"/>
                  </a:cubicBezTo>
                  <a:cubicBezTo>
                    <a:pt x="196" y="55"/>
                    <a:pt x="39" y="1"/>
                    <a:pt x="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1" name="Google Shape;67691;p28"/>
            <p:cNvSpPr/>
            <p:nvPr/>
          </p:nvSpPr>
          <p:spPr>
            <a:xfrm>
              <a:off x="684641" y="170806"/>
              <a:ext cx="13813" cy="7467"/>
            </a:xfrm>
            <a:custGeom>
              <a:avLst/>
              <a:gdLst/>
              <a:ahLst/>
              <a:cxnLst/>
              <a:rect l="l" t="t" r="r" b="b"/>
              <a:pathLst>
                <a:path w="387" h="248" extrusionOk="0">
                  <a:moveTo>
                    <a:pt x="387" y="133"/>
                  </a:moveTo>
                  <a:cubicBezTo>
                    <a:pt x="169" y="143"/>
                    <a:pt x="85" y="1"/>
                    <a:pt x="1" y="133"/>
                  </a:cubicBezTo>
                  <a:cubicBezTo>
                    <a:pt x="2" y="224"/>
                    <a:pt x="339" y="248"/>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2" name="Google Shape;67692;p28"/>
            <p:cNvSpPr/>
            <p:nvPr/>
          </p:nvSpPr>
          <p:spPr>
            <a:xfrm>
              <a:off x="1235259" y="168999"/>
              <a:ext cx="6996" cy="6203"/>
            </a:xfrm>
            <a:custGeom>
              <a:avLst/>
              <a:gdLst/>
              <a:ahLst/>
              <a:cxnLst/>
              <a:rect l="l" t="t" r="r" b="b"/>
              <a:pathLst>
                <a:path w="196" h="206" extrusionOk="0">
                  <a:moveTo>
                    <a:pt x="196" y="101"/>
                  </a:moveTo>
                  <a:cubicBezTo>
                    <a:pt x="196" y="53"/>
                    <a:pt x="35" y="1"/>
                    <a:pt x="0" y="101"/>
                  </a:cubicBezTo>
                  <a:cubicBezTo>
                    <a:pt x="1" y="154"/>
                    <a:pt x="157" y="206"/>
                    <a:pt x="196"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3" name="Google Shape;67693;p28"/>
            <p:cNvSpPr/>
            <p:nvPr/>
          </p:nvSpPr>
          <p:spPr>
            <a:xfrm>
              <a:off x="3589243" y="166259"/>
              <a:ext cx="7031" cy="6203"/>
            </a:xfrm>
            <a:custGeom>
              <a:avLst/>
              <a:gdLst/>
              <a:ahLst/>
              <a:cxnLst/>
              <a:rect l="l" t="t" r="r" b="b"/>
              <a:pathLst>
                <a:path w="197" h="206" extrusionOk="0">
                  <a:moveTo>
                    <a:pt x="196" y="104"/>
                  </a:moveTo>
                  <a:cubicBezTo>
                    <a:pt x="196" y="53"/>
                    <a:pt x="38" y="0"/>
                    <a:pt x="3" y="104"/>
                  </a:cubicBezTo>
                  <a:cubicBezTo>
                    <a:pt x="0" y="153"/>
                    <a:pt x="160" y="205"/>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4" name="Google Shape;67694;p28"/>
            <p:cNvSpPr/>
            <p:nvPr/>
          </p:nvSpPr>
          <p:spPr>
            <a:xfrm>
              <a:off x="7588335" y="163309"/>
              <a:ext cx="13813" cy="6805"/>
            </a:xfrm>
            <a:custGeom>
              <a:avLst/>
              <a:gdLst/>
              <a:ahLst/>
              <a:cxnLst/>
              <a:rect l="l" t="t" r="r" b="b"/>
              <a:pathLst>
                <a:path w="387" h="226" extrusionOk="0">
                  <a:moveTo>
                    <a:pt x="387" y="112"/>
                  </a:moveTo>
                  <a:cubicBezTo>
                    <a:pt x="345" y="1"/>
                    <a:pt x="170" y="55"/>
                    <a:pt x="0" y="112"/>
                  </a:cubicBezTo>
                  <a:cubicBezTo>
                    <a:pt x="0" y="202"/>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5" name="Google Shape;67695;p28"/>
            <p:cNvSpPr/>
            <p:nvPr/>
          </p:nvSpPr>
          <p:spPr>
            <a:xfrm>
              <a:off x="4277596" y="163851"/>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6" name="Google Shape;67696;p28"/>
            <p:cNvSpPr/>
            <p:nvPr/>
          </p:nvSpPr>
          <p:spPr>
            <a:xfrm>
              <a:off x="2835503" y="165868"/>
              <a:ext cx="13991" cy="4246"/>
            </a:xfrm>
            <a:custGeom>
              <a:avLst/>
              <a:gdLst/>
              <a:ahLst/>
              <a:cxnLst/>
              <a:rect l="l" t="t" r="r" b="b"/>
              <a:pathLst>
                <a:path w="392" h="141" extrusionOk="0">
                  <a:moveTo>
                    <a:pt x="99" y="117"/>
                  </a:moveTo>
                  <a:cubicBezTo>
                    <a:pt x="153" y="140"/>
                    <a:pt x="391" y="72"/>
                    <a:pt x="293" y="27"/>
                  </a:cubicBezTo>
                  <a:cubicBezTo>
                    <a:pt x="240" y="0"/>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7" name="Google Shape;67697;p28"/>
            <p:cNvSpPr/>
            <p:nvPr/>
          </p:nvSpPr>
          <p:spPr>
            <a:xfrm>
              <a:off x="2556856" y="163519"/>
              <a:ext cx="6924" cy="6263"/>
            </a:xfrm>
            <a:custGeom>
              <a:avLst/>
              <a:gdLst/>
              <a:ahLst/>
              <a:cxnLst/>
              <a:rect l="l" t="t" r="r" b="b"/>
              <a:pathLst>
                <a:path w="194" h="208" extrusionOk="0">
                  <a:moveTo>
                    <a:pt x="1" y="105"/>
                  </a:moveTo>
                  <a:cubicBezTo>
                    <a:pt x="1" y="153"/>
                    <a:pt x="155" y="208"/>
                    <a:pt x="191" y="105"/>
                  </a:cubicBezTo>
                  <a:cubicBezTo>
                    <a:pt x="194" y="54"/>
                    <a:pt x="34"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8" name="Google Shape;67698;p28"/>
            <p:cNvSpPr/>
            <p:nvPr/>
          </p:nvSpPr>
          <p:spPr>
            <a:xfrm>
              <a:off x="1923505" y="163519"/>
              <a:ext cx="7031" cy="6203"/>
            </a:xfrm>
            <a:custGeom>
              <a:avLst/>
              <a:gdLst/>
              <a:ahLst/>
              <a:cxnLst/>
              <a:rect l="l" t="t" r="r" b="b"/>
              <a:pathLst>
                <a:path w="197" h="206" extrusionOk="0">
                  <a:moveTo>
                    <a:pt x="197" y="105"/>
                  </a:moveTo>
                  <a:cubicBezTo>
                    <a:pt x="197" y="54"/>
                    <a:pt x="39" y="0"/>
                    <a:pt x="5" y="105"/>
                  </a:cubicBezTo>
                  <a:cubicBezTo>
                    <a:pt x="1" y="153"/>
                    <a:pt x="160" y="205"/>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699" name="Google Shape;67699;p28"/>
            <p:cNvSpPr/>
            <p:nvPr/>
          </p:nvSpPr>
          <p:spPr>
            <a:xfrm>
              <a:off x="567643" y="166651"/>
              <a:ext cx="13777" cy="2740"/>
            </a:xfrm>
            <a:custGeom>
              <a:avLst/>
              <a:gdLst/>
              <a:ahLst/>
              <a:cxnLst/>
              <a:rect l="l" t="t" r="r" b="b"/>
              <a:pathLst>
                <a:path w="386" h="91" extrusionOk="0">
                  <a:moveTo>
                    <a:pt x="386" y="1"/>
                  </a:moveTo>
                  <a:cubicBezTo>
                    <a:pt x="236" y="20"/>
                    <a:pt x="3" y="2"/>
                    <a:pt x="1" y="91"/>
                  </a:cubicBezTo>
                  <a:cubicBezTo>
                    <a:pt x="150" y="71"/>
                    <a:pt x="381"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0" name="Google Shape;67700;p28"/>
            <p:cNvSpPr/>
            <p:nvPr/>
          </p:nvSpPr>
          <p:spPr>
            <a:xfrm>
              <a:off x="6721095" y="157859"/>
              <a:ext cx="13777" cy="6745"/>
            </a:xfrm>
            <a:custGeom>
              <a:avLst/>
              <a:gdLst/>
              <a:ahLst/>
              <a:cxnLst/>
              <a:rect l="l" t="t" r="r" b="b"/>
              <a:pathLst>
                <a:path w="386" h="224" extrusionOk="0">
                  <a:moveTo>
                    <a:pt x="386" y="110"/>
                  </a:moveTo>
                  <a:cubicBezTo>
                    <a:pt x="345" y="0"/>
                    <a:pt x="173" y="52"/>
                    <a:pt x="1" y="110"/>
                  </a:cubicBezTo>
                  <a:cubicBezTo>
                    <a:pt x="3"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1" name="Google Shape;67701;p28"/>
            <p:cNvSpPr/>
            <p:nvPr/>
          </p:nvSpPr>
          <p:spPr>
            <a:xfrm>
              <a:off x="6166908" y="160388"/>
              <a:ext cx="14027" cy="4276"/>
            </a:xfrm>
            <a:custGeom>
              <a:avLst/>
              <a:gdLst/>
              <a:ahLst/>
              <a:cxnLst/>
              <a:rect l="l" t="t" r="r" b="b"/>
              <a:pathLst>
                <a:path w="393" h="142" extrusionOk="0">
                  <a:moveTo>
                    <a:pt x="292" y="26"/>
                  </a:moveTo>
                  <a:cubicBezTo>
                    <a:pt x="238" y="1"/>
                    <a:pt x="1" y="70"/>
                    <a:pt x="99" y="116"/>
                  </a:cubicBezTo>
                  <a:cubicBezTo>
                    <a:pt x="154"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2" name="Google Shape;67702;p28"/>
            <p:cNvSpPr/>
            <p:nvPr/>
          </p:nvSpPr>
          <p:spPr>
            <a:xfrm>
              <a:off x="5048540" y="155691"/>
              <a:ext cx="20666" cy="8943"/>
            </a:xfrm>
            <a:custGeom>
              <a:avLst/>
              <a:gdLst/>
              <a:ahLst/>
              <a:cxnLst/>
              <a:rect l="l" t="t" r="r" b="b"/>
              <a:pathLst>
                <a:path w="579" h="297" extrusionOk="0">
                  <a:moveTo>
                    <a:pt x="579" y="0"/>
                  </a:moveTo>
                  <a:lnTo>
                    <a:pt x="193" y="0"/>
                  </a:lnTo>
                  <a:cubicBezTo>
                    <a:pt x="193" y="90"/>
                    <a:pt x="38" y="107"/>
                    <a:pt x="0" y="182"/>
                  </a:cubicBezTo>
                  <a:cubicBezTo>
                    <a:pt x="246" y="188"/>
                    <a:pt x="267" y="297"/>
                    <a:pt x="579"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3" name="Google Shape;67703;p28"/>
            <p:cNvSpPr/>
            <p:nvPr/>
          </p:nvSpPr>
          <p:spPr>
            <a:xfrm>
              <a:off x="2822083" y="155330"/>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4" name="Google Shape;67704;p28"/>
            <p:cNvSpPr/>
            <p:nvPr/>
          </p:nvSpPr>
          <p:spPr>
            <a:xfrm>
              <a:off x="6937852" y="154938"/>
              <a:ext cx="13920" cy="4276"/>
            </a:xfrm>
            <a:custGeom>
              <a:avLst/>
              <a:gdLst/>
              <a:ahLst/>
              <a:cxnLst/>
              <a:rect l="l" t="t" r="r" b="b"/>
              <a:pathLst>
                <a:path w="390" h="142" extrusionOk="0">
                  <a:moveTo>
                    <a:pt x="291" y="25"/>
                  </a:moveTo>
                  <a:cubicBezTo>
                    <a:pt x="238" y="1"/>
                    <a:pt x="0" y="67"/>
                    <a:pt x="99" y="115"/>
                  </a:cubicBezTo>
                  <a:cubicBezTo>
                    <a:pt x="152" y="142"/>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5" name="Google Shape;67705;p28"/>
            <p:cNvSpPr/>
            <p:nvPr/>
          </p:nvSpPr>
          <p:spPr>
            <a:xfrm>
              <a:off x="4515304" y="144732"/>
              <a:ext cx="40440" cy="13700"/>
            </a:xfrm>
            <a:custGeom>
              <a:avLst/>
              <a:gdLst/>
              <a:ahLst/>
              <a:cxnLst/>
              <a:rect l="l" t="t" r="r" b="b"/>
              <a:pathLst>
                <a:path w="1133" h="455" extrusionOk="0">
                  <a:moveTo>
                    <a:pt x="285" y="454"/>
                  </a:moveTo>
                  <a:lnTo>
                    <a:pt x="1054" y="454"/>
                  </a:lnTo>
                  <a:cubicBezTo>
                    <a:pt x="1132" y="235"/>
                    <a:pt x="699" y="257"/>
                    <a:pt x="860" y="0"/>
                  </a:cubicBezTo>
                  <a:cubicBezTo>
                    <a:pt x="1" y="39"/>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6" name="Google Shape;67706;p28"/>
            <p:cNvSpPr/>
            <p:nvPr/>
          </p:nvSpPr>
          <p:spPr>
            <a:xfrm>
              <a:off x="2553287" y="154938"/>
              <a:ext cx="13991" cy="4276"/>
            </a:xfrm>
            <a:custGeom>
              <a:avLst/>
              <a:gdLst/>
              <a:ahLst/>
              <a:cxnLst/>
              <a:rect l="l" t="t" r="r" b="b"/>
              <a:pathLst>
                <a:path w="392" h="142" extrusionOk="0">
                  <a:moveTo>
                    <a:pt x="294" y="25"/>
                  </a:moveTo>
                  <a:cubicBezTo>
                    <a:pt x="242" y="1"/>
                    <a:pt x="0" y="67"/>
                    <a:pt x="102" y="115"/>
                  </a:cubicBezTo>
                  <a:cubicBezTo>
                    <a:pt x="154"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7" name="Google Shape;67707;p28"/>
            <p:cNvSpPr/>
            <p:nvPr/>
          </p:nvSpPr>
          <p:spPr>
            <a:xfrm>
              <a:off x="1920007" y="154938"/>
              <a:ext cx="14134" cy="4276"/>
            </a:xfrm>
            <a:custGeom>
              <a:avLst/>
              <a:gdLst/>
              <a:ahLst/>
              <a:cxnLst/>
              <a:rect l="l" t="t" r="r" b="b"/>
              <a:pathLst>
                <a:path w="396" h="142" extrusionOk="0">
                  <a:moveTo>
                    <a:pt x="103" y="115"/>
                  </a:moveTo>
                  <a:cubicBezTo>
                    <a:pt x="154" y="142"/>
                    <a:pt x="395" y="71"/>
                    <a:pt x="295" y="25"/>
                  </a:cubicBezTo>
                  <a:cubicBezTo>
                    <a:pt x="238" y="1"/>
                    <a:pt x="1" y="68"/>
                    <a:pt x="103"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8" name="Google Shape;67708;p28"/>
            <p:cNvSpPr/>
            <p:nvPr/>
          </p:nvSpPr>
          <p:spPr>
            <a:xfrm>
              <a:off x="225465" y="142323"/>
              <a:ext cx="46257" cy="18728"/>
            </a:xfrm>
            <a:custGeom>
              <a:avLst/>
              <a:gdLst/>
              <a:ahLst/>
              <a:cxnLst/>
              <a:rect l="l" t="t" r="r" b="b"/>
              <a:pathLst>
                <a:path w="1296" h="622" extrusionOk="0">
                  <a:moveTo>
                    <a:pt x="1295" y="353"/>
                  </a:moveTo>
                  <a:cubicBezTo>
                    <a:pt x="924" y="315"/>
                    <a:pt x="1144" y="1"/>
                    <a:pt x="524" y="80"/>
                  </a:cubicBezTo>
                  <a:cubicBezTo>
                    <a:pt x="0" y="224"/>
                    <a:pt x="999" y="622"/>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09" name="Google Shape;67709;p28"/>
            <p:cNvSpPr/>
            <p:nvPr/>
          </p:nvSpPr>
          <p:spPr>
            <a:xfrm>
              <a:off x="8631001" y="149429"/>
              <a:ext cx="14063" cy="4276"/>
            </a:xfrm>
            <a:custGeom>
              <a:avLst/>
              <a:gdLst/>
              <a:ahLst/>
              <a:cxnLst/>
              <a:rect l="l" t="t" r="r" b="b"/>
              <a:pathLst>
                <a:path w="394" h="142" extrusionOk="0">
                  <a:moveTo>
                    <a:pt x="294" y="26"/>
                  </a:moveTo>
                  <a:cubicBezTo>
                    <a:pt x="240" y="1"/>
                    <a:pt x="1" y="70"/>
                    <a:pt x="100" y="117"/>
                  </a:cubicBezTo>
                  <a:cubicBezTo>
                    <a:pt x="155"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0" name="Google Shape;67710;p28"/>
            <p:cNvSpPr/>
            <p:nvPr/>
          </p:nvSpPr>
          <p:spPr>
            <a:xfrm>
              <a:off x="7141010" y="150181"/>
              <a:ext cx="13742" cy="2770"/>
            </a:xfrm>
            <a:custGeom>
              <a:avLst/>
              <a:gdLst/>
              <a:ahLst/>
              <a:cxnLst/>
              <a:rect l="l" t="t" r="r" b="b"/>
              <a:pathLst>
                <a:path w="385" h="92" extrusionOk="0">
                  <a:moveTo>
                    <a:pt x="385" y="1"/>
                  </a:moveTo>
                  <a:cubicBezTo>
                    <a:pt x="233" y="21"/>
                    <a:pt x="3" y="3"/>
                    <a:pt x="1" y="92"/>
                  </a:cubicBezTo>
                  <a:cubicBezTo>
                    <a:pt x="150"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1" name="Google Shape;67711;p28"/>
            <p:cNvSpPr/>
            <p:nvPr/>
          </p:nvSpPr>
          <p:spPr>
            <a:xfrm>
              <a:off x="4269886" y="142052"/>
              <a:ext cx="21487" cy="6383"/>
            </a:xfrm>
            <a:custGeom>
              <a:avLst/>
              <a:gdLst/>
              <a:ahLst/>
              <a:cxnLst/>
              <a:rect l="l" t="t" r="r" b="b"/>
              <a:pathLst>
                <a:path w="602" h="212" extrusionOk="0">
                  <a:moveTo>
                    <a:pt x="602" y="181"/>
                  </a:moveTo>
                  <a:lnTo>
                    <a:pt x="602" y="0"/>
                  </a:lnTo>
                  <a:lnTo>
                    <a:pt x="22" y="0"/>
                  </a:lnTo>
                  <a:cubicBezTo>
                    <a:pt x="0" y="161"/>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2" name="Google Shape;67712;p28"/>
            <p:cNvSpPr/>
            <p:nvPr/>
          </p:nvSpPr>
          <p:spPr>
            <a:xfrm>
              <a:off x="3103977" y="143949"/>
              <a:ext cx="13920" cy="4306"/>
            </a:xfrm>
            <a:custGeom>
              <a:avLst/>
              <a:gdLst/>
              <a:ahLst/>
              <a:cxnLst/>
              <a:rect l="l" t="t" r="r" b="b"/>
              <a:pathLst>
                <a:path w="390" h="143" extrusionOk="0">
                  <a:moveTo>
                    <a:pt x="291" y="26"/>
                  </a:moveTo>
                  <a:cubicBezTo>
                    <a:pt x="238" y="0"/>
                    <a:pt x="0" y="71"/>
                    <a:pt x="99" y="118"/>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3" name="Google Shape;67713;p28"/>
            <p:cNvSpPr/>
            <p:nvPr/>
          </p:nvSpPr>
          <p:spPr>
            <a:xfrm>
              <a:off x="1438203" y="143949"/>
              <a:ext cx="14063" cy="4306"/>
            </a:xfrm>
            <a:custGeom>
              <a:avLst/>
              <a:gdLst/>
              <a:ahLst/>
              <a:cxnLst/>
              <a:rect l="l" t="t" r="r" b="b"/>
              <a:pathLst>
                <a:path w="394" h="143" extrusionOk="0">
                  <a:moveTo>
                    <a:pt x="295" y="26"/>
                  </a:moveTo>
                  <a:cubicBezTo>
                    <a:pt x="242" y="0"/>
                    <a:pt x="0" y="71"/>
                    <a:pt x="101" y="118"/>
                  </a:cubicBezTo>
                  <a:cubicBezTo>
                    <a:pt x="157" y="142"/>
                    <a:pt x="393"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4" name="Google Shape;67714;p28"/>
            <p:cNvSpPr/>
            <p:nvPr/>
          </p:nvSpPr>
          <p:spPr>
            <a:xfrm>
              <a:off x="309377" y="143949"/>
              <a:ext cx="14099" cy="4306"/>
            </a:xfrm>
            <a:custGeom>
              <a:avLst/>
              <a:gdLst/>
              <a:ahLst/>
              <a:cxnLst/>
              <a:rect l="l" t="t" r="r" b="b"/>
              <a:pathLst>
                <a:path w="395" h="143" extrusionOk="0">
                  <a:moveTo>
                    <a:pt x="292" y="26"/>
                  </a:moveTo>
                  <a:cubicBezTo>
                    <a:pt x="240" y="0"/>
                    <a:pt x="0" y="71"/>
                    <a:pt x="99" y="118"/>
                  </a:cubicBezTo>
                  <a:cubicBezTo>
                    <a:pt x="154" y="142"/>
                    <a:pt x="394" y="74"/>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5" name="Google Shape;67715;p28"/>
            <p:cNvSpPr/>
            <p:nvPr/>
          </p:nvSpPr>
          <p:spPr>
            <a:xfrm>
              <a:off x="4583796" y="141269"/>
              <a:ext cx="14027" cy="4215"/>
            </a:xfrm>
            <a:custGeom>
              <a:avLst/>
              <a:gdLst/>
              <a:ahLst/>
              <a:cxnLst/>
              <a:rect l="l" t="t" r="r" b="b"/>
              <a:pathLst>
                <a:path w="393" h="140" extrusionOk="0">
                  <a:moveTo>
                    <a:pt x="292" y="24"/>
                  </a:moveTo>
                  <a:cubicBezTo>
                    <a:pt x="238" y="0"/>
                    <a:pt x="1" y="68"/>
                    <a:pt x="98" y="115"/>
                  </a:cubicBezTo>
                  <a:cubicBezTo>
                    <a:pt x="153" y="140"/>
                    <a:pt x="392"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6" name="Google Shape;67716;p28"/>
            <p:cNvSpPr/>
            <p:nvPr/>
          </p:nvSpPr>
          <p:spPr>
            <a:xfrm>
              <a:off x="2198939" y="135639"/>
              <a:ext cx="27626" cy="9966"/>
            </a:xfrm>
            <a:custGeom>
              <a:avLst/>
              <a:gdLst/>
              <a:ahLst/>
              <a:cxnLst/>
              <a:rect l="l" t="t" r="r" b="b"/>
              <a:pathLst>
                <a:path w="774" h="331" extrusionOk="0">
                  <a:moveTo>
                    <a:pt x="1" y="211"/>
                  </a:moveTo>
                  <a:cubicBezTo>
                    <a:pt x="258" y="328"/>
                    <a:pt x="716" y="331"/>
                    <a:pt x="774" y="122"/>
                  </a:cubicBezTo>
                  <a:cubicBezTo>
                    <a:pt x="517" y="2"/>
                    <a:pt x="54" y="1"/>
                    <a:pt x="1"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7" name="Google Shape;67717;p28"/>
            <p:cNvSpPr/>
            <p:nvPr/>
          </p:nvSpPr>
          <p:spPr>
            <a:xfrm>
              <a:off x="8497014" y="136000"/>
              <a:ext cx="13777" cy="6745"/>
            </a:xfrm>
            <a:custGeom>
              <a:avLst/>
              <a:gdLst/>
              <a:ahLst/>
              <a:cxnLst/>
              <a:rect l="l" t="t" r="r" b="b"/>
              <a:pathLst>
                <a:path w="386" h="224" extrusionOk="0">
                  <a:moveTo>
                    <a:pt x="386" y="110"/>
                  </a:moveTo>
                  <a:cubicBezTo>
                    <a:pt x="345" y="0"/>
                    <a:pt x="170" y="54"/>
                    <a:pt x="1" y="110"/>
                  </a:cubicBezTo>
                  <a:cubicBezTo>
                    <a:pt x="1" y="201"/>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8" name="Google Shape;67718;p28"/>
            <p:cNvSpPr/>
            <p:nvPr/>
          </p:nvSpPr>
          <p:spPr>
            <a:xfrm>
              <a:off x="7801701" y="136151"/>
              <a:ext cx="6996" cy="6233"/>
            </a:xfrm>
            <a:custGeom>
              <a:avLst/>
              <a:gdLst/>
              <a:ahLst/>
              <a:cxnLst/>
              <a:rect l="l" t="t" r="r" b="b"/>
              <a:pathLst>
                <a:path w="196" h="207" extrusionOk="0">
                  <a:moveTo>
                    <a:pt x="195" y="105"/>
                  </a:moveTo>
                  <a:cubicBezTo>
                    <a:pt x="195" y="54"/>
                    <a:pt x="37" y="1"/>
                    <a:pt x="1" y="105"/>
                  </a:cubicBezTo>
                  <a:cubicBezTo>
                    <a:pt x="1" y="153"/>
                    <a:pt x="157" y="207"/>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19" name="Google Shape;67719;p28"/>
            <p:cNvSpPr/>
            <p:nvPr/>
          </p:nvSpPr>
          <p:spPr>
            <a:xfrm>
              <a:off x="4642438" y="136512"/>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0" name="Google Shape;67720;p28"/>
            <p:cNvSpPr/>
            <p:nvPr/>
          </p:nvSpPr>
          <p:spPr>
            <a:xfrm>
              <a:off x="1438203" y="138499"/>
              <a:ext cx="14063" cy="4276"/>
            </a:xfrm>
            <a:custGeom>
              <a:avLst/>
              <a:gdLst/>
              <a:ahLst/>
              <a:cxnLst/>
              <a:rect l="l" t="t" r="r" b="b"/>
              <a:pathLst>
                <a:path w="394" h="142" extrusionOk="0">
                  <a:moveTo>
                    <a:pt x="295" y="27"/>
                  </a:moveTo>
                  <a:cubicBezTo>
                    <a:pt x="242" y="1"/>
                    <a:pt x="0" y="70"/>
                    <a:pt x="101" y="116"/>
                  </a:cubicBezTo>
                  <a:cubicBezTo>
                    <a:pt x="157" y="142"/>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1" name="Google Shape;67721;p28"/>
            <p:cNvSpPr/>
            <p:nvPr/>
          </p:nvSpPr>
          <p:spPr>
            <a:xfrm>
              <a:off x="1407258" y="136392"/>
              <a:ext cx="23985" cy="5992"/>
            </a:xfrm>
            <a:custGeom>
              <a:avLst/>
              <a:gdLst/>
              <a:ahLst/>
              <a:cxnLst/>
              <a:rect l="l" t="t" r="r" b="b"/>
              <a:pathLst>
                <a:path w="672" h="199" extrusionOk="0">
                  <a:moveTo>
                    <a:pt x="580" y="4"/>
                  </a:moveTo>
                  <a:cubicBezTo>
                    <a:pt x="248" y="0"/>
                    <a:pt x="87" y="75"/>
                    <a:pt x="0" y="187"/>
                  </a:cubicBezTo>
                  <a:cubicBezTo>
                    <a:pt x="307" y="178"/>
                    <a:pt x="671" y="199"/>
                    <a:pt x="580"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2" name="Google Shape;67722;p28"/>
            <p:cNvSpPr/>
            <p:nvPr/>
          </p:nvSpPr>
          <p:spPr>
            <a:xfrm>
              <a:off x="226857" y="138499"/>
              <a:ext cx="13991" cy="4276"/>
            </a:xfrm>
            <a:custGeom>
              <a:avLst/>
              <a:gdLst/>
              <a:ahLst/>
              <a:cxnLst/>
              <a:rect l="l" t="t" r="r" b="b"/>
              <a:pathLst>
                <a:path w="392" h="142" extrusionOk="0">
                  <a:moveTo>
                    <a:pt x="293" y="27"/>
                  </a:moveTo>
                  <a:cubicBezTo>
                    <a:pt x="238" y="1"/>
                    <a:pt x="0" y="70"/>
                    <a:pt x="100" y="116"/>
                  </a:cubicBezTo>
                  <a:cubicBezTo>
                    <a:pt x="150" y="142"/>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3" name="Google Shape;67723;p28"/>
            <p:cNvSpPr/>
            <p:nvPr/>
          </p:nvSpPr>
          <p:spPr>
            <a:xfrm>
              <a:off x="8648419" y="130310"/>
              <a:ext cx="27555" cy="10147"/>
            </a:xfrm>
            <a:custGeom>
              <a:avLst/>
              <a:gdLst/>
              <a:ahLst/>
              <a:cxnLst/>
              <a:rect l="l" t="t" r="r" b="b"/>
              <a:pathLst>
                <a:path w="772" h="337" extrusionOk="0">
                  <a:moveTo>
                    <a:pt x="771" y="299"/>
                  </a:moveTo>
                  <a:lnTo>
                    <a:pt x="771" y="26"/>
                  </a:lnTo>
                  <a:cubicBezTo>
                    <a:pt x="330" y="0"/>
                    <a:pt x="47" y="47"/>
                    <a:pt x="1" y="208"/>
                  </a:cubicBezTo>
                  <a:cubicBezTo>
                    <a:pt x="258" y="236"/>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4" name="Google Shape;67724;p28"/>
            <p:cNvSpPr/>
            <p:nvPr/>
          </p:nvSpPr>
          <p:spPr>
            <a:xfrm>
              <a:off x="8022027" y="133441"/>
              <a:ext cx="6889" cy="6203"/>
            </a:xfrm>
            <a:custGeom>
              <a:avLst/>
              <a:gdLst/>
              <a:ahLst/>
              <a:cxnLst/>
              <a:rect l="l" t="t" r="r" b="b"/>
              <a:pathLst>
                <a:path w="193" h="206" extrusionOk="0">
                  <a:moveTo>
                    <a:pt x="193" y="102"/>
                  </a:moveTo>
                  <a:cubicBezTo>
                    <a:pt x="193" y="53"/>
                    <a:pt x="39" y="1"/>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5" name="Google Shape;67725;p28"/>
            <p:cNvSpPr/>
            <p:nvPr/>
          </p:nvSpPr>
          <p:spPr>
            <a:xfrm>
              <a:off x="7719075" y="125583"/>
              <a:ext cx="29946" cy="13760"/>
            </a:xfrm>
            <a:custGeom>
              <a:avLst/>
              <a:gdLst/>
              <a:ahLst/>
              <a:cxnLst/>
              <a:rect l="l" t="t" r="r" b="b"/>
              <a:pathLst>
                <a:path w="839" h="457" extrusionOk="0">
                  <a:moveTo>
                    <a:pt x="196" y="456"/>
                  </a:moveTo>
                  <a:lnTo>
                    <a:pt x="581" y="456"/>
                  </a:lnTo>
                  <a:cubicBezTo>
                    <a:pt x="683" y="222"/>
                    <a:pt x="838" y="138"/>
                    <a:pt x="388" y="0"/>
                  </a:cubicBezTo>
                  <a:cubicBezTo>
                    <a:pt x="529" y="248"/>
                    <a:pt x="5" y="183"/>
                    <a:pt x="0" y="365"/>
                  </a:cubicBezTo>
                  <a:cubicBezTo>
                    <a:pt x="120" y="369"/>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6" name="Google Shape;67726;p28"/>
            <p:cNvSpPr/>
            <p:nvPr/>
          </p:nvSpPr>
          <p:spPr>
            <a:xfrm>
              <a:off x="7650297" y="130701"/>
              <a:ext cx="7031" cy="6263"/>
            </a:xfrm>
            <a:custGeom>
              <a:avLst/>
              <a:gdLst/>
              <a:ahLst/>
              <a:cxnLst/>
              <a:rect l="l" t="t" r="r" b="b"/>
              <a:pathLst>
                <a:path w="197" h="208" extrusionOk="0">
                  <a:moveTo>
                    <a:pt x="195" y="103"/>
                  </a:moveTo>
                  <a:cubicBezTo>
                    <a:pt x="196" y="52"/>
                    <a:pt x="40" y="0"/>
                    <a:pt x="0" y="103"/>
                  </a:cubicBezTo>
                  <a:cubicBezTo>
                    <a:pt x="0" y="153"/>
                    <a:pt x="157"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7" name="Google Shape;67727;p28"/>
            <p:cNvSpPr/>
            <p:nvPr/>
          </p:nvSpPr>
          <p:spPr>
            <a:xfrm>
              <a:off x="4329313" y="123746"/>
              <a:ext cx="58857" cy="12797"/>
            </a:xfrm>
            <a:custGeom>
              <a:avLst/>
              <a:gdLst/>
              <a:ahLst/>
              <a:cxnLst/>
              <a:rect l="l" t="t" r="r" b="b"/>
              <a:pathLst>
                <a:path w="1649" h="425" extrusionOk="0">
                  <a:moveTo>
                    <a:pt x="674" y="424"/>
                  </a:moveTo>
                  <a:cubicBezTo>
                    <a:pt x="1648" y="60"/>
                    <a:pt x="1" y="0"/>
                    <a:pt x="674"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8" name="Google Shape;67728;p28"/>
            <p:cNvSpPr/>
            <p:nvPr/>
          </p:nvSpPr>
          <p:spPr>
            <a:xfrm>
              <a:off x="4669956" y="131093"/>
              <a:ext cx="13777" cy="2770"/>
            </a:xfrm>
            <a:custGeom>
              <a:avLst/>
              <a:gdLst/>
              <a:ahLst/>
              <a:cxnLst/>
              <a:rect l="l" t="t" r="r" b="b"/>
              <a:pathLst>
                <a:path w="386" h="92" extrusionOk="0">
                  <a:moveTo>
                    <a:pt x="385" y="0"/>
                  </a:moveTo>
                  <a:cubicBezTo>
                    <a:pt x="235" y="20"/>
                    <a:pt x="5" y="1"/>
                    <a:pt x="0" y="92"/>
                  </a:cubicBezTo>
                  <a:cubicBezTo>
                    <a:pt x="149"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29" name="Google Shape;67729;p28"/>
            <p:cNvSpPr/>
            <p:nvPr/>
          </p:nvSpPr>
          <p:spPr>
            <a:xfrm>
              <a:off x="4133115" y="128323"/>
              <a:ext cx="13813" cy="5510"/>
            </a:xfrm>
            <a:custGeom>
              <a:avLst/>
              <a:gdLst/>
              <a:ahLst/>
              <a:cxnLst/>
              <a:rect l="l" t="t" r="r" b="b"/>
              <a:pathLst>
                <a:path w="387"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0" name="Google Shape;67730;p28"/>
            <p:cNvSpPr/>
            <p:nvPr/>
          </p:nvSpPr>
          <p:spPr>
            <a:xfrm>
              <a:off x="3114292" y="127991"/>
              <a:ext cx="7031" cy="6142"/>
            </a:xfrm>
            <a:custGeom>
              <a:avLst/>
              <a:gdLst/>
              <a:ahLst/>
              <a:cxnLst/>
              <a:rect l="l" t="t" r="r" b="b"/>
              <a:pathLst>
                <a:path w="197" h="204" extrusionOk="0">
                  <a:moveTo>
                    <a:pt x="197" y="103"/>
                  </a:moveTo>
                  <a:cubicBezTo>
                    <a:pt x="197" y="52"/>
                    <a:pt x="40" y="0"/>
                    <a:pt x="2" y="103"/>
                  </a:cubicBezTo>
                  <a:cubicBezTo>
                    <a:pt x="1" y="153"/>
                    <a:pt x="159" y="204"/>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1" name="Google Shape;67731;p28"/>
            <p:cNvSpPr/>
            <p:nvPr/>
          </p:nvSpPr>
          <p:spPr>
            <a:xfrm>
              <a:off x="1407294" y="125221"/>
              <a:ext cx="6996" cy="6233"/>
            </a:xfrm>
            <a:custGeom>
              <a:avLst/>
              <a:gdLst/>
              <a:ahLst/>
              <a:cxnLst/>
              <a:rect l="l" t="t" r="r" b="b"/>
              <a:pathLst>
                <a:path w="196" h="207" extrusionOk="0">
                  <a:moveTo>
                    <a:pt x="194" y="104"/>
                  </a:moveTo>
                  <a:cubicBezTo>
                    <a:pt x="195"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2" name="Google Shape;67732;p28"/>
            <p:cNvSpPr/>
            <p:nvPr/>
          </p:nvSpPr>
          <p:spPr>
            <a:xfrm>
              <a:off x="8841083" y="116821"/>
              <a:ext cx="27804" cy="18427"/>
            </a:xfrm>
            <a:custGeom>
              <a:avLst/>
              <a:gdLst/>
              <a:ahLst/>
              <a:cxnLst/>
              <a:rect l="l" t="t" r="r" b="b"/>
              <a:pathLst>
                <a:path w="779" h="612" extrusionOk="0">
                  <a:moveTo>
                    <a:pt x="1" y="291"/>
                  </a:moveTo>
                  <a:cubicBezTo>
                    <a:pt x="779" y="611"/>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3" name="Google Shape;67733;p28"/>
            <p:cNvSpPr/>
            <p:nvPr/>
          </p:nvSpPr>
          <p:spPr>
            <a:xfrm>
              <a:off x="6562802" y="122481"/>
              <a:ext cx="6924" cy="6263"/>
            </a:xfrm>
            <a:custGeom>
              <a:avLst/>
              <a:gdLst/>
              <a:ahLst/>
              <a:cxnLst/>
              <a:rect l="l" t="t" r="r" b="b"/>
              <a:pathLst>
                <a:path w="194" h="208" extrusionOk="0">
                  <a:moveTo>
                    <a:pt x="192" y="103"/>
                  </a:moveTo>
                  <a:cubicBezTo>
                    <a:pt x="193" y="54"/>
                    <a:pt x="39" y="0"/>
                    <a:pt x="2" y="103"/>
                  </a:cubicBezTo>
                  <a:cubicBezTo>
                    <a:pt x="0" y="154"/>
                    <a:pt x="157"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4" name="Google Shape;67734;p28"/>
            <p:cNvSpPr/>
            <p:nvPr/>
          </p:nvSpPr>
          <p:spPr>
            <a:xfrm>
              <a:off x="8810067" y="122090"/>
              <a:ext cx="13991" cy="4276"/>
            </a:xfrm>
            <a:custGeom>
              <a:avLst/>
              <a:gdLst/>
              <a:ahLst/>
              <a:cxnLst/>
              <a:rect l="l" t="t" r="r" b="b"/>
              <a:pathLst>
                <a:path w="392" h="142" extrusionOk="0">
                  <a:moveTo>
                    <a:pt x="99" y="116"/>
                  </a:moveTo>
                  <a:cubicBezTo>
                    <a:pt x="153" y="141"/>
                    <a:pt x="392" y="72"/>
                    <a:pt x="291" y="25"/>
                  </a:cubicBezTo>
                  <a:cubicBezTo>
                    <a:pt x="238" y="0"/>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5" name="Google Shape;67735;p28"/>
            <p:cNvSpPr/>
            <p:nvPr/>
          </p:nvSpPr>
          <p:spPr>
            <a:xfrm>
              <a:off x="2243482" y="122090"/>
              <a:ext cx="14134" cy="4306"/>
            </a:xfrm>
            <a:custGeom>
              <a:avLst/>
              <a:gdLst/>
              <a:ahLst/>
              <a:cxnLst/>
              <a:rect l="l" t="t" r="r" b="b"/>
              <a:pathLst>
                <a:path w="396" h="143" extrusionOk="0">
                  <a:moveTo>
                    <a:pt x="295" y="26"/>
                  </a:moveTo>
                  <a:cubicBezTo>
                    <a:pt x="240" y="0"/>
                    <a:pt x="1" y="71"/>
                    <a:pt x="104" y="118"/>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6" name="Google Shape;67736;p28"/>
            <p:cNvSpPr/>
            <p:nvPr/>
          </p:nvSpPr>
          <p:spPr>
            <a:xfrm>
              <a:off x="1166516" y="122873"/>
              <a:ext cx="13777" cy="2770"/>
            </a:xfrm>
            <a:custGeom>
              <a:avLst/>
              <a:gdLst/>
              <a:ahLst/>
              <a:cxnLst/>
              <a:rect l="l" t="t" r="r" b="b"/>
              <a:pathLst>
                <a:path w="386" h="92" extrusionOk="0">
                  <a:moveTo>
                    <a:pt x="386" y="0"/>
                  </a:moveTo>
                  <a:cubicBezTo>
                    <a:pt x="236" y="21"/>
                    <a:pt x="5" y="2"/>
                    <a:pt x="1" y="92"/>
                  </a:cubicBezTo>
                  <a:cubicBezTo>
                    <a:pt x="151" y="71"/>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7" name="Google Shape;67737;p28"/>
            <p:cNvSpPr/>
            <p:nvPr/>
          </p:nvSpPr>
          <p:spPr>
            <a:xfrm>
              <a:off x="853106" y="122090"/>
              <a:ext cx="14027" cy="4276"/>
            </a:xfrm>
            <a:custGeom>
              <a:avLst/>
              <a:gdLst/>
              <a:ahLst/>
              <a:cxnLst/>
              <a:rect l="l" t="t" r="r" b="b"/>
              <a:pathLst>
                <a:path w="393" h="142" extrusionOk="0">
                  <a:moveTo>
                    <a:pt x="102" y="116"/>
                  </a:moveTo>
                  <a:cubicBezTo>
                    <a:pt x="155" y="141"/>
                    <a:pt x="392" y="72"/>
                    <a:pt x="292" y="25"/>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8" name="Google Shape;67738;p28"/>
            <p:cNvSpPr/>
            <p:nvPr/>
          </p:nvSpPr>
          <p:spPr>
            <a:xfrm>
              <a:off x="8944269" y="114503"/>
              <a:ext cx="23914" cy="5992"/>
            </a:xfrm>
            <a:custGeom>
              <a:avLst/>
              <a:gdLst/>
              <a:ahLst/>
              <a:cxnLst/>
              <a:rect l="l" t="t" r="r" b="b"/>
              <a:pathLst>
                <a:path w="670" h="199" extrusionOk="0">
                  <a:moveTo>
                    <a:pt x="582" y="6"/>
                  </a:moveTo>
                  <a:cubicBezTo>
                    <a:pt x="249" y="0"/>
                    <a:pt x="87" y="76"/>
                    <a:pt x="1" y="187"/>
                  </a:cubicBezTo>
                  <a:cubicBezTo>
                    <a:pt x="304" y="179"/>
                    <a:pt x="669" y="199"/>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39" name="Google Shape;67739;p28"/>
            <p:cNvSpPr/>
            <p:nvPr/>
          </p:nvSpPr>
          <p:spPr>
            <a:xfrm>
              <a:off x="8824166" y="114352"/>
              <a:ext cx="23914" cy="5781"/>
            </a:xfrm>
            <a:custGeom>
              <a:avLst/>
              <a:gdLst/>
              <a:ahLst/>
              <a:cxnLst/>
              <a:rect l="l" t="t" r="r" b="b"/>
              <a:pathLst>
                <a:path w="670" h="192"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0" name="Google Shape;67740;p28"/>
            <p:cNvSpPr/>
            <p:nvPr/>
          </p:nvSpPr>
          <p:spPr>
            <a:xfrm>
              <a:off x="2949146" y="10923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1" name="Google Shape;67741;p28"/>
            <p:cNvSpPr/>
            <p:nvPr/>
          </p:nvSpPr>
          <p:spPr>
            <a:xfrm>
              <a:off x="6793264" y="113901"/>
              <a:ext cx="14027" cy="4276"/>
            </a:xfrm>
            <a:custGeom>
              <a:avLst/>
              <a:gdLst/>
              <a:ahLst/>
              <a:cxnLst/>
              <a:rect l="l" t="t" r="r" b="b"/>
              <a:pathLst>
                <a:path w="393" h="142" extrusionOk="0">
                  <a:moveTo>
                    <a:pt x="293" y="26"/>
                  </a:moveTo>
                  <a:cubicBezTo>
                    <a:pt x="240" y="1"/>
                    <a:pt x="1" y="70"/>
                    <a:pt x="97"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2" name="Google Shape;67742;p28"/>
            <p:cNvSpPr/>
            <p:nvPr/>
          </p:nvSpPr>
          <p:spPr>
            <a:xfrm>
              <a:off x="8276688" y="111913"/>
              <a:ext cx="13777" cy="2770"/>
            </a:xfrm>
            <a:custGeom>
              <a:avLst/>
              <a:gdLst/>
              <a:ahLst/>
              <a:cxnLst/>
              <a:rect l="l" t="t" r="r" b="b"/>
              <a:pathLst>
                <a:path w="386" h="92" extrusionOk="0">
                  <a:moveTo>
                    <a:pt x="386" y="0"/>
                  </a:moveTo>
                  <a:cubicBezTo>
                    <a:pt x="237" y="22"/>
                    <a:pt x="7" y="4"/>
                    <a:pt x="1" y="92"/>
                  </a:cubicBezTo>
                  <a:cubicBezTo>
                    <a:pt x="150" y="71"/>
                    <a:pt x="383"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3" name="Google Shape;67743;p28"/>
            <p:cNvSpPr/>
            <p:nvPr/>
          </p:nvSpPr>
          <p:spPr>
            <a:xfrm>
              <a:off x="6576615" y="111462"/>
              <a:ext cx="20595" cy="3704"/>
            </a:xfrm>
            <a:custGeom>
              <a:avLst/>
              <a:gdLst/>
              <a:ahLst/>
              <a:cxnLst/>
              <a:rect l="l" t="t" r="r" b="b"/>
              <a:pathLst>
                <a:path w="577" h="123" extrusionOk="0">
                  <a:moveTo>
                    <a:pt x="577" y="15"/>
                  </a:moveTo>
                  <a:cubicBezTo>
                    <a:pt x="351" y="28"/>
                    <a:pt x="28" y="1"/>
                    <a:pt x="1" y="107"/>
                  </a:cubicBezTo>
                  <a:cubicBezTo>
                    <a:pt x="227" y="92"/>
                    <a:pt x="547" y="122"/>
                    <a:pt x="577"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4" name="Google Shape;67744;p28"/>
            <p:cNvSpPr/>
            <p:nvPr/>
          </p:nvSpPr>
          <p:spPr>
            <a:xfrm>
              <a:off x="8896156" y="106133"/>
              <a:ext cx="6924" cy="6203"/>
            </a:xfrm>
            <a:custGeom>
              <a:avLst/>
              <a:gdLst/>
              <a:ahLst/>
              <a:cxnLst/>
              <a:rect l="l" t="t" r="r" b="b"/>
              <a:pathLst>
                <a:path w="194" h="206" extrusionOk="0">
                  <a:moveTo>
                    <a:pt x="194" y="103"/>
                  </a:moveTo>
                  <a:cubicBezTo>
                    <a:pt x="194" y="53"/>
                    <a:pt x="38" y="0"/>
                    <a:pt x="0" y="103"/>
                  </a:cubicBezTo>
                  <a:cubicBezTo>
                    <a:pt x="0" y="153"/>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5" name="Google Shape;67745;p28"/>
            <p:cNvSpPr/>
            <p:nvPr/>
          </p:nvSpPr>
          <p:spPr>
            <a:xfrm>
              <a:off x="8743823" y="106404"/>
              <a:ext cx="21558" cy="6504"/>
            </a:xfrm>
            <a:custGeom>
              <a:avLst/>
              <a:gdLst/>
              <a:ahLst/>
              <a:cxnLst/>
              <a:rect l="l" t="t" r="r" b="b"/>
              <a:pathLst>
                <a:path w="604" h="216" extrusionOk="0">
                  <a:moveTo>
                    <a:pt x="603" y="183"/>
                  </a:moveTo>
                  <a:lnTo>
                    <a:pt x="603" y="0"/>
                  </a:lnTo>
                  <a:lnTo>
                    <a:pt x="26" y="0"/>
                  </a:lnTo>
                  <a:cubicBezTo>
                    <a:pt x="0" y="166"/>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6" name="Google Shape;67746;p28"/>
            <p:cNvSpPr/>
            <p:nvPr/>
          </p:nvSpPr>
          <p:spPr>
            <a:xfrm>
              <a:off x="1453300" y="93367"/>
              <a:ext cx="37049" cy="15898"/>
            </a:xfrm>
            <a:custGeom>
              <a:avLst/>
              <a:gdLst/>
              <a:ahLst/>
              <a:cxnLst/>
              <a:rect l="l" t="t" r="r" b="b"/>
              <a:pathLst>
                <a:path w="1038" h="528" extrusionOk="0">
                  <a:moveTo>
                    <a:pt x="835" y="527"/>
                  </a:moveTo>
                  <a:cubicBezTo>
                    <a:pt x="1038" y="0"/>
                    <a:pt x="0" y="487"/>
                    <a:pt x="835" y="5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7" name="Google Shape;67747;p28"/>
            <p:cNvSpPr/>
            <p:nvPr/>
          </p:nvSpPr>
          <p:spPr>
            <a:xfrm>
              <a:off x="8214763" y="95504"/>
              <a:ext cx="30017" cy="11020"/>
            </a:xfrm>
            <a:custGeom>
              <a:avLst/>
              <a:gdLst/>
              <a:ahLst/>
              <a:cxnLst/>
              <a:rect l="l" t="t" r="r" b="b"/>
              <a:pathLst>
                <a:path w="841" h="366" extrusionOk="0">
                  <a:moveTo>
                    <a:pt x="578" y="1"/>
                  </a:moveTo>
                  <a:cubicBezTo>
                    <a:pt x="748" y="293"/>
                    <a:pt x="79" y="188"/>
                    <a:pt x="1" y="365"/>
                  </a:cubicBezTo>
                  <a:lnTo>
                    <a:pt x="771" y="365"/>
                  </a:lnTo>
                  <a:cubicBezTo>
                    <a:pt x="738" y="229"/>
                    <a:pt x="840" y="30"/>
                    <a:pt x="5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8" name="Google Shape;67748;p28"/>
            <p:cNvSpPr/>
            <p:nvPr/>
          </p:nvSpPr>
          <p:spPr>
            <a:xfrm>
              <a:off x="6590249" y="103724"/>
              <a:ext cx="13849" cy="2710"/>
            </a:xfrm>
            <a:custGeom>
              <a:avLst/>
              <a:gdLst/>
              <a:ahLst/>
              <a:cxnLst/>
              <a:rect l="l" t="t" r="r" b="b"/>
              <a:pathLst>
                <a:path w="388" h="90" extrusionOk="0">
                  <a:moveTo>
                    <a:pt x="388" y="1"/>
                  </a:moveTo>
                  <a:cubicBezTo>
                    <a:pt x="239" y="20"/>
                    <a:pt x="8" y="3"/>
                    <a:pt x="0" y="89"/>
                  </a:cubicBezTo>
                  <a:cubicBezTo>
                    <a:pt x="153" y="70"/>
                    <a:pt x="384"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49" name="Google Shape;67749;p28"/>
            <p:cNvSpPr/>
            <p:nvPr/>
          </p:nvSpPr>
          <p:spPr>
            <a:xfrm>
              <a:off x="5127490" y="102971"/>
              <a:ext cx="14099" cy="4336"/>
            </a:xfrm>
            <a:custGeom>
              <a:avLst/>
              <a:gdLst/>
              <a:ahLst/>
              <a:cxnLst/>
              <a:rect l="l" t="t" r="r" b="b"/>
              <a:pathLst>
                <a:path w="395" h="144" extrusionOk="0">
                  <a:moveTo>
                    <a:pt x="294" y="26"/>
                  </a:moveTo>
                  <a:cubicBezTo>
                    <a:pt x="241" y="1"/>
                    <a:pt x="1" y="69"/>
                    <a:pt x="103" y="114"/>
                  </a:cubicBezTo>
                  <a:cubicBezTo>
                    <a:pt x="156"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0" name="Google Shape;67750;p28"/>
            <p:cNvSpPr/>
            <p:nvPr/>
          </p:nvSpPr>
          <p:spPr>
            <a:xfrm>
              <a:off x="2191979" y="98274"/>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1" name="Google Shape;67751;p28"/>
            <p:cNvSpPr/>
            <p:nvPr/>
          </p:nvSpPr>
          <p:spPr>
            <a:xfrm>
              <a:off x="8803072" y="100231"/>
              <a:ext cx="14099" cy="4246"/>
            </a:xfrm>
            <a:custGeom>
              <a:avLst/>
              <a:gdLst/>
              <a:ahLst/>
              <a:cxnLst/>
              <a:rect l="l" t="t" r="r" b="b"/>
              <a:pathLst>
                <a:path w="395" h="141" extrusionOk="0">
                  <a:moveTo>
                    <a:pt x="102" y="117"/>
                  </a:moveTo>
                  <a:cubicBezTo>
                    <a:pt x="157" y="140"/>
                    <a:pt x="395" y="72"/>
                    <a:pt x="295" y="25"/>
                  </a:cubicBezTo>
                  <a:cubicBezTo>
                    <a:pt x="242"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2" name="Google Shape;67752;p28"/>
            <p:cNvSpPr/>
            <p:nvPr/>
          </p:nvSpPr>
          <p:spPr>
            <a:xfrm>
              <a:off x="6934854" y="91259"/>
              <a:ext cx="20309" cy="13550"/>
            </a:xfrm>
            <a:custGeom>
              <a:avLst/>
              <a:gdLst/>
              <a:ahLst/>
              <a:cxnLst/>
              <a:rect l="l" t="t" r="r" b="b"/>
              <a:pathLst>
                <a:path w="569" h="450" extrusionOk="0">
                  <a:moveTo>
                    <a:pt x="375" y="415"/>
                  </a:moveTo>
                  <a:cubicBezTo>
                    <a:pt x="387" y="359"/>
                    <a:pt x="405" y="306"/>
                    <a:pt x="569" y="323"/>
                  </a:cubicBezTo>
                  <a:lnTo>
                    <a:pt x="569" y="142"/>
                  </a:lnTo>
                  <a:cubicBezTo>
                    <a:pt x="95" y="1"/>
                    <a:pt x="1" y="450"/>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3" name="Google Shape;67753;p28"/>
            <p:cNvSpPr/>
            <p:nvPr/>
          </p:nvSpPr>
          <p:spPr>
            <a:xfrm>
              <a:off x="6136034" y="98124"/>
              <a:ext cx="23950" cy="5992"/>
            </a:xfrm>
            <a:custGeom>
              <a:avLst/>
              <a:gdLst/>
              <a:ahLst/>
              <a:cxnLst/>
              <a:rect l="l" t="t" r="r" b="b"/>
              <a:pathLst>
                <a:path w="671" h="199" extrusionOk="0">
                  <a:moveTo>
                    <a:pt x="579" y="5"/>
                  </a:moveTo>
                  <a:cubicBezTo>
                    <a:pt x="248" y="0"/>
                    <a:pt x="83" y="76"/>
                    <a:pt x="0" y="187"/>
                  </a:cubicBezTo>
                  <a:cubicBezTo>
                    <a:pt x="303" y="178"/>
                    <a:pt x="670" y="198"/>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4" name="Google Shape;67754;p28"/>
            <p:cNvSpPr/>
            <p:nvPr/>
          </p:nvSpPr>
          <p:spPr>
            <a:xfrm>
              <a:off x="7863662" y="90055"/>
              <a:ext cx="33587" cy="17313"/>
            </a:xfrm>
            <a:custGeom>
              <a:avLst/>
              <a:gdLst/>
              <a:ahLst/>
              <a:cxnLst/>
              <a:rect l="l" t="t" r="r" b="b"/>
              <a:pathLst>
                <a:path w="941" h="575" extrusionOk="0">
                  <a:moveTo>
                    <a:pt x="1" y="92"/>
                  </a:moveTo>
                  <a:lnTo>
                    <a:pt x="1" y="275"/>
                  </a:lnTo>
                  <a:cubicBezTo>
                    <a:pt x="357" y="575"/>
                    <a:pt x="941"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5" name="Google Shape;67755;p28"/>
            <p:cNvSpPr/>
            <p:nvPr/>
          </p:nvSpPr>
          <p:spPr>
            <a:xfrm>
              <a:off x="6552344" y="97491"/>
              <a:ext cx="14063" cy="4306"/>
            </a:xfrm>
            <a:custGeom>
              <a:avLst/>
              <a:gdLst/>
              <a:ahLst/>
              <a:cxnLst/>
              <a:rect l="l" t="t" r="r" b="b"/>
              <a:pathLst>
                <a:path w="394" h="143" extrusionOk="0">
                  <a:moveTo>
                    <a:pt x="293" y="26"/>
                  </a:moveTo>
                  <a:cubicBezTo>
                    <a:pt x="238" y="0"/>
                    <a:pt x="1" y="71"/>
                    <a:pt x="100" y="116"/>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6" name="Google Shape;67756;p28"/>
            <p:cNvSpPr/>
            <p:nvPr/>
          </p:nvSpPr>
          <p:spPr>
            <a:xfrm>
              <a:off x="4370609" y="79005"/>
              <a:ext cx="37763" cy="26828"/>
            </a:xfrm>
            <a:custGeom>
              <a:avLst/>
              <a:gdLst/>
              <a:ahLst/>
              <a:cxnLst/>
              <a:rect l="l" t="t" r="r" b="b"/>
              <a:pathLst>
                <a:path w="1058" h="891" extrusionOk="0">
                  <a:moveTo>
                    <a:pt x="1058" y="549"/>
                  </a:moveTo>
                  <a:lnTo>
                    <a:pt x="1058" y="367"/>
                  </a:lnTo>
                  <a:cubicBezTo>
                    <a:pt x="280" y="1"/>
                    <a:pt x="0" y="891"/>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7" name="Google Shape;67757;p28"/>
            <p:cNvSpPr/>
            <p:nvPr/>
          </p:nvSpPr>
          <p:spPr>
            <a:xfrm>
              <a:off x="9080076" y="87315"/>
              <a:ext cx="22700" cy="8220"/>
            </a:xfrm>
            <a:custGeom>
              <a:avLst/>
              <a:gdLst/>
              <a:ahLst/>
              <a:cxnLst/>
              <a:rect l="l" t="t" r="r" b="b"/>
              <a:pathLst>
                <a:path w="636" h="273" extrusionOk="0">
                  <a:moveTo>
                    <a:pt x="634" y="0"/>
                  </a:moveTo>
                  <a:lnTo>
                    <a:pt x="249" y="0"/>
                  </a:lnTo>
                  <a:cubicBezTo>
                    <a:pt x="236" y="116"/>
                    <a:pt x="1" y="125"/>
                    <a:pt x="54" y="273"/>
                  </a:cubicBezTo>
                  <a:lnTo>
                    <a:pt x="635" y="273"/>
                  </a:lnTo>
                  <a:cubicBezTo>
                    <a:pt x="634" y="183"/>
                    <a:pt x="634" y="91"/>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8" name="Google Shape;67758;p28"/>
            <p:cNvSpPr/>
            <p:nvPr/>
          </p:nvSpPr>
          <p:spPr>
            <a:xfrm>
              <a:off x="72026" y="89693"/>
              <a:ext cx="6924" cy="6233"/>
            </a:xfrm>
            <a:custGeom>
              <a:avLst/>
              <a:gdLst/>
              <a:ahLst/>
              <a:cxnLst/>
              <a:rect l="l" t="t" r="r" b="b"/>
              <a:pathLst>
                <a:path w="194" h="207" extrusionOk="0">
                  <a:moveTo>
                    <a:pt x="194" y="104"/>
                  </a:moveTo>
                  <a:cubicBezTo>
                    <a:pt x="194" y="53"/>
                    <a:pt x="39" y="1"/>
                    <a:pt x="1" y="104"/>
                  </a:cubicBezTo>
                  <a:cubicBezTo>
                    <a:pt x="1" y="152"/>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59" name="Google Shape;67759;p28"/>
            <p:cNvSpPr/>
            <p:nvPr/>
          </p:nvSpPr>
          <p:spPr>
            <a:xfrm>
              <a:off x="8724086" y="86953"/>
              <a:ext cx="6960" cy="6233"/>
            </a:xfrm>
            <a:custGeom>
              <a:avLst/>
              <a:gdLst/>
              <a:ahLst/>
              <a:cxnLst/>
              <a:rect l="l" t="t" r="r" b="b"/>
              <a:pathLst>
                <a:path w="195" h="207" extrusionOk="0">
                  <a:moveTo>
                    <a:pt x="193" y="103"/>
                  </a:moveTo>
                  <a:cubicBezTo>
                    <a:pt x="194" y="53"/>
                    <a:pt x="37" y="0"/>
                    <a:pt x="1" y="103"/>
                  </a:cubicBezTo>
                  <a:cubicBezTo>
                    <a:pt x="1" y="154"/>
                    <a:pt x="159"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0" name="Google Shape;67760;p28"/>
            <p:cNvSpPr/>
            <p:nvPr/>
          </p:nvSpPr>
          <p:spPr>
            <a:xfrm>
              <a:off x="8373378" y="79125"/>
              <a:ext cx="39583" cy="16801"/>
            </a:xfrm>
            <a:custGeom>
              <a:avLst/>
              <a:gdLst/>
              <a:ahLst/>
              <a:cxnLst/>
              <a:rect l="l" t="t" r="r" b="b"/>
              <a:pathLst>
                <a:path w="1109" h="558" extrusionOk="0">
                  <a:moveTo>
                    <a:pt x="954" y="455"/>
                  </a:moveTo>
                  <a:cubicBezTo>
                    <a:pt x="1109" y="142"/>
                    <a:pt x="776" y="57"/>
                    <a:pt x="378" y="1"/>
                  </a:cubicBezTo>
                  <a:cubicBezTo>
                    <a:pt x="0" y="174"/>
                    <a:pt x="175" y="558"/>
                    <a:pt x="95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1" name="Google Shape;67761;p28"/>
            <p:cNvSpPr/>
            <p:nvPr/>
          </p:nvSpPr>
          <p:spPr>
            <a:xfrm>
              <a:off x="5719368" y="89302"/>
              <a:ext cx="14170" cy="4276"/>
            </a:xfrm>
            <a:custGeom>
              <a:avLst/>
              <a:gdLst/>
              <a:ahLst/>
              <a:cxnLst/>
              <a:rect l="l" t="t" r="r" b="b"/>
              <a:pathLst>
                <a:path w="397" h="142" extrusionOk="0">
                  <a:moveTo>
                    <a:pt x="294" y="25"/>
                  </a:moveTo>
                  <a:cubicBezTo>
                    <a:pt x="242" y="1"/>
                    <a:pt x="1" y="70"/>
                    <a:pt x="104" y="115"/>
                  </a:cubicBezTo>
                  <a:cubicBezTo>
                    <a:pt x="157" y="142"/>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2" name="Google Shape;67762;p28"/>
            <p:cNvSpPr/>
            <p:nvPr/>
          </p:nvSpPr>
          <p:spPr>
            <a:xfrm>
              <a:off x="749886" y="89302"/>
              <a:ext cx="14027" cy="4276"/>
            </a:xfrm>
            <a:custGeom>
              <a:avLst/>
              <a:gdLst/>
              <a:ahLst/>
              <a:cxnLst/>
              <a:rect l="l" t="t" r="r" b="b"/>
              <a:pathLst>
                <a:path w="393" h="142" extrusionOk="0">
                  <a:moveTo>
                    <a:pt x="294" y="25"/>
                  </a:moveTo>
                  <a:cubicBezTo>
                    <a:pt x="240" y="1"/>
                    <a:pt x="0" y="70"/>
                    <a:pt x="98" y="115"/>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3" name="Google Shape;67763;p28"/>
            <p:cNvSpPr/>
            <p:nvPr/>
          </p:nvSpPr>
          <p:spPr>
            <a:xfrm>
              <a:off x="8799859" y="87315"/>
              <a:ext cx="13777" cy="2770"/>
            </a:xfrm>
            <a:custGeom>
              <a:avLst/>
              <a:gdLst/>
              <a:ahLst/>
              <a:cxnLst/>
              <a:rect l="l" t="t" r="r" b="b"/>
              <a:pathLst>
                <a:path w="386" h="92" extrusionOk="0">
                  <a:moveTo>
                    <a:pt x="385" y="0"/>
                  </a:moveTo>
                  <a:cubicBezTo>
                    <a:pt x="235" y="21"/>
                    <a:pt x="3" y="1"/>
                    <a:pt x="0" y="91"/>
                  </a:cubicBezTo>
                  <a:cubicBezTo>
                    <a:pt x="149" y="72"/>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4" name="Google Shape;67764;p28"/>
            <p:cNvSpPr/>
            <p:nvPr/>
          </p:nvSpPr>
          <p:spPr>
            <a:xfrm>
              <a:off x="6459581" y="65606"/>
              <a:ext cx="52754" cy="24479"/>
            </a:xfrm>
            <a:custGeom>
              <a:avLst/>
              <a:gdLst/>
              <a:ahLst/>
              <a:cxnLst/>
              <a:rect l="l" t="t" r="r" b="b"/>
              <a:pathLst>
                <a:path w="1478" h="813" extrusionOk="0">
                  <a:moveTo>
                    <a:pt x="1" y="812"/>
                  </a:moveTo>
                  <a:cubicBezTo>
                    <a:pt x="1477" y="679"/>
                    <a:pt x="31" y="0"/>
                    <a:pt x="1"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5" name="Google Shape;67765;p28"/>
            <p:cNvSpPr/>
            <p:nvPr/>
          </p:nvSpPr>
          <p:spPr>
            <a:xfrm>
              <a:off x="729291" y="86562"/>
              <a:ext cx="13991" cy="4306"/>
            </a:xfrm>
            <a:custGeom>
              <a:avLst/>
              <a:gdLst/>
              <a:ahLst/>
              <a:cxnLst/>
              <a:rect l="l" t="t" r="r" b="b"/>
              <a:pathLst>
                <a:path w="392" h="143" extrusionOk="0">
                  <a:moveTo>
                    <a:pt x="291" y="25"/>
                  </a:moveTo>
                  <a:cubicBezTo>
                    <a:pt x="242" y="0"/>
                    <a:pt x="0" y="69"/>
                    <a:pt x="99" y="116"/>
                  </a:cubicBezTo>
                  <a:cubicBezTo>
                    <a:pt x="153" y="143"/>
                    <a:pt x="392"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6" name="Google Shape;67766;p28"/>
            <p:cNvSpPr/>
            <p:nvPr/>
          </p:nvSpPr>
          <p:spPr>
            <a:xfrm>
              <a:off x="3272656" y="78764"/>
              <a:ext cx="7031" cy="6203"/>
            </a:xfrm>
            <a:custGeom>
              <a:avLst/>
              <a:gdLst/>
              <a:ahLst/>
              <a:cxnLst/>
              <a:rect l="l" t="t" r="r" b="b"/>
              <a:pathLst>
                <a:path w="197" h="206" extrusionOk="0">
                  <a:moveTo>
                    <a:pt x="195" y="101"/>
                  </a:moveTo>
                  <a:cubicBezTo>
                    <a:pt x="197" y="53"/>
                    <a:pt x="40" y="1"/>
                    <a:pt x="2" y="101"/>
                  </a:cubicBezTo>
                  <a:cubicBezTo>
                    <a:pt x="1" y="154"/>
                    <a:pt x="159" y="206"/>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7" name="Google Shape;67767;p28"/>
            <p:cNvSpPr/>
            <p:nvPr/>
          </p:nvSpPr>
          <p:spPr>
            <a:xfrm>
              <a:off x="7017123" y="73615"/>
              <a:ext cx="22558" cy="8220"/>
            </a:xfrm>
            <a:custGeom>
              <a:avLst/>
              <a:gdLst/>
              <a:ahLst/>
              <a:cxnLst/>
              <a:rect l="l" t="t" r="r" b="b"/>
              <a:pathLst>
                <a:path w="632" h="273" extrusionOk="0">
                  <a:moveTo>
                    <a:pt x="577" y="1"/>
                  </a:moveTo>
                  <a:lnTo>
                    <a:pt x="1" y="1"/>
                  </a:lnTo>
                  <a:lnTo>
                    <a:pt x="1" y="272"/>
                  </a:lnTo>
                  <a:lnTo>
                    <a:pt x="386" y="272"/>
                  </a:lnTo>
                  <a:cubicBezTo>
                    <a:pt x="396" y="159"/>
                    <a:pt x="631" y="148"/>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8" name="Google Shape;67768;p28"/>
            <p:cNvSpPr/>
            <p:nvPr/>
          </p:nvSpPr>
          <p:spPr>
            <a:xfrm>
              <a:off x="6700465" y="73676"/>
              <a:ext cx="20666" cy="8190"/>
            </a:xfrm>
            <a:custGeom>
              <a:avLst/>
              <a:gdLst/>
              <a:ahLst/>
              <a:cxnLst/>
              <a:rect l="l" t="t" r="r" b="b"/>
              <a:pathLst>
                <a:path w="579" h="272" extrusionOk="0">
                  <a:moveTo>
                    <a:pt x="579" y="91"/>
                  </a:moveTo>
                  <a:cubicBezTo>
                    <a:pt x="386" y="93"/>
                    <a:pt x="349" y="17"/>
                    <a:pt x="192" y="0"/>
                  </a:cubicBezTo>
                  <a:cubicBezTo>
                    <a:pt x="192" y="91"/>
                    <a:pt x="37" y="107"/>
                    <a:pt x="1" y="183"/>
                  </a:cubicBezTo>
                  <a:cubicBezTo>
                    <a:pt x="192" y="183"/>
                    <a:pt x="230" y="256"/>
                    <a:pt x="386" y="272"/>
                  </a:cubicBezTo>
                  <a:cubicBezTo>
                    <a:pt x="386" y="183"/>
                    <a:pt x="542"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69" name="Google Shape;67769;p28"/>
            <p:cNvSpPr/>
            <p:nvPr/>
          </p:nvSpPr>
          <p:spPr>
            <a:xfrm>
              <a:off x="3668300" y="78372"/>
              <a:ext cx="14099" cy="4246"/>
            </a:xfrm>
            <a:custGeom>
              <a:avLst/>
              <a:gdLst/>
              <a:ahLst/>
              <a:cxnLst/>
              <a:rect l="l" t="t" r="r" b="b"/>
              <a:pathLst>
                <a:path w="395" h="141" extrusionOk="0">
                  <a:moveTo>
                    <a:pt x="293" y="27"/>
                  </a:moveTo>
                  <a:cubicBezTo>
                    <a:pt x="240" y="1"/>
                    <a:pt x="1" y="70"/>
                    <a:pt x="102" y="116"/>
                  </a:cubicBezTo>
                  <a:cubicBezTo>
                    <a:pt x="153" y="140"/>
                    <a:pt x="395"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0" name="Google Shape;67770;p28"/>
            <p:cNvSpPr/>
            <p:nvPr/>
          </p:nvSpPr>
          <p:spPr>
            <a:xfrm>
              <a:off x="2267753" y="76054"/>
              <a:ext cx="6996" cy="6203"/>
            </a:xfrm>
            <a:custGeom>
              <a:avLst/>
              <a:gdLst/>
              <a:ahLst/>
              <a:cxnLst/>
              <a:rect l="l" t="t" r="r" b="b"/>
              <a:pathLst>
                <a:path w="196" h="206" extrusionOk="0">
                  <a:moveTo>
                    <a:pt x="194" y="104"/>
                  </a:moveTo>
                  <a:cubicBezTo>
                    <a:pt x="195" y="53"/>
                    <a:pt x="39" y="1"/>
                    <a:pt x="2" y="104"/>
                  </a:cubicBezTo>
                  <a:cubicBezTo>
                    <a:pt x="1" y="152"/>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1" name="Google Shape;67771;p28"/>
            <p:cNvSpPr/>
            <p:nvPr/>
          </p:nvSpPr>
          <p:spPr>
            <a:xfrm>
              <a:off x="8169898" y="75663"/>
              <a:ext cx="14027" cy="4246"/>
            </a:xfrm>
            <a:custGeom>
              <a:avLst/>
              <a:gdLst/>
              <a:ahLst/>
              <a:cxnLst/>
              <a:rect l="l" t="t" r="r" b="b"/>
              <a:pathLst>
                <a:path w="393" h="141" extrusionOk="0">
                  <a:moveTo>
                    <a:pt x="295" y="25"/>
                  </a:moveTo>
                  <a:cubicBezTo>
                    <a:pt x="240" y="1"/>
                    <a:pt x="1" y="69"/>
                    <a:pt x="101" y="117"/>
                  </a:cubicBezTo>
                  <a:cubicBezTo>
                    <a:pt x="154"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2" name="Google Shape;67772;p28"/>
            <p:cNvSpPr/>
            <p:nvPr/>
          </p:nvSpPr>
          <p:spPr>
            <a:xfrm>
              <a:off x="330042" y="75663"/>
              <a:ext cx="14027" cy="4246"/>
            </a:xfrm>
            <a:custGeom>
              <a:avLst/>
              <a:gdLst/>
              <a:ahLst/>
              <a:cxnLst/>
              <a:rect l="l" t="t" r="r" b="b"/>
              <a:pathLst>
                <a:path w="393" h="141" extrusionOk="0">
                  <a:moveTo>
                    <a:pt x="294" y="25"/>
                  </a:moveTo>
                  <a:cubicBezTo>
                    <a:pt x="241" y="1"/>
                    <a:pt x="1" y="69"/>
                    <a:pt x="100" y="117"/>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3" name="Google Shape;67773;p28"/>
            <p:cNvSpPr/>
            <p:nvPr/>
          </p:nvSpPr>
          <p:spPr>
            <a:xfrm>
              <a:off x="6855189" y="72923"/>
              <a:ext cx="14027" cy="4215"/>
            </a:xfrm>
            <a:custGeom>
              <a:avLst/>
              <a:gdLst/>
              <a:ahLst/>
              <a:cxnLst/>
              <a:rect l="l" t="t" r="r" b="b"/>
              <a:pathLst>
                <a:path w="393" h="140" extrusionOk="0">
                  <a:moveTo>
                    <a:pt x="294" y="24"/>
                  </a:moveTo>
                  <a:cubicBezTo>
                    <a:pt x="241" y="0"/>
                    <a:pt x="1"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4" name="Google Shape;67774;p28"/>
            <p:cNvSpPr/>
            <p:nvPr/>
          </p:nvSpPr>
          <p:spPr>
            <a:xfrm>
              <a:off x="6593925" y="67804"/>
              <a:ext cx="23914" cy="5841"/>
            </a:xfrm>
            <a:custGeom>
              <a:avLst/>
              <a:gdLst/>
              <a:ahLst/>
              <a:cxnLst/>
              <a:rect l="l" t="t" r="r" b="b"/>
              <a:pathLst>
                <a:path w="670" h="194" extrusionOk="0">
                  <a:moveTo>
                    <a:pt x="477" y="194"/>
                  </a:moveTo>
                  <a:cubicBezTo>
                    <a:pt x="477" y="104"/>
                    <a:pt x="633" y="87"/>
                    <a:pt x="670" y="12"/>
                  </a:cubicBezTo>
                  <a:cubicBezTo>
                    <a:pt x="370"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5" name="Google Shape;67775;p28"/>
            <p:cNvSpPr/>
            <p:nvPr/>
          </p:nvSpPr>
          <p:spPr>
            <a:xfrm>
              <a:off x="6080926" y="65095"/>
              <a:ext cx="6996" cy="6233"/>
            </a:xfrm>
            <a:custGeom>
              <a:avLst/>
              <a:gdLst/>
              <a:ahLst/>
              <a:cxnLst/>
              <a:rect l="l" t="t" r="r" b="b"/>
              <a:pathLst>
                <a:path w="196" h="207" extrusionOk="0">
                  <a:moveTo>
                    <a:pt x="195" y="104"/>
                  </a:moveTo>
                  <a:cubicBezTo>
                    <a:pt x="196" y="54"/>
                    <a:pt x="39" y="1"/>
                    <a:pt x="4" y="104"/>
                  </a:cubicBezTo>
                  <a:cubicBezTo>
                    <a:pt x="0" y="153"/>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6" name="Google Shape;67776;p28"/>
            <p:cNvSpPr/>
            <p:nvPr/>
          </p:nvSpPr>
          <p:spPr>
            <a:xfrm>
              <a:off x="5578492" y="62746"/>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7" name="Google Shape;67777;p28"/>
            <p:cNvSpPr/>
            <p:nvPr/>
          </p:nvSpPr>
          <p:spPr>
            <a:xfrm>
              <a:off x="2188517" y="64703"/>
              <a:ext cx="13956" cy="4276"/>
            </a:xfrm>
            <a:custGeom>
              <a:avLst/>
              <a:gdLst/>
              <a:ahLst/>
              <a:cxnLst/>
              <a:rect l="l" t="t" r="r" b="b"/>
              <a:pathLst>
                <a:path w="391" h="142" extrusionOk="0">
                  <a:moveTo>
                    <a:pt x="98" y="117"/>
                  </a:moveTo>
                  <a:cubicBezTo>
                    <a:pt x="152" y="141"/>
                    <a:pt x="391" y="74"/>
                    <a:pt x="290" y="27"/>
                  </a:cubicBezTo>
                  <a:cubicBezTo>
                    <a:pt x="238" y="0"/>
                    <a:pt x="1"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8" name="Google Shape;67778;p28"/>
            <p:cNvSpPr/>
            <p:nvPr/>
          </p:nvSpPr>
          <p:spPr>
            <a:xfrm>
              <a:off x="614899" y="59976"/>
              <a:ext cx="21594" cy="6444"/>
            </a:xfrm>
            <a:custGeom>
              <a:avLst/>
              <a:gdLst/>
              <a:ahLst/>
              <a:cxnLst/>
              <a:rect l="l" t="t" r="r" b="b"/>
              <a:pathLst>
                <a:path w="605" h="214" extrusionOk="0">
                  <a:moveTo>
                    <a:pt x="605" y="182"/>
                  </a:moveTo>
                  <a:lnTo>
                    <a:pt x="605" y="1"/>
                  </a:lnTo>
                  <a:lnTo>
                    <a:pt x="27" y="1"/>
                  </a:lnTo>
                  <a:cubicBezTo>
                    <a:pt x="0" y="164"/>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79" name="Google Shape;67779;p28"/>
            <p:cNvSpPr/>
            <p:nvPr/>
          </p:nvSpPr>
          <p:spPr>
            <a:xfrm>
              <a:off x="5279002" y="56484"/>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0" name="Google Shape;67780;p28"/>
            <p:cNvSpPr/>
            <p:nvPr/>
          </p:nvSpPr>
          <p:spPr>
            <a:xfrm>
              <a:off x="2031009" y="51937"/>
              <a:ext cx="34086" cy="8822"/>
            </a:xfrm>
            <a:custGeom>
              <a:avLst/>
              <a:gdLst/>
              <a:ahLst/>
              <a:cxnLst/>
              <a:rect l="l" t="t" r="r" b="b"/>
              <a:pathLst>
                <a:path w="955" h="293" extrusionOk="0">
                  <a:moveTo>
                    <a:pt x="76" y="176"/>
                  </a:moveTo>
                  <a:cubicBezTo>
                    <a:pt x="323" y="182"/>
                    <a:pt x="346" y="293"/>
                    <a:pt x="655" y="268"/>
                  </a:cubicBezTo>
                  <a:cubicBezTo>
                    <a:pt x="954" y="45"/>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1" name="Google Shape;67781;p28"/>
            <p:cNvSpPr/>
            <p:nvPr/>
          </p:nvSpPr>
          <p:spPr>
            <a:xfrm>
              <a:off x="4728348" y="53744"/>
              <a:ext cx="14063" cy="4276"/>
            </a:xfrm>
            <a:custGeom>
              <a:avLst/>
              <a:gdLst/>
              <a:ahLst/>
              <a:cxnLst/>
              <a:rect l="l" t="t" r="r" b="b"/>
              <a:pathLst>
                <a:path w="394" h="142" extrusionOk="0">
                  <a:moveTo>
                    <a:pt x="101" y="116"/>
                  </a:moveTo>
                  <a:cubicBezTo>
                    <a:pt x="154" y="141"/>
                    <a:pt x="394" y="72"/>
                    <a:pt x="293" y="25"/>
                  </a:cubicBezTo>
                  <a:cubicBezTo>
                    <a:pt x="241" y="0"/>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2" name="Google Shape;67782;p28"/>
            <p:cNvSpPr/>
            <p:nvPr/>
          </p:nvSpPr>
          <p:spPr>
            <a:xfrm>
              <a:off x="4105561" y="51184"/>
              <a:ext cx="13777" cy="6835"/>
            </a:xfrm>
            <a:custGeom>
              <a:avLst/>
              <a:gdLst/>
              <a:ahLst/>
              <a:cxnLst/>
              <a:rect l="l" t="t" r="r" b="b"/>
              <a:pathLst>
                <a:path w="386" h="227" extrusionOk="0">
                  <a:moveTo>
                    <a:pt x="385" y="110"/>
                  </a:moveTo>
                  <a:cubicBezTo>
                    <a:pt x="346" y="0"/>
                    <a:pt x="174" y="54"/>
                    <a:pt x="0" y="110"/>
                  </a:cubicBezTo>
                  <a:cubicBezTo>
                    <a:pt x="3" y="201"/>
                    <a:pt x="338"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3" name="Google Shape;67783;p28"/>
            <p:cNvSpPr/>
            <p:nvPr/>
          </p:nvSpPr>
          <p:spPr>
            <a:xfrm>
              <a:off x="1283479" y="51787"/>
              <a:ext cx="13777" cy="2740"/>
            </a:xfrm>
            <a:custGeom>
              <a:avLst/>
              <a:gdLst/>
              <a:ahLst/>
              <a:cxnLst/>
              <a:rect l="l" t="t" r="r" b="b"/>
              <a:pathLst>
                <a:path w="386" h="91" extrusionOk="0">
                  <a:moveTo>
                    <a:pt x="385" y="0"/>
                  </a:moveTo>
                  <a:cubicBezTo>
                    <a:pt x="235" y="20"/>
                    <a:pt x="4" y="1"/>
                    <a:pt x="0" y="90"/>
                  </a:cubicBezTo>
                  <a:cubicBezTo>
                    <a:pt x="151" y="72"/>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4" name="Google Shape;67784;p28"/>
            <p:cNvSpPr/>
            <p:nvPr/>
          </p:nvSpPr>
          <p:spPr>
            <a:xfrm>
              <a:off x="762021" y="43597"/>
              <a:ext cx="27198" cy="10930"/>
            </a:xfrm>
            <a:custGeom>
              <a:avLst/>
              <a:gdLst/>
              <a:ahLst/>
              <a:cxnLst/>
              <a:rect l="l" t="t" r="r" b="b"/>
              <a:pathLst>
                <a:path w="762" h="363" extrusionOk="0">
                  <a:moveTo>
                    <a:pt x="533" y="362"/>
                  </a:moveTo>
                  <a:cubicBezTo>
                    <a:pt x="650" y="357"/>
                    <a:pt x="762" y="349"/>
                    <a:pt x="724" y="272"/>
                  </a:cubicBezTo>
                  <a:cubicBezTo>
                    <a:pt x="408" y="269"/>
                    <a:pt x="618" y="19"/>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5" name="Google Shape;67785;p28"/>
            <p:cNvSpPr/>
            <p:nvPr/>
          </p:nvSpPr>
          <p:spPr>
            <a:xfrm>
              <a:off x="4511592" y="45614"/>
              <a:ext cx="13920" cy="7407"/>
            </a:xfrm>
            <a:custGeom>
              <a:avLst/>
              <a:gdLst/>
              <a:ahLst/>
              <a:cxnLst/>
              <a:rect l="l" t="t" r="r" b="b"/>
              <a:pathLst>
                <a:path w="390" h="246" extrusionOk="0">
                  <a:moveTo>
                    <a:pt x="389" y="114"/>
                  </a:moveTo>
                  <a:cubicBezTo>
                    <a:pt x="384" y="21"/>
                    <a:pt x="50" y="0"/>
                    <a:pt x="0" y="114"/>
                  </a:cubicBezTo>
                  <a:cubicBezTo>
                    <a:pt x="220" y="106"/>
                    <a:pt x="303" y="245"/>
                    <a:pt x="38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6" name="Google Shape;67786;p28"/>
            <p:cNvSpPr/>
            <p:nvPr/>
          </p:nvSpPr>
          <p:spPr>
            <a:xfrm>
              <a:off x="874486" y="40797"/>
              <a:ext cx="25592" cy="11020"/>
            </a:xfrm>
            <a:custGeom>
              <a:avLst/>
              <a:gdLst/>
              <a:ahLst/>
              <a:cxnLst/>
              <a:rect l="l" t="t" r="r" b="b"/>
              <a:pathLst>
                <a:path w="717" h="366" extrusionOk="0">
                  <a:moveTo>
                    <a:pt x="83" y="365"/>
                  </a:moveTo>
                  <a:lnTo>
                    <a:pt x="660" y="365"/>
                  </a:lnTo>
                  <a:cubicBezTo>
                    <a:pt x="716" y="159"/>
                    <a:pt x="614" y="23"/>
                    <a:pt x="275" y="1"/>
                  </a:cubicBezTo>
                  <a:cubicBezTo>
                    <a:pt x="215" y="126"/>
                    <a:pt x="1" y="174"/>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7" name="Google Shape;67787;p28"/>
            <p:cNvSpPr/>
            <p:nvPr/>
          </p:nvSpPr>
          <p:spPr>
            <a:xfrm>
              <a:off x="4619595" y="35739"/>
              <a:ext cx="36621" cy="17946"/>
            </a:xfrm>
            <a:custGeom>
              <a:avLst/>
              <a:gdLst/>
              <a:ahLst/>
              <a:cxnLst/>
              <a:rect l="l" t="t" r="r" b="b"/>
              <a:pathLst>
                <a:path w="1026" h="596" extrusionOk="0">
                  <a:moveTo>
                    <a:pt x="1026" y="170"/>
                  </a:moveTo>
                  <a:cubicBezTo>
                    <a:pt x="411" y="224"/>
                    <a:pt x="429" y="0"/>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8" name="Google Shape;67788;p28"/>
            <p:cNvSpPr/>
            <p:nvPr/>
          </p:nvSpPr>
          <p:spPr>
            <a:xfrm>
              <a:off x="1214593" y="43236"/>
              <a:ext cx="7031" cy="6203"/>
            </a:xfrm>
            <a:custGeom>
              <a:avLst/>
              <a:gdLst/>
              <a:ahLst/>
              <a:cxnLst/>
              <a:rect l="l" t="t" r="r" b="b"/>
              <a:pathLst>
                <a:path w="197" h="206" extrusionOk="0">
                  <a:moveTo>
                    <a:pt x="194" y="104"/>
                  </a:moveTo>
                  <a:cubicBezTo>
                    <a:pt x="197" y="54"/>
                    <a:pt x="39" y="1"/>
                    <a:pt x="1" y="104"/>
                  </a:cubicBezTo>
                  <a:cubicBezTo>
                    <a:pt x="1" y="152"/>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89" name="Google Shape;67789;p28"/>
            <p:cNvSpPr/>
            <p:nvPr/>
          </p:nvSpPr>
          <p:spPr>
            <a:xfrm>
              <a:off x="5826301" y="38148"/>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0" name="Google Shape;67790;p28"/>
            <p:cNvSpPr/>
            <p:nvPr/>
          </p:nvSpPr>
          <p:spPr>
            <a:xfrm>
              <a:off x="4717177" y="38178"/>
              <a:ext cx="14812" cy="9455"/>
            </a:xfrm>
            <a:custGeom>
              <a:avLst/>
              <a:gdLst/>
              <a:ahLst/>
              <a:cxnLst/>
              <a:rect l="l" t="t" r="r" b="b"/>
              <a:pathLst>
                <a:path w="415" h="314" extrusionOk="0">
                  <a:moveTo>
                    <a:pt x="414" y="272"/>
                  </a:moveTo>
                  <a:lnTo>
                    <a:pt x="414" y="90"/>
                  </a:lnTo>
                  <a:cubicBezTo>
                    <a:pt x="219" y="90"/>
                    <a:pt x="185" y="17"/>
                    <a:pt x="27" y="0"/>
                  </a:cubicBezTo>
                  <a:cubicBezTo>
                    <a:pt x="46" y="141"/>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1" name="Google Shape;67791;p28"/>
            <p:cNvSpPr/>
            <p:nvPr/>
          </p:nvSpPr>
          <p:spPr>
            <a:xfrm>
              <a:off x="860066" y="40105"/>
              <a:ext cx="13991" cy="4215"/>
            </a:xfrm>
            <a:custGeom>
              <a:avLst/>
              <a:gdLst/>
              <a:ahLst/>
              <a:cxnLst/>
              <a:rect l="l" t="t" r="r" b="b"/>
              <a:pathLst>
                <a:path w="392" h="140" extrusionOk="0">
                  <a:moveTo>
                    <a:pt x="294" y="25"/>
                  </a:moveTo>
                  <a:cubicBezTo>
                    <a:pt x="240" y="0"/>
                    <a:pt x="0" y="68"/>
                    <a:pt x="98" y="117"/>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2" name="Google Shape;67792;p28"/>
            <p:cNvSpPr/>
            <p:nvPr/>
          </p:nvSpPr>
          <p:spPr>
            <a:xfrm>
              <a:off x="8834195" y="34836"/>
              <a:ext cx="13884" cy="6715"/>
            </a:xfrm>
            <a:custGeom>
              <a:avLst/>
              <a:gdLst/>
              <a:ahLst/>
              <a:cxnLst/>
              <a:rect l="l" t="t" r="r" b="b"/>
              <a:pathLst>
                <a:path w="389" h="223" extrusionOk="0">
                  <a:moveTo>
                    <a:pt x="388" y="110"/>
                  </a:moveTo>
                  <a:cubicBezTo>
                    <a:pt x="346" y="0"/>
                    <a:pt x="173" y="54"/>
                    <a:pt x="0" y="110"/>
                  </a:cubicBezTo>
                  <a:cubicBezTo>
                    <a:pt x="6" y="200"/>
                    <a:pt x="337" y="222"/>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3" name="Google Shape;67793;p28"/>
            <p:cNvSpPr/>
            <p:nvPr/>
          </p:nvSpPr>
          <p:spPr>
            <a:xfrm>
              <a:off x="9050916" y="31885"/>
              <a:ext cx="14063" cy="4306"/>
            </a:xfrm>
            <a:custGeom>
              <a:avLst/>
              <a:gdLst/>
              <a:ahLst/>
              <a:cxnLst/>
              <a:rect l="l" t="t" r="r" b="b"/>
              <a:pathLst>
                <a:path w="394" h="143" extrusionOk="0">
                  <a:moveTo>
                    <a:pt x="292" y="25"/>
                  </a:moveTo>
                  <a:cubicBezTo>
                    <a:pt x="240" y="1"/>
                    <a:pt x="1" y="68"/>
                    <a:pt x="100" y="117"/>
                  </a:cubicBezTo>
                  <a:cubicBezTo>
                    <a:pt x="152"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4" name="Google Shape;67794;p28"/>
            <p:cNvSpPr/>
            <p:nvPr/>
          </p:nvSpPr>
          <p:spPr>
            <a:xfrm>
              <a:off x="8968289" y="31885"/>
              <a:ext cx="14063" cy="4306"/>
            </a:xfrm>
            <a:custGeom>
              <a:avLst/>
              <a:gdLst/>
              <a:ahLst/>
              <a:cxnLst/>
              <a:rect l="l" t="t" r="r" b="b"/>
              <a:pathLst>
                <a:path w="394" h="143" extrusionOk="0">
                  <a:moveTo>
                    <a:pt x="295" y="25"/>
                  </a:moveTo>
                  <a:cubicBezTo>
                    <a:pt x="242" y="1"/>
                    <a:pt x="0" y="68"/>
                    <a:pt x="103" y="117"/>
                  </a:cubicBezTo>
                  <a:cubicBezTo>
                    <a:pt x="155"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5" name="Google Shape;67795;p28"/>
            <p:cNvSpPr/>
            <p:nvPr/>
          </p:nvSpPr>
          <p:spPr>
            <a:xfrm>
              <a:off x="8625790" y="20895"/>
              <a:ext cx="22665" cy="11773"/>
            </a:xfrm>
            <a:custGeom>
              <a:avLst/>
              <a:gdLst/>
              <a:ahLst/>
              <a:cxnLst/>
              <a:rect l="l" t="t" r="r" b="b"/>
              <a:pathLst>
                <a:path w="635" h="391" extrusionOk="0">
                  <a:moveTo>
                    <a:pt x="635" y="390"/>
                  </a:moveTo>
                  <a:lnTo>
                    <a:pt x="635" y="27"/>
                  </a:lnTo>
                  <a:cubicBezTo>
                    <a:pt x="125" y="0"/>
                    <a:pt x="1" y="153"/>
                    <a:pt x="54" y="3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6" name="Google Shape;67796;p28"/>
            <p:cNvSpPr/>
            <p:nvPr/>
          </p:nvSpPr>
          <p:spPr>
            <a:xfrm>
              <a:off x="1768602" y="29175"/>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7" name="Google Shape;67797;p28"/>
            <p:cNvSpPr/>
            <p:nvPr/>
          </p:nvSpPr>
          <p:spPr>
            <a:xfrm>
              <a:off x="1744689" y="16289"/>
              <a:ext cx="22986" cy="13670"/>
            </a:xfrm>
            <a:custGeom>
              <a:avLst/>
              <a:gdLst/>
              <a:ahLst/>
              <a:cxnLst/>
              <a:rect l="l" t="t" r="r" b="b"/>
              <a:pathLst>
                <a:path w="644" h="454" extrusionOk="0">
                  <a:moveTo>
                    <a:pt x="1" y="89"/>
                  </a:moveTo>
                  <a:lnTo>
                    <a:pt x="1" y="453"/>
                  </a:lnTo>
                  <a:lnTo>
                    <a:pt x="578" y="453"/>
                  </a:lnTo>
                  <a:cubicBezTo>
                    <a:pt x="629" y="217"/>
                    <a:pt x="643" y="0"/>
                    <a:pt x="1"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8" name="Google Shape;67798;p28"/>
            <p:cNvSpPr/>
            <p:nvPr/>
          </p:nvSpPr>
          <p:spPr>
            <a:xfrm>
              <a:off x="8118324" y="16289"/>
              <a:ext cx="26948" cy="13008"/>
            </a:xfrm>
            <a:custGeom>
              <a:avLst/>
              <a:gdLst/>
              <a:ahLst/>
              <a:cxnLst/>
              <a:rect l="l" t="t" r="r" b="b"/>
              <a:pathLst>
                <a:path w="755" h="432" extrusionOk="0">
                  <a:moveTo>
                    <a:pt x="194" y="0"/>
                  </a:moveTo>
                  <a:cubicBezTo>
                    <a:pt x="212" y="158"/>
                    <a:pt x="154" y="282"/>
                    <a:pt x="1" y="362"/>
                  </a:cubicBezTo>
                  <a:cubicBezTo>
                    <a:pt x="660" y="431"/>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799" name="Google Shape;67799;p28"/>
            <p:cNvSpPr/>
            <p:nvPr/>
          </p:nvSpPr>
          <p:spPr>
            <a:xfrm>
              <a:off x="3905901" y="21046"/>
              <a:ext cx="13777" cy="7377"/>
            </a:xfrm>
            <a:custGeom>
              <a:avLst/>
              <a:gdLst/>
              <a:ahLst/>
              <a:cxnLst/>
              <a:rect l="l" t="t" r="r" b="b"/>
              <a:pathLst>
                <a:path w="386" h="245" extrusionOk="0">
                  <a:moveTo>
                    <a:pt x="386" y="113"/>
                  </a:moveTo>
                  <a:cubicBezTo>
                    <a:pt x="383" y="21"/>
                    <a:pt x="49" y="0"/>
                    <a:pt x="1" y="113"/>
                  </a:cubicBezTo>
                  <a:cubicBezTo>
                    <a:pt x="216" y="103"/>
                    <a:pt x="304" y="244"/>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0" name="Google Shape;67800;p28"/>
            <p:cNvSpPr/>
            <p:nvPr/>
          </p:nvSpPr>
          <p:spPr>
            <a:xfrm>
              <a:off x="1541388" y="23665"/>
              <a:ext cx="14099" cy="4306"/>
            </a:xfrm>
            <a:custGeom>
              <a:avLst/>
              <a:gdLst/>
              <a:ahLst/>
              <a:cxnLst/>
              <a:rect l="l" t="t" r="r" b="b"/>
              <a:pathLst>
                <a:path w="395" h="143" extrusionOk="0">
                  <a:moveTo>
                    <a:pt x="295" y="26"/>
                  </a:moveTo>
                  <a:cubicBezTo>
                    <a:pt x="242" y="1"/>
                    <a:pt x="0" y="70"/>
                    <a:pt x="102" y="117"/>
                  </a:cubicBezTo>
                  <a:cubicBezTo>
                    <a:pt x="157" y="143"/>
                    <a:pt x="395"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1" name="Google Shape;67801;p28"/>
            <p:cNvSpPr/>
            <p:nvPr/>
          </p:nvSpPr>
          <p:spPr>
            <a:xfrm>
              <a:off x="560719" y="21317"/>
              <a:ext cx="6960" cy="6263"/>
            </a:xfrm>
            <a:custGeom>
              <a:avLst/>
              <a:gdLst/>
              <a:ahLst/>
              <a:cxnLst/>
              <a:rect l="l" t="t" r="r" b="b"/>
              <a:pathLst>
                <a:path w="195" h="208" extrusionOk="0">
                  <a:moveTo>
                    <a:pt x="195" y="104"/>
                  </a:moveTo>
                  <a:cubicBezTo>
                    <a:pt x="195" y="55"/>
                    <a:pt x="34" y="0"/>
                    <a:pt x="0" y="104"/>
                  </a:cubicBezTo>
                  <a:cubicBezTo>
                    <a:pt x="0" y="154"/>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2" name="Google Shape;67802;p28"/>
            <p:cNvSpPr/>
            <p:nvPr/>
          </p:nvSpPr>
          <p:spPr>
            <a:xfrm>
              <a:off x="271615" y="18125"/>
              <a:ext cx="27662" cy="9966"/>
            </a:xfrm>
            <a:custGeom>
              <a:avLst/>
              <a:gdLst/>
              <a:ahLst/>
              <a:cxnLst/>
              <a:rect l="l" t="t" r="r" b="b"/>
              <a:pathLst>
                <a:path w="775" h="331" extrusionOk="0">
                  <a:moveTo>
                    <a:pt x="775" y="119"/>
                  </a:moveTo>
                  <a:cubicBezTo>
                    <a:pt x="515" y="2"/>
                    <a:pt x="54" y="1"/>
                    <a:pt x="1" y="210"/>
                  </a:cubicBezTo>
                  <a:cubicBezTo>
                    <a:pt x="257" y="328"/>
                    <a:pt x="719" y="331"/>
                    <a:pt x="775"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3" name="Google Shape;67803;p28"/>
            <p:cNvSpPr/>
            <p:nvPr/>
          </p:nvSpPr>
          <p:spPr>
            <a:xfrm>
              <a:off x="4135935" y="7858"/>
              <a:ext cx="37120" cy="16591"/>
            </a:xfrm>
            <a:custGeom>
              <a:avLst/>
              <a:gdLst/>
              <a:ahLst/>
              <a:cxnLst/>
              <a:rect l="l" t="t" r="r" b="b"/>
              <a:pathLst>
                <a:path w="1040" h="551" extrusionOk="0">
                  <a:moveTo>
                    <a:pt x="884" y="551"/>
                  </a:moveTo>
                  <a:cubicBezTo>
                    <a:pt x="1039" y="1"/>
                    <a:pt x="0" y="490"/>
                    <a:pt x="884"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4" name="Google Shape;67804;p28"/>
            <p:cNvSpPr/>
            <p:nvPr/>
          </p:nvSpPr>
          <p:spPr>
            <a:xfrm>
              <a:off x="860887" y="16409"/>
              <a:ext cx="34086" cy="8822"/>
            </a:xfrm>
            <a:custGeom>
              <a:avLst/>
              <a:gdLst/>
              <a:ahLst/>
              <a:cxnLst/>
              <a:rect l="l" t="t" r="r" b="b"/>
              <a:pathLst>
                <a:path w="955" h="293" extrusionOk="0">
                  <a:moveTo>
                    <a:pt x="75" y="176"/>
                  </a:moveTo>
                  <a:cubicBezTo>
                    <a:pt x="322" y="182"/>
                    <a:pt x="344" y="293"/>
                    <a:pt x="656" y="267"/>
                  </a:cubicBezTo>
                  <a:cubicBezTo>
                    <a:pt x="955" y="45"/>
                    <a:pt x="1"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5" name="Google Shape;67805;p28"/>
            <p:cNvSpPr/>
            <p:nvPr/>
          </p:nvSpPr>
          <p:spPr>
            <a:xfrm>
              <a:off x="6958482" y="18246"/>
              <a:ext cx="13956" cy="4246"/>
            </a:xfrm>
            <a:custGeom>
              <a:avLst/>
              <a:gdLst/>
              <a:ahLst/>
              <a:cxnLst/>
              <a:rect l="l" t="t" r="r" b="b"/>
              <a:pathLst>
                <a:path w="391" h="141" extrusionOk="0">
                  <a:moveTo>
                    <a:pt x="293" y="24"/>
                  </a:moveTo>
                  <a:cubicBezTo>
                    <a:pt x="239" y="1"/>
                    <a:pt x="1" y="68"/>
                    <a:pt x="97" y="115"/>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6" name="Google Shape;67806;p28"/>
            <p:cNvSpPr/>
            <p:nvPr/>
          </p:nvSpPr>
          <p:spPr>
            <a:xfrm>
              <a:off x="5981739" y="10749"/>
              <a:ext cx="25556" cy="10990"/>
            </a:xfrm>
            <a:custGeom>
              <a:avLst/>
              <a:gdLst/>
              <a:ahLst/>
              <a:cxnLst/>
              <a:rect l="l" t="t" r="r" b="b"/>
              <a:pathLst>
                <a:path w="716" h="365" extrusionOk="0">
                  <a:moveTo>
                    <a:pt x="662" y="364"/>
                  </a:moveTo>
                  <a:cubicBezTo>
                    <a:pt x="715" y="158"/>
                    <a:pt x="612" y="22"/>
                    <a:pt x="277" y="0"/>
                  </a:cubicBezTo>
                  <a:cubicBezTo>
                    <a:pt x="214" y="123"/>
                    <a:pt x="0" y="174"/>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7" name="Google Shape;67807;p28"/>
            <p:cNvSpPr/>
            <p:nvPr/>
          </p:nvSpPr>
          <p:spPr>
            <a:xfrm>
              <a:off x="2912347" y="7076"/>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8" name="Google Shape;67808;p28"/>
            <p:cNvSpPr/>
            <p:nvPr/>
          </p:nvSpPr>
          <p:spPr>
            <a:xfrm>
              <a:off x="2177345" y="8069"/>
              <a:ext cx="14705" cy="9455"/>
            </a:xfrm>
            <a:custGeom>
              <a:avLst/>
              <a:gdLst/>
              <a:ahLst/>
              <a:cxnLst/>
              <a:rect l="l" t="t" r="r" b="b"/>
              <a:pathLst>
                <a:path w="412" h="314" extrusionOk="0">
                  <a:moveTo>
                    <a:pt x="411" y="273"/>
                  </a:moveTo>
                  <a:lnTo>
                    <a:pt x="411" y="92"/>
                  </a:lnTo>
                  <a:cubicBezTo>
                    <a:pt x="218" y="92"/>
                    <a:pt x="182" y="19"/>
                    <a:pt x="26" y="0"/>
                  </a:cubicBezTo>
                  <a:cubicBezTo>
                    <a:pt x="46" y="143"/>
                    <a:pt x="0" y="314"/>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09" name="Google Shape;67809;p28"/>
            <p:cNvSpPr/>
            <p:nvPr/>
          </p:nvSpPr>
          <p:spPr>
            <a:xfrm>
              <a:off x="1909763" y="13519"/>
              <a:ext cx="13920" cy="2710"/>
            </a:xfrm>
            <a:custGeom>
              <a:avLst/>
              <a:gdLst/>
              <a:ahLst/>
              <a:cxnLst/>
              <a:rect l="l" t="t" r="r" b="b"/>
              <a:pathLst>
                <a:path w="390" h="90" extrusionOk="0">
                  <a:moveTo>
                    <a:pt x="390" y="1"/>
                  </a:moveTo>
                  <a:cubicBezTo>
                    <a:pt x="240" y="21"/>
                    <a:pt x="6" y="2"/>
                    <a:pt x="1" y="90"/>
                  </a:cubicBezTo>
                  <a:cubicBezTo>
                    <a:pt x="153" y="70"/>
                    <a:pt x="384" y="88"/>
                    <a:pt x="3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0" name="Google Shape;67810;p28"/>
            <p:cNvSpPr/>
            <p:nvPr/>
          </p:nvSpPr>
          <p:spPr>
            <a:xfrm>
              <a:off x="3998736" y="9996"/>
              <a:ext cx="13991" cy="4276"/>
            </a:xfrm>
            <a:custGeom>
              <a:avLst/>
              <a:gdLst/>
              <a:ahLst/>
              <a:cxnLst/>
              <a:rect l="l" t="t" r="r" b="b"/>
              <a:pathLst>
                <a:path w="392" h="142" extrusionOk="0">
                  <a:moveTo>
                    <a:pt x="291" y="25"/>
                  </a:moveTo>
                  <a:cubicBezTo>
                    <a:pt x="242"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1" name="Google Shape;67811;p28"/>
            <p:cNvSpPr/>
            <p:nvPr/>
          </p:nvSpPr>
          <p:spPr>
            <a:xfrm>
              <a:off x="804994" y="9996"/>
              <a:ext cx="13991" cy="4276"/>
            </a:xfrm>
            <a:custGeom>
              <a:avLst/>
              <a:gdLst/>
              <a:ahLst/>
              <a:cxnLst/>
              <a:rect l="l" t="t" r="r" b="b"/>
              <a:pathLst>
                <a:path w="392" h="142" extrusionOk="0">
                  <a:moveTo>
                    <a:pt x="291" y="25"/>
                  </a:moveTo>
                  <a:cubicBezTo>
                    <a:pt x="238" y="0"/>
                    <a:pt x="0" y="68"/>
                    <a:pt x="99" y="117"/>
                  </a:cubicBezTo>
                  <a:cubicBezTo>
                    <a:pt x="153" y="141"/>
                    <a:pt x="392" y="74"/>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2" name="Google Shape;67812;p28"/>
            <p:cNvSpPr/>
            <p:nvPr/>
          </p:nvSpPr>
          <p:spPr>
            <a:xfrm>
              <a:off x="6982645" y="5329"/>
              <a:ext cx="13849" cy="5450"/>
            </a:xfrm>
            <a:custGeom>
              <a:avLst/>
              <a:gdLst/>
              <a:ahLst/>
              <a:cxnLst/>
              <a:rect l="l" t="t" r="r" b="b"/>
              <a:pathLst>
                <a:path w="388" h="181" extrusionOk="0">
                  <a:moveTo>
                    <a:pt x="387" y="0"/>
                  </a:moveTo>
                  <a:lnTo>
                    <a:pt x="1" y="0"/>
                  </a:lnTo>
                  <a:lnTo>
                    <a:pt x="1" y="180"/>
                  </a:lnTo>
                  <a:lnTo>
                    <a:pt x="387"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3" name="Google Shape;67813;p28"/>
            <p:cNvSpPr/>
            <p:nvPr/>
          </p:nvSpPr>
          <p:spPr>
            <a:xfrm>
              <a:off x="3155694" y="2559"/>
              <a:ext cx="13813" cy="5510"/>
            </a:xfrm>
            <a:custGeom>
              <a:avLst/>
              <a:gdLst/>
              <a:ahLst/>
              <a:cxnLst/>
              <a:rect l="l" t="t" r="r" b="b"/>
              <a:pathLst>
                <a:path w="387"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4" name="Google Shape;67814;p28"/>
            <p:cNvSpPr/>
            <p:nvPr/>
          </p:nvSpPr>
          <p:spPr>
            <a:xfrm>
              <a:off x="2086081" y="0"/>
              <a:ext cx="34086" cy="8792"/>
            </a:xfrm>
            <a:custGeom>
              <a:avLst/>
              <a:gdLst/>
              <a:ahLst/>
              <a:cxnLst/>
              <a:rect l="l" t="t" r="r" b="b"/>
              <a:pathLst>
                <a:path w="955" h="292" extrusionOk="0">
                  <a:moveTo>
                    <a:pt x="76" y="177"/>
                  </a:moveTo>
                  <a:cubicBezTo>
                    <a:pt x="321" y="182"/>
                    <a:pt x="341" y="292"/>
                    <a:pt x="654"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5" name="Google Shape;67815;p28"/>
            <p:cNvSpPr/>
            <p:nvPr/>
          </p:nvSpPr>
          <p:spPr>
            <a:xfrm>
              <a:off x="3138455" y="1776"/>
              <a:ext cx="13920" cy="4306"/>
            </a:xfrm>
            <a:custGeom>
              <a:avLst/>
              <a:gdLst/>
              <a:ahLst/>
              <a:cxnLst/>
              <a:rect l="l" t="t" r="r" b="b"/>
              <a:pathLst>
                <a:path w="390" h="143" extrusionOk="0">
                  <a:moveTo>
                    <a:pt x="290" y="27"/>
                  </a:moveTo>
                  <a:cubicBezTo>
                    <a:pt x="236" y="1"/>
                    <a:pt x="0" y="70"/>
                    <a:pt x="98" y="118"/>
                  </a:cubicBezTo>
                  <a:cubicBezTo>
                    <a:pt x="151" y="143"/>
                    <a:pt x="389"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6" name="Google Shape;67816;p28"/>
            <p:cNvSpPr/>
            <p:nvPr/>
          </p:nvSpPr>
          <p:spPr>
            <a:xfrm>
              <a:off x="2226528" y="2559"/>
              <a:ext cx="13742" cy="2800"/>
            </a:xfrm>
            <a:custGeom>
              <a:avLst/>
              <a:gdLst/>
              <a:ahLst/>
              <a:cxnLst/>
              <a:rect l="l" t="t" r="r" b="b"/>
              <a:pathLst>
                <a:path w="385" h="93" extrusionOk="0">
                  <a:moveTo>
                    <a:pt x="384" y="1"/>
                  </a:moveTo>
                  <a:cubicBezTo>
                    <a:pt x="236" y="20"/>
                    <a:pt x="2" y="2"/>
                    <a:pt x="1" y="92"/>
                  </a:cubicBezTo>
                  <a:cubicBezTo>
                    <a:pt x="148" y="73"/>
                    <a:pt x="377"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7" name="Google Shape;67817;p28"/>
            <p:cNvSpPr/>
            <p:nvPr/>
          </p:nvSpPr>
          <p:spPr>
            <a:xfrm>
              <a:off x="2081869" y="669674"/>
              <a:ext cx="50648" cy="16410"/>
            </a:xfrm>
            <a:custGeom>
              <a:avLst/>
              <a:gdLst/>
              <a:ahLst/>
              <a:cxnLst/>
              <a:rect l="l" t="t" r="r" b="b"/>
              <a:pathLst>
                <a:path w="1419" h="545" extrusionOk="0">
                  <a:moveTo>
                    <a:pt x="194" y="545"/>
                  </a:moveTo>
                  <a:cubicBezTo>
                    <a:pt x="1418" y="478"/>
                    <a:pt x="207" y="1"/>
                    <a:pt x="1" y="271"/>
                  </a:cubicBezTo>
                  <a:cubicBezTo>
                    <a:pt x="228" y="289"/>
                    <a:pt x="209"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8" name="Google Shape;67818;p28"/>
            <p:cNvSpPr/>
            <p:nvPr/>
          </p:nvSpPr>
          <p:spPr>
            <a:xfrm>
              <a:off x="8772305" y="379849"/>
              <a:ext cx="34443" cy="11020"/>
            </a:xfrm>
            <a:custGeom>
              <a:avLst/>
              <a:gdLst/>
              <a:ahLst/>
              <a:cxnLst/>
              <a:rect l="l" t="t" r="r" b="b"/>
              <a:pathLst>
                <a:path w="965" h="366" extrusionOk="0">
                  <a:moveTo>
                    <a:pt x="964" y="365"/>
                  </a:moveTo>
                  <a:cubicBezTo>
                    <a:pt x="898" y="124"/>
                    <a:pt x="459" y="58"/>
                    <a:pt x="1" y="1"/>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19" name="Google Shape;67819;p28"/>
            <p:cNvSpPr/>
            <p:nvPr/>
          </p:nvSpPr>
          <p:spPr>
            <a:xfrm>
              <a:off x="9095424" y="152981"/>
              <a:ext cx="36728" cy="16290"/>
            </a:xfrm>
            <a:custGeom>
              <a:avLst/>
              <a:gdLst/>
              <a:ahLst/>
              <a:cxnLst/>
              <a:rect l="l" t="t" r="r" b="b"/>
              <a:pathLst>
                <a:path w="1029" h="541" extrusionOk="0">
                  <a:moveTo>
                    <a:pt x="204" y="455"/>
                  </a:moveTo>
                  <a:cubicBezTo>
                    <a:pt x="793" y="541"/>
                    <a:pt x="1029" y="8"/>
                    <a:pt x="780" y="0"/>
                  </a:cubicBezTo>
                  <a:cubicBezTo>
                    <a:pt x="610" y="161"/>
                    <a:pt x="0" y="115"/>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0" name="Google Shape;67820;p28"/>
            <p:cNvSpPr/>
            <p:nvPr/>
          </p:nvSpPr>
          <p:spPr>
            <a:xfrm>
              <a:off x="835332" y="80570"/>
              <a:ext cx="35193" cy="10087"/>
            </a:xfrm>
            <a:custGeom>
              <a:avLst/>
              <a:gdLst/>
              <a:ahLst/>
              <a:cxnLst/>
              <a:rect l="l" t="t" r="r" b="b"/>
              <a:pathLst>
                <a:path w="986" h="335" extrusionOk="0">
                  <a:moveTo>
                    <a:pt x="406" y="315"/>
                  </a:moveTo>
                  <a:cubicBezTo>
                    <a:pt x="484" y="160"/>
                    <a:pt x="655" y="335"/>
                    <a:pt x="986" y="315"/>
                  </a:cubicBezTo>
                  <a:lnTo>
                    <a:pt x="986" y="41"/>
                  </a:lnTo>
                  <a:cubicBezTo>
                    <a:pt x="612" y="1"/>
                    <a:pt x="0" y="288"/>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1" name="Google Shape;67821;p28"/>
            <p:cNvSpPr/>
            <p:nvPr/>
          </p:nvSpPr>
          <p:spPr>
            <a:xfrm>
              <a:off x="808813" y="16951"/>
              <a:ext cx="37549" cy="11141"/>
            </a:xfrm>
            <a:custGeom>
              <a:avLst/>
              <a:gdLst/>
              <a:ahLst/>
              <a:cxnLst/>
              <a:rect l="l" t="t" r="r" b="b"/>
              <a:pathLst>
                <a:path w="1052" h="370" extrusionOk="0">
                  <a:moveTo>
                    <a:pt x="960" y="249"/>
                  </a:moveTo>
                  <a:cubicBezTo>
                    <a:pt x="573" y="249"/>
                    <a:pt x="713" y="0"/>
                    <a:pt x="187" y="67"/>
                  </a:cubicBezTo>
                  <a:cubicBezTo>
                    <a:pt x="0" y="289"/>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2" name="Google Shape;67822;p28"/>
            <p:cNvSpPr/>
            <p:nvPr/>
          </p:nvSpPr>
          <p:spPr>
            <a:xfrm>
              <a:off x="8669406" y="1705467"/>
              <a:ext cx="13777" cy="6745"/>
            </a:xfrm>
            <a:custGeom>
              <a:avLst/>
              <a:gdLst/>
              <a:ahLst/>
              <a:cxnLst/>
              <a:rect l="l" t="t" r="r" b="b"/>
              <a:pathLst>
                <a:path w="386" h="224" extrusionOk="0">
                  <a:moveTo>
                    <a:pt x="385" y="109"/>
                  </a:moveTo>
                  <a:cubicBezTo>
                    <a:pt x="345" y="1"/>
                    <a:pt x="171" y="54"/>
                    <a:pt x="0" y="109"/>
                  </a:cubicBezTo>
                  <a:cubicBezTo>
                    <a:pt x="3" y="200"/>
                    <a:pt x="338"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3" name="Google Shape;67823;p28"/>
            <p:cNvSpPr/>
            <p:nvPr/>
          </p:nvSpPr>
          <p:spPr>
            <a:xfrm>
              <a:off x="8066999" y="1708027"/>
              <a:ext cx="14063" cy="4246"/>
            </a:xfrm>
            <a:custGeom>
              <a:avLst/>
              <a:gdLst/>
              <a:ahLst/>
              <a:cxnLst/>
              <a:rect l="l" t="t" r="r" b="b"/>
              <a:pathLst>
                <a:path w="394" h="141" extrusionOk="0">
                  <a:moveTo>
                    <a:pt x="100" y="115"/>
                  </a:moveTo>
                  <a:cubicBezTo>
                    <a:pt x="156" y="140"/>
                    <a:pt x="393" y="72"/>
                    <a:pt x="294" y="24"/>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4" name="Google Shape;67824;p28"/>
            <p:cNvSpPr/>
            <p:nvPr/>
          </p:nvSpPr>
          <p:spPr>
            <a:xfrm>
              <a:off x="3244567" y="1706070"/>
              <a:ext cx="21665" cy="6353"/>
            </a:xfrm>
            <a:custGeom>
              <a:avLst/>
              <a:gdLst/>
              <a:ahLst/>
              <a:cxnLst/>
              <a:rect l="l" t="t" r="r" b="b"/>
              <a:pathLst>
                <a:path w="607" h="211" extrusionOk="0">
                  <a:moveTo>
                    <a:pt x="606" y="0"/>
                  </a:moveTo>
                  <a:lnTo>
                    <a:pt x="29" y="0"/>
                  </a:lnTo>
                  <a:cubicBezTo>
                    <a:pt x="1" y="161"/>
                    <a:pt x="221" y="211"/>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5" name="Google Shape;67825;p28"/>
            <p:cNvSpPr/>
            <p:nvPr/>
          </p:nvSpPr>
          <p:spPr>
            <a:xfrm>
              <a:off x="113821" y="1705919"/>
              <a:ext cx="23843" cy="5962"/>
            </a:xfrm>
            <a:custGeom>
              <a:avLst/>
              <a:gdLst/>
              <a:ahLst/>
              <a:cxnLst/>
              <a:rect l="l" t="t" r="r" b="b"/>
              <a:pathLst>
                <a:path w="668" h="198" extrusionOk="0">
                  <a:moveTo>
                    <a:pt x="579" y="5"/>
                  </a:moveTo>
                  <a:cubicBezTo>
                    <a:pt x="246" y="0"/>
                    <a:pt x="83" y="73"/>
                    <a:pt x="1" y="185"/>
                  </a:cubicBezTo>
                  <a:cubicBezTo>
                    <a:pt x="302" y="176"/>
                    <a:pt x="668" y="197"/>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6" name="Google Shape;67826;p28"/>
            <p:cNvSpPr/>
            <p:nvPr/>
          </p:nvSpPr>
          <p:spPr>
            <a:xfrm>
              <a:off x="2670678" y="1705287"/>
              <a:ext cx="14099" cy="4215"/>
            </a:xfrm>
            <a:custGeom>
              <a:avLst/>
              <a:gdLst/>
              <a:ahLst/>
              <a:cxnLst/>
              <a:rect l="l" t="t" r="r" b="b"/>
              <a:pathLst>
                <a:path w="395" h="140" extrusionOk="0">
                  <a:moveTo>
                    <a:pt x="292" y="26"/>
                  </a:moveTo>
                  <a:cubicBezTo>
                    <a:pt x="242" y="0"/>
                    <a:pt x="0" y="68"/>
                    <a:pt x="102" y="115"/>
                  </a:cubicBezTo>
                  <a:cubicBezTo>
                    <a:pt x="155" y="140"/>
                    <a:pt x="395"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7" name="Google Shape;67827;p28"/>
            <p:cNvSpPr/>
            <p:nvPr/>
          </p:nvSpPr>
          <p:spPr>
            <a:xfrm>
              <a:off x="6889989" y="1702517"/>
              <a:ext cx="14170" cy="4276"/>
            </a:xfrm>
            <a:custGeom>
              <a:avLst/>
              <a:gdLst/>
              <a:ahLst/>
              <a:cxnLst/>
              <a:rect l="l" t="t" r="r" b="b"/>
              <a:pathLst>
                <a:path w="397" h="142" extrusionOk="0">
                  <a:moveTo>
                    <a:pt x="101" y="118"/>
                  </a:moveTo>
                  <a:cubicBezTo>
                    <a:pt x="155" y="142"/>
                    <a:pt x="396" y="74"/>
                    <a:pt x="293" y="27"/>
                  </a:cubicBezTo>
                  <a:cubicBezTo>
                    <a:pt x="240" y="1"/>
                    <a:pt x="1" y="69"/>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8" name="Google Shape;67828;p28"/>
            <p:cNvSpPr/>
            <p:nvPr/>
          </p:nvSpPr>
          <p:spPr>
            <a:xfrm>
              <a:off x="5196732" y="1702517"/>
              <a:ext cx="14099" cy="4246"/>
            </a:xfrm>
            <a:custGeom>
              <a:avLst/>
              <a:gdLst/>
              <a:ahLst/>
              <a:cxnLst/>
              <a:rect l="l" t="t" r="r" b="b"/>
              <a:pathLst>
                <a:path w="395" h="141" extrusionOk="0">
                  <a:moveTo>
                    <a:pt x="294" y="24"/>
                  </a:moveTo>
                  <a:cubicBezTo>
                    <a:pt x="241" y="1"/>
                    <a:pt x="1" y="69"/>
                    <a:pt x="102" y="116"/>
                  </a:cubicBezTo>
                  <a:cubicBezTo>
                    <a:pt x="155" y="141"/>
                    <a:pt x="395"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29" name="Google Shape;67829;p28"/>
            <p:cNvSpPr/>
            <p:nvPr/>
          </p:nvSpPr>
          <p:spPr>
            <a:xfrm>
              <a:off x="1827636" y="1689600"/>
              <a:ext cx="39761" cy="13670"/>
            </a:xfrm>
            <a:custGeom>
              <a:avLst/>
              <a:gdLst/>
              <a:ahLst/>
              <a:cxnLst/>
              <a:rect l="l" t="t" r="r" b="b"/>
              <a:pathLst>
                <a:path w="1114" h="454" extrusionOk="0">
                  <a:moveTo>
                    <a:pt x="577" y="0"/>
                  </a:moveTo>
                  <a:cubicBezTo>
                    <a:pt x="405" y="160"/>
                    <a:pt x="113" y="264"/>
                    <a:pt x="0" y="453"/>
                  </a:cubicBezTo>
                  <a:cubicBezTo>
                    <a:pt x="388" y="447"/>
                    <a:pt x="1114" y="143"/>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0" name="Google Shape;67830;p28"/>
            <p:cNvSpPr/>
            <p:nvPr/>
          </p:nvSpPr>
          <p:spPr>
            <a:xfrm>
              <a:off x="1665738" y="1699807"/>
              <a:ext cx="14134" cy="4215"/>
            </a:xfrm>
            <a:custGeom>
              <a:avLst/>
              <a:gdLst/>
              <a:ahLst/>
              <a:cxnLst/>
              <a:rect l="l" t="t" r="r" b="b"/>
              <a:pathLst>
                <a:path w="396" h="140" extrusionOk="0">
                  <a:moveTo>
                    <a:pt x="101" y="114"/>
                  </a:moveTo>
                  <a:cubicBezTo>
                    <a:pt x="154" y="139"/>
                    <a:pt x="396" y="73"/>
                    <a:pt x="291" y="26"/>
                  </a:cubicBezTo>
                  <a:cubicBezTo>
                    <a:pt x="239"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1" name="Google Shape;67831;p28"/>
            <p:cNvSpPr/>
            <p:nvPr/>
          </p:nvSpPr>
          <p:spPr>
            <a:xfrm>
              <a:off x="1087602" y="1697067"/>
              <a:ext cx="14063" cy="4246"/>
            </a:xfrm>
            <a:custGeom>
              <a:avLst/>
              <a:gdLst/>
              <a:ahLst/>
              <a:cxnLst/>
              <a:rect l="l" t="t" r="r" b="b"/>
              <a:pathLst>
                <a:path w="394" h="141" extrusionOk="0">
                  <a:moveTo>
                    <a:pt x="100" y="117"/>
                  </a:moveTo>
                  <a:cubicBezTo>
                    <a:pt x="151" y="140"/>
                    <a:pt x="393" y="72"/>
                    <a:pt x="290" y="27"/>
                  </a:cubicBezTo>
                  <a:cubicBezTo>
                    <a:pt x="241" y="0"/>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2" name="Google Shape;67832;p28"/>
            <p:cNvSpPr/>
            <p:nvPr/>
          </p:nvSpPr>
          <p:spPr>
            <a:xfrm>
              <a:off x="2732675" y="1694327"/>
              <a:ext cx="13991" cy="4306"/>
            </a:xfrm>
            <a:custGeom>
              <a:avLst/>
              <a:gdLst/>
              <a:ahLst/>
              <a:cxnLst/>
              <a:rect l="l" t="t" r="r" b="b"/>
              <a:pathLst>
                <a:path w="392" h="143" extrusionOk="0">
                  <a:moveTo>
                    <a:pt x="100" y="118"/>
                  </a:moveTo>
                  <a:cubicBezTo>
                    <a:pt x="152" y="142"/>
                    <a:pt x="391" y="73"/>
                    <a:pt x="295" y="26"/>
                  </a:cubicBezTo>
                  <a:cubicBezTo>
                    <a:pt x="237"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3" name="Google Shape;67833;p28"/>
            <p:cNvSpPr/>
            <p:nvPr/>
          </p:nvSpPr>
          <p:spPr>
            <a:xfrm>
              <a:off x="2867019" y="1689600"/>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4" name="Google Shape;67834;p28"/>
            <p:cNvSpPr/>
            <p:nvPr/>
          </p:nvSpPr>
          <p:spPr>
            <a:xfrm>
              <a:off x="6556306" y="1686499"/>
              <a:ext cx="6889" cy="6263"/>
            </a:xfrm>
            <a:custGeom>
              <a:avLst/>
              <a:gdLst/>
              <a:ahLst/>
              <a:cxnLst/>
              <a:rect l="l" t="t" r="r" b="b"/>
              <a:pathLst>
                <a:path w="193" h="208" extrusionOk="0">
                  <a:moveTo>
                    <a:pt x="193" y="103"/>
                  </a:moveTo>
                  <a:cubicBezTo>
                    <a:pt x="193" y="53"/>
                    <a:pt x="36" y="0"/>
                    <a:pt x="1" y="103"/>
                  </a:cubicBezTo>
                  <a:cubicBezTo>
                    <a:pt x="1" y="156"/>
                    <a:pt x="157"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5" name="Google Shape;67835;p28"/>
            <p:cNvSpPr/>
            <p:nvPr/>
          </p:nvSpPr>
          <p:spPr>
            <a:xfrm>
              <a:off x="4222952" y="1686499"/>
              <a:ext cx="6924" cy="6263"/>
            </a:xfrm>
            <a:custGeom>
              <a:avLst/>
              <a:gdLst/>
              <a:ahLst/>
              <a:cxnLst/>
              <a:rect l="l" t="t" r="r" b="b"/>
              <a:pathLst>
                <a:path w="194" h="208" extrusionOk="0">
                  <a:moveTo>
                    <a:pt x="194" y="103"/>
                  </a:moveTo>
                  <a:cubicBezTo>
                    <a:pt x="194" y="53"/>
                    <a:pt x="37" y="0"/>
                    <a:pt x="1" y="103"/>
                  </a:cubicBezTo>
                  <a:cubicBezTo>
                    <a:pt x="1" y="156"/>
                    <a:pt x="155"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6" name="Google Shape;67836;p28"/>
            <p:cNvSpPr/>
            <p:nvPr/>
          </p:nvSpPr>
          <p:spPr>
            <a:xfrm>
              <a:off x="536948" y="1688817"/>
              <a:ext cx="14063" cy="4306"/>
            </a:xfrm>
            <a:custGeom>
              <a:avLst/>
              <a:gdLst/>
              <a:ahLst/>
              <a:cxnLst/>
              <a:rect l="l" t="t" r="r" b="b"/>
              <a:pathLst>
                <a:path w="394" h="143" extrusionOk="0">
                  <a:moveTo>
                    <a:pt x="293" y="26"/>
                  </a:moveTo>
                  <a:cubicBezTo>
                    <a:pt x="237" y="0"/>
                    <a:pt x="1" y="68"/>
                    <a:pt x="100" y="116"/>
                  </a:cubicBezTo>
                  <a:cubicBezTo>
                    <a:pt x="152" y="143"/>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7" name="Google Shape;67837;p28"/>
            <p:cNvSpPr/>
            <p:nvPr/>
          </p:nvSpPr>
          <p:spPr>
            <a:xfrm>
              <a:off x="5475664" y="1681381"/>
              <a:ext cx="20737" cy="8250"/>
            </a:xfrm>
            <a:custGeom>
              <a:avLst/>
              <a:gdLst/>
              <a:ahLst/>
              <a:cxnLst/>
              <a:rect l="l" t="t" r="r" b="b"/>
              <a:pathLst>
                <a:path w="581" h="274" extrusionOk="0">
                  <a:moveTo>
                    <a:pt x="580" y="92"/>
                  </a:moveTo>
                  <a:cubicBezTo>
                    <a:pt x="387" y="92"/>
                    <a:pt x="349" y="16"/>
                    <a:pt x="195" y="1"/>
                  </a:cubicBezTo>
                  <a:cubicBezTo>
                    <a:pt x="195" y="92"/>
                    <a:pt x="36" y="109"/>
                    <a:pt x="1" y="182"/>
                  </a:cubicBezTo>
                  <a:cubicBezTo>
                    <a:pt x="195" y="182"/>
                    <a:pt x="230" y="255"/>
                    <a:pt x="388" y="273"/>
                  </a:cubicBezTo>
                  <a:cubicBezTo>
                    <a:pt x="387" y="183"/>
                    <a:pt x="542"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8" name="Google Shape;67838;p28"/>
            <p:cNvSpPr/>
            <p:nvPr/>
          </p:nvSpPr>
          <p:spPr>
            <a:xfrm>
              <a:off x="4844918" y="1680989"/>
              <a:ext cx="33551" cy="15778"/>
            </a:xfrm>
            <a:custGeom>
              <a:avLst/>
              <a:gdLst/>
              <a:ahLst/>
              <a:cxnLst/>
              <a:rect l="l" t="t" r="r" b="b"/>
              <a:pathLst>
                <a:path w="940" h="524" extrusionOk="0">
                  <a:moveTo>
                    <a:pt x="895" y="196"/>
                  </a:moveTo>
                  <a:cubicBezTo>
                    <a:pt x="939" y="139"/>
                    <a:pt x="604" y="1"/>
                    <a:pt x="510" y="15"/>
                  </a:cubicBezTo>
                  <a:cubicBezTo>
                    <a:pt x="1" y="87"/>
                    <a:pt x="633" y="524"/>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39" name="Google Shape;67839;p28"/>
            <p:cNvSpPr/>
            <p:nvPr/>
          </p:nvSpPr>
          <p:spPr>
            <a:xfrm>
              <a:off x="416667" y="1672589"/>
              <a:ext cx="40333" cy="14724"/>
            </a:xfrm>
            <a:custGeom>
              <a:avLst/>
              <a:gdLst/>
              <a:ahLst/>
              <a:cxnLst/>
              <a:rect l="l" t="t" r="r" b="b"/>
              <a:pathLst>
                <a:path w="1130" h="489" extrusionOk="0">
                  <a:moveTo>
                    <a:pt x="770" y="384"/>
                  </a:moveTo>
                  <a:cubicBezTo>
                    <a:pt x="1129" y="80"/>
                    <a:pt x="79" y="0"/>
                    <a:pt x="0" y="201"/>
                  </a:cubicBezTo>
                  <a:cubicBezTo>
                    <a:pt x="302" y="242"/>
                    <a:pt x="165" y="488"/>
                    <a:pt x="770"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0" name="Google Shape;67840;p28"/>
            <p:cNvSpPr/>
            <p:nvPr/>
          </p:nvSpPr>
          <p:spPr>
            <a:xfrm>
              <a:off x="822733" y="1662292"/>
              <a:ext cx="50398" cy="17404"/>
            </a:xfrm>
            <a:custGeom>
              <a:avLst/>
              <a:gdLst/>
              <a:ahLst/>
              <a:cxnLst/>
              <a:rect l="l" t="t" r="r" b="b"/>
              <a:pathLst>
                <a:path w="1412" h="578" extrusionOk="0">
                  <a:moveTo>
                    <a:pt x="1157" y="545"/>
                  </a:moveTo>
                  <a:cubicBezTo>
                    <a:pt x="1320" y="440"/>
                    <a:pt x="1412" y="302"/>
                    <a:pt x="1350" y="92"/>
                  </a:cubicBezTo>
                  <a:cubicBezTo>
                    <a:pt x="721" y="145"/>
                    <a:pt x="451" y="32"/>
                    <a:pt x="1" y="0"/>
                  </a:cubicBezTo>
                  <a:cubicBezTo>
                    <a:pt x="229" y="255"/>
                    <a:pt x="314" y="577"/>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1" name="Google Shape;67841;p28"/>
            <p:cNvSpPr/>
            <p:nvPr/>
          </p:nvSpPr>
          <p:spPr>
            <a:xfrm>
              <a:off x="1189645" y="1659582"/>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4"/>
                    <a:pt x="531" y="356"/>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2" name="Google Shape;67842;p28"/>
            <p:cNvSpPr/>
            <p:nvPr/>
          </p:nvSpPr>
          <p:spPr>
            <a:xfrm>
              <a:off x="6690364" y="1666989"/>
              <a:ext cx="14099" cy="4246"/>
            </a:xfrm>
            <a:custGeom>
              <a:avLst/>
              <a:gdLst/>
              <a:ahLst/>
              <a:cxnLst/>
              <a:rect l="l" t="t" r="r" b="b"/>
              <a:pathLst>
                <a:path w="395" h="141" extrusionOk="0">
                  <a:moveTo>
                    <a:pt x="101" y="117"/>
                  </a:moveTo>
                  <a:cubicBezTo>
                    <a:pt x="156" y="141"/>
                    <a:pt x="395" y="73"/>
                    <a:pt x="293" y="27"/>
                  </a:cubicBezTo>
                  <a:cubicBezTo>
                    <a:pt x="244"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3" name="Google Shape;67843;p28"/>
            <p:cNvSpPr/>
            <p:nvPr/>
          </p:nvSpPr>
          <p:spPr>
            <a:xfrm>
              <a:off x="6611343" y="1662232"/>
              <a:ext cx="13813" cy="5540"/>
            </a:xfrm>
            <a:custGeom>
              <a:avLst/>
              <a:gdLst/>
              <a:ahLst/>
              <a:cxnLst/>
              <a:rect l="l" t="t" r="r" b="b"/>
              <a:pathLst>
                <a:path w="387" h="184" extrusionOk="0">
                  <a:moveTo>
                    <a:pt x="0" y="184"/>
                  </a:moveTo>
                  <a:lnTo>
                    <a:pt x="387" y="184"/>
                  </a:lnTo>
                  <a:lnTo>
                    <a:pt x="387"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4" name="Google Shape;67844;p28"/>
            <p:cNvSpPr/>
            <p:nvPr/>
          </p:nvSpPr>
          <p:spPr>
            <a:xfrm>
              <a:off x="5234673" y="1661690"/>
              <a:ext cx="13777" cy="6805"/>
            </a:xfrm>
            <a:custGeom>
              <a:avLst/>
              <a:gdLst/>
              <a:ahLst/>
              <a:cxnLst/>
              <a:rect l="l" t="t" r="r" b="b"/>
              <a:pathLst>
                <a:path w="386" h="226" extrusionOk="0">
                  <a:moveTo>
                    <a:pt x="385" y="110"/>
                  </a:moveTo>
                  <a:cubicBezTo>
                    <a:pt x="346" y="1"/>
                    <a:pt x="174" y="54"/>
                    <a:pt x="0" y="110"/>
                  </a:cubicBezTo>
                  <a:cubicBezTo>
                    <a:pt x="5" y="203"/>
                    <a:pt x="341"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5" name="Google Shape;67845;p28"/>
            <p:cNvSpPr/>
            <p:nvPr/>
          </p:nvSpPr>
          <p:spPr>
            <a:xfrm>
              <a:off x="8006537" y="1651332"/>
              <a:ext cx="44687" cy="16440"/>
            </a:xfrm>
            <a:custGeom>
              <a:avLst/>
              <a:gdLst/>
              <a:ahLst/>
              <a:cxnLst/>
              <a:rect l="l" t="t" r="r" b="b"/>
              <a:pathLst>
                <a:path w="1252" h="546" extrusionOk="0">
                  <a:moveTo>
                    <a:pt x="638" y="0"/>
                  </a:moveTo>
                  <a:cubicBezTo>
                    <a:pt x="616" y="171"/>
                    <a:pt x="0" y="64"/>
                    <a:pt x="59" y="273"/>
                  </a:cubicBezTo>
                  <a:cubicBezTo>
                    <a:pt x="397" y="546"/>
                    <a:pt x="1252"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6" name="Google Shape;67846;p28"/>
            <p:cNvSpPr/>
            <p:nvPr/>
          </p:nvSpPr>
          <p:spPr>
            <a:xfrm>
              <a:off x="6683547" y="1658799"/>
              <a:ext cx="14027" cy="4246"/>
            </a:xfrm>
            <a:custGeom>
              <a:avLst/>
              <a:gdLst/>
              <a:ahLst/>
              <a:cxnLst/>
              <a:rect l="l" t="t" r="r" b="b"/>
              <a:pathLst>
                <a:path w="393" h="141" extrusionOk="0">
                  <a:moveTo>
                    <a:pt x="292" y="26"/>
                  </a:moveTo>
                  <a:cubicBezTo>
                    <a:pt x="242" y="0"/>
                    <a:pt x="1" y="69"/>
                    <a:pt x="103" y="116"/>
                  </a:cubicBezTo>
                  <a:cubicBezTo>
                    <a:pt x="152" y="141"/>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7" name="Google Shape;67847;p28"/>
            <p:cNvSpPr/>
            <p:nvPr/>
          </p:nvSpPr>
          <p:spPr>
            <a:xfrm>
              <a:off x="9075543" y="1654072"/>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8" name="Google Shape;67848;p28"/>
            <p:cNvSpPr/>
            <p:nvPr/>
          </p:nvSpPr>
          <p:spPr>
            <a:xfrm>
              <a:off x="5841969" y="1644197"/>
              <a:ext cx="22165" cy="16199"/>
            </a:xfrm>
            <a:custGeom>
              <a:avLst/>
              <a:gdLst/>
              <a:ahLst/>
              <a:cxnLst/>
              <a:rect l="l" t="t" r="r" b="b"/>
              <a:pathLst>
                <a:path w="621" h="538" extrusionOk="0">
                  <a:moveTo>
                    <a:pt x="343" y="511"/>
                  </a:moveTo>
                  <a:cubicBezTo>
                    <a:pt x="403" y="387"/>
                    <a:pt x="620" y="336"/>
                    <a:pt x="538" y="147"/>
                  </a:cubicBezTo>
                  <a:cubicBezTo>
                    <a:pt x="0" y="1"/>
                    <a:pt x="4" y="537"/>
                    <a:pt x="343"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49" name="Google Shape;67849;p28"/>
            <p:cNvSpPr/>
            <p:nvPr/>
          </p:nvSpPr>
          <p:spPr>
            <a:xfrm>
              <a:off x="5410169" y="1653289"/>
              <a:ext cx="14099" cy="4306"/>
            </a:xfrm>
            <a:custGeom>
              <a:avLst/>
              <a:gdLst/>
              <a:ahLst/>
              <a:cxnLst/>
              <a:rect l="l" t="t" r="r" b="b"/>
              <a:pathLst>
                <a:path w="395" h="143" extrusionOk="0">
                  <a:moveTo>
                    <a:pt x="291" y="26"/>
                  </a:moveTo>
                  <a:cubicBezTo>
                    <a:pt x="238" y="0"/>
                    <a:pt x="0" y="71"/>
                    <a:pt x="98" y="118"/>
                  </a:cubicBezTo>
                  <a:cubicBezTo>
                    <a:pt x="150" y="143"/>
                    <a:pt x="394"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0" name="Google Shape;67850;p28"/>
            <p:cNvSpPr/>
            <p:nvPr/>
          </p:nvSpPr>
          <p:spPr>
            <a:xfrm>
              <a:off x="2537012" y="1644197"/>
              <a:ext cx="47757" cy="17404"/>
            </a:xfrm>
            <a:custGeom>
              <a:avLst/>
              <a:gdLst/>
              <a:ahLst/>
              <a:cxnLst/>
              <a:rect l="l" t="t" r="r" b="b"/>
              <a:pathLst>
                <a:path w="1338" h="578" extrusionOk="0">
                  <a:moveTo>
                    <a:pt x="182" y="328"/>
                  </a:moveTo>
                  <a:cubicBezTo>
                    <a:pt x="478" y="578"/>
                    <a:pt x="1314" y="323"/>
                    <a:pt x="1337" y="146"/>
                  </a:cubicBezTo>
                  <a:cubicBezTo>
                    <a:pt x="940" y="203"/>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1" name="Google Shape;67851;p28"/>
            <p:cNvSpPr/>
            <p:nvPr/>
          </p:nvSpPr>
          <p:spPr>
            <a:xfrm>
              <a:off x="1440273" y="1639108"/>
              <a:ext cx="26591" cy="12255"/>
            </a:xfrm>
            <a:custGeom>
              <a:avLst/>
              <a:gdLst/>
              <a:ahLst/>
              <a:cxnLst/>
              <a:rect l="l" t="t" r="r" b="b"/>
              <a:pathLst>
                <a:path w="745" h="407" extrusionOk="0">
                  <a:moveTo>
                    <a:pt x="439" y="406"/>
                  </a:moveTo>
                  <a:cubicBezTo>
                    <a:pt x="745" y="270"/>
                    <a:pt x="655" y="0"/>
                    <a:pt x="54" y="42"/>
                  </a:cubicBezTo>
                  <a:cubicBezTo>
                    <a:pt x="1" y="251"/>
                    <a:pt x="100" y="385"/>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2" name="Google Shape;67852;p28"/>
            <p:cNvSpPr/>
            <p:nvPr/>
          </p:nvSpPr>
          <p:spPr>
            <a:xfrm>
              <a:off x="8886091" y="1645160"/>
              <a:ext cx="14170" cy="4215"/>
            </a:xfrm>
            <a:custGeom>
              <a:avLst/>
              <a:gdLst/>
              <a:ahLst/>
              <a:cxnLst/>
              <a:rect l="l" t="t" r="r" b="b"/>
              <a:pathLst>
                <a:path w="397" h="140" extrusionOk="0">
                  <a:moveTo>
                    <a:pt x="100" y="114"/>
                  </a:moveTo>
                  <a:cubicBezTo>
                    <a:pt x="155" y="140"/>
                    <a:pt x="396" y="72"/>
                    <a:pt x="293" y="24"/>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3" name="Google Shape;67853;p28"/>
            <p:cNvSpPr/>
            <p:nvPr/>
          </p:nvSpPr>
          <p:spPr>
            <a:xfrm>
              <a:off x="8941270" y="1642390"/>
              <a:ext cx="13956" cy="4246"/>
            </a:xfrm>
            <a:custGeom>
              <a:avLst/>
              <a:gdLst/>
              <a:ahLst/>
              <a:cxnLst/>
              <a:rect l="l" t="t" r="r" b="b"/>
              <a:pathLst>
                <a:path w="391" h="141" extrusionOk="0">
                  <a:moveTo>
                    <a:pt x="292" y="24"/>
                  </a:moveTo>
                  <a:cubicBezTo>
                    <a:pt x="236" y="1"/>
                    <a:pt x="0" y="69"/>
                    <a:pt x="98" y="116"/>
                  </a:cubicBezTo>
                  <a:cubicBezTo>
                    <a:pt x="151" y="140"/>
                    <a:pt x="390"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4" name="Google Shape;67854;p28"/>
            <p:cNvSpPr/>
            <p:nvPr/>
          </p:nvSpPr>
          <p:spPr>
            <a:xfrm>
              <a:off x="6907335" y="1632816"/>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5" name="Google Shape;67855;p28"/>
            <p:cNvSpPr/>
            <p:nvPr/>
          </p:nvSpPr>
          <p:spPr>
            <a:xfrm>
              <a:off x="2619139" y="1639680"/>
              <a:ext cx="13777" cy="7467"/>
            </a:xfrm>
            <a:custGeom>
              <a:avLst/>
              <a:gdLst/>
              <a:ahLst/>
              <a:cxnLst/>
              <a:rect l="l" t="t" r="r" b="b"/>
              <a:pathLst>
                <a:path w="386" h="248" extrusionOk="0">
                  <a:moveTo>
                    <a:pt x="386" y="114"/>
                  </a:moveTo>
                  <a:cubicBezTo>
                    <a:pt x="385" y="23"/>
                    <a:pt x="50" y="1"/>
                    <a:pt x="1" y="114"/>
                  </a:cubicBezTo>
                  <a:cubicBezTo>
                    <a:pt x="217" y="105"/>
                    <a:pt x="300" y="247"/>
                    <a:pt x="386"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6" name="Google Shape;67856;p28"/>
            <p:cNvSpPr/>
            <p:nvPr/>
          </p:nvSpPr>
          <p:spPr>
            <a:xfrm>
              <a:off x="865599" y="1623994"/>
              <a:ext cx="41653" cy="18759"/>
            </a:xfrm>
            <a:custGeom>
              <a:avLst/>
              <a:gdLst/>
              <a:ahLst/>
              <a:cxnLst/>
              <a:rect l="l" t="t" r="r" b="b"/>
              <a:pathLst>
                <a:path w="1167" h="623" extrusionOk="0">
                  <a:moveTo>
                    <a:pt x="725" y="546"/>
                  </a:moveTo>
                  <a:cubicBezTo>
                    <a:pt x="1166" y="340"/>
                    <a:pt x="596" y="146"/>
                    <a:pt x="340" y="1"/>
                  </a:cubicBezTo>
                  <a:cubicBezTo>
                    <a:pt x="45" y="138"/>
                    <a:pt x="1" y="622"/>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7" name="Google Shape;67857;p28"/>
            <p:cNvSpPr/>
            <p:nvPr/>
          </p:nvSpPr>
          <p:spPr>
            <a:xfrm>
              <a:off x="6132858" y="1631431"/>
              <a:ext cx="14170" cy="4306"/>
            </a:xfrm>
            <a:custGeom>
              <a:avLst/>
              <a:gdLst/>
              <a:ahLst/>
              <a:cxnLst/>
              <a:rect l="l" t="t" r="r" b="b"/>
              <a:pathLst>
                <a:path w="397" h="143" extrusionOk="0">
                  <a:moveTo>
                    <a:pt x="296" y="27"/>
                  </a:moveTo>
                  <a:cubicBezTo>
                    <a:pt x="241" y="1"/>
                    <a:pt x="1" y="71"/>
                    <a:pt x="102" y="117"/>
                  </a:cubicBezTo>
                  <a:cubicBezTo>
                    <a:pt x="155" y="143"/>
                    <a:pt x="396"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8" name="Google Shape;67858;p28"/>
            <p:cNvSpPr/>
            <p:nvPr/>
          </p:nvSpPr>
          <p:spPr>
            <a:xfrm>
              <a:off x="6052908" y="1629473"/>
              <a:ext cx="21665" cy="6383"/>
            </a:xfrm>
            <a:custGeom>
              <a:avLst/>
              <a:gdLst/>
              <a:ahLst/>
              <a:cxnLst/>
              <a:rect l="l" t="t" r="r" b="b"/>
              <a:pathLst>
                <a:path w="607" h="212" extrusionOk="0">
                  <a:moveTo>
                    <a:pt x="606" y="182"/>
                  </a:moveTo>
                  <a:lnTo>
                    <a:pt x="606" y="0"/>
                  </a:lnTo>
                  <a:lnTo>
                    <a:pt x="27" y="0"/>
                  </a:lnTo>
                  <a:cubicBezTo>
                    <a:pt x="1" y="163"/>
                    <a:pt x="217" y="212"/>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59" name="Google Shape;67859;p28"/>
            <p:cNvSpPr/>
            <p:nvPr/>
          </p:nvSpPr>
          <p:spPr>
            <a:xfrm>
              <a:off x="1387485" y="1619718"/>
              <a:ext cx="20238" cy="13580"/>
            </a:xfrm>
            <a:custGeom>
              <a:avLst/>
              <a:gdLst/>
              <a:ahLst/>
              <a:cxnLst/>
              <a:rect l="l" t="t" r="r" b="b"/>
              <a:pathLst>
                <a:path w="567" h="451" extrusionOk="0">
                  <a:moveTo>
                    <a:pt x="376" y="416"/>
                  </a:moveTo>
                  <a:cubicBezTo>
                    <a:pt x="386" y="359"/>
                    <a:pt x="403" y="306"/>
                    <a:pt x="566" y="324"/>
                  </a:cubicBezTo>
                  <a:lnTo>
                    <a:pt x="566" y="143"/>
                  </a:lnTo>
                  <a:cubicBezTo>
                    <a:pt x="95" y="1"/>
                    <a:pt x="1" y="451"/>
                    <a:pt x="376"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0" name="Google Shape;67860;p28"/>
            <p:cNvSpPr/>
            <p:nvPr/>
          </p:nvSpPr>
          <p:spPr>
            <a:xfrm>
              <a:off x="5244988" y="1626011"/>
              <a:ext cx="14063" cy="4276"/>
            </a:xfrm>
            <a:custGeom>
              <a:avLst/>
              <a:gdLst/>
              <a:ahLst/>
              <a:cxnLst/>
              <a:rect l="l" t="t" r="r" b="b"/>
              <a:pathLst>
                <a:path w="394" h="142" extrusionOk="0">
                  <a:moveTo>
                    <a:pt x="295" y="25"/>
                  </a:moveTo>
                  <a:cubicBezTo>
                    <a:pt x="240" y="0"/>
                    <a:pt x="1" y="70"/>
                    <a:pt x="96" y="115"/>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1" name="Google Shape;67861;p28"/>
            <p:cNvSpPr/>
            <p:nvPr/>
          </p:nvSpPr>
          <p:spPr>
            <a:xfrm>
              <a:off x="84304" y="1621224"/>
              <a:ext cx="22629" cy="8280"/>
            </a:xfrm>
            <a:custGeom>
              <a:avLst/>
              <a:gdLst/>
              <a:ahLst/>
              <a:cxnLst/>
              <a:rect l="l" t="t" r="r" b="b"/>
              <a:pathLst>
                <a:path w="634" h="275" extrusionOk="0">
                  <a:moveTo>
                    <a:pt x="633" y="274"/>
                  </a:moveTo>
                  <a:lnTo>
                    <a:pt x="633" y="0"/>
                  </a:lnTo>
                  <a:lnTo>
                    <a:pt x="247" y="0"/>
                  </a:lnTo>
                  <a:cubicBezTo>
                    <a:pt x="236" y="118"/>
                    <a:pt x="0" y="127"/>
                    <a:pt x="5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2" name="Google Shape;67862;p28"/>
            <p:cNvSpPr/>
            <p:nvPr/>
          </p:nvSpPr>
          <p:spPr>
            <a:xfrm>
              <a:off x="8428486" y="1620893"/>
              <a:ext cx="6924" cy="6233"/>
            </a:xfrm>
            <a:custGeom>
              <a:avLst/>
              <a:gdLst/>
              <a:ahLst/>
              <a:cxnLst/>
              <a:rect l="l" t="t" r="r" b="b"/>
              <a:pathLst>
                <a:path w="194" h="207" extrusionOk="0">
                  <a:moveTo>
                    <a:pt x="192" y="104"/>
                  </a:moveTo>
                  <a:cubicBezTo>
                    <a:pt x="194" y="53"/>
                    <a:pt x="37" y="1"/>
                    <a:pt x="0" y="104"/>
                  </a:cubicBezTo>
                  <a:cubicBezTo>
                    <a:pt x="0" y="153"/>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3" name="Google Shape;67863;p28"/>
            <p:cNvSpPr/>
            <p:nvPr/>
          </p:nvSpPr>
          <p:spPr>
            <a:xfrm>
              <a:off x="5282892" y="1615864"/>
              <a:ext cx="22629" cy="13640"/>
            </a:xfrm>
            <a:custGeom>
              <a:avLst/>
              <a:gdLst/>
              <a:ahLst/>
              <a:cxnLst/>
              <a:rect l="l" t="t" r="r" b="b"/>
              <a:pathLst>
                <a:path w="634" h="453" extrusionOk="0">
                  <a:moveTo>
                    <a:pt x="580" y="362"/>
                  </a:moveTo>
                  <a:cubicBezTo>
                    <a:pt x="633" y="155"/>
                    <a:pt x="534" y="21"/>
                    <a:pt x="195" y="1"/>
                  </a:cubicBezTo>
                  <a:cubicBezTo>
                    <a:pt x="239" y="160"/>
                    <a:pt x="0" y="452"/>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4" name="Google Shape;67864;p28"/>
            <p:cNvSpPr/>
            <p:nvPr/>
          </p:nvSpPr>
          <p:spPr>
            <a:xfrm>
              <a:off x="3965685" y="1604875"/>
              <a:ext cx="57358" cy="21920"/>
            </a:xfrm>
            <a:custGeom>
              <a:avLst/>
              <a:gdLst/>
              <a:ahLst/>
              <a:cxnLst/>
              <a:rect l="l" t="t" r="r" b="b"/>
              <a:pathLst>
                <a:path w="1607" h="728" extrusionOk="0">
                  <a:moveTo>
                    <a:pt x="1037" y="727"/>
                  </a:moveTo>
                  <a:cubicBezTo>
                    <a:pt x="1606" y="370"/>
                    <a:pt x="632" y="112"/>
                    <a:pt x="72" y="0"/>
                  </a:cubicBezTo>
                  <a:cubicBezTo>
                    <a:pt x="1" y="428"/>
                    <a:pt x="418" y="624"/>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5" name="Google Shape;67865;p28"/>
            <p:cNvSpPr/>
            <p:nvPr/>
          </p:nvSpPr>
          <p:spPr>
            <a:xfrm>
              <a:off x="8452542" y="1617761"/>
              <a:ext cx="14027" cy="4276"/>
            </a:xfrm>
            <a:custGeom>
              <a:avLst/>
              <a:gdLst/>
              <a:ahLst/>
              <a:cxnLst/>
              <a:rect l="l" t="t" r="r" b="b"/>
              <a:pathLst>
                <a:path w="393" h="142" extrusionOk="0">
                  <a:moveTo>
                    <a:pt x="99" y="115"/>
                  </a:moveTo>
                  <a:cubicBezTo>
                    <a:pt x="153" y="141"/>
                    <a:pt x="393" y="71"/>
                    <a:pt x="292" y="25"/>
                  </a:cubicBezTo>
                  <a:cubicBezTo>
                    <a:pt x="238" y="0"/>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6" name="Google Shape;67866;p28"/>
            <p:cNvSpPr/>
            <p:nvPr/>
          </p:nvSpPr>
          <p:spPr>
            <a:xfrm>
              <a:off x="578244" y="1617761"/>
              <a:ext cx="14099" cy="4276"/>
            </a:xfrm>
            <a:custGeom>
              <a:avLst/>
              <a:gdLst/>
              <a:ahLst/>
              <a:cxnLst/>
              <a:rect l="l" t="t" r="r" b="b"/>
              <a:pathLst>
                <a:path w="395" h="142" extrusionOk="0">
                  <a:moveTo>
                    <a:pt x="101" y="115"/>
                  </a:moveTo>
                  <a:cubicBezTo>
                    <a:pt x="154" y="141"/>
                    <a:pt x="394" y="71"/>
                    <a:pt x="294" y="25"/>
                  </a:cubicBezTo>
                  <a:cubicBezTo>
                    <a:pt x="240"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7" name="Google Shape;67867;p28"/>
            <p:cNvSpPr/>
            <p:nvPr/>
          </p:nvSpPr>
          <p:spPr>
            <a:xfrm>
              <a:off x="5196732" y="1614991"/>
              <a:ext cx="14099" cy="4336"/>
            </a:xfrm>
            <a:custGeom>
              <a:avLst/>
              <a:gdLst/>
              <a:ahLst/>
              <a:cxnLst/>
              <a:rect l="l" t="t" r="r" b="b"/>
              <a:pathLst>
                <a:path w="395" h="144" extrusionOk="0">
                  <a:moveTo>
                    <a:pt x="294" y="27"/>
                  </a:moveTo>
                  <a:cubicBezTo>
                    <a:pt x="241" y="1"/>
                    <a:pt x="1" y="71"/>
                    <a:pt x="102" y="117"/>
                  </a:cubicBezTo>
                  <a:cubicBezTo>
                    <a:pt x="155" y="143"/>
                    <a:pt x="395"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8" name="Google Shape;67868;p28"/>
            <p:cNvSpPr/>
            <p:nvPr/>
          </p:nvSpPr>
          <p:spPr>
            <a:xfrm>
              <a:off x="1655495" y="1606350"/>
              <a:ext cx="34872" cy="15326"/>
            </a:xfrm>
            <a:custGeom>
              <a:avLst/>
              <a:gdLst/>
              <a:ahLst/>
              <a:cxnLst/>
              <a:rect l="l" t="t" r="r" b="b"/>
              <a:pathLst>
                <a:path w="977" h="509" extrusionOk="0">
                  <a:moveTo>
                    <a:pt x="773" y="404"/>
                  </a:moveTo>
                  <a:cubicBezTo>
                    <a:pt x="977" y="174"/>
                    <a:pt x="122" y="1"/>
                    <a:pt x="0" y="221"/>
                  </a:cubicBezTo>
                  <a:cubicBezTo>
                    <a:pt x="307" y="262"/>
                    <a:pt x="166" y="508"/>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69" name="Google Shape;67869;p28"/>
            <p:cNvSpPr/>
            <p:nvPr/>
          </p:nvSpPr>
          <p:spPr>
            <a:xfrm>
              <a:off x="323796" y="1612643"/>
              <a:ext cx="23985" cy="5902"/>
            </a:xfrm>
            <a:custGeom>
              <a:avLst/>
              <a:gdLst/>
              <a:ahLst/>
              <a:cxnLst/>
              <a:rect l="l" t="t" r="r" b="b"/>
              <a:pathLst>
                <a:path w="672" h="196" extrusionOk="0">
                  <a:moveTo>
                    <a:pt x="479" y="195"/>
                  </a:moveTo>
                  <a:cubicBezTo>
                    <a:pt x="479" y="104"/>
                    <a:pt x="634" y="88"/>
                    <a:pt x="672" y="12"/>
                  </a:cubicBezTo>
                  <a:cubicBezTo>
                    <a:pt x="368" y="23"/>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0" name="Google Shape;67870;p28"/>
            <p:cNvSpPr/>
            <p:nvPr/>
          </p:nvSpPr>
          <p:spPr>
            <a:xfrm>
              <a:off x="2564138" y="1613034"/>
              <a:ext cx="13777" cy="2770"/>
            </a:xfrm>
            <a:custGeom>
              <a:avLst/>
              <a:gdLst/>
              <a:ahLst/>
              <a:cxnLst/>
              <a:rect l="l" t="t" r="r" b="b"/>
              <a:pathLst>
                <a:path w="386" h="92" extrusionOk="0">
                  <a:moveTo>
                    <a:pt x="0" y="92"/>
                  </a:moveTo>
                  <a:cubicBezTo>
                    <a:pt x="149" y="71"/>
                    <a:pt x="379" y="89"/>
                    <a:pt x="385" y="1"/>
                  </a:cubicBezTo>
                  <a:cubicBezTo>
                    <a:pt x="238"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1" name="Google Shape;67871;p28"/>
            <p:cNvSpPr/>
            <p:nvPr/>
          </p:nvSpPr>
          <p:spPr>
            <a:xfrm>
              <a:off x="1934177" y="1612342"/>
              <a:ext cx="14170" cy="4215"/>
            </a:xfrm>
            <a:custGeom>
              <a:avLst/>
              <a:gdLst/>
              <a:ahLst/>
              <a:cxnLst/>
              <a:rect l="l" t="t" r="r" b="b"/>
              <a:pathLst>
                <a:path w="397" h="140" extrusionOk="0">
                  <a:moveTo>
                    <a:pt x="294" y="24"/>
                  </a:moveTo>
                  <a:cubicBezTo>
                    <a:pt x="240" y="0"/>
                    <a:pt x="1" y="68"/>
                    <a:pt x="103" y="115"/>
                  </a:cubicBezTo>
                  <a:cubicBezTo>
                    <a:pt x="155"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2" name="Google Shape;67872;p28"/>
            <p:cNvSpPr/>
            <p:nvPr/>
          </p:nvSpPr>
          <p:spPr>
            <a:xfrm>
              <a:off x="7013875" y="1601352"/>
              <a:ext cx="14063" cy="4246"/>
            </a:xfrm>
            <a:custGeom>
              <a:avLst/>
              <a:gdLst/>
              <a:ahLst/>
              <a:cxnLst/>
              <a:rect l="l" t="t" r="r" b="b"/>
              <a:pathLst>
                <a:path w="394" h="141" extrusionOk="0">
                  <a:moveTo>
                    <a:pt x="102" y="117"/>
                  </a:moveTo>
                  <a:cubicBezTo>
                    <a:pt x="157" y="141"/>
                    <a:pt x="393" y="73"/>
                    <a:pt x="296" y="27"/>
                  </a:cubicBezTo>
                  <a:cubicBezTo>
                    <a:pt x="242" y="1"/>
                    <a:pt x="1" y="69"/>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3" name="Google Shape;67873;p28"/>
            <p:cNvSpPr/>
            <p:nvPr/>
          </p:nvSpPr>
          <p:spPr>
            <a:xfrm>
              <a:off x="5503218" y="1593885"/>
              <a:ext cx="33622" cy="17343"/>
            </a:xfrm>
            <a:custGeom>
              <a:avLst/>
              <a:gdLst/>
              <a:ahLst/>
              <a:cxnLst/>
              <a:rect l="l" t="t" r="r" b="b"/>
              <a:pathLst>
                <a:path w="942" h="576" extrusionOk="0">
                  <a:moveTo>
                    <a:pt x="0" y="92"/>
                  </a:moveTo>
                  <a:lnTo>
                    <a:pt x="0" y="275"/>
                  </a:lnTo>
                  <a:cubicBezTo>
                    <a:pt x="355" y="575"/>
                    <a:pt x="941"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4" name="Google Shape;67874;p28"/>
            <p:cNvSpPr/>
            <p:nvPr/>
          </p:nvSpPr>
          <p:spPr>
            <a:xfrm>
              <a:off x="4453450" y="1601352"/>
              <a:ext cx="14063" cy="4246"/>
            </a:xfrm>
            <a:custGeom>
              <a:avLst/>
              <a:gdLst/>
              <a:ahLst/>
              <a:cxnLst/>
              <a:rect l="l" t="t" r="r" b="b"/>
              <a:pathLst>
                <a:path w="394" h="141" extrusionOk="0">
                  <a:moveTo>
                    <a:pt x="294" y="27"/>
                  </a:moveTo>
                  <a:cubicBezTo>
                    <a:pt x="239" y="1"/>
                    <a:pt x="0" y="71"/>
                    <a:pt x="98" y="117"/>
                  </a:cubicBezTo>
                  <a:cubicBezTo>
                    <a:pt x="154" y="141"/>
                    <a:pt x="393"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5" name="Google Shape;67875;p28"/>
            <p:cNvSpPr/>
            <p:nvPr/>
          </p:nvSpPr>
          <p:spPr>
            <a:xfrm>
              <a:off x="2494396" y="1596655"/>
              <a:ext cx="21594" cy="9485"/>
            </a:xfrm>
            <a:custGeom>
              <a:avLst/>
              <a:gdLst/>
              <a:ahLst/>
              <a:cxnLst/>
              <a:rect l="l" t="t" r="r" b="b"/>
              <a:pathLst>
                <a:path w="605" h="315" extrusionOk="0">
                  <a:moveTo>
                    <a:pt x="411" y="273"/>
                  </a:moveTo>
                  <a:cubicBezTo>
                    <a:pt x="405" y="146"/>
                    <a:pt x="503" y="73"/>
                    <a:pt x="604" y="0"/>
                  </a:cubicBezTo>
                  <a:lnTo>
                    <a:pt x="26" y="0"/>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6" name="Google Shape;67876;p28"/>
            <p:cNvSpPr/>
            <p:nvPr/>
          </p:nvSpPr>
          <p:spPr>
            <a:xfrm>
              <a:off x="5244988" y="1598612"/>
              <a:ext cx="14063" cy="4306"/>
            </a:xfrm>
            <a:custGeom>
              <a:avLst/>
              <a:gdLst/>
              <a:ahLst/>
              <a:cxnLst/>
              <a:rect l="l" t="t" r="r" b="b"/>
              <a:pathLst>
                <a:path w="394" h="143" extrusionOk="0">
                  <a:moveTo>
                    <a:pt x="295" y="25"/>
                  </a:moveTo>
                  <a:cubicBezTo>
                    <a:pt x="240" y="1"/>
                    <a:pt x="1" y="68"/>
                    <a:pt x="96" y="117"/>
                  </a:cubicBezTo>
                  <a:cubicBezTo>
                    <a:pt x="154" y="143"/>
                    <a:pt x="394" y="74"/>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7" name="Google Shape;67877;p28"/>
            <p:cNvSpPr/>
            <p:nvPr/>
          </p:nvSpPr>
          <p:spPr>
            <a:xfrm>
              <a:off x="3073496" y="1595902"/>
              <a:ext cx="13777" cy="7497"/>
            </a:xfrm>
            <a:custGeom>
              <a:avLst/>
              <a:gdLst/>
              <a:ahLst/>
              <a:cxnLst/>
              <a:rect l="l" t="t" r="r" b="b"/>
              <a:pathLst>
                <a:path w="386" h="249" extrusionOk="0">
                  <a:moveTo>
                    <a:pt x="385" y="115"/>
                  </a:moveTo>
                  <a:cubicBezTo>
                    <a:pt x="384" y="24"/>
                    <a:pt x="46" y="0"/>
                    <a:pt x="0" y="115"/>
                  </a:cubicBezTo>
                  <a:cubicBezTo>
                    <a:pt x="216" y="106"/>
                    <a:pt x="302" y="249"/>
                    <a:pt x="385"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8" name="Google Shape;67878;p28"/>
            <p:cNvSpPr/>
            <p:nvPr/>
          </p:nvSpPr>
          <p:spPr>
            <a:xfrm>
              <a:off x="2990905" y="1596655"/>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79" name="Google Shape;67879;p28"/>
            <p:cNvSpPr/>
            <p:nvPr/>
          </p:nvSpPr>
          <p:spPr>
            <a:xfrm>
              <a:off x="2521593" y="1593945"/>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0" name="Google Shape;67880;p28"/>
            <p:cNvSpPr/>
            <p:nvPr/>
          </p:nvSpPr>
          <p:spPr>
            <a:xfrm>
              <a:off x="1903339" y="1593554"/>
              <a:ext cx="6924" cy="6233"/>
            </a:xfrm>
            <a:custGeom>
              <a:avLst/>
              <a:gdLst/>
              <a:ahLst/>
              <a:cxnLst/>
              <a:rect l="l" t="t" r="r" b="b"/>
              <a:pathLst>
                <a:path w="194" h="207" extrusionOk="0">
                  <a:moveTo>
                    <a:pt x="194" y="103"/>
                  </a:moveTo>
                  <a:cubicBezTo>
                    <a:pt x="194" y="52"/>
                    <a:pt x="37"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1" name="Google Shape;67881;p28"/>
            <p:cNvSpPr/>
            <p:nvPr/>
          </p:nvSpPr>
          <p:spPr>
            <a:xfrm>
              <a:off x="8813922" y="159117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2" name="Google Shape;67882;p28"/>
            <p:cNvSpPr/>
            <p:nvPr/>
          </p:nvSpPr>
          <p:spPr>
            <a:xfrm>
              <a:off x="5609794" y="1587653"/>
              <a:ext cx="14063" cy="4306"/>
            </a:xfrm>
            <a:custGeom>
              <a:avLst/>
              <a:gdLst/>
              <a:ahLst/>
              <a:cxnLst/>
              <a:rect l="l" t="t" r="r" b="b"/>
              <a:pathLst>
                <a:path w="394" h="143" extrusionOk="0">
                  <a:moveTo>
                    <a:pt x="294" y="26"/>
                  </a:moveTo>
                  <a:cubicBezTo>
                    <a:pt x="240" y="0"/>
                    <a:pt x="1" y="71"/>
                    <a:pt x="101" y="117"/>
                  </a:cubicBezTo>
                  <a:cubicBezTo>
                    <a:pt x="153"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3" name="Google Shape;67883;p28"/>
            <p:cNvSpPr/>
            <p:nvPr/>
          </p:nvSpPr>
          <p:spPr>
            <a:xfrm>
              <a:off x="2509065" y="1582986"/>
              <a:ext cx="20630" cy="8220"/>
            </a:xfrm>
            <a:custGeom>
              <a:avLst/>
              <a:gdLst/>
              <a:ahLst/>
              <a:cxnLst/>
              <a:rect l="l" t="t" r="r" b="b"/>
              <a:pathLst>
                <a:path w="578" h="273" extrusionOk="0">
                  <a:moveTo>
                    <a:pt x="385" y="273"/>
                  </a:moveTo>
                  <a:cubicBezTo>
                    <a:pt x="385" y="183"/>
                    <a:pt x="542" y="166"/>
                    <a:pt x="577" y="90"/>
                  </a:cubicBezTo>
                  <a:cubicBezTo>
                    <a:pt x="385" y="90"/>
                    <a:pt x="347" y="17"/>
                    <a:pt x="195" y="0"/>
                  </a:cubicBezTo>
                  <a:cubicBezTo>
                    <a:pt x="195" y="91"/>
                    <a:pt x="38" y="108"/>
                    <a:pt x="0" y="183"/>
                  </a:cubicBezTo>
                  <a:cubicBezTo>
                    <a:pt x="195" y="181"/>
                    <a:pt x="230" y="255"/>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4" name="Google Shape;67884;p28"/>
            <p:cNvSpPr/>
            <p:nvPr/>
          </p:nvSpPr>
          <p:spPr>
            <a:xfrm>
              <a:off x="1807007" y="1576242"/>
              <a:ext cx="28911" cy="16952"/>
            </a:xfrm>
            <a:custGeom>
              <a:avLst/>
              <a:gdLst/>
              <a:ahLst/>
              <a:cxnLst/>
              <a:rect l="l" t="t" r="r" b="b"/>
              <a:pathLst>
                <a:path w="810" h="563" extrusionOk="0">
                  <a:moveTo>
                    <a:pt x="770" y="497"/>
                  </a:moveTo>
                  <a:cubicBezTo>
                    <a:pt x="809" y="237"/>
                    <a:pt x="796" y="1"/>
                    <a:pt x="195" y="44"/>
                  </a:cubicBezTo>
                  <a:cubicBezTo>
                    <a:pt x="201" y="169"/>
                    <a:pt x="102" y="242"/>
                    <a:pt x="0" y="315"/>
                  </a:cubicBezTo>
                  <a:cubicBezTo>
                    <a:pt x="384" y="315"/>
                    <a:pt x="247" y="562"/>
                    <a:pt x="770"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5" name="Google Shape;67885;p28"/>
            <p:cNvSpPr/>
            <p:nvPr/>
          </p:nvSpPr>
          <p:spPr>
            <a:xfrm>
              <a:off x="8810531" y="1584943"/>
              <a:ext cx="13849" cy="4306"/>
            </a:xfrm>
            <a:custGeom>
              <a:avLst/>
              <a:gdLst/>
              <a:ahLst/>
              <a:cxnLst/>
              <a:rect l="l" t="t" r="r" b="b"/>
              <a:pathLst>
                <a:path w="388" h="143" extrusionOk="0">
                  <a:moveTo>
                    <a:pt x="289" y="25"/>
                  </a:moveTo>
                  <a:cubicBezTo>
                    <a:pt x="239" y="0"/>
                    <a:pt x="0" y="69"/>
                    <a:pt x="96" y="116"/>
                  </a:cubicBezTo>
                  <a:cubicBezTo>
                    <a:pt x="152" y="143"/>
                    <a:pt x="388"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6" name="Google Shape;67886;p28"/>
            <p:cNvSpPr/>
            <p:nvPr/>
          </p:nvSpPr>
          <p:spPr>
            <a:xfrm>
              <a:off x="8597058" y="1584943"/>
              <a:ext cx="13991" cy="4276"/>
            </a:xfrm>
            <a:custGeom>
              <a:avLst/>
              <a:gdLst/>
              <a:ahLst/>
              <a:cxnLst/>
              <a:rect l="l" t="t" r="r" b="b"/>
              <a:pathLst>
                <a:path w="392" h="142" extrusionOk="0">
                  <a:moveTo>
                    <a:pt x="98" y="116"/>
                  </a:moveTo>
                  <a:cubicBezTo>
                    <a:pt x="153" y="141"/>
                    <a:pt x="392" y="72"/>
                    <a:pt x="291" y="25"/>
                  </a:cubicBezTo>
                  <a:cubicBezTo>
                    <a:pt x="239"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7" name="Google Shape;67887;p28"/>
            <p:cNvSpPr/>
            <p:nvPr/>
          </p:nvSpPr>
          <p:spPr>
            <a:xfrm>
              <a:off x="5372336" y="1582655"/>
              <a:ext cx="7031" cy="6203"/>
            </a:xfrm>
            <a:custGeom>
              <a:avLst/>
              <a:gdLst/>
              <a:ahLst/>
              <a:cxnLst/>
              <a:rect l="l" t="t" r="r" b="b"/>
              <a:pathLst>
                <a:path w="197" h="206" extrusionOk="0">
                  <a:moveTo>
                    <a:pt x="3" y="101"/>
                  </a:moveTo>
                  <a:cubicBezTo>
                    <a:pt x="0" y="152"/>
                    <a:pt x="157" y="206"/>
                    <a:pt x="195" y="101"/>
                  </a:cubicBezTo>
                  <a:cubicBezTo>
                    <a:pt x="196" y="53"/>
                    <a:pt x="38"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8" name="Google Shape;67888;p28"/>
            <p:cNvSpPr/>
            <p:nvPr/>
          </p:nvSpPr>
          <p:spPr>
            <a:xfrm>
              <a:off x="3204628" y="1573261"/>
              <a:ext cx="20309" cy="13580"/>
            </a:xfrm>
            <a:custGeom>
              <a:avLst/>
              <a:gdLst/>
              <a:ahLst/>
              <a:cxnLst/>
              <a:rect l="l" t="t" r="r" b="b"/>
              <a:pathLst>
                <a:path w="569" h="451" extrusionOk="0">
                  <a:moveTo>
                    <a:pt x="376" y="413"/>
                  </a:moveTo>
                  <a:cubicBezTo>
                    <a:pt x="387" y="358"/>
                    <a:pt x="402" y="307"/>
                    <a:pt x="569" y="323"/>
                  </a:cubicBezTo>
                  <a:lnTo>
                    <a:pt x="569" y="143"/>
                  </a:lnTo>
                  <a:cubicBezTo>
                    <a:pt x="95" y="1"/>
                    <a:pt x="1" y="451"/>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89" name="Google Shape;67889;p28"/>
            <p:cNvSpPr/>
            <p:nvPr/>
          </p:nvSpPr>
          <p:spPr>
            <a:xfrm>
              <a:off x="8056827" y="1580216"/>
              <a:ext cx="13742" cy="2740"/>
            </a:xfrm>
            <a:custGeom>
              <a:avLst/>
              <a:gdLst/>
              <a:ahLst/>
              <a:cxnLst/>
              <a:rect l="l" t="t" r="r" b="b"/>
              <a:pathLst>
                <a:path w="385" h="91" extrusionOk="0">
                  <a:moveTo>
                    <a:pt x="385" y="1"/>
                  </a:moveTo>
                  <a:cubicBezTo>
                    <a:pt x="236" y="20"/>
                    <a:pt x="6" y="5"/>
                    <a:pt x="1" y="91"/>
                  </a:cubicBezTo>
                  <a:cubicBezTo>
                    <a:pt x="151" y="72"/>
                    <a:pt x="382"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0" name="Google Shape;67890;p28"/>
            <p:cNvSpPr/>
            <p:nvPr/>
          </p:nvSpPr>
          <p:spPr>
            <a:xfrm>
              <a:off x="5489441" y="1574405"/>
              <a:ext cx="6960" cy="6233"/>
            </a:xfrm>
            <a:custGeom>
              <a:avLst/>
              <a:gdLst/>
              <a:ahLst/>
              <a:cxnLst/>
              <a:rect l="l" t="t" r="r" b="b"/>
              <a:pathLst>
                <a:path w="195" h="207" extrusionOk="0">
                  <a:moveTo>
                    <a:pt x="194" y="102"/>
                  </a:moveTo>
                  <a:cubicBezTo>
                    <a:pt x="194" y="54"/>
                    <a:pt x="37" y="0"/>
                    <a:pt x="1" y="102"/>
                  </a:cubicBezTo>
                  <a:cubicBezTo>
                    <a:pt x="1" y="154"/>
                    <a:pt x="156"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1" name="Google Shape;67891;p28"/>
            <p:cNvSpPr/>
            <p:nvPr/>
          </p:nvSpPr>
          <p:spPr>
            <a:xfrm>
              <a:off x="1452729" y="1572057"/>
              <a:ext cx="23914" cy="10268"/>
            </a:xfrm>
            <a:custGeom>
              <a:avLst/>
              <a:gdLst/>
              <a:ahLst/>
              <a:cxnLst/>
              <a:rect l="l" t="t" r="r" b="b"/>
              <a:pathLst>
                <a:path w="670" h="341" extrusionOk="0">
                  <a:moveTo>
                    <a:pt x="670" y="92"/>
                  </a:moveTo>
                  <a:cubicBezTo>
                    <a:pt x="404" y="94"/>
                    <a:pt x="247" y="48"/>
                    <a:pt x="90" y="0"/>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2" name="Google Shape;67892;p28"/>
            <p:cNvSpPr/>
            <p:nvPr/>
          </p:nvSpPr>
          <p:spPr>
            <a:xfrm>
              <a:off x="4205677" y="1574014"/>
              <a:ext cx="13956" cy="4276"/>
            </a:xfrm>
            <a:custGeom>
              <a:avLst/>
              <a:gdLst/>
              <a:ahLst/>
              <a:cxnLst/>
              <a:rect l="l" t="t" r="r" b="b"/>
              <a:pathLst>
                <a:path w="391" h="142" extrusionOk="0">
                  <a:moveTo>
                    <a:pt x="291" y="27"/>
                  </a:moveTo>
                  <a:cubicBezTo>
                    <a:pt x="237" y="0"/>
                    <a:pt x="0" y="70"/>
                    <a:pt x="98" y="118"/>
                  </a:cubicBezTo>
                  <a:cubicBezTo>
                    <a:pt x="152" y="141"/>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3" name="Google Shape;67893;p28"/>
            <p:cNvSpPr/>
            <p:nvPr/>
          </p:nvSpPr>
          <p:spPr>
            <a:xfrm>
              <a:off x="1522614" y="1556370"/>
              <a:ext cx="50434" cy="18548"/>
            </a:xfrm>
            <a:custGeom>
              <a:avLst/>
              <a:gdLst/>
              <a:ahLst/>
              <a:cxnLst/>
              <a:rect l="l" t="t" r="r" b="b"/>
              <a:pathLst>
                <a:path w="1413" h="616" extrusionOk="0">
                  <a:moveTo>
                    <a:pt x="62" y="521"/>
                  </a:moveTo>
                  <a:cubicBezTo>
                    <a:pt x="607" y="615"/>
                    <a:pt x="865" y="615"/>
                    <a:pt x="1413" y="521"/>
                  </a:cubicBezTo>
                  <a:cubicBezTo>
                    <a:pt x="1253" y="263"/>
                    <a:pt x="1102" y="0"/>
                    <a:pt x="252" y="67"/>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4" name="Google Shape;67894;p28"/>
            <p:cNvSpPr/>
            <p:nvPr/>
          </p:nvSpPr>
          <p:spPr>
            <a:xfrm>
              <a:off x="2020337" y="1563476"/>
              <a:ext cx="6889" cy="6233"/>
            </a:xfrm>
            <a:custGeom>
              <a:avLst/>
              <a:gdLst/>
              <a:ahLst/>
              <a:cxnLst/>
              <a:rect l="l" t="t" r="r" b="b"/>
              <a:pathLst>
                <a:path w="193" h="207" extrusionOk="0">
                  <a:moveTo>
                    <a:pt x="192" y="104"/>
                  </a:moveTo>
                  <a:cubicBezTo>
                    <a:pt x="192" y="53"/>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5" name="Google Shape;67895;p28"/>
            <p:cNvSpPr/>
            <p:nvPr/>
          </p:nvSpPr>
          <p:spPr>
            <a:xfrm>
              <a:off x="4863121" y="1563837"/>
              <a:ext cx="13777" cy="2770"/>
            </a:xfrm>
            <a:custGeom>
              <a:avLst/>
              <a:gdLst/>
              <a:ahLst/>
              <a:cxnLst/>
              <a:rect l="l" t="t" r="r" b="b"/>
              <a:pathLst>
                <a:path w="386" h="92" extrusionOk="0">
                  <a:moveTo>
                    <a:pt x="385" y="0"/>
                  </a:moveTo>
                  <a:cubicBezTo>
                    <a:pt x="235" y="21"/>
                    <a:pt x="5" y="3"/>
                    <a:pt x="0" y="92"/>
                  </a:cubicBezTo>
                  <a:cubicBezTo>
                    <a:pt x="149" y="71"/>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6" name="Google Shape;67896;p28"/>
            <p:cNvSpPr/>
            <p:nvPr/>
          </p:nvSpPr>
          <p:spPr>
            <a:xfrm>
              <a:off x="2116740" y="1560736"/>
              <a:ext cx="6924" cy="6263"/>
            </a:xfrm>
            <a:custGeom>
              <a:avLst/>
              <a:gdLst/>
              <a:ahLst/>
              <a:cxnLst/>
              <a:rect l="l" t="t" r="r" b="b"/>
              <a:pathLst>
                <a:path w="194" h="208" extrusionOk="0">
                  <a:moveTo>
                    <a:pt x="193" y="103"/>
                  </a:moveTo>
                  <a:cubicBezTo>
                    <a:pt x="193" y="54"/>
                    <a:pt x="37" y="0"/>
                    <a:pt x="1" y="103"/>
                  </a:cubicBezTo>
                  <a:cubicBezTo>
                    <a:pt x="0" y="154"/>
                    <a:pt x="154"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7" name="Google Shape;67897;p28"/>
            <p:cNvSpPr/>
            <p:nvPr/>
          </p:nvSpPr>
          <p:spPr>
            <a:xfrm>
              <a:off x="1707105" y="1563084"/>
              <a:ext cx="13956" cy="4306"/>
            </a:xfrm>
            <a:custGeom>
              <a:avLst/>
              <a:gdLst/>
              <a:ahLst/>
              <a:cxnLst/>
              <a:rect l="l" t="t" r="r" b="b"/>
              <a:pathLst>
                <a:path w="391" h="143" extrusionOk="0">
                  <a:moveTo>
                    <a:pt x="101" y="117"/>
                  </a:moveTo>
                  <a:cubicBezTo>
                    <a:pt x="151" y="143"/>
                    <a:pt x="391" y="72"/>
                    <a:pt x="293" y="25"/>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8" name="Google Shape;67898;p28"/>
            <p:cNvSpPr/>
            <p:nvPr/>
          </p:nvSpPr>
          <p:spPr>
            <a:xfrm>
              <a:off x="5027339" y="1555617"/>
              <a:ext cx="21630" cy="6474"/>
            </a:xfrm>
            <a:custGeom>
              <a:avLst/>
              <a:gdLst/>
              <a:ahLst/>
              <a:cxnLst/>
              <a:rect l="l" t="t" r="r" b="b"/>
              <a:pathLst>
                <a:path w="606" h="215" extrusionOk="0">
                  <a:moveTo>
                    <a:pt x="606" y="183"/>
                  </a:moveTo>
                  <a:lnTo>
                    <a:pt x="606" y="1"/>
                  </a:lnTo>
                  <a:lnTo>
                    <a:pt x="26" y="1"/>
                  </a:lnTo>
                  <a:cubicBezTo>
                    <a:pt x="0" y="165"/>
                    <a:pt x="218"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899" name="Google Shape;67899;p28"/>
            <p:cNvSpPr/>
            <p:nvPr/>
          </p:nvSpPr>
          <p:spPr>
            <a:xfrm>
              <a:off x="3975179" y="1558357"/>
              <a:ext cx="13706" cy="2800"/>
            </a:xfrm>
            <a:custGeom>
              <a:avLst/>
              <a:gdLst/>
              <a:ahLst/>
              <a:cxnLst/>
              <a:rect l="l" t="t" r="r" b="b"/>
              <a:pathLst>
                <a:path w="384" h="93" extrusionOk="0">
                  <a:moveTo>
                    <a:pt x="1" y="92"/>
                  </a:moveTo>
                  <a:cubicBezTo>
                    <a:pt x="151" y="71"/>
                    <a:pt x="379" y="90"/>
                    <a:pt x="383" y="1"/>
                  </a:cubicBezTo>
                  <a:cubicBezTo>
                    <a:pt x="236" y="20"/>
                    <a:pt x="7" y="5"/>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0" name="Google Shape;67900;p28"/>
            <p:cNvSpPr/>
            <p:nvPr/>
          </p:nvSpPr>
          <p:spPr>
            <a:xfrm>
              <a:off x="2216428" y="1557635"/>
              <a:ext cx="14027" cy="4276"/>
            </a:xfrm>
            <a:custGeom>
              <a:avLst/>
              <a:gdLst/>
              <a:ahLst/>
              <a:cxnLst/>
              <a:rect l="l" t="t" r="r" b="b"/>
              <a:pathLst>
                <a:path w="393" h="142" extrusionOk="0">
                  <a:moveTo>
                    <a:pt x="100" y="116"/>
                  </a:moveTo>
                  <a:cubicBezTo>
                    <a:pt x="153" y="141"/>
                    <a:pt x="392" y="72"/>
                    <a:pt x="292" y="25"/>
                  </a:cubicBezTo>
                  <a:cubicBezTo>
                    <a:pt x="238"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1" name="Google Shape;67901;p28"/>
            <p:cNvSpPr/>
            <p:nvPr/>
          </p:nvSpPr>
          <p:spPr>
            <a:xfrm>
              <a:off x="8531814" y="1555617"/>
              <a:ext cx="13777" cy="2770"/>
            </a:xfrm>
            <a:custGeom>
              <a:avLst/>
              <a:gdLst/>
              <a:ahLst/>
              <a:cxnLst/>
              <a:rect l="l" t="t" r="r" b="b"/>
              <a:pathLst>
                <a:path w="386" h="92" extrusionOk="0">
                  <a:moveTo>
                    <a:pt x="386" y="1"/>
                  </a:moveTo>
                  <a:cubicBezTo>
                    <a:pt x="236" y="21"/>
                    <a:pt x="5" y="4"/>
                    <a:pt x="1" y="92"/>
                  </a:cubicBezTo>
                  <a:cubicBezTo>
                    <a:pt x="150" y="72"/>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2" name="Google Shape;67902;p28"/>
            <p:cNvSpPr/>
            <p:nvPr/>
          </p:nvSpPr>
          <p:spPr>
            <a:xfrm>
              <a:off x="5537625" y="1547097"/>
              <a:ext cx="6996" cy="6203"/>
            </a:xfrm>
            <a:custGeom>
              <a:avLst/>
              <a:gdLst/>
              <a:ahLst/>
              <a:cxnLst/>
              <a:rect l="l" t="t" r="r" b="b"/>
              <a:pathLst>
                <a:path w="196" h="206" extrusionOk="0">
                  <a:moveTo>
                    <a:pt x="193" y="102"/>
                  </a:moveTo>
                  <a:cubicBezTo>
                    <a:pt x="195" y="54"/>
                    <a:pt x="39"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3" name="Google Shape;67903;p28"/>
            <p:cNvSpPr/>
            <p:nvPr/>
          </p:nvSpPr>
          <p:spPr>
            <a:xfrm>
              <a:off x="2075409" y="1547488"/>
              <a:ext cx="13849" cy="2710"/>
            </a:xfrm>
            <a:custGeom>
              <a:avLst/>
              <a:gdLst/>
              <a:ahLst/>
              <a:cxnLst/>
              <a:rect l="l" t="t" r="r" b="b"/>
              <a:pathLst>
                <a:path w="388" h="90" extrusionOk="0">
                  <a:moveTo>
                    <a:pt x="388" y="0"/>
                  </a:moveTo>
                  <a:cubicBezTo>
                    <a:pt x="235" y="20"/>
                    <a:pt x="5" y="2"/>
                    <a:pt x="0" y="89"/>
                  </a:cubicBezTo>
                  <a:cubicBezTo>
                    <a:pt x="149" y="69"/>
                    <a:pt x="383" y="88"/>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4" name="Google Shape;67904;p28"/>
            <p:cNvSpPr/>
            <p:nvPr/>
          </p:nvSpPr>
          <p:spPr>
            <a:xfrm>
              <a:off x="1497166" y="1544327"/>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5" name="Google Shape;67905;p28"/>
            <p:cNvSpPr/>
            <p:nvPr/>
          </p:nvSpPr>
          <p:spPr>
            <a:xfrm>
              <a:off x="4357046" y="1543935"/>
              <a:ext cx="14063" cy="4276"/>
            </a:xfrm>
            <a:custGeom>
              <a:avLst/>
              <a:gdLst/>
              <a:ahLst/>
              <a:cxnLst/>
              <a:rect l="l" t="t" r="r" b="b"/>
              <a:pathLst>
                <a:path w="394" h="142" extrusionOk="0">
                  <a:moveTo>
                    <a:pt x="294" y="24"/>
                  </a:moveTo>
                  <a:cubicBezTo>
                    <a:pt x="241" y="1"/>
                    <a:pt x="0" y="69"/>
                    <a:pt x="101" y="116"/>
                  </a:cubicBezTo>
                  <a:cubicBezTo>
                    <a:pt x="153"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6" name="Google Shape;67906;p28"/>
            <p:cNvSpPr/>
            <p:nvPr/>
          </p:nvSpPr>
          <p:spPr>
            <a:xfrm>
              <a:off x="2488971" y="1535234"/>
              <a:ext cx="20131" cy="16259"/>
            </a:xfrm>
            <a:custGeom>
              <a:avLst/>
              <a:gdLst/>
              <a:ahLst/>
              <a:cxnLst/>
              <a:rect l="l" t="t" r="r" b="b"/>
              <a:pathLst>
                <a:path w="564" h="540" extrusionOk="0">
                  <a:moveTo>
                    <a:pt x="563" y="134"/>
                  </a:moveTo>
                  <a:cubicBezTo>
                    <a:pt x="1" y="0"/>
                    <a:pt x="1" y="539"/>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7" name="Google Shape;67907;p28"/>
            <p:cNvSpPr/>
            <p:nvPr/>
          </p:nvSpPr>
          <p:spPr>
            <a:xfrm>
              <a:off x="6600921" y="1541225"/>
              <a:ext cx="13991" cy="4336"/>
            </a:xfrm>
            <a:custGeom>
              <a:avLst/>
              <a:gdLst/>
              <a:ahLst/>
              <a:cxnLst/>
              <a:rect l="l" t="t" r="r" b="b"/>
              <a:pathLst>
                <a:path w="392" h="144" extrusionOk="0">
                  <a:moveTo>
                    <a:pt x="292" y="27"/>
                  </a:moveTo>
                  <a:cubicBezTo>
                    <a:pt x="239" y="1"/>
                    <a:pt x="0" y="69"/>
                    <a:pt x="98" y="117"/>
                  </a:cubicBezTo>
                  <a:cubicBezTo>
                    <a:pt x="154"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8" name="Google Shape;67908;p28"/>
            <p:cNvSpPr/>
            <p:nvPr/>
          </p:nvSpPr>
          <p:spPr>
            <a:xfrm>
              <a:off x="6249856" y="1541225"/>
              <a:ext cx="14099" cy="4336"/>
            </a:xfrm>
            <a:custGeom>
              <a:avLst/>
              <a:gdLst/>
              <a:ahLst/>
              <a:cxnLst/>
              <a:rect l="l" t="t" r="r" b="b"/>
              <a:pathLst>
                <a:path w="395" h="144" extrusionOk="0">
                  <a:moveTo>
                    <a:pt x="293" y="27"/>
                  </a:moveTo>
                  <a:cubicBezTo>
                    <a:pt x="241" y="1"/>
                    <a:pt x="0" y="69"/>
                    <a:pt x="102" y="117"/>
                  </a:cubicBezTo>
                  <a:cubicBezTo>
                    <a:pt x="156" y="143"/>
                    <a:pt x="395"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09" name="Google Shape;67909;p28"/>
            <p:cNvSpPr/>
            <p:nvPr/>
          </p:nvSpPr>
          <p:spPr>
            <a:xfrm>
              <a:off x="2271250" y="1533819"/>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0" name="Google Shape;67910;p28"/>
            <p:cNvSpPr/>
            <p:nvPr/>
          </p:nvSpPr>
          <p:spPr>
            <a:xfrm>
              <a:off x="2670678" y="1535776"/>
              <a:ext cx="14099" cy="4276"/>
            </a:xfrm>
            <a:custGeom>
              <a:avLst/>
              <a:gdLst/>
              <a:ahLst/>
              <a:cxnLst/>
              <a:rect l="l" t="t" r="r" b="b"/>
              <a:pathLst>
                <a:path w="395" h="142" extrusionOk="0">
                  <a:moveTo>
                    <a:pt x="292" y="25"/>
                  </a:moveTo>
                  <a:cubicBezTo>
                    <a:pt x="242" y="0"/>
                    <a:pt x="0" y="70"/>
                    <a:pt x="102" y="116"/>
                  </a:cubicBezTo>
                  <a:cubicBezTo>
                    <a:pt x="155" y="141"/>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1" name="Google Shape;67911;p28"/>
            <p:cNvSpPr/>
            <p:nvPr/>
          </p:nvSpPr>
          <p:spPr>
            <a:xfrm>
              <a:off x="4317214" y="1524967"/>
              <a:ext cx="29625" cy="12375"/>
            </a:xfrm>
            <a:custGeom>
              <a:avLst/>
              <a:gdLst/>
              <a:ahLst/>
              <a:cxnLst/>
              <a:rect l="l" t="t" r="r" b="b"/>
              <a:pathLst>
                <a:path w="830" h="411" extrusionOk="0">
                  <a:moveTo>
                    <a:pt x="829" y="384"/>
                  </a:moveTo>
                  <a:lnTo>
                    <a:pt x="829" y="21"/>
                  </a:lnTo>
                  <a:cubicBezTo>
                    <a:pt x="465" y="0"/>
                    <a:pt x="405" y="123"/>
                    <a:pt x="59" y="111"/>
                  </a:cubicBezTo>
                  <a:cubicBezTo>
                    <a:pt x="0" y="351"/>
                    <a:pt x="327"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2" name="Google Shape;67912;p28"/>
            <p:cNvSpPr/>
            <p:nvPr/>
          </p:nvSpPr>
          <p:spPr>
            <a:xfrm>
              <a:off x="1414718" y="1527315"/>
              <a:ext cx="27519" cy="11231"/>
            </a:xfrm>
            <a:custGeom>
              <a:avLst/>
              <a:gdLst/>
              <a:ahLst/>
              <a:cxnLst/>
              <a:rect l="l" t="t" r="r" b="b"/>
              <a:pathLst>
                <a:path w="771" h="373" extrusionOk="0">
                  <a:moveTo>
                    <a:pt x="770" y="306"/>
                  </a:moveTo>
                  <a:lnTo>
                    <a:pt x="770" y="33"/>
                  </a:lnTo>
                  <a:cubicBezTo>
                    <a:pt x="483" y="50"/>
                    <a:pt x="58" y="1"/>
                    <a:pt x="0" y="125"/>
                  </a:cubicBezTo>
                  <a:cubicBezTo>
                    <a:pt x="383" y="126"/>
                    <a:pt x="243" y="373"/>
                    <a:pt x="77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3" name="Google Shape;67913;p28"/>
            <p:cNvSpPr/>
            <p:nvPr/>
          </p:nvSpPr>
          <p:spPr>
            <a:xfrm>
              <a:off x="1855119" y="1516837"/>
              <a:ext cx="41332" cy="16952"/>
            </a:xfrm>
            <a:custGeom>
              <a:avLst/>
              <a:gdLst/>
              <a:ahLst/>
              <a:cxnLst/>
              <a:rect l="l" t="t" r="r" b="b"/>
              <a:pathLst>
                <a:path w="1158" h="563" extrusionOk="0">
                  <a:moveTo>
                    <a:pt x="1" y="199"/>
                  </a:moveTo>
                  <a:cubicBezTo>
                    <a:pt x="211" y="402"/>
                    <a:pt x="524" y="559"/>
                    <a:pt x="1157" y="563"/>
                  </a:cubicBezTo>
                  <a:lnTo>
                    <a:pt x="1157" y="108"/>
                  </a:lnTo>
                  <a:cubicBezTo>
                    <a:pt x="819" y="161"/>
                    <a:pt x="27"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4" name="Google Shape;67914;p28"/>
            <p:cNvSpPr/>
            <p:nvPr/>
          </p:nvSpPr>
          <p:spPr>
            <a:xfrm>
              <a:off x="857033" y="1517349"/>
              <a:ext cx="45865" cy="16711"/>
            </a:xfrm>
            <a:custGeom>
              <a:avLst/>
              <a:gdLst/>
              <a:ahLst/>
              <a:cxnLst/>
              <a:rect l="l" t="t" r="r" b="b"/>
              <a:pathLst>
                <a:path w="1285" h="555" extrusionOk="0">
                  <a:moveTo>
                    <a:pt x="965" y="0"/>
                  </a:moveTo>
                  <a:cubicBezTo>
                    <a:pt x="361" y="18"/>
                    <a:pt x="38" y="170"/>
                    <a:pt x="0" y="454"/>
                  </a:cubicBezTo>
                  <a:cubicBezTo>
                    <a:pt x="365" y="433"/>
                    <a:pt x="426" y="555"/>
                    <a:pt x="776" y="546"/>
                  </a:cubicBezTo>
                  <a:cubicBezTo>
                    <a:pt x="901" y="355"/>
                    <a:pt x="1285" y="142"/>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5" name="Google Shape;67915;p28"/>
            <p:cNvSpPr/>
            <p:nvPr/>
          </p:nvSpPr>
          <p:spPr>
            <a:xfrm>
              <a:off x="5613399" y="1522829"/>
              <a:ext cx="14919" cy="9244"/>
            </a:xfrm>
            <a:custGeom>
              <a:avLst/>
              <a:gdLst/>
              <a:ahLst/>
              <a:cxnLst/>
              <a:rect l="l" t="t" r="r" b="b"/>
              <a:pathLst>
                <a:path w="418" h="307" extrusionOk="0">
                  <a:moveTo>
                    <a:pt x="383" y="274"/>
                  </a:moveTo>
                  <a:cubicBezTo>
                    <a:pt x="357" y="167"/>
                    <a:pt x="418" y="17"/>
                    <a:pt x="193" y="1"/>
                  </a:cubicBezTo>
                  <a:cubicBezTo>
                    <a:pt x="180" y="57"/>
                    <a:pt x="163" y="109"/>
                    <a:pt x="0" y="95"/>
                  </a:cubicBezTo>
                  <a:cubicBezTo>
                    <a:pt x="21" y="202"/>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6" name="Google Shape;67916;p28"/>
            <p:cNvSpPr/>
            <p:nvPr/>
          </p:nvSpPr>
          <p:spPr>
            <a:xfrm>
              <a:off x="2477942" y="1527556"/>
              <a:ext cx="14063" cy="4276"/>
            </a:xfrm>
            <a:custGeom>
              <a:avLst/>
              <a:gdLst/>
              <a:ahLst/>
              <a:cxnLst/>
              <a:rect l="l" t="t" r="r" b="b"/>
              <a:pathLst>
                <a:path w="394" h="142" extrusionOk="0">
                  <a:moveTo>
                    <a:pt x="294" y="25"/>
                  </a:moveTo>
                  <a:cubicBezTo>
                    <a:pt x="240" y="1"/>
                    <a:pt x="0" y="70"/>
                    <a:pt x="102" y="117"/>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7" name="Google Shape;67917;p28"/>
            <p:cNvSpPr/>
            <p:nvPr/>
          </p:nvSpPr>
          <p:spPr>
            <a:xfrm>
              <a:off x="4119731" y="1522438"/>
              <a:ext cx="6924" cy="6293"/>
            </a:xfrm>
            <a:custGeom>
              <a:avLst/>
              <a:gdLst/>
              <a:ahLst/>
              <a:cxnLst/>
              <a:rect l="l" t="t" r="r" b="b"/>
              <a:pathLst>
                <a:path w="194" h="209" extrusionOk="0">
                  <a:moveTo>
                    <a:pt x="193" y="105"/>
                  </a:moveTo>
                  <a:cubicBezTo>
                    <a:pt x="193" y="53"/>
                    <a:pt x="38" y="1"/>
                    <a:pt x="0" y="105"/>
                  </a:cubicBezTo>
                  <a:cubicBezTo>
                    <a:pt x="0" y="155"/>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8" name="Google Shape;67918;p28"/>
            <p:cNvSpPr/>
            <p:nvPr/>
          </p:nvSpPr>
          <p:spPr>
            <a:xfrm>
              <a:off x="2264540" y="1522046"/>
              <a:ext cx="14134" cy="4336"/>
            </a:xfrm>
            <a:custGeom>
              <a:avLst/>
              <a:gdLst/>
              <a:ahLst/>
              <a:cxnLst/>
              <a:rect l="l" t="t" r="r" b="b"/>
              <a:pathLst>
                <a:path w="396" h="144" extrusionOk="0">
                  <a:moveTo>
                    <a:pt x="293" y="26"/>
                  </a:moveTo>
                  <a:cubicBezTo>
                    <a:pt x="241" y="1"/>
                    <a:pt x="1" y="70"/>
                    <a:pt x="104" y="118"/>
                  </a:cubicBezTo>
                  <a:cubicBezTo>
                    <a:pt x="155" y="143"/>
                    <a:pt x="395"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19" name="Google Shape;67919;p28"/>
            <p:cNvSpPr/>
            <p:nvPr/>
          </p:nvSpPr>
          <p:spPr>
            <a:xfrm>
              <a:off x="3706633" y="1520089"/>
              <a:ext cx="13849" cy="2740"/>
            </a:xfrm>
            <a:custGeom>
              <a:avLst/>
              <a:gdLst/>
              <a:ahLst/>
              <a:cxnLst/>
              <a:rect l="l" t="t" r="r" b="b"/>
              <a:pathLst>
                <a:path w="388" h="91" extrusionOk="0">
                  <a:moveTo>
                    <a:pt x="387" y="0"/>
                  </a:moveTo>
                  <a:cubicBezTo>
                    <a:pt x="241" y="20"/>
                    <a:pt x="7" y="4"/>
                    <a:pt x="1" y="91"/>
                  </a:cubicBezTo>
                  <a:cubicBezTo>
                    <a:pt x="154" y="71"/>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0" name="Google Shape;67920;p28"/>
            <p:cNvSpPr/>
            <p:nvPr/>
          </p:nvSpPr>
          <p:spPr>
            <a:xfrm>
              <a:off x="4501669" y="1516627"/>
              <a:ext cx="13991" cy="4246"/>
            </a:xfrm>
            <a:custGeom>
              <a:avLst/>
              <a:gdLst/>
              <a:ahLst/>
              <a:cxnLst/>
              <a:rect l="l" t="t" r="r" b="b"/>
              <a:pathLst>
                <a:path w="392" h="141" extrusionOk="0">
                  <a:moveTo>
                    <a:pt x="99" y="115"/>
                  </a:moveTo>
                  <a:cubicBezTo>
                    <a:pt x="153" y="140"/>
                    <a:pt x="392" y="74"/>
                    <a:pt x="291" y="24"/>
                  </a:cubicBezTo>
                  <a:cubicBezTo>
                    <a:pt x="238" y="1"/>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1" name="Google Shape;67921;p28"/>
            <p:cNvSpPr/>
            <p:nvPr/>
          </p:nvSpPr>
          <p:spPr>
            <a:xfrm>
              <a:off x="3414103" y="1516627"/>
              <a:ext cx="14027" cy="4246"/>
            </a:xfrm>
            <a:custGeom>
              <a:avLst/>
              <a:gdLst/>
              <a:ahLst/>
              <a:cxnLst/>
              <a:rect l="l" t="t" r="r" b="b"/>
              <a:pathLst>
                <a:path w="393" h="141" extrusionOk="0">
                  <a:moveTo>
                    <a:pt x="293" y="24"/>
                  </a:moveTo>
                  <a:cubicBezTo>
                    <a:pt x="241" y="1"/>
                    <a:pt x="1" y="68"/>
                    <a:pt x="100" y="115"/>
                  </a:cubicBezTo>
                  <a:cubicBezTo>
                    <a:pt x="152" y="140"/>
                    <a:pt x="392"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2" name="Google Shape;67922;p28"/>
            <p:cNvSpPr/>
            <p:nvPr/>
          </p:nvSpPr>
          <p:spPr>
            <a:xfrm>
              <a:off x="7082796" y="1511117"/>
              <a:ext cx="13991" cy="4276"/>
            </a:xfrm>
            <a:custGeom>
              <a:avLst/>
              <a:gdLst/>
              <a:ahLst/>
              <a:cxnLst/>
              <a:rect l="l" t="t" r="r" b="b"/>
              <a:pathLst>
                <a:path w="392" h="142" extrusionOk="0">
                  <a:moveTo>
                    <a:pt x="290" y="27"/>
                  </a:moveTo>
                  <a:cubicBezTo>
                    <a:pt x="238" y="1"/>
                    <a:pt x="0" y="70"/>
                    <a:pt x="99" y="118"/>
                  </a:cubicBezTo>
                  <a:cubicBezTo>
                    <a:pt x="153" y="142"/>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3" name="Google Shape;67923;p28"/>
            <p:cNvSpPr/>
            <p:nvPr/>
          </p:nvSpPr>
          <p:spPr>
            <a:xfrm>
              <a:off x="2457348" y="1511117"/>
              <a:ext cx="13991" cy="4276"/>
            </a:xfrm>
            <a:custGeom>
              <a:avLst/>
              <a:gdLst/>
              <a:ahLst/>
              <a:cxnLst/>
              <a:rect l="l" t="t" r="r" b="b"/>
              <a:pathLst>
                <a:path w="392" h="142" extrusionOk="0">
                  <a:moveTo>
                    <a:pt x="293" y="27"/>
                  </a:moveTo>
                  <a:cubicBezTo>
                    <a:pt x="238" y="1"/>
                    <a:pt x="0" y="70"/>
                    <a:pt x="100" y="118"/>
                  </a:cubicBezTo>
                  <a:cubicBezTo>
                    <a:pt x="152"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4" name="Google Shape;67924;p28"/>
            <p:cNvSpPr/>
            <p:nvPr/>
          </p:nvSpPr>
          <p:spPr>
            <a:xfrm>
              <a:off x="5640810" y="1506420"/>
              <a:ext cx="13884" cy="5510"/>
            </a:xfrm>
            <a:custGeom>
              <a:avLst/>
              <a:gdLst/>
              <a:ahLst/>
              <a:cxnLst/>
              <a:rect l="l" t="t" r="r" b="b"/>
              <a:pathLst>
                <a:path w="389" h="183" extrusionOk="0">
                  <a:moveTo>
                    <a:pt x="1" y="183"/>
                  </a:moveTo>
                  <a:lnTo>
                    <a:pt x="389" y="183"/>
                  </a:lnTo>
                  <a:lnTo>
                    <a:pt x="389"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5" name="Google Shape;67925;p28"/>
            <p:cNvSpPr/>
            <p:nvPr/>
          </p:nvSpPr>
          <p:spPr>
            <a:xfrm>
              <a:off x="4487357" y="1495491"/>
              <a:ext cx="26591" cy="12255"/>
            </a:xfrm>
            <a:custGeom>
              <a:avLst/>
              <a:gdLst/>
              <a:ahLst/>
              <a:cxnLst/>
              <a:rect l="l" t="t" r="r" b="b"/>
              <a:pathLst>
                <a:path w="745" h="407" extrusionOk="0">
                  <a:moveTo>
                    <a:pt x="306" y="0"/>
                  </a:moveTo>
                  <a:cubicBezTo>
                    <a:pt x="0" y="136"/>
                    <a:pt x="89" y="406"/>
                    <a:pt x="692" y="363"/>
                  </a:cubicBezTo>
                  <a:cubicBezTo>
                    <a:pt x="745" y="157"/>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6" name="Google Shape;67926;p28"/>
            <p:cNvSpPr/>
            <p:nvPr/>
          </p:nvSpPr>
          <p:spPr>
            <a:xfrm>
              <a:off x="3352142" y="1502957"/>
              <a:ext cx="14027" cy="4306"/>
            </a:xfrm>
            <a:custGeom>
              <a:avLst/>
              <a:gdLst/>
              <a:ahLst/>
              <a:cxnLst/>
              <a:rect l="l" t="t" r="r" b="b"/>
              <a:pathLst>
                <a:path w="393" h="143" extrusionOk="0">
                  <a:moveTo>
                    <a:pt x="100" y="117"/>
                  </a:moveTo>
                  <a:cubicBezTo>
                    <a:pt x="151" y="143"/>
                    <a:pt x="392" y="72"/>
                    <a:pt x="293" y="26"/>
                  </a:cubicBezTo>
                  <a:cubicBezTo>
                    <a:pt x="242"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7" name="Google Shape;67927;p28"/>
            <p:cNvSpPr/>
            <p:nvPr/>
          </p:nvSpPr>
          <p:spPr>
            <a:xfrm>
              <a:off x="7844246" y="1485193"/>
              <a:ext cx="35478" cy="19090"/>
            </a:xfrm>
            <a:custGeom>
              <a:avLst/>
              <a:gdLst/>
              <a:ahLst/>
              <a:cxnLst/>
              <a:rect l="l" t="t" r="r" b="b"/>
              <a:pathLst>
                <a:path w="994" h="634" extrusionOk="0">
                  <a:moveTo>
                    <a:pt x="558" y="615"/>
                  </a:moveTo>
                  <a:cubicBezTo>
                    <a:pt x="506" y="349"/>
                    <a:pt x="994" y="336"/>
                    <a:pt x="943" y="70"/>
                  </a:cubicBezTo>
                  <a:cubicBezTo>
                    <a:pt x="1" y="0"/>
                    <a:pt x="75" y="633"/>
                    <a:pt x="558"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8" name="Google Shape;67928;p28"/>
            <p:cNvSpPr/>
            <p:nvPr/>
          </p:nvSpPr>
          <p:spPr>
            <a:xfrm>
              <a:off x="2677566" y="1500248"/>
              <a:ext cx="14099" cy="4276"/>
            </a:xfrm>
            <a:custGeom>
              <a:avLst/>
              <a:gdLst/>
              <a:ahLst/>
              <a:cxnLst/>
              <a:rect l="l" t="t" r="r" b="b"/>
              <a:pathLst>
                <a:path w="395" h="142" extrusionOk="0">
                  <a:moveTo>
                    <a:pt x="99" y="115"/>
                  </a:moveTo>
                  <a:cubicBezTo>
                    <a:pt x="156" y="141"/>
                    <a:pt x="395" y="71"/>
                    <a:pt x="294" y="24"/>
                  </a:cubicBezTo>
                  <a:cubicBezTo>
                    <a:pt x="242"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29" name="Google Shape;67929;p28"/>
            <p:cNvSpPr/>
            <p:nvPr/>
          </p:nvSpPr>
          <p:spPr>
            <a:xfrm>
              <a:off x="1872216" y="1500187"/>
              <a:ext cx="14170" cy="4336"/>
            </a:xfrm>
            <a:custGeom>
              <a:avLst/>
              <a:gdLst/>
              <a:ahLst/>
              <a:cxnLst/>
              <a:rect l="l" t="t" r="r" b="b"/>
              <a:pathLst>
                <a:path w="397" h="144" extrusionOk="0">
                  <a:moveTo>
                    <a:pt x="294" y="26"/>
                  </a:moveTo>
                  <a:cubicBezTo>
                    <a:pt x="242" y="1"/>
                    <a:pt x="1" y="70"/>
                    <a:pt x="104" y="117"/>
                  </a:cubicBezTo>
                  <a:cubicBezTo>
                    <a:pt x="157"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0" name="Google Shape;67930;p28"/>
            <p:cNvSpPr/>
            <p:nvPr/>
          </p:nvSpPr>
          <p:spPr>
            <a:xfrm>
              <a:off x="4920656" y="1484531"/>
              <a:ext cx="34229" cy="17223"/>
            </a:xfrm>
            <a:custGeom>
              <a:avLst/>
              <a:gdLst/>
              <a:ahLst/>
              <a:cxnLst/>
              <a:rect l="l" t="t" r="r" b="b"/>
              <a:pathLst>
                <a:path w="959" h="572" extrusionOk="0">
                  <a:moveTo>
                    <a:pt x="704" y="546"/>
                  </a:moveTo>
                  <a:cubicBezTo>
                    <a:pt x="863" y="441"/>
                    <a:pt x="958" y="303"/>
                    <a:pt x="894" y="92"/>
                  </a:cubicBezTo>
                  <a:cubicBezTo>
                    <a:pt x="627" y="95"/>
                    <a:pt x="469" y="48"/>
                    <a:pt x="313" y="0"/>
                  </a:cubicBezTo>
                  <a:cubicBezTo>
                    <a:pt x="0" y="149"/>
                    <a:pt x="82" y="572"/>
                    <a:pt x="704"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1" name="Google Shape;67931;p28"/>
            <p:cNvSpPr/>
            <p:nvPr/>
          </p:nvSpPr>
          <p:spPr>
            <a:xfrm>
              <a:off x="2716149" y="1488776"/>
              <a:ext cx="20131" cy="16199"/>
            </a:xfrm>
            <a:custGeom>
              <a:avLst/>
              <a:gdLst/>
              <a:ahLst/>
              <a:cxnLst/>
              <a:rect l="l" t="t" r="r" b="b"/>
              <a:pathLst>
                <a:path w="564" h="538" extrusionOk="0">
                  <a:moveTo>
                    <a:pt x="563" y="405"/>
                  </a:moveTo>
                  <a:lnTo>
                    <a:pt x="563" y="132"/>
                  </a:lnTo>
                  <a:cubicBezTo>
                    <a:pt x="0" y="0"/>
                    <a:pt x="0" y="538"/>
                    <a:pt x="563"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2" name="Google Shape;67932;p28"/>
            <p:cNvSpPr/>
            <p:nvPr/>
          </p:nvSpPr>
          <p:spPr>
            <a:xfrm>
              <a:off x="6518365" y="1494708"/>
              <a:ext cx="13991" cy="4306"/>
            </a:xfrm>
            <a:custGeom>
              <a:avLst/>
              <a:gdLst/>
              <a:ahLst/>
              <a:cxnLst/>
              <a:rect l="l" t="t" r="r" b="b"/>
              <a:pathLst>
                <a:path w="392" h="143" extrusionOk="0">
                  <a:moveTo>
                    <a:pt x="294" y="26"/>
                  </a:moveTo>
                  <a:cubicBezTo>
                    <a:pt x="236" y="0"/>
                    <a:pt x="0" y="71"/>
                    <a:pt x="101" y="118"/>
                  </a:cubicBezTo>
                  <a:cubicBezTo>
                    <a:pt x="151"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3" name="Google Shape;67933;p28"/>
            <p:cNvSpPr/>
            <p:nvPr/>
          </p:nvSpPr>
          <p:spPr>
            <a:xfrm>
              <a:off x="2631667" y="1490011"/>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4" name="Google Shape;67934;p28"/>
            <p:cNvSpPr/>
            <p:nvPr/>
          </p:nvSpPr>
          <p:spPr>
            <a:xfrm>
              <a:off x="1833597" y="1487271"/>
              <a:ext cx="14670" cy="9545"/>
            </a:xfrm>
            <a:custGeom>
              <a:avLst/>
              <a:gdLst/>
              <a:ahLst/>
              <a:cxnLst/>
              <a:rect l="l" t="t" r="r" b="b"/>
              <a:pathLst>
                <a:path w="411" h="317" extrusionOk="0">
                  <a:moveTo>
                    <a:pt x="410" y="273"/>
                  </a:moveTo>
                  <a:lnTo>
                    <a:pt x="410" y="91"/>
                  </a:lnTo>
                  <a:cubicBezTo>
                    <a:pt x="220" y="91"/>
                    <a:pt x="182" y="17"/>
                    <a:pt x="25" y="1"/>
                  </a:cubicBezTo>
                  <a:cubicBezTo>
                    <a:pt x="45" y="144"/>
                    <a:pt x="0" y="316"/>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5" name="Google Shape;67935;p28"/>
            <p:cNvSpPr/>
            <p:nvPr/>
          </p:nvSpPr>
          <p:spPr>
            <a:xfrm>
              <a:off x="1600565" y="1492721"/>
              <a:ext cx="13777" cy="2800"/>
            </a:xfrm>
            <a:custGeom>
              <a:avLst/>
              <a:gdLst/>
              <a:ahLst/>
              <a:cxnLst/>
              <a:rect l="l" t="t" r="r" b="b"/>
              <a:pathLst>
                <a:path w="386" h="93" extrusionOk="0">
                  <a:moveTo>
                    <a:pt x="0" y="92"/>
                  </a:moveTo>
                  <a:cubicBezTo>
                    <a:pt x="149" y="71"/>
                    <a:pt x="380" y="90"/>
                    <a:pt x="385" y="1"/>
                  </a:cubicBezTo>
                  <a:cubicBezTo>
                    <a:pt x="235" y="22"/>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6" name="Google Shape;67936;p28"/>
            <p:cNvSpPr/>
            <p:nvPr/>
          </p:nvSpPr>
          <p:spPr>
            <a:xfrm>
              <a:off x="8380302" y="1486970"/>
              <a:ext cx="6996" cy="6203"/>
            </a:xfrm>
            <a:custGeom>
              <a:avLst/>
              <a:gdLst/>
              <a:ahLst/>
              <a:cxnLst/>
              <a:rect l="l" t="t" r="r" b="b"/>
              <a:pathLst>
                <a:path w="196" h="206" extrusionOk="0">
                  <a:moveTo>
                    <a:pt x="193" y="102"/>
                  </a:moveTo>
                  <a:cubicBezTo>
                    <a:pt x="195" y="52"/>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7" name="Google Shape;67937;p28"/>
            <p:cNvSpPr/>
            <p:nvPr/>
          </p:nvSpPr>
          <p:spPr>
            <a:xfrm>
              <a:off x="7447531" y="1489228"/>
              <a:ext cx="14063" cy="4276"/>
            </a:xfrm>
            <a:custGeom>
              <a:avLst/>
              <a:gdLst/>
              <a:ahLst/>
              <a:cxnLst/>
              <a:rect l="l" t="t" r="r" b="b"/>
              <a:pathLst>
                <a:path w="394" h="142" extrusionOk="0">
                  <a:moveTo>
                    <a:pt x="294" y="27"/>
                  </a:moveTo>
                  <a:cubicBezTo>
                    <a:pt x="240" y="1"/>
                    <a:pt x="1" y="71"/>
                    <a:pt x="100" y="117"/>
                  </a:cubicBezTo>
                  <a:cubicBezTo>
                    <a:pt x="153" y="142"/>
                    <a:pt x="394"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8" name="Google Shape;67938;p28"/>
            <p:cNvSpPr/>
            <p:nvPr/>
          </p:nvSpPr>
          <p:spPr>
            <a:xfrm>
              <a:off x="2288775" y="1487150"/>
              <a:ext cx="20737" cy="5781"/>
            </a:xfrm>
            <a:custGeom>
              <a:avLst/>
              <a:gdLst/>
              <a:ahLst/>
              <a:cxnLst/>
              <a:rect l="l" t="t" r="r" b="b"/>
              <a:pathLst>
                <a:path w="581" h="192" extrusionOk="0">
                  <a:moveTo>
                    <a:pt x="1" y="186"/>
                  </a:moveTo>
                  <a:cubicBezTo>
                    <a:pt x="333" y="191"/>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39" name="Google Shape;67939;p28"/>
            <p:cNvSpPr/>
            <p:nvPr/>
          </p:nvSpPr>
          <p:spPr>
            <a:xfrm>
              <a:off x="2653688" y="1481851"/>
              <a:ext cx="20666" cy="8160"/>
            </a:xfrm>
            <a:custGeom>
              <a:avLst/>
              <a:gdLst/>
              <a:ahLst/>
              <a:cxnLst/>
              <a:rect l="l" t="t" r="r" b="b"/>
              <a:pathLst>
                <a:path w="579" h="271" extrusionOk="0">
                  <a:moveTo>
                    <a:pt x="578" y="89"/>
                  </a:moveTo>
                  <a:cubicBezTo>
                    <a:pt x="382" y="92"/>
                    <a:pt x="349" y="16"/>
                    <a:pt x="192" y="0"/>
                  </a:cubicBezTo>
                  <a:cubicBezTo>
                    <a:pt x="192" y="92"/>
                    <a:pt x="35" y="107"/>
                    <a:pt x="0" y="181"/>
                  </a:cubicBezTo>
                  <a:cubicBezTo>
                    <a:pt x="192" y="181"/>
                    <a:pt x="230" y="255"/>
                    <a:pt x="385" y="271"/>
                  </a:cubicBezTo>
                  <a:cubicBezTo>
                    <a:pt x="382" y="181"/>
                    <a:pt x="542" y="165"/>
                    <a:pt x="578"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0" name="Google Shape;67940;p28"/>
            <p:cNvSpPr/>
            <p:nvPr/>
          </p:nvSpPr>
          <p:spPr>
            <a:xfrm>
              <a:off x="6129967" y="1474384"/>
              <a:ext cx="26520" cy="15236"/>
            </a:xfrm>
            <a:custGeom>
              <a:avLst/>
              <a:gdLst/>
              <a:ahLst/>
              <a:cxnLst/>
              <a:rect l="l" t="t" r="r" b="b"/>
              <a:pathLst>
                <a:path w="743" h="506" extrusionOk="0">
                  <a:moveTo>
                    <a:pt x="1" y="72"/>
                  </a:moveTo>
                  <a:lnTo>
                    <a:pt x="1" y="435"/>
                  </a:lnTo>
                  <a:cubicBezTo>
                    <a:pt x="742" y="506"/>
                    <a:pt x="742"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1" name="Google Shape;67941;p28"/>
            <p:cNvSpPr/>
            <p:nvPr/>
          </p:nvSpPr>
          <p:spPr>
            <a:xfrm>
              <a:off x="5500577" y="1470892"/>
              <a:ext cx="35086" cy="16410"/>
            </a:xfrm>
            <a:custGeom>
              <a:avLst/>
              <a:gdLst/>
              <a:ahLst/>
              <a:cxnLst/>
              <a:rect l="l" t="t" r="r" b="b"/>
              <a:pathLst>
                <a:path w="983" h="545" extrusionOk="0">
                  <a:moveTo>
                    <a:pt x="844" y="0"/>
                  </a:moveTo>
                  <a:lnTo>
                    <a:pt x="74" y="0"/>
                  </a:lnTo>
                  <a:cubicBezTo>
                    <a:pt x="1" y="307"/>
                    <a:pt x="408" y="387"/>
                    <a:pt x="654" y="545"/>
                  </a:cubicBezTo>
                  <a:cubicBezTo>
                    <a:pt x="647" y="332"/>
                    <a:pt x="983" y="280"/>
                    <a:pt x="84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2" name="Google Shape;67942;p28"/>
            <p:cNvSpPr/>
            <p:nvPr/>
          </p:nvSpPr>
          <p:spPr>
            <a:xfrm>
              <a:off x="2904781" y="1478299"/>
              <a:ext cx="13920" cy="4276"/>
            </a:xfrm>
            <a:custGeom>
              <a:avLst/>
              <a:gdLst/>
              <a:ahLst/>
              <a:cxnLst/>
              <a:rect l="l" t="t" r="r" b="b"/>
              <a:pathLst>
                <a:path w="390" h="142" extrusionOk="0">
                  <a:moveTo>
                    <a:pt x="292" y="27"/>
                  </a:moveTo>
                  <a:cubicBezTo>
                    <a:pt x="237" y="1"/>
                    <a:pt x="1" y="70"/>
                    <a:pt x="99" y="118"/>
                  </a:cubicBezTo>
                  <a:cubicBezTo>
                    <a:pt x="152" y="142"/>
                    <a:pt x="390"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3" name="Google Shape;67943;p28"/>
            <p:cNvSpPr/>
            <p:nvPr/>
          </p:nvSpPr>
          <p:spPr>
            <a:xfrm>
              <a:off x="7588799" y="1470892"/>
              <a:ext cx="20773" cy="8250"/>
            </a:xfrm>
            <a:custGeom>
              <a:avLst/>
              <a:gdLst/>
              <a:ahLst/>
              <a:cxnLst/>
              <a:rect l="l" t="t" r="r" b="b"/>
              <a:pathLst>
                <a:path w="582" h="274" extrusionOk="0">
                  <a:moveTo>
                    <a:pt x="581" y="0"/>
                  </a:moveTo>
                  <a:lnTo>
                    <a:pt x="0" y="0"/>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4" name="Google Shape;67944;p28"/>
            <p:cNvSpPr/>
            <p:nvPr/>
          </p:nvSpPr>
          <p:spPr>
            <a:xfrm>
              <a:off x="8270157" y="1470500"/>
              <a:ext cx="7031" cy="6263"/>
            </a:xfrm>
            <a:custGeom>
              <a:avLst/>
              <a:gdLst/>
              <a:ahLst/>
              <a:cxnLst/>
              <a:rect l="l" t="t" r="r" b="b"/>
              <a:pathLst>
                <a:path w="197" h="208" extrusionOk="0">
                  <a:moveTo>
                    <a:pt x="195" y="105"/>
                  </a:moveTo>
                  <a:cubicBezTo>
                    <a:pt x="197" y="54"/>
                    <a:pt x="39" y="0"/>
                    <a:pt x="1" y="105"/>
                  </a:cubicBezTo>
                  <a:cubicBezTo>
                    <a:pt x="1" y="155"/>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5" name="Google Shape;67945;p28"/>
            <p:cNvSpPr/>
            <p:nvPr/>
          </p:nvSpPr>
          <p:spPr>
            <a:xfrm>
              <a:off x="5079699" y="1467399"/>
              <a:ext cx="14063" cy="4246"/>
            </a:xfrm>
            <a:custGeom>
              <a:avLst/>
              <a:gdLst/>
              <a:ahLst/>
              <a:cxnLst/>
              <a:rect l="l" t="t" r="r" b="b"/>
              <a:pathLst>
                <a:path w="394" h="141" extrusionOk="0">
                  <a:moveTo>
                    <a:pt x="104" y="116"/>
                  </a:moveTo>
                  <a:cubicBezTo>
                    <a:pt x="157" y="141"/>
                    <a:pt x="393" y="72"/>
                    <a:pt x="296" y="25"/>
                  </a:cubicBezTo>
                  <a:cubicBezTo>
                    <a:pt x="242" y="0"/>
                    <a:pt x="1" y="68"/>
                    <a:pt x="10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6" name="Google Shape;67946;p28"/>
            <p:cNvSpPr/>
            <p:nvPr/>
          </p:nvSpPr>
          <p:spPr>
            <a:xfrm>
              <a:off x="1336624" y="1444908"/>
              <a:ext cx="52218" cy="28002"/>
            </a:xfrm>
            <a:custGeom>
              <a:avLst/>
              <a:gdLst/>
              <a:ahLst/>
              <a:cxnLst/>
              <a:rect l="l" t="t" r="r" b="b"/>
              <a:pathLst>
                <a:path w="1463" h="930" extrusionOk="0">
                  <a:moveTo>
                    <a:pt x="450" y="590"/>
                  </a:moveTo>
                  <a:cubicBezTo>
                    <a:pt x="587" y="701"/>
                    <a:pt x="336" y="930"/>
                    <a:pt x="836" y="863"/>
                  </a:cubicBezTo>
                  <a:cubicBezTo>
                    <a:pt x="1462" y="635"/>
                    <a:pt x="634" y="0"/>
                    <a:pt x="63" y="318"/>
                  </a:cubicBezTo>
                  <a:cubicBezTo>
                    <a:pt x="0" y="499"/>
                    <a:pt x="336" y="496"/>
                    <a:pt x="450" y="5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7" name="Google Shape;67947;p28"/>
            <p:cNvSpPr/>
            <p:nvPr/>
          </p:nvSpPr>
          <p:spPr>
            <a:xfrm>
              <a:off x="7003667" y="1462702"/>
              <a:ext cx="13884" cy="5510"/>
            </a:xfrm>
            <a:custGeom>
              <a:avLst/>
              <a:gdLst/>
              <a:ahLst/>
              <a:cxnLst/>
              <a:rect l="l" t="t" r="r" b="b"/>
              <a:pathLst>
                <a:path w="389" h="183"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8" name="Google Shape;67948;p28"/>
            <p:cNvSpPr/>
            <p:nvPr/>
          </p:nvSpPr>
          <p:spPr>
            <a:xfrm>
              <a:off x="2917987" y="1459962"/>
              <a:ext cx="29482" cy="9846"/>
            </a:xfrm>
            <a:custGeom>
              <a:avLst/>
              <a:gdLst/>
              <a:ahLst/>
              <a:cxnLst/>
              <a:rect l="l" t="t" r="r" b="b"/>
              <a:pathLst>
                <a:path w="826" h="327" extrusionOk="0">
                  <a:moveTo>
                    <a:pt x="692" y="273"/>
                  </a:moveTo>
                  <a:cubicBezTo>
                    <a:pt x="825" y="29"/>
                    <a:pt x="294" y="97"/>
                    <a:pt x="115" y="0"/>
                  </a:cubicBezTo>
                  <a:cubicBezTo>
                    <a:pt x="0" y="235"/>
                    <a:pt x="192" y="327"/>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49" name="Google Shape;67949;p28"/>
            <p:cNvSpPr/>
            <p:nvPr/>
          </p:nvSpPr>
          <p:spPr>
            <a:xfrm>
              <a:off x="1610666" y="1464659"/>
              <a:ext cx="14027" cy="4276"/>
            </a:xfrm>
            <a:custGeom>
              <a:avLst/>
              <a:gdLst/>
              <a:ahLst/>
              <a:cxnLst/>
              <a:rect l="l" t="t" r="r" b="b"/>
              <a:pathLst>
                <a:path w="393" h="142" extrusionOk="0">
                  <a:moveTo>
                    <a:pt x="102" y="117"/>
                  </a:moveTo>
                  <a:cubicBezTo>
                    <a:pt x="153" y="142"/>
                    <a:pt x="392" y="73"/>
                    <a:pt x="294" y="26"/>
                  </a:cubicBezTo>
                  <a:cubicBezTo>
                    <a:pt x="239"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0" name="Google Shape;67950;p28"/>
            <p:cNvSpPr/>
            <p:nvPr/>
          </p:nvSpPr>
          <p:spPr>
            <a:xfrm>
              <a:off x="2818835" y="1459571"/>
              <a:ext cx="6924" cy="6233"/>
            </a:xfrm>
            <a:custGeom>
              <a:avLst/>
              <a:gdLst/>
              <a:ahLst/>
              <a:cxnLst/>
              <a:rect l="l" t="t" r="r" b="b"/>
              <a:pathLst>
                <a:path w="194" h="207" extrusionOk="0">
                  <a:moveTo>
                    <a:pt x="191" y="103"/>
                  </a:moveTo>
                  <a:cubicBezTo>
                    <a:pt x="194" y="52"/>
                    <a:pt x="36" y="0"/>
                    <a:pt x="0" y="103"/>
                  </a:cubicBezTo>
                  <a:cubicBezTo>
                    <a:pt x="0" y="156"/>
                    <a:pt x="154" y="207"/>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1" name="Google Shape;67951;p28"/>
            <p:cNvSpPr/>
            <p:nvPr/>
          </p:nvSpPr>
          <p:spPr>
            <a:xfrm>
              <a:off x="1004940" y="1461889"/>
              <a:ext cx="14063" cy="4306"/>
            </a:xfrm>
            <a:custGeom>
              <a:avLst/>
              <a:gdLst/>
              <a:ahLst/>
              <a:cxnLst/>
              <a:rect l="l" t="t" r="r" b="b"/>
              <a:pathLst>
                <a:path w="394" h="143" extrusionOk="0">
                  <a:moveTo>
                    <a:pt x="296" y="26"/>
                  </a:moveTo>
                  <a:cubicBezTo>
                    <a:pt x="240" y="0"/>
                    <a:pt x="1" y="71"/>
                    <a:pt x="101" y="118"/>
                  </a:cubicBezTo>
                  <a:cubicBezTo>
                    <a:pt x="152" y="143"/>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2" name="Google Shape;67952;p28"/>
            <p:cNvSpPr/>
            <p:nvPr/>
          </p:nvSpPr>
          <p:spPr>
            <a:xfrm>
              <a:off x="660834" y="1461920"/>
              <a:ext cx="14063" cy="4276"/>
            </a:xfrm>
            <a:custGeom>
              <a:avLst/>
              <a:gdLst/>
              <a:ahLst/>
              <a:cxnLst/>
              <a:rect l="l" t="t" r="r" b="b"/>
              <a:pathLst>
                <a:path w="394" h="142" extrusionOk="0">
                  <a:moveTo>
                    <a:pt x="100" y="117"/>
                  </a:moveTo>
                  <a:cubicBezTo>
                    <a:pt x="156" y="142"/>
                    <a:pt x="393" y="72"/>
                    <a:pt x="294" y="25"/>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3" name="Google Shape;67953;p28"/>
            <p:cNvSpPr/>
            <p:nvPr/>
          </p:nvSpPr>
          <p:spPr>
            <a:xfrm>
              <a:off x="492262" y="1453700"/>
              <a:ext cx="28483" cy="11743"/>
            </a:xfrm>
            <a:custGeom>
              <a:avLst/>
              <a:gdLst/>
              <a:ahLst/>
              <a:cxnLst/>
              <a:rect l="l" t="t" r="r" b="b"/>
              <a:pathLst>
                <a:path w="798" h="390" extrusionOk="0">
                  <a:moveTo>
                    <a:pt x="771" y="26"/>
                  </a:moveTo>
                  <a:cubicBezTo>
                    <a:pt x="336" y="1"/>
                    <a:pt x="49" y="49"/>
                    <a:pt x="1" y="208"/>
                  </a:cubicBezTo>
                  <a:cubicBezTo>
                    <a:pt x="279" y="229"/>
                    <a:pt x="326" y="358"/>
                    <a:pt x="580" y="390"/>
                  </a:cubicBezTo>
                  <a:cubicBezTo>
                    <a:pt x="539" y="219"/>
                    <a:pt x="797" y="189"/>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4" name="Google Shape;67954;p28"/>
            <p:cNvSpPr/>
            <p:nvPr/>
          </p:nvSpPr>
          <p:spPr>
            <a:xfrm>
              <a:off x="2089293" y="1452405"/>
              <a:ext cx="38726" cy="12646"/>
            </a:xfrm>
            <a:custGeom>
              <a:avLst/>
              <a:gdLst/>
              <a:ahLst/>
              <a:cxnLst/>
              <a:rect l="l" t="t" r="r" b="b"/>
              <a:pathLst>
                <a:path w="1085" h="420" extrusionOk="0">
                  <a:moveTo>
                    <a:pt x="962" y="341"/>
                  </a:moveTo>
                  <a:cubicBezTo>
                    <a:pt x="1085" y="121"/>
                    <a:pt x="42" y="1"/>
                    <a:pt x="0" y="159"/>
                  </a:cubicBezTo>
                  <a:cubicBezTo>
                    <a:pt x="366" y="199"/>
                    <a:pt x="347" y="420"/>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5" name="Google Shape;67955;p28"/>
            <p:cNvSpPr/>
            <p:nvPr/>
          </p:nvSpPr>
          <p:spPr>
            <a:xfrm>
              <a:off x="8662517" y="1457192"/>
              <a:ext cx="13777" cy="2800"/>
            </a:xfrm>
            <a:custGeom>
              <a:avLst/>
              <a:gdLst/>
              <a:ahLst/>
              <a:cxnLst/>
              <a:rect l="l" t="t" r="r" b="b"/>
              <a:pathLst>
                <a:path w="386" h="93" extrusionOk="0">
                  <a:moveTo>
                    <a:pt x="385" y="1"/>
                  </a:moveTo>
                  <a:cubicBezTo>
                    <a:pt x="238" y="23"/>
                    <a:pt x="5" y="5"/>
                    <a:pt x="0" y="92"/>
                  </a:cubicBezTo>
                  <a:cubicBezTo>
                    <a:pt x="150" y="71"/>
                    <a:pt x="381"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6" name="Google Shape;67956;p28"/>
            <p:cNvSpPr/>
            <p:nvPr/>
          </p:nvSpPr>
          <p:spPr>
            <a:xfrm>
              <a:off x="216150" y="1454453"/>
              <a:ext cx="21558" cy="6444"/>
            </a:xfrm>
            <a:custGeom>
              <a:avLst/>
              <a:gdLst/>
              <a:ahLst/>
              <a:cxnLst/>
              <a:rect l="l" t="t" r="r" b="b"/>
              <a:pathLst>
                <a:path w="604" h="214" extrusionOk="0">
                  <a:moveTo>
                    <a:pt x="603" y="1"/>
                  </a:moveTo>
                  <a:lnTo>
                    <a:pt x="25" y="1"/>
                  </a:lnTo>
                  <a:cubicBezTo>
                    <a:pt x="0" y="164"/>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7" name="Google Shape;67957;p28"/>
            <p:cNvSpPr/>
            <p:nvPr/>
          </p:nvSpPr>
          <p:spPr>
            <a:xfrm>
              <a:off x="5585845" y="1448672"/>
              <a:ext cx="6853" cy="6203"/>
            </a:xfrm>
            <a:custGeom>
              <a:avLst/>
              <a:gdLst/>
              <a:ahLst/>
              <a:cxnLst/>
              <a:rect l="l" t="t" r="r" b="b"/>
              <a:pathLst>
                <a:path w="192" h="206" extrusionOk="0">
                  <a:moveTo>
                    <a:pt x="191" y="103"/>
                  </a:moveTo>
                  <a:cubicBezTo>
                    <a:pt x="191" y="53"/>
                    <a:pt x="36" y="1"/>
                    <a:pt x="1" y="103"/>
                  </a:cubicBezTo>
                  <a:cubicBezTo>
                    <a:pt x="1" y="153"/>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8" name="Google Shape;67958;p28"/>
            <p:cNvSpPr/>
            <p:nvPr/>
          </p:nvSpPr>
          <p:spPr>
            <a:xfrm>
              <a:off x="4711609" y="1449033"/>
              <a:ext cx="13849" cy="5450"/>
            </a:xfrm>
            <a:custGeom>
              <a:avLst/>
              <a:gdLst/>
              <a:ahLst/>
              <a:cxnLst/>
              <a:rect l="l" t="t" r="r" b="b"/>
              <a:pathLst>
                <a:path w="388" h="181"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59" name="Google Shape;67959;p28"/>
            <p:cNvSpPr/>
            <p:nvPr/>
          </p:nvSpPr>
          <p:spPr>
            <a:xfrm>
              <a:off x="2436575" y="1435514"/>
              <a:ext cx="40404" cy="18548"/>
            </a:xfrm>
            <a:custGeom>
              <a:avLst/>
              <a:gdLst/>
              <a:ahLst/>
              <a:cxnLst/>
              <a:rect l="l" t="t" r="r" b="b"/>
              <a:pathLst>
                <a:path w="1132" h="616" extrusionOk="0">
                  <a:moveTo>
                    <a:pt x="1068" y="449"/>
                  </a:moveTo>
                  <a:cubicBezTo>
                    <a:pt x="1132" y="0"/>
                    <a:pt x="0" y="212"/>
                    <a:pt x="102" y="538"/>
                  </a:cubicBezTo>
                  <a:cubicBezTo>
                    <a:pt x="648" y="615"/>
                    <a:pt x="601" y="412"/>
                    <a:pt x="1068"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0" name="Google Shape;67960;p28"/>
            <p:cNvSpPr/>
            <p:nvPr/>
          </p:nvSpPr>
          <p:spPr>
            <a:xfrm>
              <a:off x="96404" y="1448250"/>
              <a:ext cx="14063" cy="4276"/>
            </a:xfrm>
            <a:custGeom>
              <a:avLst/>
              <a:gdLst/>
              <a:ahLst/>
              <a:cxnLst/>
              <a:rect l="l" t="t" r="r" b="b"/>
              <a:pathLst>
                <a:path w="394" h="142" extrusionOk="0">
                  <a:moveTo>
                    <a:pt x="294" y="26"/>
                  </a:moveTo>
                  <a:cubicBezTo>
                    <a:pt x="239" y="0"/>
                    <a:pt x="0" y="70"/>
                    <a:pt x="101" y="115"/>
                  </a:cubicBezTo>
                  <a:cubicBezTo>
                    <a:pt x="154"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1" name="Google Shape;67961;p28"/>
            <p:cNvSpPr/>
            <p:nvPr/>
          </p:nvSpPr>
          <p:spPr>
            <a:xfrm>
              <a:off x="7664466" y="1443553"/>
              <a:ext cx="13813" cy="5540"/>
            </a:xfrm>
            <a:custGeom>
              <a:avLst/>
              <a:gdLst/>
              <a:ahLst/>
              <a:cxnLst/>
              <a:rect l="l" t="t" r="r" b="b"/>
              <a:pathLst>
                <a:path w="387" h="184" extrusionOk="0">
                  <a:moveTo>
                    <a:pt x="387" y="1"/>
                  </a:moveTo>
                  <a:lnTo>
                    <a:pt x="0" y="1"/>
                  </a:lnTo>
                  <a:lnTo>
                    <a:pt x="0" y="184"/>
                  </a:lnTo>
                  <a:lnTo>
                    <a:pt x="387"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2" name="Google Shape;67962;p28"/>
            <p:cNvSpPr/>
            <p:nvPr/>
          </p:nvSpPr>
          <p:spPr>
            <a:xfrm>
              <a:off x="5224358" y="1445540"/>
              <a:ext cx="13956" cy="4276"/>
            </a:xfrm>
            <a:custGeom>
              <a:avLst/>
              <a:gdLst/>
              <a:ahLst/>
              <a:cxnLst/>
              <a:rect l="l" t="t" r="r" b="b"/>
              <a:pathLst>
                <a:path w="391" h="142" extrusionOk="0">
                  <a:moveTo>
                    <a:pt x="292" y="25"/>
                  </a:moveTo>
                  <a:cubicBezTo>
                    <a:pt x="238" y="0"/>
                    <a:pt x="1" y="68"/>
                    <a:pt x="100" y="116"/>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3" name="Google Shape;67963;p28"/>
            <p:cNvSpPr/>
            <p:nvPr/>
          </p:nvSpPr>
          <p:spPr>
            <a:xfrm>
              <a:off x="4645900" y="1435364"/>
              <a:ext cx="28268" cy="13700"/>
            </a:xfrm>
            <a:custGeom>
              <a:avLst/>
              <a:gdLst/>
              <a:ahLst/>
              <a:cxnLst/>
              <a:rect l="l" t="t" r="r" b="b"/>
              <a:pathLst>
                <a:path w="792" h="455" extrusionOk="0">
                  <a:moveTo>
                    <a:pt x="493" y="454"/>
                  </a:moveTo>
                  <a:cubicBezTo>
                    <a:pt x="758" y="338"/>
                    <a:pt x="792" y="8"/>
                    <a:pt x="301" y="0"/>
                  </a:cubicBezTo>
                  <a:cubicBezTo>
                    <a:pt x="36" y="116"/>
                    <a:pt x="1" y="445"/>
                    <a:pt x="49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4" name="Google Shape;67964;p28"/>
            <p:cNvSpPr/>
            <p:nvPr/>
          </p:nvSpPr>
          <p:spPr>
            <a:xfrm>
              <a:off x="7213500" y="1434581"/>
              <a:ext cx="14063" cy="4306"/>
            </a:xfrm>
            <a:custGeom>
              <a:avLst/>
              <a:gdLst/>
              <a:ahLst/>
              <a:cxnLst/>
              <a:rect l="l" t="t" r="r" b="b"/>
              <a:pathLst>
                <a:path w="394" h="143" extrusionOk="0">
                  <a:moveTo>
                    <a:pt x="100" y="116"/>
                  </a:moveTo>
                  <a:cubicBezTo>
                    <a:pt x="155" y="142"/>
                    <a:pt x="394" y="72"/>
                    <a:pt x="295" y="26"/>
                  </a:cubicBezTo>
                  <a:cubicBezTo>
                    <a:pt x="240" y="0"/>
                    <a:pt x="1"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5" name="Google Shape;67965;p28"/>
            <p:cNvSpPr/>
            <p:nvPr/>
          </p:nvSpPr>
          <p:spPr>
            <a:xfrm>
              <a:off x="3362600" y="1429854"/>
              <a:ext cx="34443" cy="9033"/>
            </a:xfrm>
            <a:custGeom>
              <a:avLst/>
              <a:gdLst/>
              <a:ahLst/>
              <a:cxnLst/>
              <a:rect l="l" t="t" r="r" b="b"/>
              <a:pathLst>
                <a:path w="965" h="300" extrusionOk="0">
                  <a:moveTo>
                    <a:pt x="192" y="273"/>
                  </a:moveTo>
                  <a:cubicBezTo>
                    <a:pt x="632" y="299"/>
                    <a:pt x="919" y="252"/>
                    <a:pt x="965" y="92"/>
                  </a:cubicBezTo>
                  <a:cubicBezTo>
                    <a:pt x="621" y="113"/>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6" name="Google Shape;67966;p28"/>
            <p:cNvSpPr/>
            <p:nvPr/>
          </p:nvSpPr>
          <p:spPr>
            <a:xfrm>
              <a:off x="2429865" y="1434581"/>
              <a:ext cx="13991" cy="4306"/>
            </a:xfrm>
            <a:custGeom>
              <a:avLst/>
              <a:gdLst/>
              <a:ahLst/>
              <a:cxnLst/>
              <a:rect l="l" t="t" r="r" b="b"/>
              <a:pathLst>
                <a:path w="392" h="143" extrusionOk="0">
                  <a:moveTo>
                    <a:pt x="290" y="26"/>
                  </a:moveTo>
                  <a:cubicBezTo>
                    <a:pt x="236" y="0"/>
                    <a:pt x="0" y="69"/>
                    <a:pt x="98" y="116"/>
                  </a:cubicBezTo>
                  <a:cubicBezTo>
                    <a:pt x="150"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7" name="Google Shape;67967;p28"/>
            <p:cNvSpPr/>
            <p:nvPr/>
          </p:nvSpPr>
          <p:spPr>
            <a:xfrm>
              <a:off x="1813895" y="1432263"/>
              <a:ext cx="6889" cy="6173"/>
            </a:xfrm>
            <a:custGeom>
              <a:avLst/>
              <a:gdLst/>
              <a:ahLst/>
              <a:cxnLst/>
              <a:rect l="l" t="t" r="r" b="b"/>
              <a:pathLst>
                <a:path w="193" h="205" extrusionOk="0">
                  <a:moveTo>
                    <a:pt x="2" y="103"/>
                  </a:moveTo>
                  <a:cubicBezTo>
                    <a:pt x="0" y="153"/>
                    <a:pt x="157" y="205"/>
                    <a:pt x="192" y="103"/>
                  </a:cubicBezTo>
                  <a:cubicBezTo>
                    <a:pt x="192" y="52"/>
                    <a:pt x="37" y="0"/>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8" name="Google Shape;67968;p28"/>
            <p:cNvSpPr/>
            <p:nvPr/>
          </p:nvSpPr>
          <p:spPr>
            <a:xfrm>
              <a:off x="6449480" y="1431811"/>
              <a:ext cx="14099" cy="4306"/>
            </a:xfrm>
            <a:custGeom>
              <a:avLst/>
              <a:gdLst/>
              <a:ahLst/>
              <a:cxnLst/>
              <a:rect l="l" t="t" r="r" b="b"/>
              <a:pathLst>
                <a:path w="395" h="143" extrusionOk="0">
                  <a:moveTo>
                    <a:pt x="294" y="27"/>
                  </a:moveTo>
                  <a:cubicBezTo>
                    <a:pt x="241" y="1"/>
                    <a:pt x="1" y="70"/>
                    <a:pt x="103" y="118"/>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69" name="Google Shape;67969;p28"/>
            <p:cNvSpPr/>
            <p:nvPr/>
          </p:nvSpPr>
          <p:spPr>
            <a:xfrm>
              <a:off x="5866989" y="1425518"/>
              <a:ext cx="8959" cy="11442"/>
            </a:xfrm>
            <a:custGeom>
              <a:avLst/>
              <a:gdLst/>
              <a:ahLst/>
              <a:cxnLst/>
              <a:rect l="l" t="t" r="r" b="b"/>
              <a:pathLst>
                <a:path w="251" h="380" extrusionOk="0">
                  <a:moveTo>
                    <a:pt x="223" y="236"/>
                  </a:moveTo>
                  <a:cubicBezTo>
                    <a:pt x="251" y="141"/>
                    <a:pt x="72" y="1"/>
                    <a:pt x="29" y="144"/>
                  </a:cubicBezTo>
                  <a:cubicBezTo>
                    <a:pt x="0" y="241"/>
                    <a:pt x="179" y="379"/>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0" name="Google Shape;67970;p28"/>
            <p:cNvSpPr/>
            <p:nvPr/>
          </p:nvSpPr>
          <p:spPr>
            <a:xfrm>
              <a:off x="0" y="1429101"/>
              <a:ext cx="14170" cy="4276"/>
            </a:xfrm>
            <a:custGeom>
              <a:avLst/>
              <a:gdLst/>
              <a:ahLst/>
              <a:cxnLst/>
              <a:rect l="l" t="t" r="r" b="b"/>
              <a:pathLst>
                <a:path w="397" h="142" extrusionOk="0">
                  <a:moveTo>
                    <a:pt x="294" y="25"/>
                  </a:moveTo>
                  <a:cubicBezTo>
                    <a:pt x="242" y="1"/>
                    <a:pt x="1" y="70"/>
                    <a:pt x="102" y="117"/>
                  </a:cubicBezTo>
                  <a:cubicBezTo>
                    <a:pt x="157" y="142"/>
                    <a:pt x="396" y="75"/>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1" name="Google Shape;67971;p28"/>
            <p:cNvSpPr/>
            <p:nvPr/>
          </p:nvSpPr>
          <p:spPr>
            <a:xfrm>
              <a:off x="4477577" y="1427114"/>
              <a:ext cx="13777" cy="2770"/>
            </a:xfrm>
            <a:custGeom>
              <a:avLst/>
              <a:gdLst/>
              <a:ahLst/>
              <a:cxnLst/>
              <a:rect l="l" t="t" r="r" b="b"/>
              <a:pathLst>
                <a:path w="386" h="92" extrusionOk="0">
                  <a:moveTo>
                    <a:pt x="385" y="0"/>
                  </a:moveTo>
                  <a:cubicBezTo>
                    <a:pt x="238" y="21"/>
                    <a:pt x="7" y="3"/>
                    <a:pt x="0" y="91"/>
                  </a:cubicBezTo>
                  <a:cubicBezTo>
                    <a:pt x="150" y="72"/>
                    <a:pt x="383"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2" name="Google Shape;67972;p28"/>
            <p:cNvSpPr/>
            <p:nvPr/>
          </p:nvSpPr>
          <p:spPr>
            <a:xfrm>
              <a:off x="6645785" y="1418623"/>
              <a:ext cx="6960" cy="6142"/>
            </a:xfrm>
            <a:custGeom>
              <a:avLst/>
              <a:gdLst/>
              <a:ahLst/>
              <a:cxnLst/>
              <a:rect l="l" t="t" r="r" b="b"/>
              <a:pathLst>
                <a:path w="195" h="204" extrusionOk="0">
                  <a:moveTo>
                    <a:pt x="195" y="103"/>
                  </a:moveTo>
                  <a:cubicBezTo>
                    <a:pt x="195" y="52"/>
                    <a:pt x="39" y="0"/>
                    <a:pt x="1" y="103"/>
                  </a:cubicBezTo>
                  <a:cubicBezTo>
                    <a:pt x="0" y="152"/>
                    <a:pt x="157"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3" name="Google Shape;67973;p28"/>
            <p:cNvSpPr/>
            <p:nvPr/>
          </p:nvSpPr>
          <p:spPr>
            <a:xfrm>
              <a:off x="4591006" y="1420972"/>
              <a:ext cx="14134" cy="4185"/>
            </a:xfrm>
            <a:custGeom>
              <a:avLst/>
              <a:gdLst/>
              <a:ahLst/>
              <a:cxnLst/>
              <a:rect l="l" t="t" r="r" b="b"/>
              <a:pathLst>
                <a:path w="396" h="139" extrusionOk="0">
                  <a:moveTo>
                    <a:pt x="295" y="25"/>
                  </a:moveTo>
                  <a:cubicBezTo>
                    <a:pt x="241" y="0"/>
                    <a:pt x="1" y="68"/>
                    <a:pt x="103" y="114"/>
                  </a:cubicBezTo>
                  <a:cubicBezTo>
                    <a:pt x="156" y="139"/>
                    <a:pt x="395"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4" name="Google Shape;67974;p28"/>
            <p:cNvSpPr/>
            <p:nvPr/>
          </p:nvSpPr>
          <p:spPr>
            <a:xfrm>
              <a:off x="2626027" y="1416215"/>
              <a:ext cx="15134" cy="9184"/>
            </a:xfrm>
            <a:custGeom>
              <a:avLst/>
              <a:gdLst/>
              <a:ahLst/>
              <a:cxnLst/>
              <a:rect l="l" t="t" r="r" b="b"/>
              <a:pathLst>
                <a:path w="424" h="305" extrusionOk="0">
                  <a:moveTo>
                    <a:pt x="387" y="272"/>
                  </a:moveTo>
                  <a:cubicBezTo>
                    <a:pt x="357" y="165"/>
                    <a:pt x="424" y="15"/>
                    <a:pt x="194" y="0"/>
                  </a:cubicBezTo>
                  <a:cubicBezTo>
                    <a:pt x="184" y="55"/>
                    <a:pt x="165" y="108"/>
                    <a:pt x="1" y="92"/>
                  </a:cubicBezTo>
                  <a:cubicBezTo>
                    <a:pt x="24" y="201"/>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5" name="Google Shape;67975;p28"/>
            <p:cNvSpPr/>
            <p:nvPr/>
          </p:nvSpPr>
          <p:spPr>
            <a:xfrm>
              <a:off x="2557178" y="1421725"/>
              <a:ext cx="13849" cy="2680"/>
            </a:xfrm>
            <a:custGeom>
              <a:avLst/>
              <a:gdLst/>
              <a:ahLst/>
              <a:cxnLst/>
              <a:rect l="l" t="t" r="r" b="b"/>
              <a:pathLst>
                <a:path w="388" h="89" extrusionOk="0">
                  <a:moveTo>
                    <a:pt x="387" y="0"/>
                  </a:moveTo>
                  <a:cubicBezTo>
                    <a:pt x="238" y="18"/>
                    <a:pt x="6" y="3"/>
                    <a:pt x="1" y="89"/>
                  </a:cubicBezTo>
                  <a:cubicBezTo>
                    <a:pt x="152" y="68"/>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6" name="Google Shape;67976;p28"/>
            <p:cNvSpPr/>
            <p:nvPr/>
          </p:nvSpPr>
          <p:spPr>
            <a:xfrm>
              <a:off x="2515989" y="1409952"/>
              <a:ext cx="30410" cy="11803"/>
            </a:xfrm>
            <a:custGeom>
              <a:avLst/>
              <a:gdLst/>
              <a:ahLst/>
              <a:cxnLst/>
              <a:rect l="l" t="t" r="r" b="b"/>
              <a:pathLst>
                <a:path w="852" h="392" extrusionOk="0">
                  <a:moveTo>
                    <a:pt x="771" y="27"/>
                  </a:moveTo>
                  <a:cubicBezTo>
                    <a:pt x="334" y="1"/>
                    <a:pt x="48" y="48"/>
                    <a:pt x="1" y="208"/>
                  </a:cubicBezTo>
                  <a:cubicBezTo>
                    <a:pt x="275" y="231"/>
                    <a:pt x="324" y="359"/>
                    <a:pt x="578" y="391"/>
                  </a:cubicBezTo>
                  <a:cubicBezTo>
                    <a:pt x="638" y="267"/>
                    <a:pt x="852"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7" name="Google Shape;67977;p28"/>
            <p:cNvSpPr/>
            <p:nvPr/>
          </p:nvSpPr>
          <p:spPr>
            <a:xfrm>
              <a:off x="4019794" y="1409952"/>
              <a:ext cx="13991" cy="4246"/>
            </a:xfrm>
            <a:custGeom>
              <a:avLst/>
              <a:gdLst/>
              <a:ahLst/>
              <a:cxnLst/>
              <a:rect l="l" t="t" r="r" b="b"/>
              <a:pathLst>
                <a:path w="392" h="141" extrusionOk="0">
                  <a:moveTo>
                    <a:pt x="99" y="116"/>
                  </a:moveTo>
                  <a:cubicBezTo>
                    <a:pt x="154" y="141"/>
                    <a:pt x="392" y="73"/>
                    <a:pt x="293" y="24"/>
                  </a:cubicBezTo>
                  <a:cubicBezTo>
                    <a:pt x="240" y="1"/>
                    <a:pt x="0" y="71"/>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8" name="Google Shape;67978;p28"/>
            <p:cNvSpPr/>
            <p:nvPr/>
          </p:nvSpPr>
          <p:spPr>
            <a:xfrm>
              <a:off x="7210252" y="1404713"/>
              <a:ext cx="13777" cy="6745"/>
            </a:xfrm>
            <a:custGeom>
              <a:avLst/>
              <a:gdLst/>
              <a:ahLst/>
              <a:cxnLst/>
              <a:rect l="l" t="t" r="r" b="b"/>
              <a:pathLst>
                <a:path w="386" h="224" extrusionOk="0">
                  <a:moveTo>
                    <a:pt x="386" y="110"/>
                  </a:moveTo>
                  <a:cubicBezTo>
                    <a:pt x="345" y="0"/>
                    <a:pt x="170" y="54"/>
                    <a:pt x="1" y="110"/>
                  </a:cubicBezTo>
                  <a:cubicBezTo>
                    <a:pt x="1" y="202"/>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79" name="Google Shape;67979;p28"/>
            <p:cNvSpPr/>
            <p:nvPr/>
          </p:nvSpPr>
          <p:spPr>
            <a:xfrm>
              <a:off x="5933233" y="1404503"/>
              <a:ext cx="14063" cy="4306"/>
            </a:xfrm>
            <a:custGeom>
              <a:avLst/>
              <a:gdLst/>
              <a:ahLst/>
              <a:cxnLst/>
              <a:rect l="l" t="t" r="r" b="b"/>
              <a:pathLst>
                <a:path w="394" h="143" extrusionOk="0">
                  <a:moveTo>
                    <a:pt x="294" y="25"/>
                  </a:moveTo>
                  <a:cubicBezTo>
                    <a:pt x="239" y="0"/>
                    <a:pt x="0" y="68"/>
                    <a:pt x="102" y="117"/>
                  </a:cubicBezTo>
                  <a:cubicBezTo>
                    <a:pt x="153"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0" name="Google Shape;67980;p28"/>
            <p:cNvSpPr/>
            <p:nvPr/>
          </p:nvSpPr>
          <p:spPr>
            <a:xfrm>
              <a:off x="2897428" y="1397036"/>
              <a:ext cx="26591" cy="12345"/>
            </a:xfrm>
            <a:custGeom>
              <a:avLst/>
              <a:gdLst/>
              <a:ahLst/>
              <a:cxnLst/>
              <a:rect l="l" t="t" r="r" b="b"/>
              <a:pathLst>
                <a:path w="745" h="410" extrusionOk="0">
                  <a:moveTo>
                    <a:pt x="690" y="365"/>
                  </a:moveTo>
                  <a:cubicBezTo>
                    <a:pt x="745" y="157"/>
                    <a:pt x="644" y="21"/>
                    <a:pt x="305" y="0"/>
                  </a:cubicBezTo>
                  <a:cubicBezTo>
                    <a:pt x="1" y="136"/>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1" name="Google Shape;67981;p28"/>
            <p:cNvSpPr/>
            <p:nvPr/>
          </p:nvSpPr>
          <p:spPr>
            <a:xfrm>
              <a:off x="2116348" y="1391586"/>
              <a:ext cx="38619" cy="16440"/>
            </a:xfrm>
            <a:custGeom>
              <a:avLst/>
              <a:gdLst/>
              <a:ahLst/>
              <a:cxnLst/>
              <a:rect l="l" t="t" r="r" b="b"/>
              <a:pathLst>
                <a:path w="1082" h="546" extrusionOk="0">
                  <a:moveTo>
                    <a:pt x="589" y="546"/>
                  </a:moveTo>
                  <a:cubicBezTo>
                    <a:pt x="608" y="402"/>
                    <a:pt x="1081" y="474"/>
                    <a:pt x="973" y="273"/>
                  </a:cubicBezTo>
                  <a:cubicBezTo>
                    <a:pt x="626" y="196"/>
                    <a:pt x="444" y="39"/>
                    <a:pt x="12" y="0"/>
                  </a:cubicBezTo>
                  <a:cubicBezTo>
                    <a:pt x="1" y="278"/>
                    <a:pt x="185" y="463"/>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2" name="Google Shape;67982;p28"/>
            <p:cNvSpPr/>
            <p:nvPr/>
          </p:nvSpPr>
          <p:spPr>
            <a:xfrm>
              <a:off x="6807469" y="1401793"/>
              <a:ext cx="13991" cy="4276"/>
            </a:xfrm>
            <a:custGeom>
              <a:avLst/>
              <a:gdLst/>
              <a:ahLst/>
              <a:cxnLst/>
              <a:rect l="l" t="t" r="r" b="b"/>
              <a:pathLst>
                <a:path w="392" h="142" extrusionOk="0">
                  <a:moveTo>
                    <a:pt x="292" y="25"/>
                  </a:moveTo>
                  <a:cubicBezTo>
                    <a:pt x="237" y="0"/>
                    <a:pt x="1" y="70"/>
                    <a:pt x="100" y="115"/>
                  </a:cubicBezTo>
                  <a:cubicBezTo>
                    <a:pt x="152" y="141"/>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3" name="Google Shape;67983;p28"/>
            <p:cNvSpPr/>
            <p:nvPr/>
          </p:nvSpPr>
          <p:spPr>
            <a:xfrm>
              <a:off x="8369880" y="1399053"/>
              <a:ext cx="14063" cy="4276"/>
            </a:xfrm>
            <a:custGeom>
              <a:avLst/>
              <a:gdLst/>
              <a:ahLst/>
              <a:cxnLst/>
              <a:rect l="l" t="t" r="r" b="b"/>
              <a:pathLst>
                <a:path w="394" h="142" extrusionOk="0">
                  <a:moveTo>
                    <a:pt x="100" y="116"/>
                  </a:moveTo>
                  <a:cubicBezTo>
                    <a:pt x="156" y="141"/>
                    <a:pt x="393" y="72"/>
                    <a:pt x="293" y="25"/>
                  </a:cubicBezTo>
                  <a:cubicBezTo>
                    <a:pt x="241" y="0"/>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4" name="Google Shape;67984;p28"/>
            <p:cNvSpPr/>
            <p:nvPr/>
          </p:nvSpPr>
          <p:spPr>
            <a:xfrm>
              <a:off x="7341062" y="1388394"/>
              <a:ext cx="28661" cy="14182"/>
            </a:xfrm>
            <a:custGeom>
              <a:avLst/>
              <a:gdLst/>
              <a:ahLst/>
              <a:cxnLst/>
              <a:rect l="l" t="t" r="r" b="b"/>
              <a:pathLst>
                <a:path w="803" h="471" extrusionOk="0">
                  <a:moveTo>
                    <a:pt x="190" y="470"/>
                  </a:moveTo>
                  <a:lnTo>
                    <a:pt x="578" y="470"/>
                  </a:lnTo>
                  <a:cubicBezTo>
                    <a:pt x="472" y="338"/>
                    <a:pt x="802" y="0"/>
                    <a:pt x="383" y="16"/>
                  </a:cubicBezTo>
                  <a:cubicBezTo>
                    <a:pt x="524" y="264"/>
                    <a:pt x="2" y="199"/>
                    <a:pt x="1" y="379"/>
                  </a:cubicBezTo>
                  <a:cubicBezTo>
                    <a:pt x="118" y="384"/>
                    <a:pt x="227" y="392"/>
                    <a:pt x="190"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5" name="Google Shape;67985;p28"/>
            <p:cNvSpPr/>
            <p:nvPr/>
          </p:nvSpPr>
          <p:spPr>
            <a:xfrm>
              <a:off x="4972123" y="1392760"/>
              <a:ext cx="9030" cy="11412"/>
            </a:xfrm>
            <a:custGeom>
              <a:avLst/>
              <a:gdLst/>
              <a:ahLst/>
              <a:cxnLst/>
              <a:rect l="l" t="t" r="r" b="b"/>
              <a:pathLst>
                <a:path w="253" h="379" extrusionOk="0">
                  <a:moveTo>
                    <a:pt x="224" y="234"/>
                  </a:moveTo>
                  <a:cubicBezTo>
                    <a:pt x="252" y="140"/>
                    <a:pt x="74" y="0"/>
                    <a:pt x="31" y="144"/>
                  </a:cubicBezTo>
                  <a:cubicBezTo>
                    <a:pt x="0" y="239"/>
                    <a:pt x="181" y="379"/>
                    <a:pt x="224" y="2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6" name="Google Shape;67986;p28"/>
            <p:cNvSpPr/>
            <p:nvPr/>
          </p:nvSpPr>
          <p:spPr>
            <a:xfrm>
              <a:off x="2333461" y="1393603"/>
              <a:ext cx="13956" cy="4246"/>
            </a:xfrm>
            <a:custGeom>
              <a:avLst/>
              <a:gdLst/>
              <a:ahLst/>
              <a:cxnLst/>
              <a:rect l="l" t="t" r="r" b="b"/>
              <a:pathLst>
                <a:path w="391" h="141" extrusionOk="0">
                  <a:moveTo>
                    <a:pt x="292" y="24"/>
                  </a:moveTo>
                  <a:cubicBezTo>
                    <a:pt x="237" y="1"/>
                    <a:pt x="0" y="69"/>
                    <a:pt x="100" y="116"/>
                  </a:cubicBezTo>
                  <a:cubicBezTo>
                    <a:pt x="152" y="141"/>
                    <a:pt x="391" y="71"/>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7" name="Google Shape;67987;p28"/>
            <p:cNvSpPr/>
            <p:nvPr/>
          </p:nvSpPr>
          <p:spPr>
            <a:xfrm>
              <a:off x="2061668" y="1391586"/>
              <a:ext cx="13777" cy="5510"/>
            </a:xfrm>
            <a:custGeom>
              <a:avLst/>
              <a:gdLst/>
              <a:ahLst/>
              <a:cxnLst/>
              <a:rect l="l" t="t" r="r" b="b"/>
              <a:pathLst>
                <a:path w="386" h="183" extrusionOk="0">
                  <a:moveTo>
                    <a:pt x="385" y="0"/>
                  </a:moveTo>
                  <a:lnTo>
                    <a:pt x="0" y="0"/>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8" name="Google Shape;67988;p28"/>
            <p:cNvSpPr/>
            <p:nvPr/>
          </p:nvSpPr>
          <p:spPr>
            <a:xfrm>
              <a:off x="6212129" y="1383035"/>
              <a:ext cx="6960" cy="6203"/>
            </a:xfrm>
            <a:custGeom>
              <a:avLst/>
              <a:gdLst/>
              <a:ahLst/>
              <a:cxnLst/>
              <a:rect l="l" t="t" r="r" b="b"/>
              <a:pathLst>
                <a:path w="195" h="206" extrusionOk="0">
                  <a:moveTo>
                    <a:pt x="193" y="104"/>
                  </a:moveTo>
                  <a:cubicBezTo>
                    <a:pt x="195" y="54"/>
                    <a:pt x="37" y="1"/>
                    <a:pt x="3" y="104"/>
                  </a:cubicBezTo>
                  <a:cubicBezTo>
                    <a:pt x="0" y="153"/>
                    <a:pt x="157"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89" name="Google Shape;67989;p28"/>
            <p:cNvSpPr/>
            <p:nvPr/>
          </p:nvSpPr>
          <p:spPr>
            <a:xfrm>
              <a:off x="3214015" y="1371413"/>
              <a:ext cx="52218" cy="22823"/>
            </a:xfrm>
            <a:custGeom>
              <a:avLst/>
              <a:gdLst/>
              <a:ahLst/>
              <a:cxnLst/>
              <a:rect l="l" t="t" r="r" b="b"/>
              <a:pathLst>
                <a:path w="1463" h="758" extrusionOk="0">
                  <a:moveTo>
                    <a:pt x="1462" y="399"/>
                  </a:moveTo>
                  <a:cubicBezTo>
                    <a:pt x="1345" y="273"/>
                    <a:pt x="720" y="384"/>
                    <a:pt x="691" y="216"/>
                  </a:cubicBezTo>
                  <a:cubicBezTo>
                    <a:pt x="670" y="106"/>
                    <a:pt x="635" y="0"/>
                    <a:pt x="306" y="34"/>
                  </a:cubicBezTo>
                  <a:cubicBezTo>
                    <a:pt x="0" y="477"/>
                    <a:pt x="1246" y="757"/>
                    <a:pt x="1462" y="3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0" name="Google Shape;67990;p28"/>
            <p:cNvSpPr/>
            <p:nvPr/>
          </p:nvSpPr>
          <p:spPr>
            <a:xfrm>
              <a:off x="7770971" y="1379934"/>
              <a:ext cx="14063" cy="4276"/>
            </a:xfrm>
            <a:custGeom>
              <a:avLst/>
              <a:gdLst/>
              <a:ahLst/>
              <a:cxnLst/>
              <a:rect l="l" t="t" r="r" b="b"/>
              <a:pathLst>
                <a:path w="394" h="142" extrusionOk="0">
                  <a:moveTo>
                    <a:pt x="294" y="25"/>
                  </a:moveTo>
                  <a:cubicBezTo>
                    <a:pt x="240" y="1"/>
                    <a:pt x="0" y="69"/>
                    <a:pt x="102" y="116"/>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1" name="Google Shape;67991;p28"/>
            <p:cNvSpPr/>
            <p:nvPr/>
          </p:nvSpPr>
          <p:spPr>
            <a:xfrm>
              <a:off x="3279973" y="1377887"/>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2" name="Google Shape;67992;p28"/>
            <p:cNvSpPr/>
            <p:nvPr/>
          </p:nvSpPr>
          <p:spPr>
            <a:xfrm>
              <a:off x="1841414" y="1380687"/>
              <a:ext cx="13742" cy="2740"/>
            </a:xfrm>
            <a:custGeom>
              <a:avLst/>
              <a:gdLst/>
              <a:ahLst/>
              <a:cxnLst/>
              <a:rect l="l" t="t" r="r" b="b"/>
              <a:pathLst>
                <a:path w="385" h="91" extrusionOk="0">
                  <a:moveTo>
                    <a:pt x="385" y="0"/>
                  </a:moveTo>
                  <a:cubicBezTo>
                    <a:pt x="236" y="20"/>
                    <a:pt x="6" y="3"/>
                    <a:pt x="1" y="91"/>
                  </a:cubicBezTo>
                  <a:cubicBezTo>
                    <a:pt x="150" y="71"/>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3" name="Google Shape;67993;p28"/>
            <p:cNvSpPr/>
            <p:nvPr/>
          </p:nvSpPr>
          <p:spPr>
            <a:xfrm>
              <a:off x="6412361" y="1367017"/>
              <a:ext cx="29018" cy="10960"/>
            </a:xfrm>
            <a:custGeom>
              <a:avLst/>
              <a:gdLst/>
              <a:ahLst/>
              <a:cxnLst/>
              <a:rect l="l" t="t" r="r" b="b"/>
              <a:pathLst>
                <a:path w="813" h="364" extrusionOk="0">
                  <a:moveTo>
                    <a:pt x="563" y="363"/>
                  </a:moveTo>
                  <a:cubicBezTo>
                    <a:pt x="812" y="244"/>
                    <a:pt x="682" y="90"/>
                    <a:pt x="371" y="0"/>
                  </a:cubicBezTo>
                  <a:cubicBezTo>
                    <a:pt x="346" y="227"/>
                    <a:pt x="0" y="283"/>
                    <a:pt x="56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4" name="Google Shape;67994;p28"/>
            <p:cNvSpPr/>
            <p:nvPr/>
          </p:nvSpPr>
          <p:spPr>
            <a:xfrm>
              <a:off x="75774" y="1374424"/>
              <a:ext cx="14099" cy="4276"/>
            </a:xfrm>
            <a:custGeom>
              <a:avLst/>
              <a:gdLst/>
              <a:ahLst/>
              <a:cxnLst/>
              <a:rect l="l" t="t" r="r" b="b"/>
              <a:pathLst>
                <a:path w="395" h="142" extrusionOk="0">
                  <a:moveTo>
                    <a:pt x="293" y="26"/>
                  </a:moveTo>
                  <a:cubicBezTo>
                    <a:pt x="240" y="1"/>
                    <a:pt x="0" y="70"/>
                    <a:pt x="98" y="116"/>
                  </a:cubicBezTo>
                  <a:cubicBezTo>
                    <a:pt x="153"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5" name="Google Shape;67995;p28"/>
            <p:cNvSpPr/>
            <p:nvPr/>
          </p:nvSpPr>
          <p:spPr>
            <a:xfrm>
              <a:off x="8335437" y="1371714"/>
              <a:ext cx="14027" cy="4246"/>
            </a:xfrm>
            <a:custGeom>
              <a:avLst/>
              <a:gdLst/>
              <a:ahLst/>
              <a:cxnLst/>
              <a:rect l="l" t="t" r="r" b="b"/>
              <a:pathLst>
                <a:path w="393" h="141" extrusionOk="0">
                  <a:moveTo>
                    <a:pt x="294" y="26"/>
                  </a:moveTo>
                  <a:cubicBezTo>
                    <a:pt x="240" y="1"/>
                    <a:pt x="1" y="70"/>
                    <a:pt x="103" y="117"/>
                  </a:cubicBezTo>
                  <a:cubicBezTo>
                    <a:pt x="153"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6" name="Google Shape;67996;p28"/>
            <p:cNvSpPr/>
            <p:nvPr/>
          </p:nvSpPr>
          <p:spPr>
            <a:xfrm>
              <a:off x="4498243" y="1372467"/>
              <a:ext cx="13849" cy="2770"/>
            </a:xfrm>
            <a:custGeom>
              <a:avLst/>
              <a:gdLst/>
              <a:ahLst/>
              <a:cxnLst/>
              <a:rect l="l" t="t" r="r" b="b"/>
              <a:pathLst>
                <a:path w="388" h="92" extrusionOk="0">
                  <a:moveTo>
                    <a:pt x="387" y="1"/>
                  </a:moveTo>
                  <a:cubicBezTo>
                    <a:pt x="237" y="22"/>
                    <a:pt x="7" y="5"/>
                    <a:pt x="1" y="92"/>
                  </a:cubicBezTo>
                  <a:cubicBezTo>
                    <a:pt x="151"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7" name="Google Shape;67997;p28"/>
            <p:cNvSpPr/>
            <p:nvPr/>
          </p:nvSpPr>
          <p:spPr>
            <a:xfrm>
              <a:off x="8600556" y="1366265"/>
              <a:ext cx="13849" cy="7467"/>
            </a:xfrm>
            <a:custGeom>
              <a:avLst/>
              <a:gdLst/>
              <a:ahLst/>
              <a:cxnLst/>
              <a:rect l="l" t="t" r="r" b="b"/>
              <a:pathLst>
                <a:path w="388" h="248" extrusionOk="0">
                  <a:moveTo>
                    <a:pt x="388" y="115"/>
                  </a:moveTo>
                  <a:cubicBezTo>
                    <a:pt x="384" y="24"/>
                    <a:pt x="50" y="0"/>
                    <a:pt x="0" y="115"/>
                  </a:cubicBezTo>
                  <a:cubicBezTo>
                    <a:pt x="215" y="107"/>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8" name="Google Shape;67998;p28"/>
            <p:cNvSpPr/>
            <p:nvPr/>
          </p:nvSpPr>
          <p:spPr>
            <a:xfrm>
              <a:off x="8873991" y="1358768"/>
              <a:ext cx="25556" cy="10990"/>
            </a:xfrm>
            <a:custGeom>
              <a:avLst/>
              <a:gdLst/>
              <a:ahLst/>
              <a:cxnLst/>
              <a:rect l="l" t="t" r="r" b="b"/>
              <a:pathLst>
                <a:path w="716" h="365" extrusionOk="0">
                  <a:moveTo>
                    <a:pt x="439" y="364"/>
                  </a:moveTo>
                  <a:cubicBezTo>
                    <a:pt x="500" y="242"/>
                    <a:pt x="715" y="191"/>
                    <a:pt x="632" y="0"/>
                  </a:cubicBezTo>
                  <a:lnTo>
                    <a:pt x="54" y="0"/>
                  </a:lnTo>
                  <a:cubicBezTo>
                    <a:pt x="0" y="209"/>
                    <a:pt x="102" y="343"/>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7999" name="Google Shape;67999;p28"/>
            <p:cNvSpPr/>
            <p:nvPr/>
          </p:nvSpPr>
          <p:spPr>
            <a:xfrm>
              <a:off x="6246251" y="1360725"/>
              <a:ext cx="21023" cy="9033"/>
            </a:xfrm>
            <a:custGeom>
              <a:avLst/>
              <a:gdLst/>
              <a:ahLst/>
              <a:cxnLst/>
              <a:rect l="l" t="t" r="r" b="b"/>
              <a:pathLst>
                <a:path w="589" h="300" extrusionOk="0">
                  <a:moveTo>
                    <a:pt x="394" y="299"/>
                  </a:moveTo>
                  <a:cubicBezTo>
                    <a:pt x="394" y="208"/>
                    <a:pt x="549" y="191"/>
                    <a:pt x="588" y="117"/>
                  </a:cubicBezTo>
                  <a:cubicBezTo>
                    <a:pt x="339" y="111"/>
                    <a:pt x="321" y="0"/>
                    <a:pt x="9" y="25"/>
                  </a:cubicBezTo>
                  <a:cubicBezTo>
                    <a:pt x="1" y="183"/>
                    <a:pt x="157" y="260"/>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0" name="Google Shape;68000;p28"/>
            <p:cNvSpPr/>
            <p:nvPr/>
          </p:nvSpPr>
          <p:spPr>
            <a:xfrm>
              <a:off x="8569504" y="1363465"/>
              <a:ext cx="14063" cy="4306"/>
            </a:xfrm>
            <a:custGeom>
              <a:avLst/>
              <a:gdLst/>
              <a:ahLst/>
              <a:cxnLst/>
              <a:rect l="l" t="t" r="r" b="b"/>
              <a:pathLst>
                <a:path w="394" h="143" extrusionOk="0">
                  <a:moveTo>
                    <a:pt x="99" y="118"/>
                  </a:moveTo>
                  <a:cubicBezTo>
                    <a:pt x="155" y="143"/>
                    <a:pt x="394" y="75"/>
                    <a:pt x="293" y="27"/>
                  </a:cubicBezTo>
                  <a:cubicBezTo>
                    <a:pt x="240" y="1"/>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1" name="Google Shape;68001;p28"/>
            <p:cNvSpPr/>
            <p:nvPr/>
          </p:nvSpPr>
          <p:spPr>
            <a:xfrm>
              <a:off x="4956990" y="1355094"/>
              <a:ext cx="39761" cy="15838"/>
            </a:xfrm>
            <a:custGeom>
              <a:avLst/>
              <a:gdLst/>
              <a:ahLst/>
              <a:cxnLst/>
              <a:rect l="l" t="t" r="r" b="b"/>
              <a:pathLst>
                <a:path w="1114" h="526" extrusionOk="0">
                  <a:moveTo>
                    <a:pt x="648" y="305"/>
                  </a:moveTo>
                  <a:cubicBezTo>
                    <a:pt x="1114" y="1"/>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2" name="Google Shape;68002;p28"/>
            <p:cNvSpPr/>
            <p:nvPr/>
          </p:nvSpPr>
          <p:spPr>
            <a:xfrm>
              <a:off x="2743489" y="1352355"/>
              <a:ext cx="36335" cy="19090"/>
            </a:xfrm>
            <a:custGeom>
              <a:avLst/>
              <a:gdLst/>
              <a:ahLst/>
              <a:cxnLst/>
              <a:rect l="l" t="t" r="r" b="b"/>
              <a:pathLst>
                <a:path w="1018" h="634" extrusionOk="0">
                  <a:moveTo>
                    <a:pt x="760" y="487"/>
                  </a:moveTo>
                  <a:cubicBezTo>
                    <a:pt x="924" y="381"/>
                    <a:pt x="1018" y="243"/>
                    <a:pt x="954" y="33"/>
                  </a:cubicBezTo>
                  <a:cubicBezTo>
                    <a:pt x="664" y="47"/>
                    <a:pt x="245" y="0"/>
                    <a:pt x="181" y="122"/>
                  </a:cubicBezTo>
                  <a:cubicBezTo>
                    <a:pt x="695" y="94"/>
                    <a:pt x="1" y="633"/>
                    <a:pt x="760" y="48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3" name="Google Shape;68003;p28"/>
            <p:cNvSpPr/>
            <p:nvPr/>
          </p:nvSpPr>
          <p:spPr>
            <a:xfrm>
              <a:off x="3893980" y="1347868"/>
              <a:ext cx="37905" cy="18789"/>
            </a:xfrm>
            <a:custGeom>
              <a:avLst/>
              <a:gdLst/>
              <a:ahLst/>
              <a:cxnLst/>
              <a:rect l="l" t="t" r="r" b="b"/>
              <a:pathLst>
                <a:path w="1062" h="624" extrusionOk="0">
                  <a:moveTo>
                    <a:pt x="732" y="545"/>
                  </a:moveTo>
                  <a:cubicBezTo>
                    <a:pt x="1062" y="392"/>
                    <a:pt x="619" y="138"/>
                    <a:pt x="347" y="0"/>
                  </a:cubicBezTo>
                  <a:cubicBezTo>
                    <a:pt x="48" y="139"/>
                    <a:pt x="1" y="623"/>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4" name="Google Shape;68004;p28"/>
            <p:cNvSpPr/>
            <p:nvPr/>
          </p:nvSpPr>
          <p:spPr>
            <a:xfrm>
              <a:off x="2784249" y="1355697"/>
              <a:ext cx="7067" cy="6233"/>
            </a:xfrm>
            <a:custGeom>
              <a:avLst/>
              <a:gdLst/>
              <a:ahLst/>
              <a:cxnLst/>
              <a:rect l="l" t="t" r="r" b="b"/>
              <a:pathLst>
                <a:path w="198" h="207" extrusionOk="0">
                  <a:moveTo>
                    <a:pt x="5" y="105"/>
                  </a:moveTo>
                  <a:cubicBezTo>
                    <a:pt x="1" y="154"/>
                    <a:pt x="161" y="206"/>
                    <a:pt x="198" y="105"/>
                  </a:cubicBezTo>
                  <a:cubicBezTo>
                    <a:pt x="198" y="54"/>
                    <a:pt x="40" y="0"/>
                    <a:pt x="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5" name="Google Shape;68005;p28"/>
            <p:cNvSpPr/>
            <p:nvPr/>
          </p:nvSpPr>
          <p:spPr>
            <a:xfrm>
              <a:off x="332362" y="1345129"/>
              <a:ext cx="56751" cy="22583"/>
            </a:xfrm>
            <a:custGeom>
              <a:avLst/>
              <a:gdLst/>
              <a:ahLst/>
              <a:cxnLst/>
              <a:rect l="l" t="t" r="r" b="b"/>
              <a:pathLst>
                <a:path w="1590" h="750" extrusionOk="0">
                  <a:moveTo>
                    <a:pt x="1590" y="364"/>
                  </a:moveTo>
                  <a:cubicBezTo>
                    <a:pt x="1048" y="347"/>
                    <a:pt x="1061" y="67"/>
                    <a:pt x="624" y="0"/>
                  </a:cubicBezTo>
                  <a:cubicBezTo>
                    <a:pt x="861" y="294"/>
                    <a:pt x="1" y="68"/>
                    <a:pt x="239" y="364"/>
                  </a:cubicBezTo>
                  <a:cubicBezTo>
                    <a:pt x="962" y="277"/>
                    <a:pt x="1345" y="749"/>
                    <a:pt x="1590"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6" name="Google Shape;68006;p28"/>
            <p:cNvSpPr/>
            <p:nvPr/>
          </p:nvSpPr>
          <p:spPr>
            <a:xfrm>
              <a:off x="3276404" y="1355335"/>
              <a:ext cx="13991" cy="4246"/>
            </a:xfrm>
            <a:custGeom>
              <a:avLst/>
              <a:gdLst/>
              <a:ahLst/>
              <a:cxnLst/>
              <a:rect l="l" t="t" r="r" b="b"/>
              <a:pathLst>
                <a:path w="392" h="141" extrusionOk="0">
                  <a:moveTo>
                    <a:pt x="295" y="25"/>
                  </a:moveTo>
                  <a:cubicBezTo>
                    <a:pt x="238" y="1"/>
                    <a:pt x="0" y="67"/>
                    <a:pt x="99" y="117"/>
                  </a:cubicBezTo>
                  <a:cubicBezTo>
                    <a:pt x="153" y="140"/>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7" name="Google Shape;68007;p28"/>
            <p:cNvSpPr/>
            <p:nvPr/>
          </p:nvSpPr>
          <p:spPr>
            <a:xfrm>
              <a:off x="2096075" y="1352746"/>
              <a:ext cx="13742" cy="6745"/>
            </a:xfrm>
            <a:custGeom>
              <a:avLst/>
              <a:gdLst/>
              <a:ahLst/>
              <a:cxnLst/>
              <a:rect l="l" t="t" r="r" b="b"/>
              <a:pathLst>
                <a:path w="385" h="224" extrusionOk="0">
                  <a:moveTo>
                    <a:pt x="385" y="111"/>
                  </a:moveTo>
                  <a:cubicBezTo>
                    <a:pt x="345" y="0"/>
                    <a:pt x="172" y="55"/>
                    <a:pt x="1" y="111"/>
                  </a:cubicBezTo>
                  <a:cubicBezTo>
                    <a:pt x="2" y="203"/>
                    <a:pt x="339"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8" name="Google Shape;68008;p28"/>
            <p:cNvSpPr/>
            <p:nvPr/>
          </p:nvSpPr>
          <p:spPr>
            <a:xfrm>
              <a:off x="2980412" y="1349886"/>
              <a:ext cx="13991" cy="4276"/>
            </a:xfrm>
            <a:custGeom>
              <a:avLst/>
              <a:gdLst/>
              <a:ahLst/>
              <a:cxnLst/>
              <a:rect l="l" t="t" r="r" b="b"/>
              <a:pathLst>
                <a:path w="392" h="142" extrusionOk="0">
                  <a:moveTo>
                    <a:pt x="294" y="25"/>
                  </a:moveTo>
                  <a:cubicBezTo>
                    <a:pt x="241" y="0"/>
                    <a:pt x="0" y="69"/>
                    <a:pt x="101" y="116"/>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09" name="Google Shape;68009;p28"/>
            <p:cNvSpPr/>
            <p:nvPr/>
          </p:nvSpPr>
          <p:spPr>
            <a:xfrm>
              <a:off x="5627033" y="1347447"/>
              <a:ext cx="20773" cy="3643"/>
            </a:xfrm>
            <a:custGeom>
              <a:avLst/>
              <a:gdLst/>
              <a:ahLst/>
              <a:cxnLst/>
              <a:rect l="l" t="t" r="r" b="b"/>
              <a:pathLst>
                <a:path w="582" h="121" extrusionOk="0">
                  <a:moveTo>
                    <a:pt x="581" y="14"/>
                  </a:moveTo>
                  <a:cubicBezTo>
                    <a:pt x="354" y="29"/>
                    <a:pt x="35" y="0"/>
                    <a:pt x="1" y="106"/>
                  </a:cubicBezTo>
                  <a:cubicBezTo>
                    <a:pt x="229" y="92"/>
                    <a:pt x="550" y="120"/>
                    <a:pt x="581"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0" name="Google Shape;68010;p28"/>
            <p:cNvSpPr/>
            <p:nvPr/>
          </p:nvSpPr>
          <p:spPr>
            <a:xfrm>
              <a:off x="2894501" y="1345129"/>
              <a:ext cx="13813" cy="2770"/>
            </a:xfrm>
            <a:custGeom>
              <a:avLst/>
              <a:gdLst/>
              <a:ahLst/>
              <a:cxnLst/>
              <a:rect l="l" t="t" r="r" b="b"/>
              <a:pathLst>
                <a:path w="387" h="92" extrusionOk="0">
                  <a:moveTo>
                    <a:pt x="387" y="0"/>
                  </a:moveTo>
                  <a:cubicBezTo>
                    <a:pt x="238" y="21"/>
                    <a:pt x="8" y="3"/>
                    <a:pt x="0" y="91"/>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1" name="Google Shape;68011;p28"/>
            <p:cNvSpPr/>
            <p:nvPr/>
          </p:nvSpPr>
          <p:spPr>
            <a:xfrm>
              <a:off x="8881915" y="1334139"/>
              <a:ext cx="14634" cy="9515"/>
            </a:xfrm>
            <a:custGeom>
              <a:avLst/>
              <a:gdLst/>
              <a:ahLst/>
              <a:cxnLst/>
              <a:rect l="l" t="t" r="r" b="b"/>
              <a:pathLst>
                <a:path w="410" h="316" extrusionOk="0">
                  <a:moveTo>
                    <a:pt x="410" y="275"/>
                  </a:moveTo>
                  <a:lnTo>
                    <a:pt x="410" y="92"/>
                  </a:lnTo>
                  <a:cubicBezTo>
                    <a:pt x="217" y="92"/>
                    <a:pt x="181" y="19"/>
                    <a:pt x="25" y="1"/>
                  </a:cubicBezTo>
                  <a:cubicBezTo>
                    <a:pt x="44" y="146"/>
                    <a:pt x="0" y="316"/>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2" name="Google Shape;68012;p28"/>
            <p:cNvSpPr/>
            <p:nvPr/>
          </p:nvSpPr>
          <p:spPr>
            <a:xfrm>
              <a:off x="5506609" y="1338896"/>
              <a:ext cx="13920" cy="4276"/>
            </a:xfrm>
            <a:custGeom>
              <a:avLst/>
              <a:gdLst/>
              <a:ahLst/>
              <a:cxnLst/>
              <a:rect l="l" t="t" r="r" b="b"/>
              <a:pathLst>
                <a:path w="390" h="142" extrusionOk="0">
                  <a:moveTo>
                    <a:pt x="291" y="26"/>
                  </a:moveTo>
                  <a:cubicBezTo>
                    <a:pt x="238" y="1"/>
                    <a:pt x="0" y="70"/>
                    <a:pt x="98" y="117"/>
                  </a:cubicBezTo>
                  <a:cubicBezTo>
                    <a:pt x="152" y="142"/>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3" name="Google Shape;68013;p28"/>
            <p:cNvSpPr/>
            <p:nvPr/>
          </p:nvSpPr>
          <p:spPr>
            <a:xfrm>
              <a:off x="2105676" y="1334199"/>
              <a:ext cx="29518" cy="9846"/>
            </a:xfrm>
            <a:custGeom>
              <a:avLst/>
              <a:gdLst/>
              <a:ahLst/>
              <a:cxnLst/>
              <a:rect l="l" t="t" r="r" b="b"/>
              <a:pathLst>
                <a:path w="827" h="327" extrusionOk="0">
                  <a:moveTo>
                    <a:pt x="695" y="273"/>
                  </a:moveTo>
                  <a:cubicBezTo>
                    <a:pt x="827" y="30"/>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4" name="Google Shape;68014;p28"/>
            <p:cNvSpPr/>
            <p:nvPr/>
          </p:nvSpPr>
          <p:spPr>
            <a:xfrm>
              <a:off x="8566149" y="1331519"/>
              <a:ext cx="34443" cy="8913"/>
            </a:xfrm>
            <a:custGeom>
              <a:avLst/>
              <a:gdLst/>
              <a:ahLst/>
              <a:cxnLst/>
              <a:rect l="l" t="t" r="r" b="b"/>
              <a:pathLst>
                <a:path w="965" h="296" extrusionOk="0">
                  <a:moveTo>
                    <a:pt x="193" y="271"/>
                  </a:moveTo>
                  <a:cubicBezTo>
                    <a:pt x="634" y="295"/>
                    <a:pt x="918" y="250"/>
                    <a:pt x="964" y="88"/>
                  </a:cubicBezTo>
                  <a:cubicBezTo>
                    <a:pt x="625" y="109"/>
                    <a:pt x="1" y="0"/>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5" name="Google Shape;68015;p28"/>
            <p:cNvSpPr/>
            <p:nvPr/>
          </p:nvSpPr>
          <p:spPr>
            <a:xfrm>
              <a:off x="2658507" y="1328689"/>
              <a:ext cx="17703" cy="10990"/>
            </a:xfrm>
            <a:custGeom>
              <a:avLst/>
              <a:gdLst/>
              <a:ahLst/>
              <a:cxnLst/>
              <a:rect l="l" t="t" r="r" b="b"/>
              <a:pathLst>
                <a:path w="496" h="365" extrusionOk="0">
                  <a:moveTo>
                    <a:pt x="443" y="365"/>
                  </a:moveTo>
                  <a:cubicBezTo>
                    <a:pt x="496" y="157"/>
                    <a:pt x="395" y="24"/>
                    <a:pt x="57" y="0"/>
                  </a:cubicBezTo>
                  <a:cubicBezTo>
                    <a:pt x="1" y="208"/>
                    <a:pt x="103" y="344"/>
                    <a:pt x="44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6" name="Google Shape;68016;p28"/>
            <p:cNvSpPr/>
            <p:nvPr/>
          </p:nvSpPr>
          <p:spPr>
            <a:xfrm>
              <a:off x="7000170" y="1333477"/>
              <a:ext cx="14027" cy="4246"/>
            </a:xfrm>
            <a:custGeom>
              <a:avLst/>
              <a:gdLst/>
              <a:ahLst/>
              <a:cxnLst/>
              <a:rect l="l" t="t" r="r" b="b"/>
              <a:pathLst>
                <a:path w="393" h="141" extrusionOk="0">
                  <a:moveTo>
                    <a:pt x="99" y="114"/>
                  </a:moveTo>
                  <a:cubicBezTo>
                    <a:pt x="155" y="140"/>
                    <a:pt x="392" y="70"/>
                    <a:pt x="293" y="23"/>
                  </a:cubicBezTo>
                  <a:cubicBezTo>
                    <a:pt x="238"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7" name="Google Shape;68017;p28"/>
            <p:cNvSpPr/>
            <p:nvPr/>
          </p:nvSpPr>
          <p:spPr>
            <a:xfrm>
              <a:off x="2285206" y="1333416"/>
              <a:ext cx="14063" cy="4306"/>
            </a:xfrm>
            <a:custGeom>
              <a:avLst/>
              <a:gdLst/>
              <a:ahLst/>
              <a:cxnLst/>
              <a:rect l="l" t="t" r="r" b="b"/>
              <a:pathLst>
                <a:path w="394" h="143" extrusionOk="0">
                  <a:moveTo>
                    <a:pt x="294" y="25"/>
                  </a:moveTo>
                  <a:cubicBezTo>
                    <a:pt x="242" y="0"/>
                    <a:pt x="0" y="69"/>
                    <a:pt x="101" y="116"/>
                  </a:cubicBezTo>
                  <a:cubicBezTo>
                    <a:pt x="155"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8" name="Google Shape;68018;p28"/>
            <p:cNvSpPr/>
            <p:nvPr/>
          </p:nvSpPr>
          <p:spPr>
            <a:xfrm>
              <a:off x="7367689" y="1323300"/>
              <a:ext cx="23414" cy="8250"/>
            </a:xfrm>
            <a:custGeom>
              <a:avLst/>
              <a:gdLst/>
              <a:ahLst/>
              <a:cxnLst/>
              <a:rect l="l" t="t" r="r" b="b"/>
              <a:pathLst>
                <a:path w="656" h="274" extrusionOk="0">
                  <a:moveTo>
                    <a:pt x="410" y="273"/>
                  </a:moveTo>
                  <a:cubicBezTo>
                    <a:pt x="421" y="157"/>
                    <a:pt x="656" y="146"/>
                    <a:pt x="602" y="1"/>
                  </a:cubicBezTo>
                  <a:lnTo>
                    <a:pt x="217" y="1"/>
                  </a:lnTo>
                  <a:cubicBezTo>
                    <a:pt x="0" y="130"/>
                    <a:pt x="7" y="220"/>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19" name="Google Shape;68019;p28"/>
            <p:cNvSpPr/>
            <p:nvPr/>
          </p:nvSpPr>
          <p:spPr>
            <a:xfrm>
              <a:off x="1953664" y="1314026"/>
              <a:ext cx="46400" cy="9274"/>
            </a:xfrm>
            <a:custGeom>
              <a:avLst/>
              <a:gdLst/>
              <a:ahLst/>
              <a:cxnLst/>
              <a:rect l="l" t="t" r="r" b="b"/>
              <a:pathLst>
                <a:path w="1300" h="308" extrusionOk="0">
                  <a:moveTo>
                    <a:pt x="712" y="307"/>
                  </a:moveTo>
                  <a:cubicBezTo>
                    <a:pt x="1299" y="1"/>
                    <a:pt x="0" y="31"/>
                    <a:pt x="712" y="3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0" name="Google Shape;68020;p28"/>
            <p:cNvSpPr/>
            <p:nvPr/>
          </p:nvSpPr>
          <p:spPr>
            <a:xfrm>
              <a:off x="8894157" y="1305897"/>
              <a:ext cx="39761" cy="15838"/>
            </a:xfrm>
            <a:custGeom>
              <a:avLst/>
              <a:gdLst/>
              <a:ahLst/>
              <a:cxnLst/>
              <a:rect l="l" t="t" r="r" b="b"/>
              <a:pathLst>
                <a:path w="1114" h="526" extrusionOk="0">
                  <a:moveTo>
                    <a:pt x="648" y="305"/>
                  </a:moveTo>
                  <a:cubicBezTo>
                    <a:pt x="1114" y="0"/>
                    <a:pt x="0" y="525"/>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1" name="Google Shape;68021;p28"/>
            <p:cNvSpPr/>
            <p:nvPr/>
          </p:nvSpPr>
          <p:spPr>
            <a:xfrm>
              <a:off x="8018815" y="1314297"/>
              <a:ext cx="14063" cy="4276"/>
            </a:xfrm>
            <a:custGeom>
              <a:avLst/>
              <a:gdLst/>
              <a:ahLst/>
              <a:cxnLst/>
              <a:rect l="l" t="t" r="r" b="b"/>
              <a:pathLst>
                <a:path w="394" h="142" extrusionOk="0">
                  <a:moveTo>
                    <a:pt x="102" y="117"/>
                  </a:moveTo>
                  <a:cubicBezTo>
                    <a:pt x="157" y="142"/>
                    <a:pt x="394" y="73"/>
                    <a:pt x="294" y="26"/>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2" name="Google Shape;68022;p28"/>
            <p:cNvSpPr/>
            <p:nvPr/>
          </p:nvSpPr>
          <p:spPr>
            <a:xfrm>
              <a:off x="5014490" y="1312340"/>
              <a:ext cx="13849" cy="5480"/>
            </a:xfrm>
            <a:custGeom>
              <a:avLst/>
              <a:gdLst/>
              <a:ahLst/>
              <a:cxnLst/>
              <a:rect l="l" t="t" r="r" b="b"/>
              <a:pathLst>
                <a:path w="388" h="182" extrusionOk="0">
                  <a:moveTo>
                    <a:pt x="0" y="182"/>
                  </a:moveTo>
                  <a:lnTo>
                    <a:pt x="388" y="182"/>
                  </a:lnTo>
                  <a:lnTo>
                    <a:pt x="388"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3" name="Google Shape;68023;p28"/>
            <p:cNvSpPr/>
            <p:nvPr/>
          </p:nvSpPr>
          <p:spPr>
            <a:xfrm>
              <a:off x="2873907" y="1311738"/>
              <a:ext cx="13813" cy="6775"/>
            </a:xfrm>
            <a:custGeom>
              <a:avLst/>
              <a:gdLst/>
              <a:ahLst/>
              <a:cxnLst/>
              <a:rect l="l" t="t" r="r" b="b"/>
              <a:pathLst>
                <a:path w="387" h="225" extrusionOk="0">
                  <a:moveTo>
                    <a:pt x="0" y="111"/>
                  </a:moveTo>
                  <a:cubicBezTo>
                    <a:pt x="2" y="202"/>
                    <a:pt x="338" y="224"/>
                    <a:pt x="387" y="111"/>
                  </a:cubicBezTo>
                  <a:cubicBezTo>
                    <a:pt x="344" y="1"/>
                    <a:pt x="171" y="54"/>
                    <a:pt x="0"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4" name="Google Shape;68024;p28"/>
            <p:cNvSpPr/>
            <p:nvPr/>
          </p:nvSpPr>
          <p:spPr>
            <a:xfrm>
              <a:off x="6763890" y="1301923"/>
              <a:ext cx="26448" cy="15326"/>
            </a:xfrm>
            <a:custGeom>
              <a:avLst/>
              <a:gdLst/>
              <a:ahLst/>
              <a:cxnLst/>
              <a:rect l="l" t="t" r="r" b="b"/>
              <a:pathLst>
                <a:path w="741" h="509" extrusionOk="0">
                  <a:moveTo>
                    <a:pt x="740" y="437"/>
                  </a:moveTo>
                  <a:lnTo>
                    <a:pt x="740" y="74"/>
                  </a:lnTo>
                  <a:cubicBezTo>
                    <a:pt x="0" y="1"/>
                    <a:pt x="0" y="508"/>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5" name="Google Shape;68025;p28"/>
            <p:cNvSpPr/>
            <p:nvPr/>
          </p:nvSpPr>
          <p:spPr>
            <a:xfrm>
              <a:off x="2729284" y="1309149"/>
              <a:ext cx="6996" cy="6293"/>
            </a:xfrm>
            <a:custGeom>
              <a:avLst/>
              <a:gdLst/>
              <a:ahLst/>
              <a:cxnLst/>
              <a:rect l="l" t="t" r="r" b="b"/>
              <a:pathLst>
                <a:path w="196" h="209" extrusionOk="0">
                  <a:moveTo>
                    <a:pt x="195" y="105"/>
                  </a:moveTo>
                  <a:cubicBezTo>
                    <a:pt x="195" y="54"/>
                    <a:pt x="37" y="1"/>
                    <a:pt x="1" y="105"/>
                  </a:cubicBezTo>
                  <a:cubicBezTo>
                    <a:pt x="1" y="157"/>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6" name="Google Shape;68026;p28"/>
            <p:cNvSpPr/>
            <p:nvPr/>
          </p:nvSpPr>
          <p:spPr>
            <a:xfrm>
              <a:off x="4126619" y="1306439"/>
              <a:ext cx="6924" cy="6293"/>
            </a:xfrm>
            <a:custGeom>
              <a:avLst/>
              <a:gdLst/>
              <a:ahLst/>
              <a:cxnLst/>
              <a:rect l="l" t="t" r="r" b="b"/>
              <a:pathLst>
                <a:path w="194" h="209" extrusionOk="0">
                  <a:moveTo>
                    <a:pt x="192" y="105"/>
                  </a:moveTo>
                  <a:cubicBezTo>
                    <a:pt x="193" y="54"/>
                    <a:pt x="37" y="1"/>
                    <a:pt x="2" y="105"/>
                  </a:cubicBezTo>
                  <a:cubicBezTo>
                    <a:pt x="0" y="156"/>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7" name="Google Shape;68027;p28"/>
            <p:cNvSpPr/>
            <p:nvPr/>
          </p:nvSpPr>
          <p:spPr>
            <a:xfrm>
              <a:off x="2660506" y="1301381"/>
              <a:ext cx="22629" cy="11743"/>
            </a:xfrm>
            <a:custGeom>
              <a:avLst/>
              <a:gdLst/>
              <a:ahLst/>
              <a:cxnLst/>
              <a:rect l="l" t="t" r="r" b="b"/>
              <a:pathLst>
                <a:path w="634" h="390" extrusionOk="0">
                  <a:moveTo>
                    <a:pt x="194" y="0"/>
                  </a:moveTo>
                  <a:cubicBezTo>
                    <a:pt x="203" y="127"/>
                    <a:pt x="104" y="200"/>
                    <a:pt x="1" y="273"/>
                  </a:cubicBezTo>
                  <a:cubicBezTo>
                    <a:pt x="246" y="277"/>
                    <a:pt x="267" y="389"/>
                    <a:pt x="577" y="363"/>
                  </a:cubicBezTo>
                  <a:cubicBezTo>
                    <a:pt x="634" y="156"/>
                    <a:pt x="531" y="22"/>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8" name="Google Shape;68028;p28"/>
            <p:cNvSpPr/>
            <p:nvPr/>
          </p:nvSpPr>
          <p:spPr>
            <a:xfrm>
              <a:off x="2546791" y="1306078"/>
              <a:ext cx="14063" cy="4276"/>
            </a:xfrm>
            <a:custGeom>
              <a:avLst/>
              <a:gdLst/>
              <a:ahLst/>
              <a:cxnLst/>
              <a:rect l="l" t="t" r="r" b="b"/>
              <a:pathLst>
                <a:path w="394" h="142" extrusionOk="0">
                  <a:moveTo>
                    <a:pt x="292" y="26"/>
                  </a:moveTo>
                  <a:cubicBezTo>
                    <a:pt x="241" y="1"/>
                    <a:pt x="1" y="70"/>
                    <a:pt x="100" y="117"/>
                  </a:cubicBezTo>
                  <a:cubicBezTo>
                    <a:pt x="153" y="142"/>
                    <a:pt x="393"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29" name="Google Shape;68029;p28"/>
            <p:cNvSpPr/>
            <p:nvPr/>
          </p:nvSpPr>
          <p:spPr>
            <a:xfrm>
              <a:off x="1869003" y="1298671"/>
              <a:ext cx="20666" cy="8190"/>
            </a:xfrm>
            <a:custGeom>
              <a:avLst/>
              <a:gdLst/>
              <a:ahLst/>
              <a:cxnLst/>
              <a:rect l="l" t="t" r="r" b="b"/>
              <a:pathLst>
                <a:path w="579" h="272" extrusionOk="0">
                  <a:moveTo>
                    <a:pt x="1" y="182"/>
                  </a:moveTo>
                  <a:cubicBezTo>
                    <a:pt x="194" y="180"/>
                    <a:pt x="228" y="255"/>
                    <a:pt x="384" y="272"/>
                  </a:cubicBezTo>
                  <a:cubicBezTo>
                    <a:pt x="383" y="180"/>
                    <a:pt x="541" y="163"/>
                    <a:pt x="579" y="90"/>
                  </a:cubicBezTo>
                  <a:cubicBezTo>
                    <a:pt x="383" y="90"/>
                    <a:pt x="346" y="17"/>
                    <a:pt x="192" y="0"/>
                  </a:cubicBezTo>
                  <a:cubicBezTo>
                    <a:pt x="194" y="90"/>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0" name="Google Shape;68030;p28"/>
            <p:cNvSpPr/>
            <p:nvPr/>
          </p:nvSpPr>
          <p:spPr>
            <a:xfrm>
              <a:off x="4449238" y="1295961"/>
              <a:ext cx="23486" cy="8190"/>
            </a:xfrm>
            <a:custGeom>
              <a:avLst/>
              <a:gdLst/>
              <a:ahLst/>
              <a:cxnLst/>
              <a:rect l="l" t="t" r="r" b="b"/>
              <a:pathLst>
                <a:path w="658" h="272" extrusionOk="0">
                  <a:moveTo>
                    <a:pt x="412" y="272"/>
                  </a:moveTo>
                  <a:cubicBezTo>
                    <a:pt x="422" y="155"/>
                    <a:pt x="657" y="146"/>
                    <a:pt x="604" y="0"/>
                  </a:cubicBezTo>
                  <a:lnTo>
                    <a:pt x="216" y="0"/>
                  </a:lnTo>
                  <a:cubicBezTo>
                    <a:pt x="1" y="131"/>
                    <a:pt x="10" y="219"/>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1" name="Google Shape;68031;p28"/>
            <p:cNvSpPr/>
            <p:nvPr/>
          </p:nvSpPr>
          <p:spPr>
            <a:xfrm>
              <a:off x="2708690"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2" name="Google Shape;68032;p28"/>
            <p:cNvSpPr/>
            <p:nvPr/>
          </p:nvSpPr>
          <p:spPr>
            <a:xfrm>
              <a:off x="2550325" y="1298310"/>
              <a:ext cx="6889" cy="6203"/>
            </a:xfrm>
            <a:custGeom>
              <a:avLst/>
              <a:gdLst/>
              <a:ahLst/>
              <a:cxnLst/>
              <a:rect l="l" t="t" r="r" b="b"/>
              <a:pathLst>
                <a:path w="193" h="206" extrusionOk="0">
                  <a:moveTo>
                    <a:pt x="193" y="102"/>
                  </a:moveTo>
                  <a:cubicBezTo>
                    <a:pt x="193" y="53"/>
                    <a:pt x="36" y="0"/>
                    <a:pt x="1" y="102"/>
                  </a:cubicBezTo>
                  <a:cubicBezTo>
                    <a:pt x="1" y="153"/>
                    <a:pt x="156"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3" name="Google Shape;68033;p28"/>
            <p:cNvSpPr/>
            <p:nvPr/>
          </p:nvSpPr>
          <p:spPr>
            <a:xfrm>
              <a:off x="8662517" y="1295961"/>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4" name="Google Shape;68034;p28"/>
            <p:cNvSpPr/>
            <p:nvPr/>
          </p:nvSpPr>
          <p:spPr>
            <a:xfrm>
              <a:off x="2832576" y="1280124"/>
              <a:ext cx="26591" cy="15266"/>
            </a:xfrm>
            <a:custGeom>
              <a:avLst/>
              <a:gdLst/>
              <a:ahLst/>
              <a:cxnLst/>
              <a:rect l="l" t="t" r="r" b="b"/>
              <a:pathLst>
                <a:path w="745" h="507" extrusionOk="0">
                  <a:moveTo>
                    <a:pt x="1" y="71"/>
                  </a:moveTo>
                  <a:lnTo>
                    <a:pt x="1" y="432"/>
                  </a:lnTo>
                  <a:cubicBezTo>
                    <a:pt x="745" y="507"/>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5" name="Google Shape;68035;p28"/>
            <p:cNvSpPr/>
            <p:nvPr/>
          </p:nvSpPr>
          <p:spPr>
            <a:xfrm>
              <a:off x="2912847" y="1271844"/>
              <a:ext cx="37156" cy="15928"/>
            </a:xfrm>
            <a:custGeom>
              <a:avLst/>
              <a:gdLst/>
              <a:ahLst/>
              <a:cxnLst/>
              <a:rect l="l" t="t" r="r" b="b"/>
              <a:pathLst>
                <a:path w="1041" h="529" extrusionOk="0">
                  <a:moveTo>
                    <a:pt x="836" y="528"/>
                  </a:moveTo>
                  <a:cubicBezTo>
                    <a:pt x="1041" y="1"/>
                    <a:pt x="1" y="489"/>
                    <a:pt x="836"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6" name="Google Shape;68036;p28"/>
            <p:cNvSpPr/>
            <p:nvPr/>
          </p:nvSpPr>
          <p:spPr>
            <a:xfrm>
              <a:off x="7871051" y="1269496"/>
              <a:ext cx="34372" cy="16259"/>
            </a:xfrm>
            <a:custGeom>
              <a:avLst/>
              <a:gdLst/>
              <a:ahLst/>
              <a:cxnLst/>
              <a:rect l="l" t="t" r="r" b="b"/>
              <a:pathLst>
                <a:path w="963" h="540" extrusionOk="0">
                  <a:moveTo>
                    <a:pt x="0" y="424"/>
                  </a:moveTo>
                  <a:cubicBezTo>
                    <a:pt x="251" y="540"/>
                    <a:pt x="709" y="540"/>
                    <a:pt x="962" y="424"/>
                  </a:cubicBezTo>
                  <a:cubicBezTo>
                    <a:pt x="960" y="1"/>
                    <a:pt x="3" y="1"/>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7" name="Google Shape;68037;p28"/>
            <p:cNvSpPr/>
            <p:nvPr/>
          </p:nvSpPr>
          <p:spPr>
            <a:xfrm>
              <a:off x="7733351" y="1282232"/>
              <a:ext cx="13777" cy="2740"/>
            </a:xfrm>
            <a:custGeom>
              <a:avLst/>
              <a:gdLst/>
              <a:ahLst/>
              <a:cxnLst/>
              <a:rect l="l" t="t" r="r" b="b"/>
              <a:pathLst>
                <a:path w="386" h="91" extrusionOk="0">
                  <a:moveTo>
                    <a:pt x="386" y="1"/>
                  </a:moveTo>
                  <a:cubicBezTo>
                    <a:pt x="236" y="21"/>
                    <a:pt x="5" y="2"/>
                    <a:pt x="1" y="91"/>
                  </a:cubicBezTo>
                  <a:cubicBezTo>
                    <a:pt x="148" y="72"/>
                    <a:pt x="381"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8" name="Google Shape;68038;p28"/>
            <p:cNvSpPr/>
            <p:nvPr/>
          </p:nvSpPr>
          <p:spPr>
            <a:xfrm>
              <a:off x="8455183" y="1276782"/>
              <a:ext cx="21558" cy="6413"/>
            </a:xfrm>
            <a:custGeom>
              <a:avLst/>
              <a:gdLst/>
              <a:ahLst/>
              <a:cxnLst/>
              <a:rect l="l" t="t" r="r" b="b"/>
              <a:pathLst>
                <a:path w="604" h="213" extrusionOk="0">
                  <a:moveTo>
                    <a:pt x="604" y="182"/>
                  </a:moveTo>
                  <a:lnTo>
                    <a:pt x="604" y="0"/>
                  </a:lnTo>
                  <a:lnTo>
                    <a:pt x="25" y="0"/>
                  </a:lnTo>
                  <a:cubicBezTo>
                    <a:pt x="0" y="163"/>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39" name="Google Shape;68039;p28"/>
            <p:cNvSpPr/>
            <p:nvPr/>
          </p:nvSpPr>
          <p:spPr>
            <a:xfrm>
              <a:off x="8538666" y="1270098"/>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0" name="Google Shape;68040;p28"/>
            <p:cNvSpPr/>
            <p:nvPr/>
          </p:nvSpPr>
          <p:spPr>
            <a:xfrm>
              <a:off x="3723873" y="1270610"/>
              <a:ext cx="13884" cy="4215"/>
            </a:xfrm>
            <a:custGeom>
              <a:avLst/>
              <a:gdLst/>
              <a:ahLst/>
              <a:cxnLst/>
              <a:rect l="l" t="t" r="r" b="b"/>
              <a:pathLst>
                <a:path w="389" h="140" extrusionOk="0">
                  <a:moveTo>
                    <a:pt x="289" y="24"/>
                  </a:moveTo>
                  <a:cubicBezTo>
                    <a:pt x="238" y="0"/>
                    <a:pt x="1" y="68"/>
                    <a:pt x="99" y="115"/>
                  </a:cubicBezTo>
                  <a:cubicBezTo>
                    <a:pt x="151" y="140"/>
                    <a:pt x="389" y="69"/>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1" name="Google Shape;68041;p28"/>
            <p:cNvSpPr/>
            <p:nvPr/>
          </p:nvSpPr>
          <p:spPr>
            <a:xfrm>
              <a:off x="7857202" y="1263083"/>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2" name="Google Shape;68042;p28"/>
            <p:cNvSpPr/>
            <p:nvPr/>
          </p:nvSpPr>
          <p:spPr>
            <a:xfrm>
              <a:off x="8007786" y="1260343"/>
              <a:ext cx="21558" cy="6444"/>
            </a:xfrm>
            <a:custGeom>
              <a:avLst/>
              <a:gdLst/>
              <a:ahLst/>
              <a:cxnLst/>
              <a:rect l="l" t="t" r="r" b="b"/>
              <a:pathLst>
                <a:path w="604" h="214" extrusionOk="0">
                  <a:moveTo>
                    <a:pt x="603" y="182"/>
                  </a:moveTo>
                  <a:lnTo>
                    <a:pt x="603" y="1"/>
                  </a:lnTo>
                  <a:lnTo>
                    <a:pt x="24" y="1"/>
                  </a:lnTo>
                  <a:cubicBezTo>
                    <a:pt x="0" y="165"/>
                    <a:pt x="217" y="213"/>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3" name="Google Shape;68043;p28"/>
            <p:cNvSpPr/>
            <p:nvPr/>
          </p:nvSpPr>
          <p:spPr>
            <a:xfrm>
              <a:off x="7705797" y="1254923"/>
              <a:ext cx="20666" cy="8250"/>
            </a:xfrm>
            <a:custGeom>
              <a:avLst/>
              <a:gdLst/>
              <a:ahLst/>
              <a:cxnLst/>
              <a:rect l="l" t="t" r="r" b="b"/>
              <a:pathLst>
                <a:path w="579" h="274" extrusionOk="0">
                  <a:moveTo>
                    <a:pt x="578" y="90"/>
                  </a:moveTo>
                  <a:cubicBezTo>
                    <a:pt x="384" y="90"/>
                    <a:pt x="350" y="19"/>
                    <a:pt x="193" y="0"/>
                  </a:cubicBezTo>
                  <a:cubicBezTo>
                    <a:pt x="195" y="92"/>
                    <a:pt x="37" y="107"/>
                    <a:pt x="0" y="182"/>
                  </a:cubicBezTo>
                  <a:cubicBezTo>
                    <a:pt x="195" y="182"/>
                    <a:pt x="229" y="255"/>
                    <a:pt x="388" y="273"/>
                  </a:cubicBezTo>
                  <a:cubicBezTo>
                    <a:pt x="383" y="182"/>
                    <a:pt x="542" y="164"/>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4" name="Google Shape;68044;p28"/>
            <p:cNvSpPr/>
            <p:nvPr/>
          </p:nvSpPr>
          <p:spPr>
            <a:xfrm>
              <a:off x="7571525" y="1259650"/>
              <a:ext cx="13991" cy="4215"/>
            </a:xfrm>
            <a:custGeom>
              <a:avLst/>
              <a:gdLst/>
              <a:ahLst/>
              <a:cxnLst/>
              <a:rect l="l" t="t" r="r" b="b"/>
              <a:pathLst>
                <a:path w="392" h="140" extrusionOk="0">
                  <a:moveTo>
                    <a:pt x="290" y="25"/>
                  </a:moveTo>
                  <a:cubicBezTo>
                    <a:pt x="238" y="0"/>
                    <a:pt x="0" y="68"/>
                    <a:pt x="99" y="116"/>
                  </a:cubicBezTo>
                  <a:cubicBezTo>
                    <a:pt x="152" y="140"/>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5" name="Google Shape;68045;p28"/>
            <p:cNvSpPr/>
            <p:nvPr/>
          </p:nvSpPr>
          <p:spPr>
            <a:xfrm>
              <a:off x="6703856" y="1248239"/>
              <a:ext cx="31481" cy="13851"/>
            </a:xfrm>
            <a:custGeom>
              <a:avLst/>
              <a:gdLst/>
              <a:ahLst/>
              <a:cxnLst/>
              <a:rect l="l" t="t" r="r" b="b"/>
              <a:pathLst>
                <a:path w="882" h="460" extrusionOk="0">
                  <a:moveTo>
                    <a:pt x="690" y="404"/>
                  </a:moveTo>
                  <a:cubicBezTo>
                    <a:pt x="703" y="404"/>
                    <a:pt x="678" y="320"/>
                    <a:pt x="690" y="312"/>
                  </a:cubicBezTo>
                  <a:cubicBezTo>
                    <a:pt x="710" y="301"/>
                    <a:pt x="872" y="124"/>
                    <a:pt x="882" y="131"/>
                  </a:cubicBezTo>
                  <a:cubicBezTo>
                    <a:pt x="672" y="0"/>
                    <a:pt x="1" y="460"/>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6" name="Google Shape;68046;p28"/>
            <p:cNvSpPr/>
            <p:nvPr/>
          </p:nvSpPr>
          <p:spPr>
            <a:xfrm>
              <a:off x="7516773" y="1246342"/>
              <a:ext cx="23878" cy="5841"/>
            </a:xfrm>
            <a:custGeom>
              <a:avLst/>
              <a:gdLst/>
              <a:ahLst/>
              <a:cxnLst/>
              <a:rect l="l" t="t" r="r" b="b"/>
              <a:pathLst>
                <a:path w="669" h="194" extrusionOk="0">
                  <a:moveTo>
                    <a:pt x="477" y="194"/>
                  </a:moveTo>
                  <a:cubicBezTo>
                    <a:pt x="476" y="103"/>
                    <a:pt x="633" y="86"/>
                    <a:pt x="669" y="13"/>
                  </a:cubicBezTo>
                  <a:cubicBezTo>
                    <a:pt x="366" y="20"/>
                    <a:pt x="0"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7" name="Google Shape;68047;p28"/>
            <p:cNvSpPr/>
            <p:nvPr/>
          </p:nvSpPr>
          <p:spPr>
            <a:xfrm>
              <a:off x="2639840" y="1246342"/>
              <a:ext cx="7031" cy="6203"/>
            </a:xfrm>
            <a:custGeom>
              <a:avLst/>
              <a:gdLst/>
              <a:ahLst/>
              <a:cxnLst/>
              <a:rect l="l" t="t" r="r" b="b"/>
              <a:pathLst>
                <a:path w="197" h="206" extrusionOk="0">
                  <a:moveTo>
                    <a:pt x="192" y="104"/>
                  </a:moveTo>
                  <a:cubicBezTo>
                    <a:pt x="196" y="53"/>
                    <a:pt x="38" y="1"/>
                    <a:pt x="0" y="104"/>
                  </a:cubicBezTo>
                  <a:cubicBezTo>
                    <a:pt x="0" y="154"/>
                    <a:pt x="160"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8" name="Google Shape;68048;p28"/>
            <p:cNvSpPr/>
            <p:nvPr/>
          </p:nvSpPr>
          <p:spPr>
            <a:xfrm>
              <a:off x="8724478" y="1224092"/>
              <a:ext cx="56251" cy="27942"/>
            </a:xfrm>
            <a:custGeom>
              <a:avLst/>
              <a:gdLst/>
              <a:ahLst/>
              <a:cxnLst/>
              <a:rect l="l" t="t" r="r" b="b"/>
              <a:pathLst>
                <a:path w="1576" h="928" extrusionOk="0">
                  <a:moveTo>
                    <a:pt x="1350" y="26"/>
                  </a:moveTo>
                  <a:cubicBezTo>
                    <a:pt x="337" y="1"/>
                    <a:pt x="143" y="365"/>
                    <a:pt x="0" y="752"/>
                  </a:cubicBezTo>
                  <a:cubicBezTo>
                    <a:pt x="819" y="928"/>
                    <a:pt x="1576" y="607"/>
                    <a:pt x="135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49" name="Google Shape;68049;p28"/>
            <p:cNvSpPr/>
            <p:nvPr/>
          </p:nvSpPr>
          <p:spPr>
            <a:xfrm>
              <a:off x="7864126" y="1246704"/>
              <a:ext cx="13813" cy="2770"/>
            </a:xfrm>
            <a:custGeom>
              <a:avLst/>
              <a:gdLst/>
              <a:ahLst/>
              <a:cxnLst/>
              <a:rect l="l" t="t" r="r" b="b"/>
              <a:pathLst>
                <a:path w="387" h="92" extrusionOk="0">
                  <a:moveTo>
                    <a:pt x="386" y="1"/>
                  </a:moveTo>
                  <a:cubicBezTo>
                    <a:pt x="236" y="21"/>
                    <a:pt x="6" y="4"/>
                    <a:pt x="1" y="92"/>
                  </a:cubicBezTo>
                  <a:cubicBezTo>
                    <a:pt x="150" y="71"/>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0" name="Google Shape;68050;p28"/>
            <p:cNvSpPr/>
            <p:nvPr/>
          </p:nvSpPr>
          <p:spPr>
            <a:xfrm>
              <a:off x="2749985" y="1224845"/>
              <a:ext cx="51183" cy="19150"/>
            </a:xfrm>
            <a:custGeom>
              <a:avLst/>
              <a:gdLst/>
              <a:ahLst/>
              <a:cxnLst/>
              <a:rect l="l" t="t" r="r" b="b"/>
              <a:pathLst>
                <a:path w="1434" h="636" extrusionOk="0">
                  <a:moveTo>
                    <a:pt x="965" y="635"/>
                  </a:moveTo>
                  <a:cubicBezTo>
                    <a:pt x="1433" y="404"/>
                    <a:pt x="885" y="139"/>
                    <a:pt x="578" y="1"/>
                  </a:cubicBezTo>
                  <a:cubicBezTo>
                    <a:pt x="546" y="107"/>
                    <a:pt x="274" y="100"/>
                    <a:pt x="0" y="91"/>
                  </a:cubicBezTo>
                  <a:cubicBezTo>
                    <a:pt x="106" y="374"/>
                    <a:pt x="461" y="541"/>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1" name="Google Shape;68051;p28"/>
            <p:cNvSpPr/>
            <p:nvPr/>
          </p:nvSpPr>
          <p:spPr>
            <a:xfrm>
              <a:off x="1998886" y="1235744"/>
              <a:ext cx="23450" cy="8250"/>
            </a:xfrm>
            <a:custGeom>
              <a:avLst/>
              <a:gdLst/>
              <a:ahLst/>
              <a:cxnLst/>
              <a:rect l="l" t="t" r="r" b="b"/>
              <a:pathLst>
                <a:path w="657" h="274" extrusionOk="0">
                  <a:moveTo>
                    <a:pt x="411" y="273"/>
                  </a:moveTo>
                  <a:cubicBezTo>
                    <a:pt x="420" y="157"/>
                    <a:pt x="656" y="148"/>
                    <a:pt x="603" y="0"/>
                  </a:cubicBezTo>
                  <a:lnTo>
                    <a:pt x="218" y="0"/>
                  </a:lnTo>
                  <a:cubicBezTo>
                    <a:pt x="1"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2" name="Google Shape;68052;p28"/>
            <p:cNvSpPr/>
            <p:nvPr/>
          </p:nvSpPr>
          <p:spPr>
            <a:xfrm>
              <a:off x="5533984" y="1229572"/>
              <a:ext cx="14206" cy="4246"/>
            </a:xfrm>
            <a:custGeom>
              <a:avLst/>
              <a:gdLst/>
              <a:ahLst/>
              <a:cxnLst/>
              <a:rect l="l" t="t" r="r" b="b"/>
              <a:pathLst>
                <a:path w="398" h="141" extrusionOk="0">
                  <a:moveTo>
                    <a:pt x="103" y="117"/>
                  </a:moveTo>
                  <a:cubicBezTo>
                    <a:pt x="156" y="140"/>
                    <a:pt x="398" y="72"/>
                    <a:pt x="295" y="24"/>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3" name="Google Shape;68053;p28"/>
            <p:cNvSpPr/>
            <p:nvPr/>
          </p:nvSpPr>
          <p:spPr>
            <a:xfrm>
              <a:off x="1603849" y="1229572"/>
              <a:ext cx="13991" cy="4246"/>
            </a:xfrm>
            <a:custGeom>
              <a:avLst/>
              <a:gdLst/>
              <a:ahLst/>
              <a:cxnLst/>
              <a:rect l="l" t="t" r="r" b="b"/>
              <a:pathLst>
                <a:path w="392" h="141" extrusionOk="0">
                  <a:moveTo>
                    <a:pt x="99" y="117"/>
                  </a:moveTo>
                  <a:cubicBezTo>
                    <a:pt x="155" y="140"/>
                    <a:pt x="391" y="72"/>
                    <a:pt x="293" y="24"/>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4" name="Google Shape;68054;p28"/>
            <p:cNvSpPr/>
            <p:nvPr/>
          </p:nvSpPr>
          <p:spPr>
            <a:xfrm>
              <a:off x="7770971" y="1221352"/>
              <a:ext cx="14063" cy="4276"/>
            </a:xfrm>
            <a:custGeom>
              <a:avLst/>
              <a:gdLst/>
              <a:ahLst/>
              <a:cxnLst/>
              <a:rect l="l" t="t" r="r" b="b"/>
              <a:pathLst>
                <a:path w="394" h="142" extrusionOk="0">
                  <a:moveTo>
                    <a:pt x="294" y="25"/>
                  </a:moveTo>
                  <a:cubicBezTo>
                    <a:pt x="240" y="1"/>
                    <a:pt x="0" y="68"/>
                    <a:pt x="102" y="117"/>
                  </a:cubicBezTo>
                  <a:cubicBezTo>
                    <a:pt x="156"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5" name="Google Shape;68055;p28"/>
            <p:cNvSpPr/>
            <p:nvPr/>
          </p:nvSpPr>
          <p:spPr>
            <a:xfrm>
              <a:off x="4234266" y="1212892"/>
              <a:ext cx="39761" cy="15838"/>
            </a:xfrm>
            <a:custGeom>
              <a:avLst/>
              <a:gdLst/>
              <a:ahLst/>
              <a:cxnLst/>
              <a:rect l="l" t="t" r="r" b="b"/>
              <a:pathLst>
                <a:path w="1114" h="526" extrusionOk="0">
                  <a:moveTo>
                    <a:pt x="650" y="306"/>
                  </a:moveTo>
                  <a:cubicBezTo>
                    <a:pt x="1113" y="1"/>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6" name="Google Shape;68056;p28"/>
            <p:cNvSpPr/>
            <p:nvPr/>
          </p:nvSpPr>
          <p:spPr>
            <a:xfrm>
              <a:off x="943728" y="1209911"/>
              <a:ext cx="31802" cy="16109"/>
            </a:xfrm>
            <a:custGeom>
              <a:avLst/>
              <a:gdLst/>
              <a:ahLst/>
              <a:cxnLst/>
              <a:rect l="l" t="t" r="r" b="b"/>
              <a:pathLst>
                <a:path w="891" h="535" extrusionOk="0">
                  <a:moveTo>
                    <a:pt x="853" y="497"/>
                  </a:moveTo>
                  <a:cubicBezTo>
                    <a:pt x="891" y="236"/>
                    <a:pt x="878" y="1"/>
                    <a:pt x="273" y="43"/>
                  </a:cubicBezTo>
                  <a:cubicBezTo>
                    <a:pt x="216" y="165"/>
                    <a:pt x="1" y="216"/>
                    <a:pt x="81" y="407"/>
                  </a:cubicBezTo>
                  <a:cubicBezTo>
                    <a:pt x="340" y="434"/>
                    <a:pt x="451"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7" name="Google Shape;68057;p28"/>
            <p:cNvSpPr/>
            <p:nvPr/>
          </p:nvSpPr>
          <p:spPr>
            <a:xfrm>
              <a:off x="870952" y="1208436"/>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8" name="Google Shape;68058;p28"/>
            <p:cNvSpPr/>
            <p:nvPr/>
          </p:nvSpPr>
          <p:spPr>
            <a:xfrm>
              <a:off x="8366560" y="1200216"/>
              <a:ext cx="22593" cy="11773"/>
            </a:xfrm>
            <a:custGeom>
              <a:avLst/>
              <a:gdLst/>
              <a:ahLst/>
              <a:cxnLst/>
              <a:rect l="l" t="t" r="r" b="b"/>
              <a:pathLst>
                <a:path w="633" h="391" extrusionOk="0">
                  <a:moveTo>
                    <a:pt x="193" y="0"/>
                  </a:moveTo>
                  <a:cubicBezTo>
                    <a:pt x="203" y="126"/>
                    <a:pt x="104" y="200"/>
                    <a:pt x="1" y="273"/>
                  </a:cubicBezTo>
                  <a:cubicBezTo>
                    <a:pt x="249" y="278"/>
                    <a:pt x="270" y="391"/>
                    <a:pt x="578" y="365"/>
                  </a:cubicBezTo>
                  <a:cubicBezTo>
                    <a:pt x="632" y="158"/>
                    <a:pt x="532" y="23"/>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59" name="Google Shape;68059;p28"/>
            <p:cNvSpPr/>
            <p:nvPr/>
          </p:nvSpPr>
          <p:spPr>
            <a:xfrm>
              <a:off x="7185731" y="1200216"/>
              <a:ext cx="31374" cy="13459"/>
            </a:xfrm>
            <a:custGeom>
              <a:avLst/>
              <a:gdLst/>
              <a:ahLst/>
              <a:cxnLst/>
              <a:rect l="l" t="t" r="r" b="b"/>
              <a:pathLst>
                <a:path w="879" h="447" extrusionOk="0">
                  <a:moveTo>
                    <a:pt x="878" y="182"/>
                  </a:moveTo>
                  <a:cubicBezTo>
                    <a:pt x="624" y="180"/>
                    <a:pt x="706" y="24"/>
                    <a:pt x="493" y="0"/>
                  </a:cubicBezTo>
                  <a:cubicBezTo>
                    <a:pt x="477" y="145"/>
                    <a:pt x="1" y="72"/>
                    <a:pt x="107" y="273"/>
                  </a:cubicBezTo>
                  <a:cubicBezTo>
                    <a:pt x="594" y="284"/>
                    <a:pt x="712" y="447"/>
                    <a:pt x="878"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0" name="Google Shape;68060;p28"/>
            <p:cNvSpPr/>
            <p:nvPr/>
          </p:nvSpPr>
          <p:spPr>
            <a:xfrm>
              <a:off x="3747965" y="1205365"/>
              <a:ext cx="7031" cy="6203"/>
            </a:xfrm>
            <a:custGeom>
              <a:avLst/>
              <a:gdLst/>
              <a:ahLst/>
              <a:cxnLst/>
              <a:rect l="l" t="t" r="r" b="b"/>
              <a:pathLst>
                <a:path w="197" h="206" extrusionOk="0">
                  <a:moveTo>
                    <a:pt x="194" y="102"/>
                  </a:moveTo>
                  <a:cubicBezTo>
                    <a:pt x="197" y="53"/>
                    <a:pt x="39" y="0"/>
                    <a:pt x="5" y="102"/>
                  </a:cubicBezTo>
                  <a:cubicBezTo>
                    <a:pt x="1" y="152"/>
                    <a:pt x="160"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1" name="Google Shape;68061;p28"/>
            <p:cNvSpPr/>
            <p:nvPr/>
          </p:nvSpPr>
          <p:spPr>
            <a:xfrm>
              <a:off x="3331191" y="1193502"/>
              <a:ext cx="31445" cy="13941"/>
            </a:xfrm>
            <a:custGeom>
              <a:avLst/>
              <a:gdLst/>
              <a:ahLst/>
              <a:cxnLst/>
              <a:rect l="l" t="t" r="r" b="b"/>
              <a:pathLst>
                <a:path w="881" h="463" extrusionOk="0">
                  <a:moveTo>
                    <a:pt x="687" y="313"/>
                  </a:moveTo>
                  <a:cubicBezTo>
                    <a:pt x="705" y="304"/>
                    <a:pt x="872" y="125"/>
                    <a:pt x="880" y="131"/>
                  </a:cubicBezTo>
                  <a:cubicBezTo>
                    <a:pt x="671" y="0"/>
                    <a:pt x="0" y="462"/>
                    <a:pt x="687" y="405"/>
                  </a:cubicBezTo>
                  <a:cubicBezTo>
                    <a:pt x="697" y="403"/>
                    <a:pt x="676" y="320"/>
                    <a:pt x="687" y="3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2" name="Google Shape;68062;p28"/>
            <p:cNvSpPr/>
            <p:nvPr/>
          </p:nvSpPr>
          <p:spPr>
            <a:xfrm>
              <a:off x="4828642" y="1194736"/>
              <a:ext cx="13777" cy="5480"/>
            </a:xfrm>
            <a:custGeom>
              <a:avLst/>
              <a:gdLst/>
              <a:ahLst/>
              <a:cxnLst/>
              <a:rect l="l" t="t" r="r" b="b"/>
              <a:pathLst>
                <a:path w="386" h="182"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3" name="Google Shape;68063;p28"/>
            <p:cNvSpPr/>
            <p:nvPr/>
          </p:nvSpPr>
          <p:spPr>
            <a:xfrm>
              <a:off x="3892552" y="1191635"/>
              <a:ext cx="6889" cy="6293"/>
            </a:xfrm>
            <a:custGeom>
              <a:avLst/>
              <a:gdLst/>
              <a:ahLst/>
              <a:cxnLst/>
              <a:rect l="l" t="t" r="r" b="b"/>
              <a:pathLst>
                <a:path w="193" h="209" extrusionOk="0">
                  <a:moveTo>
                    <a:pt x="192" y="104"/>
                  </a:moveTo>
                  <a:cubicBezTo>
                    <a:pt x="192" y="53"/>
                    <a:pt x="38" y="1"/>
                    <a:pt x="0" y="104"/>
                  </a:cubicBezTo>
                  <a:cubicBezTo>
                    <a:pt x="0" y="153"/>
                    <a:pt x="158"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4" name="Google Shape;68064;p28"/>
            <p:cNvSpPr/>
            <p:nvPr/>
          </p:nvSpPr>
          <p:spPr>
            <a:xfrm>
              <a:off x="2385179" y="1194736"/>
              <a:ext cx="13813" cy="2710"/>
            </a:xfrm>
            <a:custGeom>
              <a:avLst/>
              <a:gdLst/>
              <a:ahLst/>
              <a:cxnLst/>
              <a:rect l="l" t="t" r="r" b="b"/>
              <a:pathLst>
                <a:path w="387" h="90" extrusionOk="0">
                  <a:moveTo>
                    <a:pt x="387" y="1"/>
                  </a:moveTo>
                  <a:cubicBezTo>
                    <a:pt x="237" y="22"/>
                    <a:pt x="6" y="2"/>
                    <a:pt x="0" y="90"/>
                  </a:cubicBezTo>
                  <a:cubicBezTo>
                    <a:pt x="149" y="70"/>
                    <a:pt x="379"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5" name="Google Shape;68065;p28"/>
            <p:cNvSpPr/>
            <p:nvPr/>
          </p:nvSpPr>
          <p:spPr>
            <a:xfrm>
              <a:off x="5465171" y="1191304"/>
              <a:ext cx="14134" cy="4246"/>
            </a:xfrm>
            <a:custGeom>
              <a:avLst/>
              <a:gdLst/>
              <a:ahLst/>
              <a:cxnLst/>
              <a:rect l="l" t="t" r="r" b="b"/>
              <a:pathLst>
                <a:path w="396" h="141" extrusionOk="0">
                  <a:moveTo>
                    <a:pt x="293" y="25"/>
                  </a:moveTo>
                  <a:cubicBezTo>
                    <a:pt x="238" y="0"/>
                    <a:pt x="1" y="68"/>
                    <a:pt x="101" y="115"/>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6" name="Google Shape;68066;p28"/>
            <p:cNvSpPr/>
            <p:nvPr/>
          </p:nvSpPr>
          <p:spPr>
            <a:xfrm>
              <a:off x="6687081" y="1189287"/>
              <a:ext cx="13742" cy="2770"/>
            </a:xfrm>
            <a:custGeom>
              <a:avLst/>
              <a:gdLst/>
              <a:ahLst/>
              <a:cxnLst/>
              <a:rect l="l" t="t" r="r" b="b"/>
              <a:pathLst>
                <a:path w="385" h="92" extrusionOk="0">
                  <a:moveTo>
                    <a:pt x="385" y="0"/>
                  </a:moveTo>
                  <a:cubicBezTo>
                    <a:pt x="236" y="21"/>
                    <a:pt x="6" y="3"/>
                    <a:pt x="1" y="92"/>
                  </a:cubicBezTo>
                  <a:cubicBezTo>
                    <a:pt x="151" y="70"/>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7" name="Google Shape;68067;p28"/>
            <p:cNvSpPr/>
            <p:nvPr/>
          </p:nvSpPr>
          <p:spPr>
            <a:xfrm>
              <a:off x="2488400" y="1188865"/>
              <a:ext cx="20702" cy="3643"/>
            </a:xfrm>
            <a:custGeom>
              <a:avLst/>
              <a:gdLst/>
              <a:ahLst/>
              <a:cxnLst/>
              <a:rect l="l" t="t" r="r" b="b"/>
              <a:pathLst>
                <a:path w="580" h="121" extrusionOk="0">
                  <a:moveTo>
                    <a:pt x="579" y="14"/>
                  </a:moveTo>
                  <a:cubicBezTo>
                    <a:pt x="352" y="29"/>
                    <a:pt x="32" y="0"/>
                    <a:pt x="1" y="106"/>
                  </a:cubicBezTo>
                  <a:cubicBezTo>
                    <a:pt x="227" y="91"/>
                    <a:pt x="547"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8" name="Google Shape;68068;p28"/>
            <p:cNvSpPr/>
            <p:nvPr/>
          </p:nvSpPr>
          <p:spPr>
            <a:xfrm>
              <a:off x="2402311" y="1188504"/>
              <a:ext cx="13991" cy="4306"/>
            </a:xfrm>
            <a:custGeom>
              <a:avLst/>
              <a:gdLst/>
              <a:ahLst/>
              <a:cxnLst/>
              <a:rect l="l" t="t" r="r" b="b"/>
              <a:pathLst>
                <a:path w="392" h="143" extrusionOk="0">
                  <a:moveTo>
                    <a:pt x="292" y="26"/>
                  </a:moveTo>
                  <a:cubicBezTo>
                    <a:pt x="238" y="0"/>
                    <a:pt x="1" y="71"/>
                    <a:pt x="100" y="118"/>
                  </a:cubicBezTo>
                  <a:cubicBezTo>
                    <a:pt x="152" y="143"/>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69" name="Google Shape;68069;p28"/>
            <p:cNvSpPr/>
            <p:nvPr/>
          </p:nvSpPr>
          <p:spPr>
            <a:xfrm>
              <a:off x="1400762" y="1186186"/>
              <a:ext cx="7031" cy="6203"/>
            </a:xfrm>
            <a:custGeom>
              <a:avLst/>
              <a:gdLst/>
              <a:ahLst/>
              <a:cxnLst/>
              <a:rect l="l" t="t" r="r" b="b"/>
              <a:pathLst>
                <a:path w="197" h="206" extrusionOk="0">
                  <a:moveTo>
                    <a:pt x="195" y="103"/>
                  </a:moveTo>
                  <a:cubicBezTo>
                    <a:pt x="197" y="53"/>
                    <a:pt x="40" y="0"/>
                    <a:pt x="5" y="103"/>
                  </a:cubicBezTo>
                  <a:cubicBezTo>
                    <a:pt x="1" y="154"/>
                    <a:pt x="160"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0" name="Google Shape;68070;p28"/>
            <p:cNvSpPr/>
            <p:nvPr/>
          </p:nvSpPr>
          <p:spPr>
            <a:xfrm>
              <a:off x="5475664" y="1181067"/>
              <a:ext cx="14991" cy="9274"/>
            </a:xfrm>
            <a:custGeom>
              <a:avLst/>
              <a:gdLst/>
              <a:ahLst/>
              <a:cxnLst/>
              <a:rect l="l" t="t" r="r" b="b"/>
              <a:pathLst>
                <a:path w="420" h="308" extrusionOk="0">
                  <a:moveTo>
                    <a:pt x="387" y="273"/>
                  </a:moveTo>
                  <a:cubicBezTo>
                    <a:pt x="358" y="165"/>
                    <a:pt x="420" y="15"/>
                    <a:pt x="195" y="1"/>
                  </a:cubicBezTo>
                  <a:cubicBezTo>
                    <a:pt x="182" y="57"/>
                    <a:pt x="165" y="109"/>
                    <a:pt x="1" y="91"/>
                  </a:cubicBezTo>
                  <a:cubicBezTo>
                    <a:pt x="23" y="203"/>
                    <a:pt x="61"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1" name="Google Shape;68071;p28"/>
            <p:cNvSpPr/>
            <p:nvPr/>
          </p:nvSpPr>
          <p:spPr>
            <a:xfrm>
              <a:off x="5273612" y="1177364"/>
              <a:ext cx="39761" cy="15838"/>
            </a:xfrm>
            <a:custGeom>
              <a:avLst/>
              <a:gdLst/>
              <a:ahLst/>
              <a:cxnLst/>
              <a:rect l="l" t="t" r="r" b="b"/>
              <a:pathLst>
                <a:path w="1114" h="526" extrusionOk="0">
                  <a:moveTo>
                    <a:pt x="648" y="306"/>
                  </a:moveTo>
                  <a:cubicBezTo>
                    <a:pt x="1114" y="1"/>
                    <a:pt x="0"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2" name="Google Shape;68072;p28"/>
            <p:cNvSpPr/>
            <p:nvPr/>
          </p:nvSpPr>
          <p:spPr>
            <a:xfrm>
              <a:off x="7743274" y="1172848"/>
              <a:ext cx="28233" cy="13760"/>
            </a:xfrm>
            <a:custGeom>
              <a:avLst/>
              <a:gdLst/>
              <a:ahLst/>
              <a:cxnLst/>
              <a:rect l="l" t="t" r="r" b="b"/>
              <a:pathLst>
                <a:path w="791" h="457" extrusionOk="0">
                  <a:moveTo>
                    <a:pt x="494" y="456"/>
                  </a:moveTo>
                  <a:cubicBezTo>
                    <a:pt x="755" y="340"/>
                    <a:pt x="791" y="11"/>
                    <a:pt x="301" y="1"/>
                  </a:cubicBezTo>
                  <a:cubicBezTo>
                    <a:pt x="39" y="117"/>
                    <a:pt x="1" y="447"/>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3" name="Google Shape;68073;p28"/>
            <p:cNvSpPr/>
            <p:nvPr/>
          </p:nvSpPr>
          <p:spPr>
            <a:xfrm>
              <a:off x="6817891" y="1181097"/>
              <a:ext cx="13777" cy="2740"/>
            </a:xfrm>
            <a:custGeom>
              <a:avLst/>
              <a:gdLst/>
              <a:ahLst/>
              <a:cxnLst/>
              <a:rect l="l" t="t" r="r" b="b"/>
              <a:pathLst>
                <a:path w="386" h="91" extrusionOk="0">
                  <a:moveTo>
                    <a:pt x="0" y="91"/>
                  </a:moveTo>
                  <a:cubicBezTo>
                    <a:pt x="150" y="71"/>
                    <a:pt x="382" y="88"/>
                    <a:pt x="385" y="1"/>
                  </a:cubicBezTo>
                  <a:cubicBezTo>
                    <a:pt x="236" y="21"/>
                    <a:pt x="8"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4" name="Google Shape;68074;p28"/>
            <p:cNvSpPr/>
            <p:nvPr/>
          </p:nvSpPr>
          <p:spPr>
            <a:xfrm>
              <a:off x="5802922" y="1177966"/>
              <a:ext cx="23843" cy="5871"/>
            </a:xfrm>
            <a:custGeom>
              <a:avLst/>
              <a:gdLst/>
              <a:ahLst/>
              <a:cxnLst/>
              <a:rect l="l" t="t" r="r" b="b"/>
              <a:pathLst>
                <a:path w="668" h="195" extrusionOk="0">
                  <a:moveTo>
                    <a:pt x="88" y="195"/>
                  </a:moveTo>
                  <a:lnTo>
                    <a:pt x="473" y="195"/>
                  </a:lnTo>
                  <a:cubicBezTo>
                    <a:pt x="473" y="104"/>
                    <a:pt x="631" y="87"/>
                    <a:pt x="667" y="14"/>
                  </a:cubicBezTo>
                  <a:cubicBezTo>
                    <a:pt x="363" y="21"/>
                    <a:pt x="0"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5" name="Google Shape;68075;p28"/>
            <p:cNvSpPr/>
            <p:nvPr/>
          </p:nvSpPr>
          <p:spPr>
            <a:xfrm>
              <a:off x="8204983" y="1175226"/>
              <a:ext cx="23985" cy="5871"/>
            </a:xfrm>
            <a:custGeom>
              <a:avLst/>
              <a:gdLst/>
              <a:ahLst/>
              <a:cxnLst/>
              <a:rect l="l" t="t" r="r" b="b"/>
              <a:pathLst>
                <a:path w="672" h="195" extrusionOk="0">
                  <a:moveTo>
                    <a:pt x="477" y="195"/>
                  </a:moveTo>
                  <a:cubicBezTo>
                    <a:pt x="476" y="103"/>
                    <a:pt x="634" y="86"/>
                    <a:pt x="672" y="12"/>
                  </a:cubicBezTo>
                  <a:cubicBezTo>
                    <a:pt x="366"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6" name="Google Shape;68076;p28"/>
            <p:cNvSpPr/>
            <p:nvPr/>
          </p:nvSpPr>
          <p:spPr>
            <a:xfrm>
              <a:off x="8251062" y="1163032"/>
              <a:ext cx="21987" cy="16229"/>
            </a:xfrm>
            <a:custGeom>
              <a:avLst/>
              <a:gdLst/>
              <a:ahLst/>
              <a:cxnLst/>
              <a:rect l="l" t="t" r="r" b="b"/>
              <a:pathLst>
                <a:path w="616" h="539" extrusionOk="0">
                  <a:moveTo>
                    <a:pt x="344" y="510"/>
                  </a:moveTo>
                  <a:cubicBezTo>
                    <a:pt x="404" y="387"/>
                    <a:pt x="616" y="337"/>
                    <a:pt x="536" y="145"/>
                  </a:cubicBezTo>
                  <a:cubicBezTo>
                    <a:pt x="1" y="0"/>
                    <a:pt x="6" y="538"/>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7" name="Google Shape;68077;p28"/>
            <p:cNvSpPr/>
            <p:nvPr/>
          </p:nvSpPr>
          <p:spPr>
            <a:xfrm>
              <a:off x="8160119" y="1172848"/>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8" name="Google Shape;68078;p28"/>
            <p:cNvSpPr/>
            <p:nvPr/>
          </p:nvSpPr>
          <p:spPr>
            <a:xfrm>
              <a:off x="8562580" y="1172155"/>
              <a:ext cx="14099" cy="4215"/>
            </a:xfrm>
            <a:custGeom>
              <a:avLst/>
              <a:gdLst/>
              <a:ahLst/>
              <a:cxnLst/>
              <a:rect l="l" t="t" r="r" b="b"/>
              <a:pathLst>
                <a:path w="395" h="140" extrusionOk="0">
                  <a:moveTo>
                    <a:pt x="293" y="24"/>
                  </a:moveTo>
                  <a:cubicBezTo>
                    <a:pt x="239" y="0"/>
                    <a:pt x="0" y="68"/>
                    <a:pt x="101" y="115"/>
                  </a:cubicBezTo>
                  <a:cubicBezTo>
                    <a:pt x="154"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79" name="Google Shape;68079;p28"/>
            <p:cNvSpPr/>
            <p:nvPr/>
          </p:nvSpPr>
          <p:spPr>
            <a:xfrm>
              <a:off x="6329234" y="1167247"/>
              <a:ext cx="23807" cy="6022"/>
            </a:xfrm>
            <a:custGeom>
              <a:avLst/>
              <a:gdLst/>
              <a:ahLst/>
              <a:cxnLst/>
              <a:rect l="l" t="t" r="r" b="b"/>
              <a:pathLst>
                <a:path w="667" h="200" extrusionOk="0">
                  <a:moveTo>
                    <a:pt x="576" y="7"/>
                  </a:moveTo>
                  <a:cubicBezTo>
                    <a:pt x="246" y="0"/>
                    <a:pt x="84" y="76"/>
                    <a:pt x="1" y="187"/>
                  </a:cubicBezTo>
                  <a:cubicBezTo>
                    <a:pt x="302" y="179"/>
                    <a:pt x="666" y="200"/>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0" name="Google Shape;68080;p28"/>
            <p:cNvSpPr/>
            <p:nvPr/>
          </p:nvSpPr>
          <p:spPr>
            <a:xfrm>
              <a:off x="5699238" y="1169385"/>
              <a:ext cx="14063" cy="4276"/>
            </a:xfrm>
            <a:custGeom>
              <a:avLst/>
              <a:gdLst/>
              <a:ahLst/>
              <a:cxnLst/>
              <a:rect l="l" t="t" r="r" b="b"/>
              <a:pathLst>
                <a:path w="394" h="142" extrusionOk="0">
                  <a:moveTo>
                    <a:pt x="295" y="24"/>
                  </a:moveTo>
                  <a:cubicBezTo>
                    <a:pt x="242" y="1"/>
                    <a:pt x="1" y="69"/>
                    <a:pt x="101" y="116"/>
                  </a:cubicBezTo>
                  <a:cubicBezTo>
                    <a:pt x="154" y="142"/>
                    <a:pt x="394" y="74"/>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1" name="Google Shape;68081;p28"/>
            <p:cNvSpPr/>
            <p:nvPr/>
          </p:nvSpPr>
          <p:spPr>
            <a:xfrm>
              <a:off x="3765061" y="1169385"/>
              <a:ext cx="14134" cy="4276"/>
            </a:xfrm>
            <a:custGeom>
              <a:avLst/>
              <a:gdLst/>
              <a:ahLst/>
              <a:cxnLst/>
              <a:rect l="l" t="t" r="r" b="b"/>
              <a:pathLst>
                <a:path w="396" h="142" extrusionOk="0">
                  <a:moveTo>
                    <a:pt x="296" y="24"/>
                  </a:moveTo>
                  <a:cubicBezTo>
                    <a:pt x="242" y="1"/>
                    <a:pt x="1" y="69"/>
                    <a:pt x="100" y="116"/>
                  </a:cubicBezTo>
                  <a:cubicBezTo>
                    <a:pt x="154" y="142"/>
                    <a:pt x="395" y="74"/>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2" name="Google Shape;68082;p28"/>
            <p:cNvSpPr/>
            <p:nvPr/>
          </p:nvSpPr>
          <p:spPr>
            <a:xfrm>
              <a:off x="8043050" y="1164146"/>
              <a:ext cx="13813" cy="6745"/>
            </a:xfrm>
            <a:custGeom>
              <a:avLst/>
              <a:gdLst/>
              <a:ahLst/>
              <a:cxnLst/>
              <a:rect l="l" t="t" r="r" b="b"/>
              <a:pathLst>
                <a:path w="387" h="224" extrusionOk="0">
                  <a:moveTo>
                    <a:pt x="387" y="110"/>
                  </a:moveTo>
                  <a:cubicBezTo>
                    <a:pt x="346" y="0"/>
                    <a:pt x="174" y="54"/>
                    <a:pt x="0" y="110"/>
                  </a:cubicBezTo>
                  <a:cubicBezTo>
                    <a:pt x="2"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3" name="Google Shape;68083;p28"/>
            <p:cNvSpPr/>
            <p:nvPr/>
          </p:nvSpPr>
          <p:spPr>
            <a:xfrm>
              <a:off x="6818891" y="1157251"/>
              <a:ext cx="65282" cy="12887"/>
            </a:xfrm>
            <a:custGeom>
              <a:avLst/>
              <a:gdLst/>
              <a:ahLst/>
              <a:cxnLst/>
              <a:rect l="l" t="t" r="r" b="b"/>
              <a:pathLst>
                <a:path w="1829" h="428" extrusionOk="0">
                  <a:moveTo>
                    <a:pt x="1129" y="427"/>
                  </a:moveTo>
                  <a:cubicBezTo>
                    <a:pt x="1828" y="1"/>
                    <a:pt x="1" y="307"/>
                    <a:pt x="1129" y="4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4" name="Google Shape;68084;p28"/>
            <p:cNvSpPr/>
            <p:nvPr/>
          </p:nvSpPr>
          <p:spPr>
            <a:xfrm>
              <a:off x="8101477" y="1161196"/>
              <a:ext cx="14063" cy="4306"/>
            </a:xfrm>
            <a:custGeom>
              <a:avLst/>
              <a:gdLst/>
              <a:ahLst/>
              <a:cxnLst/>
              <a:rect l="l" t="t" r="r" b="b"/>
              <a:pathLst>
                <a:path w="394" h="143" extrusionOk="0">
                  <a:moveTo>
                    <a:pt x="293" y="24"/>
                  </a:moveTo>
                  <a:cubicBezTo>
                    <a:pt x="238" y="0"/>
                    <a:pt x="0" y="68"/>
                    <a:pt x="98" y="116"/>
                  </a:cubicBezTo>
                  <a:cubicBezTo>
                    <a:pt x="153" y="142"/>
                    <a:pt x="393"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5" name="Google Shape;68085;p28"/>
            <p:cNvSpPr/>
            <p:nvPr/>
          </p:nvSpPr>
          <p:spPr>
            <a:xfrm>
              <a:off x="5131452" y="1156499"/>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6" name="Google Shape;68086;p28"/>
            <p:cNvSpPr/>
            <p:nvPr/>
          </p:nvSpPr>
          <p:spPr>
            <a:xfrm>
              <a:off x="48255" y="1158426"/>
              <a:ext cx="13991" cy="4336"/>
            </a:xfrm>
            <a:custGeom>
              <a:avLst/>
              <a:gdLst/>
              <a:ahLst/>
              <a:cxnLst/>
              <a:rect l="l" t="t" r="r" b="b"/>
              <a:pathLst>
                <a:path w="392" h="144" extrusionOk="0">
                  <a:moveTo>
                    <a:pt x="292" y="27"/>
                  </a:moveTo>
                  <a:cubicBezTo>
                    <a:pt x="240" y="1"/>
                    <a:pt x="1" y="70"/>
                    <a:pt x="102" y="116"/>
                  </a:cubicBezTo>
                  <a:cubicBezTo>
                    <a:pt x="154" y="143"/>
                    <a:pt x="391"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7" name="Google Shape;68087;p28"/>
            <p:cNvSpPr/>
            <p:nvPr/>
          </p:nvSpPr>
          <p:spPr>
            <a:xfrm>
              <a:off x="1144388" y="1145629"/>
              <a:ext cx="24378" cy="11291"/>
            </a:xfrm>
            <a:custGeom>
              <a:avLst/>
              <a:gdLst/>
              <a:ahLst/>
              <a:cxnLst/>
              <a:rect l="l" t="t" r="r" b="b"/>
              <a:pathLst>
                <a:path w="683" h="375" extrusionOk="0">
                  <a:moveTo>
                    <a:pt x="630" y="362"/>
                  </a:moveTo>
                  <a:cubicBezTo>
                    <a:pt x="682" y="154"/>
                    <a:pt x="584" y="18"/>
                    <a:pt x="245" y="0"/>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8" name="Google Shape;68088;p28"/>
            <p:cNvSpPr/>
            <p:nvPr/>
          </p:nvSpPr>
          <p:spPr>
            <a:xfrm>
              <a:off x="5379332" y="1136476"/>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89" name="Google Shape;68089;p28"/>
            <p:cNvSpPr/>
            <p:nvPr/>
          </p:nvSpPr>
          <p:spPr>
            <a:xfrm>
              <a:off x="4000270" y="1141806"/>
              <a:ext cx="39761" cy="15838"/>
            </a:xfrm>
            <a:custGeom>
              <a:avLst/>
              <a:gdLst/>
              <a:ahLst/>
              <a:cxnLst/>
              <a:rect l="l" t="t" r="r" b="b"/>
              <a:pathLst>
                <a:path w="1114" h="526" extrusionOk="0">
                  <a:moveTo>
                    <a:pt x="646" y="306"/>
                  </a:moveTo>
                  <a:cubicBezTo>
                    <a:pt x="1114" y="1"/>
                    <a:pt x="0" y="525"/>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0" name="Google Shape;68090;p28"/>
            <p:cNvSpPr/>
            <p:nvPr/>
          </p:nvSpPr>
          <p:spPr>
            <a:xfrm>
              <a:off x="852892" y="1137380"/>
              <a:ext cx="43973" cy="18969"/>
            </a:xfrm>
            <a:custGeom>
              <a:avLst/>
              <a:gdLst/>
              <a:ahLst/>
              <a:cxnLst/>
              <a:rect l="l" t="t" r="r" b="b"/>
              <a:pathLst>
                <a:path w="1232" h="630" extrusionOk="0">
                  <a:moveTo>
                    <a:pt x="696" y="544"/>
                  </a:moveTo>
                  <a:cubicBezTo>
                    <a:pt x="567" y="206"/>
                    <a:pt x="1231" y="13"/>
                    <a:pt x="312" y="0"/>
                  </a:cubicBezTo>
                  <a:cubicBezTo>
                    <a:pt x="430" y="185"/>
                    <a:pt x="0" y="629"/>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1" name="Google Shape;68091;p28"/>
            <p:cNvSpPr/>
            <p:nvPr/>
          </p:nvSpPr>
          <p:spPr>
            <a:xfrm>
              <a:off x="3104298" y="1147496"/>
              <a:ext cx="14063" cy="4276"/>
            </a:xfrm>
            <a:custGeom>
              <a:avLst/>
              <a:gdLst/>
              <a:ahLst/>
              <a:cxnLst/>
              <a:rect l="l" t="t" r="r" b="b"/>
              <a:pathLst>
                <a:path w="394" h="142" extrusionOk="0">
                  <a:moveTo>
                    <a:pt x="102" y="117"/>
                  </a:moveTo>
                  <a:cubicBezTo>
                    <a:pt x="156" y="142"/>
                    <a:pt x="393" y="73"/>
                    <a:pt x="294"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2" name="Google Shape;68092;p28"/>
            <p:cNvSpPr/>
            <p:nvPr/>
          </p:nvSpPr>
          <p:spPr>
            <a:xfrm>
              <a:off x="709018" y="1147496"/>
              <a:ext cx="13991" cy="4276"/>
            </a:xfrm>
            <a:custGeom>
              <a:avLst/>
              <a:gdLst/>
              <a:ahLst/>
              <a:cxnLst/>
              <a:rect l="l" t="t" r="r" b="b"/>
              <a:pathLst>
                <a:path w="392" h="142" extrusionOk="0">
                  <a:moveTo>
                    <a:pt x="294" y="26"/>
                  </a:moveTo>
                  <a:cubicBezTo>
                    <a:pt x="239" y="1"/>
                    <a:pt x="0" y="69"/>
                    <a:pt x="99" y="117"/>
                  </a:cubicBezTo>
                  <a:cubicBezTo>
                    <a:pt x="152"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3" name="Google Shape;68093;p28"/>
            <p:cNvSpPr/>
            <p:nvPr/>
          </p:nvSpPr>
          <p:spPr>
            <a:xfrm>
              <a:off x="3971574" y="1142077"/>
              <a:ext cx="14027" cy="4246"/>
            </a:xfrm>
            <a:custGeom>
              <a:avLst/>
              <a:gdLst/>
              <a:ahLst/>
              <a:cxnLst/>
              <a:rect l="l" t="t" r="r" b="b"/>
              <a:pathLst>
                <a:path w="393" h="141" extrusionOk="0">
                  <a:moveTo>
                    <a:pt x="294" y="24"/>
                  </a:moveTo>
                  <a:cubicBezTo>
                    <a:pt x="240" y="1"/>
                    <a:pt x="0" y="69"/>
                    <a:pt x="102" y="116"/>
                  </a:cubicBezTo>
                  <a:cubicBezTo>
                    <a:pt x="154" y="140"/>
                    <a:pt x="393"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4" name="Google Shape;68094;p28"/>
            <p:cNvSpPr/>
            <p:nvPr/>
          </p:nvSpPr>
          <p:spPr>
            <a:xfrm>
              <a:off x="309769" y="1142077"/>
              <a:ext cx="14063" cy="4246"/>
            </a:xfrm>
            <a:custGeom>
              <a:avLst/>
              <a:gdLst/>
              <a:ahLst/>
              <a:cxnLst/>
              <a:rect l="l" t="t" r="r" b="b"/>
              <a:pathLst>
                <a:path w="394" h="141" extrusionOk="0">
                  <a:moveTo>
                    <a:pt x="295" y="24"/>
                  </a:moveTo>
                  <a:cubicBezTo>
                    <a:pt x="241" y="1"/>
                    <a:pt x="1" y="69"/>
                    <a:pt x="101" y="116"/>
                  </a:cubicBezTo>
                  <a:cubicBezTo>
                    <a:pt x="154" y="140"/>
                    <a:pt x="394"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5" name="Google Shape;68095;p28"/>
            <p:cNvSpPr/>
            <p:nvPr/>
          </p:nvSpPr>
          <p:spPr>
            <a:xfrm>
              <a:off x="6029637" y="1139307"/>
              <a:ext cx="14099" cy="4306"/>
            </a:xfrm>
            <a:custGeom>
              <a:avLst/>
              <a:gdLst/>
              <a:ahLst/>
              <a:cxnLst/>
              <a:rect l="l" t="t" r="r" b="b"/>
              <a:pathLst>
                <a:path w="395" h="143" extrusionOk="0">
                  <a:moveTo>
                    <a:pt x="101" y="116"/>
                  </a:moveTo>
                  <a:cubicBezTo>
                    <a:pt x="153" y="142"/>
                    <a:pt x="394" y="73"/>
                    <a:pt x="294" y="25"/>
                  </a:cubicBezTo>
                  <a:cubicBezTo>
                    <a:pt x="242"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6" name="Google Shape;68096;p28"/>
            <p:cNvSpPr/>
            <p:nvPr/>
          </p:nvSpPr>
          <p:spPr>
            <a:xfrm>
              <a:off x="3361386" y="1131087"/>
              <a:ext cx="35657" cy="11743"/>
            </a:xfrm>
            <a:custGeom>
              <a:avLst/>
              <a:gdLst/>
              <a:ahLst/>
              <a:cxnLst/>
              <a:rect l="l" t="t" r="r" b="b"/>
              <a:pathLst>
                <a:path w="999" h="390" extrusionOk="0">
                  <a:moveTo>
                    <a:pt x="34" y="118"/>
                  </a:moveTo>
                  <a:cubicBezTo>
                    <a:pt x="63" y="225"/>
                    <a:pt x="0" y="375"/>
                    <a:pt x="226" y="389"/>
                  </a:cubicBezTo>
                  <a:cubicBezTo>
                    <a:pt x="245" y="157"/>
                    <a:pt x="979" y="261"/>
                    <a:pt x="999" y="28"/>
                  </a:cubicBezTo>
                  <a:cubicBezTo>
                    <a:pt x="393" y="128"/>
                    <a:pt x="487" y="0"/>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7" name="Google Shape;68097;p28"/>
            <p:cNvSpPr/>
            <p:nvPr/>
          </p:nvSpPr>
          <p:spPr>
            <a:xfrm>
              <a:off x="635672" y="1131900"/>
              <a:ext cx="31659" cy="10930"/>
            </a:xfrm>
            <a:custGeom>
              <a:avLst/>
              <a:gdLst/>
              <a:ahLst/>
              <a:cxnLst/>
              <a:rect l="l" t="t" r="r" b="b"/>
              <a:pathLst>
                <a:path w="887" h="363" extrusionOk="0">
                  <a:moveTo>
                    <a:pt x="613" y="362"/>
                  </a:moveTo>
                  <a:cubicBezTo>
                    <a:pt x="672" y="241"/>
                    <a:pt x="887" y="190"/>
                    <a:pt x="803" y="1"/>
                  </a:cubicBezTo>
                  <a:lnTo>
                    <a:pt x="33" y="1"/>
                  </a:lnTo>
                  <a:cubicBezTo>
                    <a:pt x="1" y="228"/>
                    <a:pt x="328" y="284"/>
                    <a:pt x="613"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8" name="Google Shape;68098;p28"/>
            <p:cNvSpPr/>
            <p:nvPr/>
          </p:nvSpPr>
          <p:spPr>
            <a:xfrm>
              <a:off x="2199331" y="1130936"/>
              <a:ext cx="32587" cy="9214"/>
            </a:xfrm>
            <a:custGeom>
              <a:avLst/>
              <a:gdLst/>
              <a:ahLst/>
              <a:cxnLst/>
              <a:rect l="l" t="t" r="r" b="b"/>
              <a:pathLst>
                <a:path w="913" h="306" extrusionOk="0">
                  <a:moveTo>
                    <a:pt x="388" y="305"/>
                  </a:moveTo>
                  <a:cubicBezTo>
                    <a:pt x="913" y="158"/>
                    <a:pt x="104" y="0"/>
                    <a:pt x="0" y="213"/>
                  </a:cubicBezTo>
                  <a:cubicBezTo>
                    <a:pt x="194" y="213"/>
                    <a:pt x="228" y="287"/>
                    <a:pt x="38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099" name="Google Shape;68099;p28"/>
            <p:cNvSpPr/>
            <p:nvPr/>
          </p:nvSpPr>
          <p:spPr>
            <a:xfrm>
              <a:off x="1490384" y="1137319"/>
              <a:ext cx="13813" cy="2830"/>
            </a:xfrm>
            <a:custGeom>
              <a:avLst/>
              <a:gdLst/>
              <a:ahLst/>
              <a:cxnLst/>
              <a:rect l="l" t="t" r="r" b="b"/>
              <a:pathLst>
                <a:path w="387" h="94" extrusionOk="0">
                  <a:moveTo>
                    <a:pt x="0" y="93"/>
                  </a:moveTo>
                  <a:cubicBezTo>
                    <a:pt x="150" y="71"/>
                    <a:pt x="380" y="90"/>
                    <a:pt x="386" y="1"/>
                  </a:cubicBezTo>
                  <a:cubicBezTo>
                    <a:pt x="236" y="22"/>
                    <a:pt x="7" y="3"/>
                    <a:pt x="0"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0" name="Google Shape;68100;p28"/>
            <p:cNvSpPr/>
            <p:nvPr/>
          </p:nvSpPr>
          <p:spPr>
            <a:xfrm>
              <a:off x="257267" y="1130304"/>
              <a:ext cx="8995" cy="11412"/>
            </a:xfrm>
            <a:custGeom>
              <a:avLst/>
              <a:gdLst/>
              <a:ahLst/>
              <a:cxnLst/>
              <a:rect l="l" t="t" r="r" b="b"/>
              <a:pathLst>
                <a:path w="252" h="379" extrusionOk="0">
                  <a:moveTo>
                    <a:pt x="29" y="144"/>
                  </a:moveTo>
                  <a:cubicBezTo>
                    <a:pt x="1" y="238"/>
                    <a:pt x="180" y="379"/>
                    <a:pt x="221" y="235"/>
                  </a:cubicBezTo>
                  <a:cubicBezTo>
                    <a:pt x="251" y="138"/>
                    <a:pt x="71" y="0"/>
                    <a:pt x="29"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1" name="Google Shape;68101;p28"/>
            <p:cNvSpPr/>
            <p:nvPr/>
          </p:nvSpPr>
          <p:spPr>
            <a:xfrm>
              <a:off x="3248921" y="1133827"/>
              <a:ext cx="14027" cy="4276"/>
            </a:xfrm>
            <a:custGeom>
              <a:avLst/>
              <a:gdLst/>
              <a:ahLst/>
              <a:cxnLst/>
              <a:rect l="l" t="t" r="r" b="b"/>
              <a:pathLst>
                <a:path w="393" h="142" extrusionOk="0">
                  <a:moveTo>
                    <a:pt x="288" y="27"/>
                  </a:moveTo>
                  <a:cubicBezTo>
                    <a:pt x="238" y="1"/>
                    <a:pt x="0" y="70"/>
                    <a:pt x="98" y="118"/>
                  </a:cubicBezTo>
                  <a:cubicBezTo>
                    <a:pt x="153" y="142"/>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2" name="Google Shape;68102;p28"/>
            <p:cNvSpPr/>
            <p:nvPr/>
          </p:nvSpPr>
          <p:spPr>
            <a:xfrm>
              <a:off x="7537118" y="1131117"/>
              <a:ext cx="13991" cy="4246"/>
            </a:xfrm>
            <a:custGeom>
              <a:avLst/>
              <a:gdLst/>
              <a:ahLst/>
              <a:cxnLst/>
              <a:rect l="l" t="t" r="r" b="b"/>
              <a:pathLst>
                <a:path w="392" h="141" extrusionOk="0">
                  <a:moveTo>
                    <a:pt x="99" y="117"/>
                  </a:moveTo>
                  <a:cubicBezTo>
                    <a:pt x="150" y="140"/>
                    <a:pt x="391" y="72"/>
                    <a:pt x="292" y="27"/>
                  </a:cubicBezTo>
                  <a:cubicBezTo>
                    <a:pt x="238" y="1"/>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3" name="Google Shape;68103;p28"/>
            <p:cNvSpPr/>
            <p:nvPr/>
          </p:nvSpPr>
          <p:spPr>
            <a:xfrm>
              <a:off x="5359273" y="1125577"/>
              <a:ext cx="31481" cy="9665"/>
            </a:xfrm>
            <a:custGeom>
              <a:avLst/>
              <a:gdLst/>
              <a:ahLst/>
              <a:cxnLst/>
              <a:rect l="l" t="t" r="r" b="b"/>
              <a:pathLst>
                <a:path w="882" h="321" extrusionOk="0">
                  <a:moveTo>
                    <a:pt x="755" y="211"/>
                  </a:moveTo>
                  <a:cubicBezTo>
                    <a:pt x="882" y="0"/>
                    <a:pt x="1" y="15"/>
                    <a:pt x="174" y="211"/>
                  </a:cubicBezTo>
                  <a:cubicBezTo>
                    <a:pt x="240" y="282"/>
                    <a:pt x="689" y="320"/>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4" name="Google Shape;68104;p28"/>
            <p:cNvSpPr/>
            <p:nvPr/>
          </p:nvSpPr>
          <p:spPr>
            <a:xfrm>
              <a:off x="5288603" y="1118110"/>
              <a:ext cx="24307" cy="16530"/>
            </a:xfrm>
            <a:custGeom>
              <a:avLst/>
              <a:gdLst/>
              <a:ahLst/>
              <a:cxnLst/>
              <a:rect l="l" t="t" r="r" b="b"/>
              <a:pathLst>
                <a:path w="681" h="549" extrusionOk="0">
                  <a:moveTo>
                    <a:pt x="420" y="549"/>
                  </a:moveTo>
                  <a:cubicBezTo>
                    <a:pt x="335" y="376"/>
                    <a:pt x="681" y="0"/>
                    <a:pt x="35" y="93"/>
                  </a:cubicBezTo>
                  <a:cubicBezTo>
                    <a:pt x="5" y="320"/>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5" name="Google Shape;68105;p28"/>
            <p:cNvSpPr/>
            <p:nvPr/>
          </p:nvSpPr>
          <p:spPr>
            <a:xfrm>
              <a:off x="7674674" y="1125667"/>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6" name="Google Shape;68106;p28"/>
            <p:cNvSpPr/>
            <p:nvPr/>
          </p:nvSpPr>
          <p:spPr>
            <a:xfrm>
              <a:off x="8700243" y="1120188"/>
              <a:ext cx="14170" cy="4276"/>
            </a:xfrm>
            <a:custGeom>
              <a:avLst/>
              <a:gdLst/>
              <a:ahLst/>
              <a:cxnLst/>
              <a:rect l="l" t="t" r="r" b="b"/>
              <a:pathLst>
                <a:path w="397" h="142" extrusionOk="0">
                  <a:moveTo>
                    <a:pt x="101" y="117"/>
                  </a:moveTo>
                  <a:cubicBezTo>
                    <a:pt x="153" y="142"/>
                    <a:pt x="396" y="72"/>
                    <a:pt x="293" y="25"/>
                  </a:cubicBezTo>
                  <a:cubicBezTo>
                    <a:pt x="241" y="1"/>
                    <a:pt x="1"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7" name="Google Shape;68107;p28"/>
            <p:cNvSpPr/>
            <p:nvPr/>
          </p:nvSpPr>
          <p:spPr>
            <a:xfrm>
              <a:off x="7110279" y="1117448"/>
              <a:ext cx="14063" cy="4276"/>
            </a:xfrm>
            <a:custGeom>
              <a:avLst/>
              <a:gdLst/>
              <a:ahLst/>
              <a:cxnLst/>
              <a:rect l="l" t="t" r="r" b="b"/>
              <a:pathLst>
                <a:path w="394" h="142" extrusionOk="0">
                  <a:moveTo>
                    <a:pt x="294" y="26"/>
                  </a:moveTo>
                  <a:cubicBezTo>
                    <a:pt x="240" y="0"/>
                    <a:pt x="0" y="71"/>
                    <a:pt x="101" y="116"/>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8" name="Google Shape;68108;p28"/>
            <p:cNvSpPr/>
            <p:nvPr/>
          </p:nvSpPr>
          <p:spPr>
            <a:xfrm>
              <a:off x="1548776" y="1117448"/>
              <a:ext cx="14063" cy="4276"/>
            </a:xfrm>
            <a:custGeom>
              <a:avLst/>
              <a:gdLst/>
              <a:ahLst/>
              <a:cxnLst/>
              <a:rect l="l" t="t" r="r" b="b"/>
              <a:pathLst>
                <a:path w="394" h="142" extrusionOk="0">
                  <a:moveTo>
                    <a:pt x="291" y="26"/>
                  </a:moveTo>
                  <a:cubicBezTo>
                    <a:pt x="239" y="0"/>
                    <a:pt x="1" y="71"/>
                    <a:pt x="99" y="116"/>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09" name="Google Shape;68109;p28"/>
            <p:cNvSpPr/>
            <p:nvPr/>
          </p:nvSpPr>
          <p:spPr>
            <a:xfrm>
              <a:off x="4429358" y="1109258"/>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0" name="Google Shape;68110;p28"/>
            <p:cNvSpPr/>
            <p:nvPr/>
          </p:nvSpPr>
          <p:spPr>
            <a:xfrm>
              <a:off x="3982032" y="1112360"/>
              <a:ext cx="6924" cy="6263"/>
            </a:xfrm>
            <a:custGeom>
              <a:avLst/>
              <a:gdLst/>
              <a:ahLst/>
              <a:cxnLst/>
              <a:rect l="l" t="t" r="r" b="b"/>
              <a:pathLst>
                <a:path w="194" h="208" extrusionOk="0">
                  <a:moveTo>
                    <a:pt x="194" y="104"/>
                  </a:moveTo>
                  <a:cubicBezTo>
                    <a:pt x="194" y="53"/>
                    <a:pt x="40" y="1"/>
                    <a:pt x="2" y="104"/>
                  </a:cubicBezTo>
                  <a:cubicBezTo>
                    <a:pt x="1" y="154"/>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1" name="Google Shape;68111;p28"/>
            <p:cNvSpPr/>
            <p:nvPr/>
          </p:nvSpPr>
          <p:spPr>
            <a:xfrm>
              <a:off x="1596924" y="1114678"/>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2" name="Google Shape;68112;p28"/>
            <p:cNvSpPr/>
            <p:nvPr/>
          </p:nvSpPr>
          <p:spPr>
            <a:xfrm>
              <a:off x="526740" y="1106488"/>
              <a:ext cx="29732" cy="11954"/>
            </a:xfrm>
            <a:custGeom>
              <a:avLst/>
              <a:gdLst/>
              <a:ahLst/>
              <a:cxnLst/>
              <a:rect l="l" t="t" r="r" b="b"/>
              <a:pathLst>
                <a:path w="833" h="397" extrusionOk="0">
                  <a:moveTo>
                    <a:pt x="1" y="390"/>
                  </a:moveTo>
                  <a:cubicBezTo>
                    <a:pt x="338" y="397"/>
                    <a:pt x="601" y="370"/>
                    <a:pt x="771" y="299"/>
                  </a:cubicBezTo>
                  <a:cubicBezTo>
                    <a:pt x="832" y="60"/>
                    <a:pt x="503" y="0"/>
                    <a:pt x="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3" name="Google Shape;68113;p28"/>
            <p:cNvSpPr/>
            <p:nvPr/>
          </p:nvSpPr>
          <p:spPr>
            <a:xfrm>
              <a:off x="8930991" y="1109650"/>
              <a:ext cx="6889" cy="6203"/>
            </a:xfrm>
            <a:custGeom>
              <a:avLst/>
              <a:gdLst/>
              <a:ahLst/>
              <a:cxnLst/>
              <a:rect l="l" t="t" r="r" b="b"/>
              <a:pathLst>
                <a:path w="193" h="206" extrusionOk="0">
                  <a:moveTo>
                    <a:pt x="193" y="103"/>
                  </a:moveTo>
                  <a:cubicBezTo>
                    <a:pt x="193" y="53"/>
                    <a:pt x="36" y="1"/>
                    <a:pt x="1" y="103"/>
                  </a:cubicBezTo>
                  <a:cubicBezTo>
                    <a:pt x="1" y="154"/>
                    <a:pt x="158"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4" name="Google Shape;68114;p28"/>
            <p:cNvSpPr/>
            <p:nvPr/>
          </p:nvSpPr>
          <p:spPr>
            <a:xfrm>
              <a:off x="3341934" y="1104561"/>
              <a:ext cx="41368" cy="13700"/>
            </a:xfrm>
            <a:custGeom>
              <a:avLst/>
              <a:gdLst/>
              <a:ahLst/>
              <a:cxnLst/>
              <a:rect l="l" t="t" r="r" b="b"/>
              <a:pathLst>
                <a:path w="1159" h="455" extrusionOk="0">
                  <a:moveTo>
                    <a:pt x="1159" y="0"/>
                  </a:moveTo>
                  <a:lnTo>
                    <a:pt x="194" y="0"/>
                  </a:lnTo>
                  <a:cubicBezTo>
                    <a:pt x="210" y="158"/>
                    <a:pt x="151" y="282"/>
                    <a:pt x="1" y="363"/>
                  </a:cubicBezTo>
                  <a:cubicBezTo>
                    <a:pt x="839" y="454"/>
                    <a:pt x="860" y="163"/>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5" name="Google Shape;68115;p28"/>
            <p:cNvSpPr/>
            <p:nvPr/>
          </p:nvSpPr>
          <p:spPr>
            <a:xfrm>
              <a:off x="1978220" y="1110011"/>
              <a:ext cx="21594" cy="6444"/>
            </a:xfrm>
            <a:custGeom>
              <a:avLst/>
              <a:gdLst/>
              <a:ahLst/>
              <a:cxnLst/>
              <a:rect l="l" t="t" r="r" b="b"/>
              <a:pathLst>
                <a:path w="605" h="214" extrusionOk="0">
                  <a:moveTo>
                    <a:pt x="605" y="182"/>
                  </a:moveTo>
                  <a:lnTo>
                    <a:pt x="605" y="1"/>
                  </a:lnTo>
                  <a:lnTo>
                    <a:pt x="24" y="1"/>
                  </a:lnTo>
                  <a:cubicBezTo>
                    <a:pt x="0" y="162"/>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6" name="Google Shape;68116;p28"/>
            <p:cNvSpPr/>
            <p:nvPr/>
          </p:nvSpPr>
          <p:spPr>
            <a:xfrm>
              <a:off x="1904267" y="1099082"/>
              <a:ext cx="45222" cy="14573"/>
            </a:xfrm>
            <a:custGeom>
              <a:avLst/>
              <a:gdLst/>
              <a:ahLst/>
              <a:cxnLst/>
              <a:rect l="l" t="t" r="r" b="b"/>
              <a:pathLst>
                <a:path w="1267" h="484" extrusionOk="0">
                  <a:moveTo>
                    <a:pt x="361" y="454"/>
                  </a:moveTo>
                  <a:cubicBezTo>
                    <a:pt x="1267" y="484"/>
                    <a:pt x="877" y="35"/>
                    <a:pt x="361" y="1"/>
                  </a:cubicBezTo>
                  <a:cubicBezTo>
                    <a:pt x="1" y="173"/>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7" name="Google Shape;68117;p28"/>
            <p:cNvSpPr/>
            <p:nvPr/>
          </p:nvSpPr>
          <p:spPr>
            <a:xfrm>
              <a:off x="4565129" y="1101852"/>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8" name="Google Shape;68118;p28"/>
            <p:cNvSpPr/>
            <p:nvPr/>
          </p:nvSpPr>
          <p:spPr>
            <a:xfrm>
              <a:off x="1813931" y="1107211"/>
              <a:ext cx="13742" cy="2800"/>
            </a:xfrm>
            <a:custGeom>
              <a:avLst/>
              <a:gdLst/>
              <a:ahLst/>
              <a:cxnLst/>
              <a:rect l="l" t="t" r="r" b="b"/>
              <a:pathLst>
                <a:path w="385" h="93" extrusionOk="0">
                  <a:moveTo>
                    <a:pt x="384" y="1"/>
                  </a:moveTo>
                  <a:cubicBezTo>
                    <a:pt x="234" y="23"/>
                    <a:pt x="3" y="5"/>
                    <a:pt x="1" y="92"/>
                  </a:cubicBezTo>
                  <a:cubicBezTo>
                    <a:pt x="149" y="73"/>
                    <a:pt x="379" y="91"/>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19" name="Google Shape;68119;p28"/>
            <p:cNvSpPr/>
            <p:nvPr/>
          </p:nvSpPr>
          <p:spPr>
            <a:xfrm>
              <a:off x="1057121" y="1094806"/>
              <a:ext cx="20309" cy="13580"/>
            </a:xfrm>
            <a:custGeom>
              <a:avLst/>
              <a:gdLst/>
              <a:ahLst/>
              <a:cxnLst/>
              <a:rect l="l" t="t" r="r" b="b"/>
              <a:pathLst>
                <a:path w="569" h="451" extrusionOk="0">
                  <a:moveTo>
                    <a:pt x="374" y="413"/>
                  </a:moveTo>
                  <a:cubicBezTo>
                    <a:pt x="386" y="358"/>
                    <a:pt x="404" y="306"/>
                    <a:pt x="569" y="324"/>
                  </a:cubicBezTo>
                  <a:lnTo>
                    <a:pt x="569" y="143"/>
                  </a:lnTo>
                  <a:cubicBezTo>
                    <a:pt x="93" y="0"/>
                    <a:pt x="1" y="451"/>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0" name="Google Shape;68120;p28"/>
            <p:cNvSpPr/>
            <p:nvPr/>
          </p:nvSpPr>
          <p:spPr>
            <a:xfrm>
              <a:off x="6993281" y="1101099"/>
              <a:ext cx="14027" cy="4185"/>
            </a:xfrm>
            <a:custGeom>
              <a:avLst/>
              <a:gdLst/>
              <a:ahLst/>
              <a:cxnLst/>
              <a:rect l="l" t="t" r="r" b="b"/>
              <a:pathLst>
                <a:path w="393" h="139" extrusionOk="0">
                  <a:moveTo>
                    <a:pt x="292" y="25"/>
                  </a:moveTo>
                  <a:cubicBezTo>
                    <a:pt x="239" y="0"/>
                    <a:pt x="1" y="69"/>
                    <a:pt x="101" y="116"/>
                  </a:cubicBezTo>
                  <a:cubicBezTo>
                    <a:pt x="153" y="139"/>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1" name="Google Shape;68121;p28"/>
            <p:cNvSpPr/>
            <p:nvPr/>
          </p:nvSpPr>
          <p:spPr>
            <a:xfrm>
              <a:off x="6894593" y="1091615"/>
              <a:ext cx="65282" cy="12977"/>
            </a:xfrm>
            <a:custGeom>
              <a:avLst/>
              <a:gdLst/>
              <a:ahLst/>
              <a:cxnLst/>
              <a:rect l="l" t="t" r="r" b="b"/>
              <a:pathLst>
                <a:path w="1829" h="431" extrusionOk="0">
                  <a:moveTo>
                    <a:pt x="1130" y="430"/>
                  </a:moveTo>
                  <a:cubicBezTo>
                    <a:pt x="1828" y="1"/>
                    <a:pt x="1" y="309"/>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2" name="Google Shape;68122;p28"/>
            <p:cNvSpPr/>
            <p:nvPr/>
          </p:nvSpPr>
          <p:spPr>
            <a:xfrm>
              <a:off x="5798390" y="1096342"/>
              <a:ext cx="23414" cy="8250"/>
            </a:xfrm>
            <a:custGeom>
              <a:avLst/>
              <a:gdLst/>
              <a:ahLst/>
              <a:cxnLst/>
              <a:rect l="l" t="t" r="r" b="b"/>
              <a:pathLst>
                <a:path w="656" h="274" extrusionOk="0">
                  <a:moveTo>
                    <a:pt x="407" y="273"/>
                  </a:moveTo>
                  <a:cubicBezTo>
                    <a:pt x="418" y="157"/>
                    <a:pt x="656" y="147"/>
                    <a:pt x="600" y="0"/>
                  </a:cubicBezTo>
                  <a:lnTo>
                    <a:pt x="215" y="0"/>
                  </a:lnTo>
                  <a:cubicBezTo>
                    <a:pt x="1" y="131"/>
                    <a:pt x="10" y="222"/>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3" name="Google Shape;68123;p28"/>
            <p:cNvSpPr/>
            <p:nvPr/>
          </p:nvSpPr>
          <p:spPr>
            <a:xfrm>
              <a:off x="120638" y="1095348"/>
              <a:ext cx="32623" cy="9274"/>
            </a:xfrm>
            <a:custGeom>
              <a:avLst/>
              <a:gdLst/>
              <a:ahLst/>
              <a:cxnLst/>
              <a:rect l="l" t="t" r="r" b="b"/>
              <a:pathLst>
                <a:path w="914" h="308" extrusionOk="0">
                  <a:moveTo>
                    <a:pt x="0" y="216"/>
                  </a:moveTo>
                  <a:cubicBezTo>
                    <a:pt x="192" y="216"/>
                    <a:pt x="230" y="289"/>
                    <a:pt x="388" y="307"/>
                  </a:cubicBezTo>
                  <a:cubicBezTo>
                    <a:pt x="914" y="159"/>
                    <a:pt x="103" y="1"/>
                    <a:pt x="0"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4" name="Google Shape;68124;p28"/>
            <p:cNvSpPr/>
            <p:nvPr/>
          </p:nvSpPr>
          <p:spPr>
            <a:xfrm>
              <a:off x="7172240" y="1098329"/>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5" name="Google Shape;68125;p28"/>
            <p:cNvSpPr/>
            <p:nvPr/>
          </p:nvSpPr>
          <p:spPr>
            <a:xfrm>
              <a:off x="5912675" y="1098329"/>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6" name="Google Shape;68126;p28"/>
            <p:cNvSpPr/>
            <p:nvPr/>
          </p:nvSpPr>
          <p:spPr>
            <a:xfrm>
              <a:off x="2491755" y="1098329"/>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7" name="Google Shape;68127;p28"/>
            <p:cNvSpPr/>
            <p:nvPr/>
          </p:nvSpPr>
          <p:spPr>
            <a:xfrm>
              <a:off x="7014982" y="1087129"/>
              <a:ext cx="39869" cy="15838"/>
            </a:xfrm>
            <a:custGeom>
              <a:avLst/>
              <a:gdLst/>
              <a:ahLst/>
              <a:cxnLst/>
              <a:rect l="l" t="t" r="r" b="b"/>
              <a:pathLst>
                <a:path w="1117" h="526" extrusionOk="0">
                  <a:moveTo>
                    <a:pt x="648" y="306"/>
                  </a:moveTo>
                  <a:cubicBezTo>
                    <a:pt x="1117" y="1"/>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8" name="Google Shape;68128;p28"/>
            <p:cNvSpPr/>
            <p:nvPr/>
          </p:nvSpPr>
          <p:spPr>
            <a:xfrm>
              <a:off x="4849272" y="1092879"/>
              <a:ext cx="13849" cy="7467"/>
            </a:xfrm>
            <a:custGeom>
              <a:avLst/>
              <a:gdLst/>
              <a:ahLst/>
              <a:cxnLst/>
              <a:rect l="l" t="t" r="r" b="b"/>
              <a:pathLst>
                <a:path w="388" h="248" extrusionOk="0">
                  <a:moveTo>
                    <a:pt x="388" y="115"/>
                  </a:moveTo>
                  <a:cubicBezTo>
                    <a:pt x="387" y="24"/>
                    <a:pt x="47" y="0"/>
                    <a:pt x="0" y="115"/>
                  </a:cubicBezTo>
                  <a:cubicBezTo>
                    <a:pt x="221" y="105"/>
                    <a:pt x="301"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29" name="Google Shape;68129;p28"/>
            <p:cNvSpPr/>
            <p:nvPr/>
          </p:nvSpPr>
          <p:spPr>
            <a:xfrm>
              <a:off x="4591113" y="1095559"/>
              <a:ext cx="13920" cy="4306"/>
            </a:xfrm>
            <a:custGeom>
              <a:avLst/>
              <a:gdLst/>
              <a:ahLst/>
              <a:cxnLst/>
              <a:rect l="l" t="t" r="r" b="b"/>
              <a:pathLst>
                <a:path w="390" h="143" extrusionOk="0">
                  <a:moveTo>
                    <a:pt x="100" y="118"/>
                  </a:moveTo>
                  <a:cubicBezTo>
                    <a:pt x="153" y="142"/>
                    <a:pt x="389" y="73"/>
                    <a:pt x="292" y="26"/>
                  </a:cubicBezTo>
                  <a:cubicBezTo>
                    <a:pt x="238"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0" name="Google Shape;68130;p28"/>
            <p:cNvSpPr/>
            <p:nvPr/>
          </p:nvSpPr>
          <p:spPr>
            <a:xfrm>
              <a:off x="196377" y="1096342"/>
              <a:ext cx="13849" cy="2770"/>
            </a:xfrm>
            <a:custGeom>
              <a:avLst/>
              <a:gdLst/>
              <a:ahLst/>
              <a:cxnLst/>
              <a:rect l="l" t="t" r="r" b="b"/>
              <a:pathLst>
                <a:path w="388" h="92" extrusionOk="0">
                  <a:moveTo>
                    <a:pt x="387" y="0"/>
                  </a:moveTo>
                  <a:cubicBezTo>
                    <a:pt x="236" y="20"/>
                    <a:pt x="5" y="2"/>
                    <a:pt x="1"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1" name="Google Shape;68131;p28"/>
            <p:cNvSpPr/>
            <p:nvPr/>
          </p:nvSpPr>
          <p:spPr>
            <a:xfrm>
              <a:off x="7298910" y="1088122"/>
              <a:ext cx="23414" cy="8250"/>
            </a:xfrm>
            <a:custGeom>
              <a:avLst/>
              <a:gdLst/>
              <a:ahLst/>
              <a:cxnLst/>
              <a:rect l="l" t="t" r="r" b="b"/>
              <a:pathLst>
                <a:path w="656" h="274" extrusionOk="0">
                  <a:moveTo>
                    <a:pt x="409" y="273"/>
                  </a:moveTo>
                  <a:cubicBezTo>
                    <a:pt x="418" y="157"/>
                    <a:pt x="656" y="145"/>
                    <a:pt x="602" y="1"/>
                  </a:cubicBezTo>
                  <a:lnTo>
                    <a:pt x="213" y="1"/>
                  </a:lnTo>
                  <a:cubicBezTo>
                    <a:pt x="1" y="131"/>
                    <a:pt x="8"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2" name="Google Shape;68132;p28"/>
            <p:cNvSpPr/>
            <p:nvPr/>
          </p:nvSpPr>
          <p:spPr>
            <a:xfrm>
              <a:off x="2147578" y="1092849"/>
              <a:ext cx="13991" cy="4215"/>
            </a:xfrm>
            <a:custGeom>
              <a:avLst/>
              <a:gdLst/>
              <a:ahLst/>
              <a:cxnLst/>
              <a:rect l="l" t="t" r="r" b="b"/>
              <a:pathLst>
                <a:path w="392" h="140" extrusionOk="0">
                  <a:moveTo>
                    <a:pt x="293" y="25"/>
                  </a:moveTo>
                  <a:cubicBezTo>
                    <a:pt x="239" y="0"/>
                    <a:pt x="0" y="69"/>
                    <a:pt x="98" y="116"/>
                  </a:cubicBezTo>
                  <a:cubicBezTo>
                    <a:pt x="154"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3" name="Google Shape;68133;p28"/>
            <p:cNvSpPr/>
            <p:nvPr/>
          </p:nvSpPr>
          <p:spPr>
            <a:xfrm>
              <a:off x="1810290" y="1090079"/>
              <a:ext cx="13991" cy="4336"/>
            </a:xfrm>
            <a:custGeom>
              <a:avLst/>
              <a:gdLst/>
              <a:ahLst/>
              <a:cxnLst/>
              <a:rect l="l" t="t" r="r" b="b"/>
              <a:pathLst>
                <a:path w="392" h="144" extrusionOk="0">
                  <a:moveTo>
                    <a:pt x="293" y="27"/>
                  </a:moveTo>
                  <a:cubicBezTo>
                    <a:pt x="240" y="1"/>
                    <a:pt x="1" y="71"/>
                    <a:pt x="103" y="117"/>
                  </a:cubicBezTo>
                  <a:cubicBezTo>
                    <a:pt x="155"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4" name="Google Shape;68134;p28"/>
            <p:cNvSpPr/>
            <p:nvPr/>
          </p:nvSpPr>
          <p:spPr>
            <a:xfrm>
              <a:off x="1455942" y="1086918"/>
              <a:ext cx="13813" cy="7377"/>
            </a:xfrm>
            <a:custGeom>
              <a:avLst/>
              <a:gdLst/>
              <a:ahLst/>
              <a:cxnLst/>
              <a:rect l="l" t="t" r="r" b="b"/>
              <a:pathLst>
                <a:path w="387" h="245" extrusionOk="0">
                  <a:moveTo>
                    <a:pt x="387" y="132"/>
                  </a:moveTo>
                  <a:cubicBezTo>
                    <a:pt x="171" y="140"/>
                    <a:pt x="87" y="0"/>
                    <a:pt x="0" y="132"/>
                  </a:cubicBezTo>
                  <a:cubicBezTo>
                    <a:pt x="2" y="223"/>
                    <a:pt x="340" y="244"/>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5" name="Google Shape;68135;p28"/>
            <p:cNvSpPr/>
            <p:nvPr/>
          </p:nvSpPr>
          <p:spPr>
            <a:xfrm>
              <a:off x="4284913" y="108538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6" name="Google Shape;68136;p28"/>
            <p:cNvSpPr/>
            <p:nvPr/>
          </p:nvSpPr>
          <p:spPr>
            <a:xfrm>
              <a:off x="1524791" y="1085382"/>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7" name="Google Shape;68137;p28"/>
            <p:cNvSpPr/>
            <p:nvPr/>
          </p:nvSpPr>
          <p:spPr>
            <a:xfrm>
              <a:off x="7932869" y="1084931"/>
              <a:ext cx="20702" cy="3734"/>
            </a:xfrm>
            <a:custGeom>
              <a:avLst/>
              <a:gdLst/>
              <a:ahLst/>
              <a:cxnLst/>
              <a:rect l="l" t="t" r="r" b="b"/>
              <a:pathLst>
                <a:path w="580" h="124" extrusionOk="0">
                  <a:moveTo>
                    <a:pt x="580" y="15"/>
                  </a:moveTo>
                  <a:cubicBezTo>
                    <a:pt x="353" y="29"/>
                    <a:pt x="34" y="1"/>
                    <a:pt x="0" y="107"/>
                  </a:cubicBezTo>
                  <a:cubicBezTo>
                    <a:pt x="229" y="93"/>
                    <a:pt x="549" y="123"/>
                    <a:pt x="580"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8" name="Google Shape;68138;p28"/>
            <p:cNvSpPr/>
            <p:nvPr/>
          </p:nvSpPr>
          <p:spPr>
            <a:xfrm>
              <a:off x="4470689" y="1082281"/>
              <a:ext cx="6996" cy="6233"/>
            </a:xfrm>
            <a:custGeom>
              <a:avLst/>
              <a:gdLst/>
              <a:ahLst/>
              <a:cxnLst/>
              <a:rect l="l" t="t" r="r" b="b"/>
              <a:pathLst>
                <a:path w="196" h="207" extrusionOk="0">
                  <a:moveTo>
                    <a:pt x="3" y="103"/>
                  </a:moveTo>
                  <a:cubicBezTo>
                    <a:pt x="0" y="154"/>
                    <a:pt x="157" y="206"/>
                    <a:pt x="193" y="103"/>
                  </a:cubicBezTo>
                  <a:cubicBezTo>
                    <a:pt x="196" y="55"/>
                    <a:pt x="41"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39" name="Google Shape;68139;p28"/>
            <p:cNvSpPr/>
            <p:nvPr/>
          </p:nvSpPr>
          <p:spPr>
            <a:xfrm>
              <a:off x="630032" y="1078698"/>
              <a:ext cx="13849" cy="7437"/>
            </a:xfrm>
            <a:custGeom>
              <a:avLst/>
              <a:gdLst/>
              <a:ahLst/>
              <a:cxnLst/>
              <a:rect l="l" t="t" r="r" b="b"/>
              <a:pathLst>
                <a:path w="388" h="247" extrusionOk="0">
                  <a:moveTo>
                    <a:pt x="387" y="132"/>
                  </a:moveTo>
                  <a:cubicBezTo>
                    <a:pt x="168" y="143"/>
                    <a:pt x="86" y="0"/>
                    <a:pt x="1" y="132"/>
                  </a:cubicBezTo>
                  <a:cubicBezTo>
                    <a:pt x="2" y="223"/>
                    <a:pt x="336"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0" name="Google Shape;68140;p28"/>
            <p:cNvSpPr/>
            <p:nvPr/>
          </p:nvSpPr>
          <p:spPr>
            <a:xfrm>
              <a:off x="1180579" y="1076892"/>
              <a:ext cx="7031" cy="6142"/>
            </a:xfrm>
            <a:custGeom>
              <a:avLst/>
              <a:gdLst/>
              <a:ahLst/>
              <a:cxnLst/>
              <a:rect l="l" t="t" r="r" b="b"/>
              <a:pathLst>
                <a:path w="197" h="204" extrusionOk="0">
                  <a:moveTo>
                    <a:pt x="197" y="101"/>
                  </a:moveTo>
                  <a:cubicBezTo>
                    <a:pt x="197" y="52"/>
                    <a:pt x="36" y="0"/>
                    <a:pt x="2" y="101"/>
                  </a:cubicBezTo>
                  <a:cubicBezTo>
                    <a:pt x="1" y="152"/>
                    <a:pt x="156" y="204"/>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1" name="Google Shape;68141;p28"/>
            <p:cNvSpPr/>
            <p:nvPr/>
          </p:nvSpPr>
          <p:spPr>
            <a:xfrm>
              <a:off x="3534563" y="1074122"/>
              <a:ext cx="6996" cy="6203"/>
            </a:xfrm>
            <a:custGeom>
              <a:avLst/>
              <a:gdLst/>
              <a:ahLst/>
              <a:cxnLst/>
              <a:rect l="l" t="t" r="r" b="b"/>
              <a:pathLst>
                <a:path w="196" h="206" extrusionOk="0">
                  <a:moveTo>
                    <a:pt x="196" y="104"/>
                  </a:moveTo>
                  <a:cubicBezTo>
                    <a:pt x="196" y="53"/>
                    <a:pt x="38" y="1"/>
                    <a:pt x="4" y="104"/>
                  </a:cubicBezTo>
                  <a:cubicBezTo>
                    <a:pt x="0" y="154"/>
                    <a:pt x="162" y="206"/>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2" name="Google Shape;68142;p28"/>
            <p:cNvSpPr/>
            <p:nvPr/>
          </p:nvSpPr>
          <p:spPr>
            <a:xfrm>
              <a:off x="7533763" y="1071111"/>
              <a:ext cx="13777" cy="6835"/>
            </a:xfrm>
            <a:custGeom>
              <a:avLst/>
              <a:gdLst/>
              <a:ahLst/>
              <a:cxnLst/>
              <a:rect l="l" t="t" r="r" b="b"/>
              <a:pathLst>
                <a:path w="386" h="227" extrusionOk="0">
                  <a:moveTo>
                    <a:pt x="386" y="111"/>
                  </a:moveTo>
                  <a:cubicBezTo>
                    <a:pt x="342" y="0"/>
                    <a:pt x="171" y="56"/>
                    <a:pt x="1" y="111"/>
                  </a:cubicBezTo>
                  <a:cubicBezTo>
                    <a:pt x="1" y="204"/>
                    <a:pt x="336"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3" name="Google Shape;68143;p28"/>
            <p:cNvSpPr/>
            <p:nvPr/>
          </p:nvSpPr>
          <p:spPr>
            <a:xfrm>
              <a:off x="4222952" y="1071743"/>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4" name="Google Shape;68144;p28"/>
            <p:cNvSpPr/>
            <p:nvPr/>
          </p:nvSpPr>
          <p:spPr>
            <a:xfrm>
              <a:off x="2780823" y="1073700"/>
              <a:ext cx="13991" cy="4276"/>
            </a:xfrm>
            <a:custGeom>
              <a:avLst/>
              <a:gdLst/>
              <a:ahLst/>
              <a:cxnLst/>
              <a:rect l="l" t="t" r="r" b="b"/>
              <a:pathLst>
                <a:path w="392" h="142" extrusionOk="0">
                  <a:moveTo>
                    <a:pt x="101" y="118"/>
                  </a:moveTo>
                  <a:cubicBezTo>
                    <a:pt x="154" y="141"/>
                    <a:pt x="392" y="74"/>
                    <a:pt x="294" y="25"/>
                  </a:cubicBezTo>
                  <a:cubicBezTo>
                    <a:pt x="240" y="0"/>
                    <a:pt x="0" y="70"/>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5" name="Google Shape;68145;p28"/>
            <p:cNvSpPr/>
            <p:nvPr/>
          </p:nvSpPr>
          <p:spPr>
            <a:xfrm>
              <a:off x="2502248" y="1071382"/>
              <a:ext cx="6853" cy="6203"/>
            </a:xfrm>
            <a:custGeom>
              <a:avLst/>
              <a:gdLst/>
              <a:ahLst/>
              <a:cxnLst/>
              <a:rect l="l" t="t" r="r" b="b"/>
              <a:pathLst>
                <a:path w="192" h="206" extrusionOk="0">
                  <a:moveTo>
                    <a:pt x="1" y="102"/>
                  </a:moveTo>
                  <a:cubicBezTo>
                    <a:pt x="1" y="152"/>
                    <a:pt x="155" y="205"/>
                    <a:pt x="191" y="102"/>
                  </a:cubicBezTo>
                  <a:cubicBezTo>
                    <a:pt x="191" y="53"/>
                    <a:pt x="35" y="0"/>
                    <a:pt x="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6" name="Google Shape;68146;p28"/>
            <p:cNvSpPr/>
            <p:nvPr/>
          </p:nvSpPr>
          <p:spPr>
            <a:xfrm>
              <a:off x="1868896" y="1071352"/>
              <a:ext cx="7031" cy="6233"/>
            </a:xfrm>
            <a:custGeom>
              <a:avLst/>
              <a:gdLst/>
              <a:ahLst/>
              <a:cxnLst/>
              <a:rect l="l" t="t" r="r" b="b"/>
              <a:pathLst>
                <a:path w="197" h="207" extrusionOk="0">
                  <a:moveTo>
                    <a:pt x="197" y="103"/>
                  </a:moveTo>
                  <a:cubicBezTo>
                    <a:pt x="197" y="54"/>
                    <a:pt x="40" y="0"/>
                    <a:pt x="4" y="103"/>
                  </a:cubicBezTo>
                  <a:cubicBezTo>
                    <a:pt x="1" y="153"/>
                    <a:pt x="158" y="206"/>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7" name="Google Shape;68147;p28"/>
            <p:cNvSpPr/>
            <p:nvPr/>
          </p:nvSpPr>
          <p:spPr>
            <a:xfrm>
              <a:off x="512999" y="1074453"/>
              <a:ext cx="13777" cy="2800"/>
            </a:xfrm>
            <a:custGeom>
              <a:avLst/>
              <a:gdLst/>
              <a:ahLst/>
              <a:cxnLst/>
              <a:rect l="l" t="t" r="r" b="b"/>
              <a:pathLst>
                <a:path w="386" h="93" extrusionOk="0">
                  <a:moveTo>
                    <a:pt x="386" y="0"/>
                  </a:moveTo>
                  <a:cubicBezTo>
                    <a:pt x="236" y="20"/>
                    <a:pt x="5" y="3"/>
                    <a:pt x="1" y="93"/>
                  </a:cubicBezTo>
                  <a:cubicBezTo>
                    <a:pt x="150" y="73"/>
                    <a:pt x="379"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8" name="Google Shape;68148;p28"/>
            <p:cNvSpPr/>
            <p:nvPr/>
          </p:nvSpPr>
          <p:spPr>
            <a:xfrm>
              <a:off x="6666451" y="1065721"/>
              <a:ext cx="13849" cy="6745"/>
            </a:xfrm>
            <a:custGeom>
              <a:avLst/>
              <a:gdLst/>
              <a:ahLst/>
              <a:cxnLst/>
              <a:rect l="l" t="t" r="r" b="b"/>
              <a:pathLst>
                <a:path w="388" h="224" extrusionOk="0">
                  <a:moveTo>
                    <a:pt x="387" y="110"/>
                  </a:moveTo>
                  <a:cubicBezTo>
                    <a:pt x="347" y="0"/>
                    <a:pt x="173" y="53"/>
                    <a:pt x="1" y="110"/>
                  </a:cubicBezTo>
                  <a:cubicBezTo>
                    <a:pt x="2" y="200"/>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49" name="Google Shape;68149;p28"/>
            <p:cNvSpPr/>
            <p:nvPr/>
          </p:nvSpPr>
          <p:spPr>
            <a:xfrm>
              <a:off x="6112264" y="1068281"/>
              <a:ext cx="14027" cy="4215"/>
            </a:xfrm>
            <a:custGeom>
              <a:avLst/>
              <a:gdLst/>
              <a:ahLst/>
              <a:cxnLst/>
              <a:rect l="l" t="t" r="r" b="b"/>
              <a:pathLst>
                <a:path w="393" h="140" extrusionOk="0">
                  <a:moveTo>
                    <a:pt x="290" y="25"/>
                  </a:moveTo>
                  <a:cubicBezTo>
                    <a:pt x="238" y="0"/>
                    <a:pt x="1" y="69"/>
                    <a:pt x="100" y="115"/>
                  </a:cubicBezTo>
                  <a:cubicBezTo>
                    <a:pt x="153" y="140"/>
                    <a:pt x="392"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0" name="Google Shape;68150;p28"/>
            <p:cNvSpPr/>
            <p:nvPr/>
          </p:nvSpPr>
          <p:spPr>
            <a:xfrm>
              <a:off x="4993931" y="1063523"/>
              <a:ext cx="20595" cy="8943"/>
            </a:xfrm>
            <a:custGeom>
              <a:avLst/>
              <a:gdLst/>
              <a:ahLst/>
              <a:cxnLst/>
              <a:rect l="l" t="t" r="r" b="b"/>
              <a:pathLst>
                <a:path w="577" h="297" extrusionOk="0">
                  <a:moveTo>
                    <a:pt x="576" y="0"/>
                  </a:moveTo>
                  <a:lnTo>
                    <a:pt x="192" y="0"/>
                  </a:lnTo>
                  <a:cubicBezTo>
                    <a:pt x="192" y="90"/>
                    <a:pt x="37" y="107"/>
                    <a:pt x="0" y="182"/>
                  </a:cubicBezTo>
                  <a:cubicBezTo>
                    <a:pt x="243" y="186"/>
                    <a:pt x="265" y="297"/>
                    <a:pt x="576"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1" name="Google Shape;68151;p28"/>
            <p:cNvSpPr/>
            <p:nvPr/>
          </p:nvSpPr>
          <p:spPr>
            <a:xfrm>
              <a:off x="2767438" y="1063162"/>
              <a:ext cx="23878" cy="5902"/>
            </a:xfrm>
            <a:custGeom>
              <a:avLst/>
              <a:gdLst/>
              <a:ahLst/>
              <a:cxnLst/>
              <a:rect l="l" t="t" r="r" b="b"/>
              <a:pathLst>
                <a:path w="669" h="196" extrusionOk="0">
                  <a:moveTo>
                    <a:pt x="476" y="195"/>
                  </a:moveTo>
                  <a:cubicBezTo>
                    <a:pt x="472" y="104"/>
                    <a:pt x="632" y="87"/>
                    <a:pt x="669" y="14"/>
                  </a:cubicBezTo>
                  <a:cubicBezTo>
                    <a:pt x="365"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2" name="Google Shape;68152;p28"/>
            <p:cNvSpPr/>
            <p:nvPr/>
          </p:nvSpPr>
          <p:spPr>
            <a:xfrm>
              <a:off x="6883136" y="1062771"/>
              <a:ext cx="14027" cy="4306"/>
            </a:xfrm>
            <a:custGeom>
              <a:avLst/>
              <a:gdLst/>
              <a:ahLst/>
              <a:cxnLst/>
              <a:rect l="l" t="t" r="r" b="b"/>
              <a:pathLst>
                <a:path w="393" h="143" extrusionOk="0">
                  <a:moveTo>
                    <a:pt x="293" y="25"/>
                  </a:moveTo>
                  <a:cubicBezTo>
                    <a:pt x="238" y="1"/>
                    <a:pt x="1" y="70"/>
                    <a:pt x="100" y="115"/>
                  </a:cubicBezTo>
                  <a:cubicBezTo>
                    <a:pt x="154" y="143"/>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3" name="Google Shape;68153;p28"/>
            <p:cNvSpPr/>
            <p:nvPr/>
          </p:nvSpPr>
          <p:spPr>
            <a:xfrm>
              <a:off x="4460659" y="1052594"/>
              <a:ext cx="40368" cy="13700"/>
            </a:xfrm>
            <a:custGeom>
              <a:avLst/>
              <a:gdLst/>
              <a:ahLst/>
              <a:cxnLst/>
              <a:rect l="l" t="t" r="r" b="b"/>
              <a:pathLst>
                <a:path w="1131" h="455" extrusionOk="0">
                  <a:moveTo>
                    <a:pt x="284" y="455"/>
                  </a:moveTo>
                  <a:lnTo>
                    <a:pt x="1054" y="455"/>
                  </a:lnTo>
                  <a:cubicBezTo>
                    <a:pt x="1131" y="235"/>
                    <a:pt x="700" y="259"/>
                    <a:pt x="859" y="0"/>
                  </a:cubicBezTo>
                  <a:cubicBezTo>
                    <a:pt x="1" y="40"/>
                    <a:pt x="576" y="192"/>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4" name="Google Shape;68154;p28"/>
            <p:cNvSpPr/>
            <p:nvPr/>
          </p:nvSpPr>
          <p:spPr>
            <a:xfrm>
              <a:off x="2498572" y="1062771"/>
              <a:ext cx="14063" cy="4306"/>
            </a:xfrm>
            <a:custGeom>
              <a:avLst/>
              <a:gdLst/>
              <a:ahLst/>
              <a:cxnLst/>
              <a:rect l="l" t="t" r="r" b="b"/>
              <a:pathLst>
                <a:path w="394" h="143" extrusionOk="0">
                  <a:moveTo>
                    <a:pt x="294" y="25"/>
                  </a:moveTo>
                  <a:cubicBezTo>
                    <a:pt x="242" y="1"/>
                    <a:pt x="1" y="70"/>
                    <a:pt x="104" y="115"/>
                  </a:cubicBezTo>
                  <a:cubicBezTo>
                    <a:pt x="156" y="143"/>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5" name="Google Shape;68155;p28"/>
            <p:cNvSpPr/>
            <p:nvPr/>
          </p:nvSpPr>
          <p:spPr>
            <a:xfrm>
              <a:off x="1865363" y="1062771"/>
              <a:ext cx="14099" cy="4306"/>
            </a:xfrm>
            <a:custGeom>
              <a:avLst/>
              <a:gdLst/>
              <a:ahLst/>
              <a:cxnLst/>
              <a:rect l="l" t="t" r="r" b="b"/>
              <a:pathLst>
                <a:path w="395" h="143" extrusionOk="0">
                  <a:moveTo>
                    <a:pt x="103" y="117"/>
                  </a:moveTo>
                  <a:cubicBezTo>
                    <a:pt x="153" y="143"/>
                    <a:pt x="395" y="74"/>
                    <a:pt x="296" y="27"/>
                  </a:cubicBezTo>
                  <a:cubicBezTo>
                    <a:pt x="237"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6" name="Google Shape;68156;p28"/>
            <p:cNvSpPr/>
            <p:nvPr/>
          </p:nvSpPr>
          <p:spPr>
            <a:xfrm>
              <a:off x="170750" y="1050185"/>
              <a:ext cx="46293" cy="18759"/>
            </a:xfrm>
            <a:custGeom>
              <a:avLst/>
              <a:gdLst/>
              <a:ahLst/>
              <a:cxnLst/>
              <a:rect l="l" t="t" r="r" b="b"/>
              <a:pathLst>
                <a:path w="1297" h="623" extrusionOk="0">
                  <a:moveTo>
                    <a:pt x="1297" y="353"/>
                  </a:moveTo>
                  <a:cubicBezTo>
                    <a:pt x="926" y="315"/>
                    <a:pt x="1144" y="1"/>
                    <a:pt x="524" y="80"/>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7" name="Google Shape;68157;p28"/>
            <p:cNvSpPr/>
            <p:nvPr/>
          </p:nvSpPr>
          <p:spPr>
            <a:xfrm>
              <a:off x="8576393" y="1057321"/>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8" name="Google Shape;68158;p28"/>
            <p:cNvSpPr/>
            <p:nvPr/>
          </p:nvSpPr>
          <p:spPr>
            <a:xfrm>
              <a:off x="7086330" y="1058044"/>
              <a:ext cx="13742" cy="2800"/>
            </a:xfrm>
            <a:custGeom>
              <a:avLst/>
              <a:gdLst/>
              <a:ahLst/>
              <a:cxnLst/>
              <a:rect l="l" t="t" r="r" b="b"/>
              <a:pathLst>
                <a:path w="385" h="93" extrusionOk="0">
                  <a:moveTo>
                    <a:pt x="384" y="1"/>
                  </a:moveTo>
                  <a:cubicBezTo>
                    <a:pt x="234" y="22"/>
                    <a:pt x="4" y="5"/>
                    <a:pt x="0" y="92"/>
                  </a:cubicBezTo>
                  <a:cubicBezTo>
                    <a:pt x="149" y="71"/>
                    <a:pt x="380"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59" name="Google Shape;68159;p28"/>
            <p:cNvSpPr/>
            <p:nvPr/>
          </p:nvSpPr>
          <p:spPr>
            <a:xfrm>
              <a:off x="4215171" y="1049854"/>
              <a:ext cx="21558" cy="6413"/>
            </a:xfrm>
            <a:custGeom>
              <a:avLst/>
              <a:gdLst/>
              <a:ahLst/>
              <a:cxnLst/>
              <a:rect l="l" t="t" r="r" b="b"/>
              <a:pathLst>
                <a:path w="604" h="213" extrusionOk="0">
                  <a:moveTo>
                    <a:pt x="604" y="182"/>
                  </a:moveTo>
                  <a:lnTo>
                    <a:pt x="604" y="0"/>
                  </a:lnTo>
                  <a:lnTo>
                    <a:pt x="25" y="0"/>
                  </a:lnTo>
                  <a:cubicBezTo>
                    <a:pt x="1" y="163"/>
                    <a:pt x="219"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0" name="Google Shape;68160;p28"/>
            <p:cNvSpPr/>
            <p:nvPr/>
          </p:nvSpPr>
          <p:spPr>
            <a:xfrm>
              <a:off x="3049297" y="1051811"/>
              <a:ext cx="13920" cy="4306"/>
            </a:xfrm>
            <a:custGeom>
              <a:avLst/>
              <a:gdLst/>
              <a:ahLst/>
              <a:cxnLst/>
              <a:rect l="l" t="t" r="r" b="b"/>
              <a:pathLst>
                <a:path w="390" h="143" extrusionOk="0">
                  <a:moveTo>
                    <a:pt x="293" y="26"/>
                  </a:moveTo>
                  <a:cubicBezTo>
                    <a:pt x="240" y="0"/>
                    <a:pt x="1" y="71"/>
                    <a:pt x="100" y="117"/>
                  </a:cubicBezTo>
                  <a:cubicBezTo>
                    <a:pt x="151" y="143"/>
                    <a:pt x="390"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1" name="Google Shape;68161;p28"/>
            <p:cNvSpPr/>
            <p:nvPr/>
          </p:nvSpPr>
          <p:spPr>
            <a:xfrm>
              <a:off x="1383487" y="1051811"/>
              <a:ext cx="14063" cy="4306"/>
            </a:xfrm>
            <a:custGeom>
              <a:avLst/>
              <a:gdLst/>
              <a:ahLst/>
              <a:cxnLst/>
              <a:rect l="l" t="t" r="r" b="b"/>
              <a:pathLst>
                <a:path w="394" h="143" extrusionOk="0">
                  <a:moveTo>
                    <a:pt x="296" y="26"/>
                  </a:moveTo>
                  <a:cubicBezTo>
                    <a:pt x="241" y="0"/>
                    <a:pt x="1" y="71"/>
                    <a:pt x="101" y="117"/>
                  </a:cubicBezTo>
                  <a:cubicBezTo>
                    <a:pt x="157" y="143"/>
                    <a:pt x="394" y="75"/>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2" name="Google Shape;68162;p28"/>
            <p:cNvSpPr/>
            <p:nvPr/>
          </p:nvSpPr>
          <p:spPr>
            <a:xfrm>
              <a:off x="254768" y="1051811"/>
              <a:ext cx="14063" cy="4306"/>
            </a:xfrm>
            <a:custGeom>
              <a:avLst/>
              <a:gdLst/>
              <a:ahLst/>
              <a:cxnLst/>
              <a:rect l="l" t="t" r="r" b="b"/>
              <a:pathLst>
                <a:path w="394" h="143" extrusionOk="0">
                  <a:moveTo>
                    <a:pt x="291" y="26"/>
                  </a:moveTo>
                  <a:cubicBezTo>
                    <a:pt x="238" y="0"/>
                    <a:pt x="0" y="71"/>
                    <a:pt x="99"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3" name="Google Shape;68163;p28"/>
            <p:cNvSpPr/>
            <p:nvPr/>
          </p:nvSpPr>
          <p:spPr>
            <a:xfrm>
              <a:off x="4529188" y="1049132"/>
              <a:ext cx="13956" cy="4246"/>
            </a:xfrm>
            <a:custGeom>
              <a:avLst/>
              <a:gdLst/>
              <a:ahLst/>
              <a:cxnLst/>
              <a:rect l="l" t="t" r="r" b="b"/>
              <a:pathLst>
                <a:path w="391" h="141" extrusionOk="0">
                  <a:moveTo>
                    <a:pt x="290" y="24"/>
                  </a:moveTo>
                  <a:cubicBezTo>
                    <a:pt x="237" y="1"/>
                    <a:pt x="1" y="68"/>
                    <a:pt x="99" y="115"/>
                  </a:cubicBezTo>
                  <a:cubicBezTo>
                    <a:pt x="151" y="140"/>
                    <a:pt x="391" y="72"/>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4" name="Google Shape;68164;p28"/>
            <p:cNvSpPr/>
            <p:nvPr/>
          </p:nvSpPr>
          <p:spPr>
            <a:xfrm>
              <a:off x="2144259" y="1043501"/>
              <a:ext cx="27626" cy="9997"/>
            </a:xfrm>
            <a:custGeom>
              <a:avLst/>
              <a:gdLst/>
              <a:ahLst/>
              <a:cxnLst/>
              <a:rect l="l" t="t" r="r" b="b"/>
              <a:pathLst>
                <a:path w="774" h="332" extrusionOk="0">
                  <a:moveTo>
                    <a:pt x="0" y="211"/>
                  </a:moveTo>
                  <a:cubicBezTo>
                    <a:pt x="258" y="329"/>
                    <a:pt x="717" y="331"/>
                    <a:pt x="773" y="122"/>
                  </a:cubicBezTo>
                  <a:cubicBezTo>
                    <a:pt x="516" y="2"/>
                    <a:pt x="54" y="1"/>
                    <a:pt x="0"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5" name="Google Shape;68165;p28"/>
            <p:cNvSpPr/>
            <p:nvPr/>
          </p:nvSpPr>
          <p:spPr>
            <a:xfrm>
              <a:off x="8442263" y="1043863"/>
              <a:ext cx="13849" cy="6745"/>
            </a:xfrm>
            <a:custGeom>
              <a:avLst/>
              <a:gdLst/>
              <a:ahLst/>
              <a:cxnLst/>
              <a:rect l="l" t="t" r="r" b="b"/>
              <a:pathLst>
                <a:path w="388" h="224" extrusionOk="0">
                  <a:moveTo>
                    <a:pt x="387" y="110"/>
                  </a:moveTo>
                  <a:cubicBezTo>
                    <a:pt x="347" y="1"/>
                    <a:pt x="173" y="54"/>
                    <a:pt x="1" y="110"/>
                  </a:cubicBezTo>
                  <a:cubicBezTo>
                    <a:pt x="3" y="200"/>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6" name="Google Shape;68166;p28"/>
            <p:cNvSpPr/>
            <p:nvPr/>
          </p:nvSpPr>
          <p:spPr>
            <a:xfrm>
              <a:off x="7747093" y="1044013"/>
              <a:ext cx="6960" cy="6203"/>
            </a:xfrm>
            <a:custGeom>
              <a:avLst/>
              <a:gdLst/>
              <a:ahLst/>
              <a:cxnLst/>
              <a:rect l="l" t="t" r="r" b="b"/>
              <a:pathLst>
                <a:path w="195" h="206" extrusionOk="0">
                  <a:moveTo>
                    <a:pt x="194" y="105"/>
                  </a:moveTo>
                  <a:cubicBezTo>
                    <a:pt x="194" y="54"/>
                    <a:pt x="36" y="1"/>
                    <a:pt x="1" y="105"/>
                  </a:cubicBezTo>
                  <a:cubicBezTo>
                    <a:pt x="1" y="154"/>
                    <a:pt x="155" y="206"/>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7" name="Google Shape;68167;p28"/>
            <p:cNvSpPr/>
            <p:nvPr/>
          </p:nvSpPr>
          <p:spPr>
            <a:xfrm>
              <a:off x="4587758" y="1044344"/>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8" name="Google Shape;68168;p28"/>
            <p:cNvSpPr/>
            <p:nvPr/>
          </p:nvSpPr>
          <p:spPr>
            <a:xfrm>
              <a:off x="1383487" y="1046392"/>
              <a:ext cx="14063" cy="4276"/>
            </a:xfrm>
            <a:custGeom>
              <a:avLst/>
              <a:gdLst/>
              <a:ahLst/>
              <a:cxnLst/>
              <a:rect l="l" t="t" r="r" b="b"/>
              <a:pathLst>
                <a:path w="394" h="142" extrusionOk="0">
                  <a:moveTo>
                    <a:pt x="296" y="26"/>
                  </a:moveTo>
                  <a:cubicBezTo>
                    <a:pt x="241" y="0"/>
                    <a:pt x="1" y="69"/>
                    <a:pt x="101" y="115"/>
                  </a:cubicBezTo>
                  <a:cubicBezTo>
                    <a:pt x="157" y="141"/>
                    <a:pt x="394" y="72"/>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69" name="Google Shape;68169;p28"/>
            <p:cNvSpPr/>
            <p:nvPr/>
          </p:nvSpPr>
          <p:spPr>
            <a:xfrm>
              <a:off x="1352685" y="1044224"/>
              <a:ext cx="23914" cy="5992"/>
            </a:xfrm>
            <a:custGeom>
              <a:avLst/>
              <a:gdLst/>
              <a:ahLst/>
              <a:cxnLst/>
              <a:rect l="l" t="t" r="r" b="b"/>
              <a:pathLst>
                <a:path w="670" h="199" extrusionOk="0">
                  <a:moveTo>
                    <a:pt x="578" y="4"/>
                  </a:moveTo>
                  <a:cubicBezTo>
                    <a:pt x="246" y="0"/>
                    <a:pt x="86" y="75"/>
                    <a:pt x="1" y="187"/>
                  </a:cubicBezTo>
                  <a:cubicBezTo>
                    <a:pt x="304" y="179"/>
                    <a:pt x="669" y="199"/>
                    <a:pt x="578"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0" name="Google Shape;68170;p28"/>
            <p:cNvSpPr/>
            <p:nvPr/>
          </p:nvSpPr>
          <p:spPr>
            <a:xfrm>
              <a:off x="172142" y="1046392"/>
              <a:ext cx="14063" cy="4276"/>
            </a:xfrm>
            <a:custGeom>
              <a:avLst/>
              <a:gdLst/>
              <a:ahLst/>
              <a:cxnLst/>
              <a:rect l="l" t="t" r="r" b="b"/>
              <a:pathLst>
                <a:path w="394" h="142" extrusionOk="0">
                  <a:moveTo>
                    <a:pt x="293" y="26"/>
                  </a:moveTo>
                  <a:cubicBezTo>
                    <a:pt x="240" y="0"/>
                    <a:pt x="1" y="69"/>
                    <a:pt x="100" y="115"/>
                  </a:cubicBezTo>
                  <a:cubicBezTo>
                    <a:pt x="152" y="141"/>
                    <a:pt x="394"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1" name="Google Shape;68171;p28"/>
            <p:cNvSpPr/>
            <p:nvPr/>
          </p:nvSpPr>
          <p:spPr>
            <a:xfrm>
              <a:off x="8593739" y="1038172"/>
              <a:ext cx="27555" cy="10117"/>
            </a:xfrm>
            <a:custGeom>
              <a:avLst/>
              <a:gdLst/>
              <a:ahLst/>
              <a:cxnLst/>
              <a:rect l="l" t="t" r="r" b="b"/>
              <a:pathLst>
                <a:path w="772" h="336" extrusionOk="0">
                  <a:moveTo>
                    <a:pt x="772" y="299"/>
                  </a:moveTo>
                  <a:lnTo>
                    <a:pt x="772" y="27"/>
                  </a:lnTo>
                  <a:cubicBezTo>
                    <a:pt x="332" y="0"/>
                    <a:pt x="48" y="47"/>
                    <a:pt x="1" y="208"/>
                  </a:cubicBezTo>
                  <a:cubicBezTo>
                    <a:pt x="260" y="235"/>
                    <a:pt x="367" y="336"/>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2" name="Google Shape;68172;p28"/>
            <p:cNvSpPr/>
            <p:nvPr/>
          </p:nvSpPr>
          <p:spPr>
            <a:xfrm>
              <a:off x="7967347" y="1041273"/>
              <a:ext cx="6924" cy="6233"/>
            </a:xfrm>
            <a:custGeom>
              <a:avLst/>
              <a:gdLst/>
              <a:ahLst/>
              <a:cxnLst/>
              <a:rect l="l" t="t" r="r" b="b"/>
              <a:pathLst>
                <a:path w="194" h="207" extrusionOk="0">
                  <a:moveTo>
                    <a:pt x="193" y="102"/>
                  </a:moveTo>
                  <a:cubicBezTo>
                    <a:pt x="193" y="53"/>
                    <a:pt x="38" y="1"/>
                    <a:pt x="0" y="102"/>
                  </a:cubicBezTo>
                  <a:cubicBezTo>
                    <a:pt x="0" y="155"/>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3" name="Google Shape;68173;p28"/>
            <p:cNvSpPr/>
            <p:nvPr/>
          </p:nvSpPr>
          <p:spPr>
            <a:xfrm>
              <a:off x="7664395" y="1033445"/>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69"/>
                    <a:pt x="232" y="378"/>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4" name="Google Shape;68174;p28"/>
            <p:cNvSpPr/>
            <p:nvPr/>
          </p:nvSpPr>
          <p:spPr>
            <a:xfrm>
              <a:off x="7595581" y="1038564"/>
              <a:ext cx="7031" cy="6203"/>
            </a:xfrm>
            <a:custGeom>
              <a:avLst/>
              <a:gdLst/>
              <a:ahLst/>
              <a:cxnLst/>
              <a:rect l="l" t="t" r="r" b="b"/>
              <a:pathLst>
                <a:path w="197" h="206" extrusionOk="0">
                  <a:moveTo>
                    <a:pt x="195" y="104"/>
                  </a:moveTo>
                  <a:cubicBezTo>
                    <a:pt x="197" y="53"/>
                    <a:pt x="39" y="0"/>
                    <a:pt x="1" y="104"/>
                  </a:cubicBezTo>
                  <a:cubicBezTo>
                    <a:pt x="4" y="153"/>
                    <a:pt x="160" y="205"/>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5" name="Google Shape;68175;p28"/>
            <p:cNvSpPr/>
            <p:nvPr/>
          </p:nvSpPr>
          <p:spPr>
            <a:xfrm>
              <a:off x="4274669" y="1031639"/>
              <a:ext cx="58821" cy="12737"/>
            </a:xfrm>
            <a:custGeom>
              <a:avLst/>
              <a:gdLst/>
              <a:ahLst/>
              <a:cxnLst/>
              <a:rect l="l" t="t" r="r" b="b"/>
              <a:pathLst>
                <a:path w="1648" h="423" extrusionOk="0">
                  <a:moveTo>
                    <a:pt x="673" y="422"/>
                  </a:moveTo>
                  <a:cubicBezTo>
                    <a:pt x="1648" y="59"/>
                    <a:pt x="1" y="1"/>
                    <a:pt x="673"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6" name="Google Shape;68176;p28"/>
            <p:cNvSpPr/>
            <p:nvPr/>
          </p:nvSpPr>
          <p:spPr>
            <a:xfrm>
              <a:off x="4615241" y="1038955"/>
              <a:ext cx="13777" cy="2740"/>
            </a:xfrm>
            <a:custGeom>
              <a:avLst/>
              <a:gdLst/>
              <a:ahLst/>
              <a:cxnLst/>
              <a:rect l="l" t="t" r="r" b="b"/>
              <a:pathLst>
                <a:path w="386" h="91" extrusionOk="0">
                  <a:moveTo>
                    <a:pt x="386" y="1"/>
                  </a:moveTo>
                  <a:cubicBezTo>
                    <a:pt x="236" y="20"/>
                    <a:pt x="6" y="2"/>
                    <a:pt x="1" y="91"/>
                  </a:cubicBezTo>
                  <a:cubicBezTo>
                    <a:pt x="151" y="70"/>
                    <a:pt x="382"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7" name="Google Shape;68177;p28"/>
            <p:cNvSpPr/>
            <p:nvPr/>
          </p:nvSpPr>
          <p:spPr>
            <a:xfrm>
              <a:off x="4078435" y="103621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8" name="Google Shape;68178;p28"/>
            <p:cNvSpPr/>
            <p:nvPr/>
          </p:nvSpPr>
          <p:spPr>
            <a:xfrm>
              <a:off x="3059719" y="1035854"/>
              <a:ext cx="6924" cy="6173"/>
            </a:xfrm>
            <a:custGeom>
              <a:avLst/>
              <a:gdLst/>
              <a:ahLst/>
              <a:cxnLst/>
              <a:rect l="l" t="t" r="r" b="b"/>
              <a:pathLst>
                <a:path w="194" h="205" extrusionOk="0">
                  <a:moveTo>
                    <a:pt x="193" y="104"/>
                  </a:moveTo>
                  <a:cubicBezTo>
                    <a:pt x="193" y="53"/>
                    <a:pt x="37" y="0"/>
                    <a:pt x="0" y="104"/>
                  </a:cubicBezTo>
                  <a:cubicBezTo>
                    <a:pt x="0" y="152"/>
                    <a:pt x="158" y="204"/>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79" name="Google Shape;68179;p28"/>
            <p:cNvSpPr/>
            <p:nvPr/>
          </p:nvSpPr>
          <p:spPr>
            <a:xfrm>
              <a:off x="1352649" y="1033114"/>
              <a:ext cx="7031" cy="6233"/>
            </a:xfrm>
            <a:custGeom>
              <a:avLst/>
              <a:gdLst/>
              <a:ahLst/>
              <a:cxnLst/>
              <a:rect l="l" t="t" r="r" b="b"/>
              <a:pathLst>
                <a:path w="197" h="207" extrusionOk="0">
                  <a:moveTo>
                    <a:pt x="194" y="103"/>
                  </a:moveTo>
                  <a:cubicBezTo>
                    <a:pt x="196" y="52"/>
                    <a:pt x="40" y="0"/>
                    <a:pt x="2"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0" name="Google Shape;68180;p28"/>
            <p:cNvSpPr/>
            <p:nvPr/>
          </p:nvSpPr>
          <p:spPr>
            <a:xfrm>
              <a:off x="8786439" y="1024653"/>
              <a:ext cx="27840" cy="18457"/>
            </a:xfrm>
            <a:custGeom>
              <a:avLst/>
              <a:gdLst/>
              <a:ahLst/>
              <a:cxnLst/>
              <a:rect l="l" t="t" r="r" b="b"/>
              <a:pathLst>
                <a:path w="780" h="613" extrusionOk="0">
                  <a:moveTo>
                    <a:pt x="0" y="293"/>
                  </a:moveTo>
                  <a:cubicBezTo>
                    <a:pt x="780" y="613"/>
                    <a:pt x="455" y="0"/>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1" name="Google Shape;68181;p28"/>
            <p:cNvSpPr/>
            <p:nvPr/>
          </p:nvSpPr>
          <p:spPr>
            <a:xfrm>
              <a:off x="6508158" y="1030344"/>
              <a:ext cx="6924" cy="6233"/>
            </a:xfrm>
            <a:custGeom>
              <a:avLst/>
              <a:gdLst/>
              <a:ahLst/>
              <a:cxnLst/>
              <a:rect l="l" t="t" r="r" b="b"/>
              <a:pathLst>
                <a:path w="194" h="207" extrusionOk="0">
                  <a:moveTo>
                    <a:pt x="191" y="104"/>
                  </a:moveTo>
                  <a:cubicBezTo>
                    <a:pt x="193" y="54"/>
                    <a:pt x="38" y="1"/>
                    <a:pt x="0" y="104"/>
                  </a:cubicBezTo>
                  <a:cubicBezTo>
                    <a:pt x="0" y="155"/>
                    <a:pt x="158"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2" name="Google Shape;68182;p28"/>
            <p:cNvSpPr/>
            <p:nvPr/>
          </p:nvSpPr>
          <p:spPr>
            <a:xfrm>
              <a:off x="8755352" y="1029952"/>
              <a:ext cx="14027" cy="4246"/>
            </a:xfrm>
            <a:custGeom>
              <a:avLst/>
              <a:gdLst/>
              <a:ahLst/>
              <a:cxnLst/>
              <a:rect l="l" t="t" r="r" b="b"/>
              <a:pathLst>
                <a:path w="393" h="141" extrusionOk="0">
                  <a:moveTo>
                    <a:pt x="100" y="117"/>
                  </a:moveTo>
                  <a:cubicBezTo>
                    <a:pt x="153" y="140"/>
                    <a:pt x="392" y="74"/>
                    <a:pt x="293" y="27"/>
                  </a:cubicBezTo>
                  <a:cubicBezTo>
                    <a:pt x="241"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3" name="Google Shape;68183;p28"/>
            <p:cNvSpPr/>
            <p:nvPr/>
          </p:nvSpPr>
          <p:spPr>
            <a:xfrm>
              <a:off x="2188838" y="1029922"/>
              <a:ext cx="14099" cy="4276"/>
            </a:xfrm>
            <a:custGeom>
              <a:avLst/>
              <a:gdLst/>
              <a:ahLst/>
              <a:cxnLst/>
              <a:rect l="l" t="t" r="r" b="b"/>
              <a:pathLst>
                <a:path w="395" h="142" extrusionOk="0">
                  <a:moveTo>
                    <a:pt x="294" y="26"/>
                  </a:moveTo>
                  <a:cubicBezTo>
                    <a:pt x="241" y="0"/>
                    <a:pt x="1" y="71"/>
                    <a:pt x="104" y="116"/>
                  </a:cubicBezTo>
                  <a:cubicBezTo>
                    <a:pt x="155" y="141"/>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4" name="Google Shape;68184;p28"/>
            <p:cNvSpPr/>
            <p:nvPr/>
          </p:nvSpPr>
          <p:spPr>
            <a:xfrm>
              <a:off x="1111837" y="1030705"/>
              <a:ext cx="13777" cy="2740"/>
            </a:xfrm>
            <a:custGeom>
              <a:avLst/>
              <a:gdLst/>
              <a:ahLst/>
              <a:cxnLst/>
              <a:rect l="l" t="t" r="r" b="b"/>
              <a:pathLst>
                <a:path w="386" h="91" extrusionOk="0">
                  <a:moveTo>
                    <a:pt x="385" y="0"/>
                  </a:moveTo>
                  <a:cubicBezTo>
                    <a:pt x="235" y="21"/>
                    <a:pt x="5" y="2"/>
                    <a:pt x="0" y="90"/>
                  </a:cubicBezTo>
                  <a:cubicBezTo>
                    <a:pt x="150" y="72"/>
                    <a:pt x="379" y="90"/>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5" name="Google Shape;68185;p28"/>
            <p:cNvSpPr/>
            <p:nvPr/>
          </p:nvSpPr>
          <p:spPr>
            <a:xfrm>
              <a:off x="798462" y="1029952"/>
              <a:ext cx="14063" cy="4246"/>
            </a:xfrm>
            <a:custGeom>
              <a:avLst/>
              <a:gdLst/>
              <a:ahLst/>
              <a:cxnLst/>
              <a:rect l="l" t="t" r="r" b="b"/>
              <a:pathLst>
                <a:path w="394" h="141" extrusionOk="0">
                  <a:moveTo>
                    <a:pt x="102" y="117"/>
                  </a:moveTo>
                  <a:cubicBezTo>
                    <a:pt x="155" y="140"/>
                    <a:pt x="393" y="74"/>
                    <a:pt x="294"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6" name="Google Shape;68186;p28"/>
            <p:cNvSpPr/>
            <p:nvPr/>
          </p:nvSpPr>
          <p:spPr>
            <a:xfrm>
              <a:off x="8889624" y="1022335"/>
              <a:ext cx="23950" cy="6052"/>
            </a:xfrm>
            <a:custGeom>
              <a:avLst/>
              <a:gdLst/>
              <a:ahLst/>
              <a:cxnLst/>
              <a:rect l="l" t="t" r="r" b="b"/>
              <a:pathLst>
                <a:path w="671" h="201" extrusionOk="0">
                  <a:moveTo>
                    <a:pt x="582" y="6"/>
                  </a:moveTo>
                  <a:cubicBezTo>
                    <a:pt x="249" y="0"/>
                    <a:pt x="88" y="76"/>
                    <a:pt x="1" y="187"/>
                  </a:cubicBezTo>
                  <a:cubicBezTo>
                    <a:pt x="305" y="181"/>
                    <a:pt x="670"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7" name="Google Shape;68187;p28"/>
            <p:cNvSpPr/>
            <p:nvPr/>
          </p:nvSpPr>
          <p:spPr>
            <a:xfrm>
              <a:off x="8769521" y="1022215"/>
              <a:ext cx="23878" cy="5811"/>
            </a:xfrm>
            <a:custGeom>
              <a:avLst/>
              <a:gdLst/>
              <a:ahLst/>
              <a:cxnLst/>
              <a:rect l="l" t="t" r="r" b="b"/>
              <a:pathLst>
                <a:path w="669" h="193" extrusionOk="0">
                  <a:moveTo>
                    <a:pt x="474" y="192"/>
                  </a:moveTo>
                  <a:cubicBezTo>
                    <a:pt x="474" y="102"/>
                    <a:pt x="630" y="85"/>
                    <a:pt x="669" y="11"/>
                  </a:cubicBezTo>
                  <a:cubicBezTo>
                    <a:pt x="363" y="21"/>
                    <a:pt x="1" y="0"/>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8" name="Google Shape;68188;p28"/>
            <p:cNvSpPr/>
            <p:nvPr/>
          </p:nvSpPr>
          <p:spPr>
            <a:xfrm>
              <a:off x="2894501" y="1017036"/>
              <a:ext cx="13813" cy="10960"/>
            </a:xfrm>
            <a:custGeom>
              <a:avLst/>
              <a:gdLst/>
              <a:ahLst/>
              <a:cxnLst/>
              <a:rect l="l" t="t" r="r" b="b"/>
              <a:pathLst>
                <a:path w="387" h="364" extrusionOk="0">
                  <a:moveTo>
                    <a:pt x="387" y="0"/>
                  </a:moveTo>
                  <a:lnTo>
                    <a:pt x="0" y="0"/>
                  </a:lnTo>
                  <a:lnTo>
                    <a:pt x="0" y="363"/>
                  </a:lnTo>
                  <a:lnTo>
                    <a:pt x="387" y="36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89" name="Google Shape;68189;p28"/>
            <p:cNvSpPr/>
            <p:nvPr/>
          </p:nvSpPr>
          <p:spPr>
            <a:xfrm>
              <a:off x="6738584" y="1021733"/>
              <a:ext cx="14099" cy="4336"/>
            </a:xfrm>
            <a:custGeom>
              <a:avLst/>
              <a:gdLst/>
              <a:ahLst/>
              <a:cxnLst/>
              <a:rect l="l" t="t" r="r" b="b"/>
              <a:pathLst>
                <a:path w="395" h="144" extrusionOk="0">
                  <a:moveTo>
                    <a:pt x="294" y="26"/>
                  </a:moveTo>
                  <a:cubicBezTo>
                    <a:pt x="241" y="1"/>
                    <a:pt x="0" y="70"/>
                    <a:pt x="98" y="117"/>
                  </a:cubicBezTo>
                  <a:cubicBezTo>
                    <a:pt x="154" y="143"/>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0" name="Google Shape;68190;p28"/>
            <p:cNvSpPr/>
            <p:nvPr/>
          </p:nvSpPr>
          <p:spPr>
            <a:xfrm>
              <a:off x="8222008" y="1019776"/>
              <a:ext cx="13777" cy="2770"/>
            </a:xfrm>
            <a:custGeom>
              <a:avLst/>
              <a:gdLst/>
              <a:ahLst/>
              <a:cxnLst/>
              <a:rect l="l" t="t" r="r" b="b"/>
              <a:pathLst>
                <a:path w="386" h="92" extrusionOk="0">
                  <a:moveTo>
                    <a:pt x="385" y="1"/>
                  </a:moveTo>
                  <a:cubicBezTo>
                    <a:pt x="238" y="23"/>
                    <a:pt x="7" y="4"/>
                    <a:pt x="0" y="92"/>
                  </a:cubicBezTo>
                  <a:cubicBezTo>
                    <a:pt x="149" y="71"/>
                    <a:pt x="383"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1" name="Google Shape;68191;p28"/>
            <p:cNvSpPr/>
            <p:nvPr/>
          </p:nvSpPr>
          <p:spPr>
            <a:xfrm>
              <a:off x="6521935" y="1019294"/>
              <a:ext cx="20666" cy="3734"/>
            </a:xfrm>
            <a:custGeom>
              <a:avLst/>
              <a:gdLst/>
              <a:ahLst/>
              <a:cxnLst/>
              <a:rect l="l" t="t" r="r" b="b"/>
              <a:pathLst>
                <a:path w="579" h="124" extrusionOk="0">
                  <a:moveTo>
                    <a:pt x="579" y="17"/>
                  </a:moveTo>
                  <a:cubicBezTo>
                    <a:pt x="352" y="30"/>
                    <a:pt x="31" y="1"/>
                    <a:pt x="1" y="108"/>
                  </a:cubicBezTo>
                  <a:cubicBezTo>
                    <a:pt x="226" y="94"/>
                    <a:pt x="547" y="124"/>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2" name="Google Shape;68192;p28"/>
            <p:cNvSpPr/>
            <p:nvPr/>
          </p:nvSpPr>
          <p:spPr>
            <a:xfrm>
              <a:off x="8841547" y="1013875"/>
              <a:ext cx="6889" cy="6293"/>
            </a:xfrm>
            <a:custGeom>
              <a:avLst/>
              <a:gdLst/>
              <a:ahLst/>
              <a:cxnLst/>
              <a:rect l="l" t="t" r="r" b="b"/>
              <a:pathLst>
                <a:path w="193" h="209" extrusionOk="0">
                  <a:moveTo>
                    <a:pt x="192" y="105"/>
                  </a:moveTo>
                  <a:cubicBezTo>
                    <a:pt x="192" y="54"/>
                    <a:pt x="38" y="1"/>
                    <a:pt x="1" y="105"/>
                  </a:cubicBezTo>
                  <a:cubicBezTo>
                    <a:pt x="1" y="156"/>
                    <a:pt x="153"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3" name="Google Shape;68193;p28"/>
            <p:cNvSpPr/>
            <p:nvPr/>
          </p:nvSpPr>
          <p:spPr>
            <a:xfrm>
              <a:off x="8689143" y="1014266"/>
              <a:ext cx="21523" cy="6474"/>
            </a:xfrm>
            <a:custGeom>
              <a:avLst/>
              <a:gdLst/>
              <a:ahLst/>
              <a:cxnLst/>
              <a:rect l="l" t="t" r="r" b="b"/>
              <a:pathLst>
                <a:path w="603" h="215" extrusionOk="0">
                  <a:moveTo>
                    <a:pt x="603" y="184"/>
                  </a:moveTo>
                  <a:lnTo>
                    <a:pt x="603" y="1"/>
                  </a:lnTo>
                  <a:lnTo>
                    <a:pt x="27" y="1"/>
                  </a:lnTo>
                  <a:cubicBezTo>
                    <a:pt x="1" y="164"/>
                    <a:pt x="219" y="215"/>
                    <a:pt x="603"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4" name="Google Shape;68194;p28"/>
            <p:cNvSpPr/>
            <p:nvPr/>
          </p:nvSpPr>
          <p:spPr>
            <a:xfrm>
              <a:off x="1398585" y="1001199"/>
              <a:ext cx="37120" cy="15868"/>
            </a:xfrm>
            <a:custGeom>
              <a:avLst/>
              <a:gdLst/>
              <a:ahLst/>
              <a:cxnLst/>
              <a:rect l="l" t="t" r="r" b="b"/>
              <a:pathLst>
                <a:path w="1040" h="527" extrusionOk="0">
                  <a:moveTo>
                    <a:pt x="837" y="526"/>
                  </a:moveTo>
                  <a:cubicBezTo>
                    <a:pt x="1040" y="0"/>
                    <a:pt x="1" y="490"/>
                    <a:pt x="837"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5" name="Google Shape;68195;p28"/>
            <p:cNvSpPr/>
            <p:nvPr/>
          </p:nvSpPr>
          <p:spPr>
            <a:xfrm>
              <a:off x="8160190" y="1003397"/>
              <a:ext cx="29946" cy="10990"/>
            </a:xfrm>
            <a:custGeom>
              <a:avLst/>
              <a:gdLst/>
              <a:ahLst/>
              <a:cxnLst/>
              <a:rect l="l" t="t" r="r" b="b"/>
              <a:pathLst>
                <a:path w="839" h="365" extrusionOk="0">
                  <a:moveTo>
                    <a:pt x="576" y="0"/>
                  </a:moveTo>
                  <a:cubicBezTo>
                    <a:pt x="744" y="291"/>
                    <a:pt x="77" y="188"/>
                    <a:pt x="0" y="364"/>
                  </a:cubicBezTo>
                  <a:lnTo>
                    <a:pt x="770" y="364"/>
                  </a:lnTo>
                  <a:cubicBezTo>
                    <a:pt x="736" y="229"/>
                    <a:pt x="838" y="28"/>
                    <a:pt x="5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6" name="Google Shape;68196;p28"/>
            <p:cNvSpPr/>
            <p:nvPr/>
          </p:nvSpPr>
          <p:spPr>
            <a:xfrm>
              <a:off x="6535676" y="1011556"/>
              <a:ext cx="13777" cy="2740"/>
            </a:xfrm>
            <a:custGeom>
              <a:avLst/>
              <a:gdLst/>
              <a:ahLst/>
              <a:cxnLst/>
              <a:rect l="l" t="t" r="r" b="b"/>
              <a:pathLst>
                <a:path w="386" h="91" extrusionOk="0">
                  <a:moveTo>
                    <a:pt x="386" y="1"/>
                  </a:moveTo>
                  <a:cubicBezTo>
                    <a:pt x="238" y="20"/>
                    <a:pt x="6" y="5"/>
                    <a:pt x="1" y="91"/>
                  </a:cubicBezTo>
                  <a:cubicBezTo>
                    <a:pt x="149"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7" name="Google Shape;68197;p28"/>
            <p:cNvSpPr/>
            <p:nvPr/>
          </p:nvSpPr>
          <p:spPr>
            <a:xfrm>
              <a:off x="5072882" y="1010864"/>
              <a:ext cx="14027" cy="4215"/>
            </a:xfrm>
            <a:custGeom>
              <a:avLst/>
              <a:gdLst/>
              <a:ahLst/>
              <a:cxnLst/>
              <a:rect l="l" t="t" r="r" b="b"/>
              <a:pathLst>
                <a:path w="393" h="140" extrusionOk="0">
                  <a:moveTo>
                    <a:pt x="295" y="24"/>
                  </a:moveTo>
                  <a:cubicBezTo>
                    <a:pt x="242" y="0"/>
                    <a:pt x="1" y="68"/>
                    <a:pt x="101" y="114"/>
                  </a:cubicBezTo>
                  <a:cubicBezTo>
                    <a:pt x="154" y="140"/>
                    <a:pt x="393"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8" name="Google Shape;68198;p28"/>
            <p:cNvSpPr/>
            <p:nvPr/>
          </p:nvSpPr>
          <p:spPr>
            <a:xfrm>
              <a:off x="2137299" y="1006107"/>
              <a:ext cx="22700" cy="8190"/>
            </a:xfrm>
            <a:custGeom>
              <a:avLst/>
              <a:gdLst/>
              <a:ahLst/>
              <a:cxnLst/>
              <a:rect l="l" t="t" r="r" b="b"/>
              <a:pathLst>
                <a:path w="636" h="272" extrusionOk="0">
                  <a:moveTo>
                    <a:pt x="2" y="272"/>
                  </a:moveTo>
                  <a:lnTo>
                    <a:pt x="386" y="272"/>
                  </a:lnTo>
                  <a:cubicBezTo>
                    <a:pt x="399" y="156"/>
                    <a:pt x="635" y="146"/>
                    <a:pt x="581" y="0"/>
                  </a:cubicBezTo>
                  <a:lnTo>
                    <a:pt x="1" y="0"/>
                  </a:lnTo>
                  <a:cubicBezTo>
                    <a:pt x="2" y="92"/>
                    <a:pt x="2" y="182"/>
                    <a:pt x="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199" name="Google Shape;68199;p28"/>
            <p:cNvSpPr/>
            <p:nvPr/>
          </p:nvSpPr>
          <p:spPr>
            <a:xfrm>
              <a:off x="8748427" y="1008094"/>
              <a:ext cx="14063" cy="4246"/>
            </a:xfrm>
            <a:custGeom>
              <a:avLst/>
              <a:gdLst/>
              <a:ahLst/>
              <a:cxnLst/>
              <a:rect l="l" t="t" r="r" b="b"/>
              <a:pathLst>
                <a:path w="394" h="141" extrusionOk="0">
                  <a:moveTo>
                    <a:pt x="102" y="116"/>
                  </a:moveTo>
                  <a:cubicBezTo>
                    <a:pt x="156" y="141"/>
                    <a:pt x="393" y="73"/>
                    <a:pt x="294" y="24"/>
                  </a:cubicBezTo>
                  <a:cubicBezTo>
                    <a:pt x="240"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0" name="Google Shape;68200;p28"/>
            <p:cNvSpPr/>
            <p:nvPr/>
          </p:nvSpPr>
          <p:spPr>
            <a:xfrm>
              <a:off x="6880209" y="999151"/>
              <a:ext cx="20273" cy="13550"/>
            </a:xfrm>
            <a:custGeom>
              <a:avLst/>
              <a:gdLst/>
              <a:ahLst/>
              <a:cxnLst/>
              <a:rect l="l" t="t" r="r" b="b"/>
              <a:pathLst>
                <a:path w="568" h="450" extrusionOk="0">
                  <a:moveTo>
                    <a:pt x="375" y="413"/>
                  </a:moveTo>
                  <a:cubicBezTo>
                    <a:pt x="386" y="358"/>
                    <a:pt x="404" y="306"/>
                    <a:pt x="567" y="321"/>
                  </a:cubicBezTo>
                  <a:lnTo>
                    <a:pt x="567" y="139"/>
                  </a:lnTo>
                  <a:cubicBezTo>
                    <a:pt x="92" y="0"/>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1" name="Google Shape;68201;p28"/>
            <p:cNvSpPr/>
            <p:nvPr/>
          </p:nvSpPr>
          <p:spPr>
            <a:xfrm>
              <a:off x="6081319" y="1005986"/>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2" name="Google Shape;68202;p28"/>
            <p:cNvSpPr/>
            <p:nvPr/>
          </p:nvSpPr>
          <p:spPr>
            <a:xfrm>
              <a:off x="7809090" y="997917"/>
              <a:ext cx="33551" cy="17283"/>
            </a:xfrm>
            <a:custGeom>
              <a:avLst/>
              <a:gdLst/>
              <a:ahLst/>
              <a:cxnLst/>
              <a:rect l="l" t="t" r="r" b="b"/>
              <a:pathLst>
                <a:path w="940" h="574" extrusionOk="0">
                  <a:moveTo>
                    <a:pt x="0" y="91"/>
                  </a:moveTo>
                  <a:lnTo>
                    <a:pt x="0" y="274"/>
                  </a:lnTo>
                  <a:cubicBezTo>
                    <a:pt x="354" y="574"/>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3" name="Google Shape;68203;p28"/>
            <p:cNvSpPr/>
            <p:nvPr/>
          </p:nvSpPr>
          <p:spPr>
            <a:xfrm>
              <a:off x="6497700" y="1005384"/>
              <a:ext cx="14027" cy="4246"/>
            </a:xfrm>
            <a:custGeom>
              <a:avLst/>
              <a:gdLst/>
              <a:ahLst/>
              <a:cxnLst/>
              <a:rect l="l" t="t" r="r" b="b"/>
              <a:pathLst>
                <a:path w="393" h="141" extrusionOk="0">
                  <a:moveTo>
                    <a:pt x="293" y="26"/>
                  </a:moveTo>
                  <a:cubicBezTo>
                    <a:pt x="240" y="1"/>
                    <a:pt x="1" y="70"/>
                    <a:pt x="101" y="117"/>
                  </a:cubicBezTo>
                  <a:cubicBezTo>
                    <a:pt x="153" y="140"/>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4" name="Google Shape;68204;p28"/>
            <p:cNvSpPr/>
            <p:nvPr/>
          </p:nvSpPr>
          <p:spPr>
            <a:xfrm>
              <a:off x="4315893" y="986867"/>
              <a:ext cx="37870" cy="26858"/>
            </a:xfrm>
            <a:custGeom>
              <a:avLst/>
              <a:gdLst/>
              <a:ahLst/>
              <a:cxnLst/>
              <a:rect l="l" t="t" r="r" b="b"/>
              <a:pathLst>
                <a:path w="1061" h="892" extrusionOk="0">
                  <a:moveTo>
                    <a:pt x="1061" y="549"/>
                  </a:moveTo>
                  <a:lnTo>
                    <a:pt x="1061" y="368"/>
                  </a:lnTo>
                  <a:cubicBezTo>
                    <a:pt x="280" y="1"/>
                    <a:pt x="1" y="891"/>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5" name="Google Shape;68205;p28"/>
            <p:cNvSpPr/>
            <p:nvPr/>
          </p:nvSpPr>
          <p:spPr>
            <a:xfrm>
              <a:off x="9025396" y="995177"/>
              <a:ext cx="22629" cy="8250"/>
            </a:xfrm>
            <a:custGeom>
              <a:avLst/>
              <a:gdLst/>
              <a:ahLst/>
              <a:cxnLst/>
              <a:rect l="l" t="t" r="r" b="b"/>
              <a:pathLst>
                <a:path w="634" h="274" extrusionOk="0">
                  <a:moveTo>
                    <a:pt x="634" y="0"/>
                  </a:moveTo>
                  <a:lnTo>
                    <a:pt x="248" y="0"/>
                  </a:lnTo>
                  <a:cubicBezTo>
                    <a:pt x="235" y="117"/>
                    <a:pt x="0" y="126"/>
                    <a:pt x="54"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6" name="Google Shape;68206;p28"/>
            <p:cNvSpPr/>
            <p:nvPr/>
          </p:nvSpPr>
          <p:spPr>
            <a:xfrm>
              <a:off x="17418" y="997526"/>
              <a:ext cx="6889" cy="6203"/>
            </a:xfrm>
            <a:custGeom>
              <a:avLst/>
              <a:gdLst/>
              <a:ahLst/>
              <a:cxnLst/>
              <a:rect l="l" t="t" r="r" b="b"/>
              <a:pathLst>
                <a:path w="193" h="206" extrusionOk="0">
                  <a:moveTo>
                    <a:pt x="193" y="104"/>
                  </a:moveTo>
                  <a:cubicBezTo>
                    <a:pt x="193" y="53"/>
                    <a:pt x="39" y="1"/>
                    <a:pt x="1" y="104"/>
                  </a:cubicBezTo>
                  <a:cubicBezTo>
                    <a:pt x="1" y="155"/>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7" name="Google Shape;68207;p28"/>
            <p:cNvSpPr/>
            <p:nvPr/>
          </p:nvSpPr>
          <p:spPr>
            <a:xfrm>
              <a:off x="8669441" y="994816"/>
              <a:ext cx="6924" cy="6233"/>
            </a:xfrm>
            <a:custGeom>
              <a:avLst/>
              <a:gdLst/>
              <a:ahLst/>
              <a:cxnLst/>
              <a:rect l="l" t="t" r="r" b="b"/>
              <a:pathLst>
                <a:path w="194" h="207" extrusionOk="0">
                  <a:moveTo>
                    <a:pt x="191" y="104"/>
                  </a:moveTo>
                  <a:cubicBezTo>
                    <a:pt x="194" y="53"/>
                    <a:pt x="37" y="1"/>
                    <a:pt x="1" y="104"/>
                  </a:cubicBezTo>
                  <a:cubicBezTo>
                    <a:pt x="1" y="155"/>
                    <a:pt x="157"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8" name="Google Shape;68208;p28"/>
            <p:cNvSpPr/>
            <p:nvPr/>
          </p:nvSpPr>
          <p:spPr>
            <a:xfrm>
              <a:off x="8318769" y="986958"/>
              <a:ext cx="39547" cy="16771"/>
            </a:xfrm>
            <a:custGeom>
              <a:avLst/>
              <a:gdLst/>
              <a:ahLst/>
              <a:cxnLst/>
              <a:rect l="l" t="t" r="r" b="b"/>
              <a:pathLst>
                <a:path w="1108" h="557" extrusionOk="0">
                  <a:moveTo>
                    <a:pt x="955" y="455"/>
                  </a:moveTo>
                  <a:cubicBezTo>
                    <a:pt x="1107" y="143"/>
                    <a:pt x="774" y="57"/>
                    <a:pt x="375" y="1"/>
                  </a:cubicBezTo>
                  <a:cubicBezTo>
                    <a:pt x="0" y="175"/>
                    <a:pt x="173" y="557"/>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09" name="Google Shape;68209;p28"/>
            <p:cNvSpPr/>
            <p:nvPr/>
          </p:nvSpPr>
          <p:spPr>
            <a:xfrm>
              <a:off x="5664759" y="997164"/>
              <a:ext cx="14063" cy="4276"/>
            </a:xfrm>
            <a:custGeom>
              <a:avLst/>
              <a:gdLst/>
              <a:ahLst/>
              <a:cxnLst/>
              <a:rect l="l" t="t" r="r" b="b"/>
              <a:pathLst>
                <a:path w="394" h="142" extrusionOk="0">
                  <a:moveTo>
                    <a:pt x="295" y="26"/>
                  </a:moveTo>
                  <a:cubicBezTo>
                    <a:pt x="244" y="1"/>
                    <a:pt x="1" y="70"/>
                    <a:pt x="103" y="116"/>
                  </a:cubicBezTo>
                  <a:cubicBezTo>
                    <a:pt x="158"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0" name="Google Shape;68210;p28"/>
            <p:cNvSpPr/>
            <p:nvPr/>
          </p:nvSpPr>
          <p:spPr>
            <a:xfrm>
              <a:off x="695313" y="997164"/>
              <a:ext cx="13956" cy="4276"/>
            </a:xfrm>
            <a:custGeom>
              <a:avLst/>
              <a:gdLst/>
              <a:ahLst/>
              <a:cxnLst/>
              <a:rect l="l" t="t" r="r" b="b"/>
              <a:pathLst>
                <a:path w="391" h="142" extrusionOk="0">
                  <a:moveTo>
                    <a:pt x="293" y="26"/>
                  </a:moveTo>
                  <a:cubicBezTo>
                    <a:pt x="238" y="1"/>
                    <a:pt x="1" y="70"/>
                    <a:pt x="97" y="116"/>
                  </a:cubicBezTo>
                  <a:cubicBezTo>
                    <a:pt x="153"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1" name="Google Shape;68211;p28"/>
            <p:cNvSpPr/>
            <p:nvPr/>
          </p:nvSpPr>
          <p:spPr>
            <a:xfrm>
              <a:off x="8745108" y="995177"/>
              <a:ext cx="13813" cy="2740"/>
            </a:xfrm>
            <a:custGeom>
              <a:avLst/>
              <a:gdLst/>
              <a:ahLst/>
              <a:cxnLst/>
              <a:rect l="l" t="t" r="r" b="b"/>
              <a:pathLst>
                <a:path w="387" h="91" extrusionOk="0">
                  <a:moveTo>
                    <a:pt x="387" y="0"/>
                  </a:moveTo>
                  <a:cubicBezTo>
                    <a:pt x="237" y="21"/>
                    <a:pt x="7" y="2"/>
                    <a:pt x="1" y="90"/>
                  </a:cubicBezTo>
                  <a:cubicBezTo>
                    <a:pt x="151" y="71"/>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2" name="Google Shape;68212;p28"/>
            <p:cNvSpPr/>
            <p:nvPr/>
          </p:nvSpPr>
          <p:spPr>
            <a:xfrm>
              <a:off x="6404865" y="973409"/>
              <a:ext cx="52754" cy="24540"/>
            </a:xfrm>
            <a:custGeom>
              <a:avLst/>
              <a:gdLst/>
              <a:ahLst/>
              <a:cxnLst/>
              <a:rect l="l" t="t" r="r" b="b"/>
              <a:pathLst>
                <a:path w="1478" h="815" extrusionOk="0">
                  <a:moveTo>
                    <a:pt x="0" y="815"/>
                  </a:moveTo>
                  <a:cubicBezTo>
                    <a:pt x="1478" y="680"/>
                    <a:pt x="33" y="0"/>
                    <a:pt x="0" y="8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3" name="Google Shape;68213;p28"/>
            <p:cNvSpPr/>
            <p:nvPr/>
          </p:nvSpPr>
          <p:spPr>
            <a:xfrm>
              <a:off x="674576" y="994424"/>
              <a:ext cx="14063" cy="4306"/>
            </a:xfrm>
            <a:custGeom>
              <a:avLst/>
              <a:gdLst/>
              <a:ahLst/>
              <a:cxnLst/>
              <a:rect l="l" t="t" r="r" b="b"/>
              <a:pathLst>
                <a:path w="394" h="143" extrusionOk="0">
                  <a:moveTo>
                    <a:pt x="292" y="25"/>
                  </a:moveTo>
                  <a:cubicBezTo>
                    <a:pt x="242" y="1"/>
                    <a:pt x="1" y="70"/>
                    <a:pt x="100" y="115"/>
                  </a:cubicBezTo>
                  <a:cubicBezTo>
                    <a:pt x="156" y="143"/>
                    <a:pt x="394"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4" name="Google Shape;68214;p28"/>
            <p:cNvSpPr/>
            <p:nvPr/>
          </p:nvSpPr>
          <p:spPr>
            <a:xfrm>
              <a:off x="3218012" y="986656"/>
              <a:ext cx="7031" cy="6203"/>
            </a:xfrm>
            <a:custGeom>
              <a:avLst/>
              <a:gdLst/>
              <a:ahLst/>
              <a:cxnLst/>
              <a:rect l="l" t="t" r="r" b="b"/>
              <a:pathLst>
                <a:path w="197" h="206" extrusionOk="0">
                  <a:moveTo>
                    <a:pt x="194" y="101"/>
                  </a:moveTo>
                  <a:cubicBezTo>
                    <a:pt x="196" y="52"/>
                    <a:pt x="38" y="0"/>
                    <a:pt x="1" y="101"/>
                  </a:cubicBezTo>
                  <a:cubicBezTo>
                    <a:pt x="1" y="153"/>
                    <a:pt x="160" y="205"/>
                    <a:pt x="194"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5" name="Google Shape;68215;p28"/>
            <p:cNvSpPr/>
            <p:nvPr/>
          </p:nvSpPr>
          <p:spPr>
            <a:xfrm>
              <a:off x="6962443" y="981538"/>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6" name="Google Shape;68216;p28"/>
            <p:cNvSpPr/>
            <p:nvPr/>
          </p:nvSpPr>
          <p:spPr>
            <a:xfrm>
              <a:off x="6645821" y="981448"/>
              <a:ext cx="20666" cy="8220"/>
            </a:xfrm>
            <a:custGeom>
              <a:avLst/>
              <a:gdLst/>
              <a:ahLst/>
              <a:cxnLst/>
              <a:rect l="l" t="t" r="r" b="b"/>
              <a:pathLst>
                <a:path w="579" h="273" extrusionOk="0">
                  <a:moveTo>
                    <a:pt x="579" y="92"/>
                  </a:moveTo>
                  <a:cubicBezTo>
                    <a:pt x="385" y="92"/>
                    <a:pt x="348" y="18"/>
                    <a:pt x="194" y="1"/>
                  </a:cubicBezTo>
                  <a:cubicBezTo>
                    <a:pt x="194" y="92"/>
                    <a:pt x="38" y="109"/>
                    <a:pt x="0" y="182"/>
                  </a:cubicBezTo>
                  <a:cubicBezTo>
                    <a:pt x="194" y="182"/>
                    <a:pt x="230" y="255"/>
                    <a:pt x="385" y="272"/>
                  </a:cubicBezTo>
                  <a:cubicBezTo>
                    <a:pt x="385" y="184"/>
                    <a:pt x="541" y="168"/>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7" name="Google Shape;68217;p28"/>
            <p:cNvSpPr/>
            <p:nvPr/>
          </p:nvSpPr>
          <p:spPr>
            <a:xfrm>
              <a:off x="3613656" y="986175"/>
              <a:ext cx="14099" cy="4306"/>
            </a:xfrm>
            <a:custGeom>
              <a:avLst/>
              <a:gdLst/>
              <a:ahLst/>
              <a:cxnLst/>
              <a:rect l="l" t="t" r="r" b="b"/>
              <a:pathLst>
                <a:path w="395" h="143" extrusionOk="0">
                  <a:moveTo>
                    <a:pt x="292" y="27"/>
                  </a:moveTo>
                  <a:cubicBezTo>
                    <a:pt x="238" y="0"/>
                    <a:pt x="0" y="71"/>
                    <a:pt x="102" y="117"/>
                  </a:cubicBezTo>
                  <a:cubicBezTo>
                    <a:pt x="153" y="143"/>
                    <a:pt x="395"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8" name="Google Shape;68218;p28"/>
            <p:cNvSpPr/>
            <p:nvPr/>
          </p:nvSpPr>
          <p:spPr>
            <a:xfrm>
              <a:off x="2213180" y="983886"/>
              <a:ext cx="6853" cy="6203"/>
            </a:xfrm>
            <a:custGeom>
              <a:avLst/>
              <a:gdLst/>
              <a:ahLst/>
              <a:cxnLst/>
              <a:rect l="l" t="t" r="r" b="b"/>
              <a:pathLst>
                <a:path w="192" h="206" extrusionOk="0">
                  <a:moveTo>
                    <a:pt x="191" y="103"/>
                  </a:moveTo>
                  <a:cubicBezTo>
                    <a:pt x="192" y="53"/>
                    <a:pt x="35" y="1"/>
                    <a:pt x="0" y="103"/>
                  </a:cubicBezTo>
                  <a:cubicBezTo>
                    <a:pt x="0" y="153"/>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19" name="Google Shape;68219;p28"/>
            <p:cNvSpPr/>
            <p:nvPr/>
          </p:nvSpPr>
          <p:spPr>
            <a:xfrm>
              <a:off x="8115218" y="983495"/>
              <a:ext cx="14063" cy="4276"/>
            </a:xfrm>
            <a:custGeom>
              <a:avLst/>
              <a:gdLst/>
              <a:ahLst/>
              <a:cxnLst/>
              <a:rect l="l" t="t" r="r" b="b"/>
              <a:pathLst>
                <a:path w="394" h="142" extrusionOk="0">
                  <a:moveTo>
                    <a:pt x="294" y="24"/>
                  </a:moveTo>
                  <a:cubicBezTo>
                    <a:pt x="242" y="1"/>
                    <a:pt x="0" y="69"/>
                    <a:pt x="101" y="116"/>
                  </a:cubicBezTo>
                  <a:cubicBezTo>
                    <a:pt x="156" y="142"/>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0" name="Google Shape;68220;p28"/>
            <p:cNvSpPr/>
            <p:nvPr/>
          </p:nvSpPr>
          <p:spPr>
            <a:xfrm>
              <a:off x="275363" y="983495"/>
              <a:ext cx="13991" cy="4276"/>
            </a:xfrm>
            <a:custGeom>
              <a:avLst/>
              <a:gdLst/>
              <a:ahLst/>
              <a:cxnLst/>
              <a:rect l="l" t="t" r="r" b="b"/>
              <a:pathLst>
                <a:path w="392" h="142" extrusionOk="0">
                  <a:moveTo>
                    <a:pt x="294" y="24"/>
                  </a:moveTo>
                  <a:cubicBezTo>
                    <a:pt x="240" y="1"/>
                    <a:pt x="0" y="69"/>
                    <a:pt x="99" y="116"/>
                  </a:cubicBezTo>
                  <a:cubicBezTo>
                    <a:pt x="154" y="142"/>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1" name="Google Shape;68221;p28"/>
            <p:cNvSpPr/>
            <p:nvPr/>
          </p:nvSpPr>
          <p:spPr>
            <a:xfrm>
              <a:off x="6800509" y="980725"/>
              <a:ext cx="14063" cy="4306"/>
            </a:xfrm>
            <a:custGeom>
              <a:avLst/>
              <a:gdLst/>
              <a:ahLst/>
              <a:cxnLst/>
              <a:rect l="l" t="t" r="r" b="b"/>
              <a:pathLst>
                <a:path w="394" h="143" extrusionOk="0">
                  <a:moveTo>
                    <a:pt x="295" y="27"/>
                  </a:moveTo>
                  <a:cubicBezTo>
                    <a:pt x="240" y="0"/>
                    <a:pt x="0" y="71"/>
                    <a:pt x="102" y="119"/>
                  </a:cubicBezTo>
                  <a:cubicBezTo>
                    <a:pt x="154"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2" name="Google Shape;68222;p28"/>
            <p:cNvSpPr/>
            <p:nvPr/>
          </p:nvSpPr>
          <p:spPr>
            <a:xfrm>
              <a:off x="6539352" y="975667"/>
              <a:ext cx="23843" cy="5902"/>
            </a:xfrm>
            <a:custGeom>
              <a:avLst/>
              <a:gdLst/>
              <a:ahLst/>
              <a:cxnLst/>
              <a:rect l="l" t="t" r="r" b="b"/>
              <a:pathLst>
                <a:path w="668" h="196" extrusionOk="0">
                  <a:moveTo>
                    <a:pt x="476" y="195"/>
                  </a:moveTo>
                  <a:cubicBezTo>
                    <a:pt x="476" y="103"/>
                    <a:pt x="632" y="87"/>
                    <a:pt x="668" y="14"/>
                  </a:cubicBezTo>
                  <a:cubicBezTo>
                    <a:pt x="368" y="22"/>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3" name="Google Shape;68223;p28"/>
            <p:cNvSpPr/>
            <p:nvPr/>
          </p:nvSpPr>
          <p:spPr>
            <a:xfrm>
              <a:off x="6026211" y="972897"/>
              <a:ext cx="7139" cy="6263"/>
            </a:xfrm>
            <a:custGeom>
              <a:avLst/>
              <a:gdLst/>
              <a:ahLst/>
              <a:cxnLst/>
              <a:rect l="l" t="t" r="r" b="b"/>
              <a:pathLst>
                <a:path w="200" h="208" extrusionOk="0">
                  <a:moveTo>
                    <a:pt x="197" y="105"/>
                  </a:moveTo>
                  <a:cubicBezTo>
                    <a:pt x="199" y="54"/>
                    <a:pt x="40" y="0"/>
                    <a:pt x="5" y="105"/>
                  </a:cubicBezTo>
                  <a:cubicBezTo>
                    <a:pt x="1" y="157"/>
                    <a:pt x="157"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4" name="Google Shape;68224;p28"/>
            <p:cNvSpPr/>
            <p:nvPr/>
          </p:nvSpPr>
          <p:spPr>
            <a:xfrm>
              <a:off x="5523884" y="970578"/>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5" name="Google Shape;68225;p28"/>
            <p:cNvSpPr/>
            <p:nvPr/>
          </p:nvSpPr>
          <p:spPr>
            <a:xfrm>
              <a:off x="2133837" y="972536"/>
              <a:ext cx="13991" cy="4246"/>
            </a:xfrm>
            <a:custGeom>
              <a:avLst/>
              <a:gdLst/>
              <a:ahLst/>
              <a:cxnLst/>
              <a:rect l="l" t="t" r="r" b="b"/>
              <a:pathLst>
                <a:path w="392" h="141" extrusionOk="0">
                  <a:moveTo>
                    <a:pt x="99" y="117"/>
                  </a:moveTo>
                  <a:cubicBezTo>
                    <a:pt x="154" y="140"/>
                    <a:pt x="392" y="72"/>
                    <a:pt x="292" y="24"/>
                  </a:cubicBezTo>
                  <a:cubicBezTo>
                    <a:pt x="240" y="1"/>
                    <a:pt x="0"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6" name="Google Shape;68226;p28"/>
            <p:cNvSpPr/>
            <p:nvPr/>
          </p:nvSpPr>
          <p:spPr>
            <a:xfrm>
              <a:off x="560255" y="967869"/>
              <a:ext cx="21594" cy="6383"/>
            </a:xfrm>
            <a:custGeom>
              <a:avLst/>
              <a:gdLst/>
              <a:ahLst/>
              <a:cxnLst/>
              <a:rect l="l" t="t" r="r" b="b"/>
              <a:pathLst>
                <a:path w="605" h="212" extrusionOk="0">
                  <a:moveTo>
                    <a:pt x="605" y="182"/>
                  </a:moveTo>
                  <a:lnTo>
                    <a:pt x="605" y="0"/>
                  </a:lnTo>
                  <a:lnTo>
                    <a:pt x="25" y="0"/>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7" name="Google Shape;68227;p28"/>
            <p:cNvSpPr/>
            <p:nvPr/>
          </p:nvSpPr>
          <p:spPr>
            <a:xfrm>
              <a:off x="5224358" y="964346"/>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8" name="Google Shape;68228;p28"/>
            <p:cNvSpPr/>
            <p:nvPr/>
          </p:nvSpPr>
          <p:spPr>
            <a:xfrm>
              <a:off x="1976293" y="959800"/>
              <a:ext cx="34158" cy="8822"/>
            </a:xfrm>
            <a:custGeom>
              <a:avLst/>
              <a:gdLst/>
              <a:ahLst/>
              <a:cxnLst/>
              <a:rect l="l" t="t" r="r" b="b"/>
              <a:pathLst>
                <a:path w="957" h="293" extrusionOk="0">
                  <a:moveTo>
                    <a:pt x="78" y="177"/>
                  </a:moveTo>
                  <a:cubicBezTo>
                    <a:pt x="323" y="182"/>
                    <a:pt x="347" y="293"/>
                    <a:pt x="659" y="268"/>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29" name="Google Shape;68229;p28"/>
            <p:cNvSpPr/>
            <p:nvPr/>
          </p:nvSpPr>
          <p:spPr>
            <a:xfrm>
              <a:off x="4673704" y="961606"/>
              <a:ext cx="13991" cy="4276"/>
            </a:xfrm>
            <a:custGeom>
              <a:avLst/>
              <a:gdLst/>
              <a:ahLst/>
              <a:cxnLst/>
              <a:rect l="l" t="t" r="r" b="b"/>
              <a:pathLst>
                <a:path w="392" h="142" extrusionOk="0">
                  <a:moveTo>
                    <a:pt x="99" y="117"/>
                  </a:moveTo>
                  <a:cubicBezTo>
                    <a:pt x="154" y="142"/>
                    <a:pt x="391" y="72"/>
                    <a:pt x="292" y="25"/>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0" name="Google Shape;68230;p28"/>
            <p:cNvSpPr/>
            <p:nvPr/>
          </p:nvSpPr>
          <p:spPr>
            <a:xfrm>
              <a:off x="4050953" y="959047"/>
              <a:ext cx="13777" cy="6805"/>
            </a:xfrm>
            <a:custGeom>
              <a:avLst/>
              <a:gdLst/>
              <a:ahLst/>
              <a:cxnLst/>
              <a:rect l="l" t="t" r="r" b="b"/>
              <a:pathLst>
                <a:path w="386" h="226" extrusionOk="0">
                  <a:moveTo>
                    <a:pt x="385" y="110"/>
                  </a:moveTo>
                  <a:cubicBezTo>
                    <a:pt x="345" y="1"/>
                    <a:pt x="171" y="56"/>
                    <a:pt x="0" y="110"/>
                  </a:cubicBezTo>
                  <a:cubicBezTo>
                    <a:pt x="0" y="202"/>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1" name="Google Shape;68231;p28"/>
            <p:cNvSpPr/>
            <p:nvPr/>
          </p:nvSpPr>
          <p:spPr>
            <a:xfrm>
              <a:off x="1228799" y="959649"/>
              <a:ext cx="13777" cy="2740"/>
            </a:xfrm>
            <a:custGeom>
              <a:avLst/>
              <a:gdLst/>
              <a:ahLst/>
              <a:cxnLst/>
              <a:rect l="l" t="t" r="r" b="b"/>
              <a:pathLst>
                <a:path w="386" h="91" extrusionOk="0">
                  <a:moveTo>
                    <a:pt x="386" y="0"/>
                  </a:moveTo>
                  <a:cubicBezTo>
                    <a:pt x="236" y="20"/>
                    <a:pt x="6" y="3"/>
                    <a:pt x="1" y="90"/>
                  </a:cubicBezTo>
                  <a:cubicBezTo>
                    <a:pt x="151"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2" name="Google Shape;68232;p28"/>
            <p:cNvSpPr/>
            <p:nvPr/>
          </p:nvSpPr>
          <p:spPr>
            <a:xfrm>
              <a:off x="707377" y="951460"/>
              <a:ext cx="27162" cy="10930"/>
            </a:xfrm>
            <a:custGeom>
              <a:avLst/>
              <a:gdLst/>
              <a:ahLst/>
              <a:cxnLst/>
              <a:rect l="l" t="t" r="r" b="b"/>
              <a:pathLst>
                <a:path w="761" h="363" extrusionOk="0">
                  <a:moveTo>
                    <a:pt x="532" y="362"/>
                  </a:moveTo>
                  <a:cubicBezTo>
                    <a:pt x="648" y="357"/>
                    <a:pt x="760" y="349"/>
                    <a:pt x="722" y="272"/>
                  </a:cubicBezTo>
                  <a:cubicBezTo>
                    <a:pt x="405" y="270"/>
                    <a:pt x="615" y="20"/>
                    <a:pt x="337" y="1"/>
                  </a:cubicBezTo>
                  <a:cubicBezTo>
                    <a:pt x="1" y="185"/>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3" name="Google Shape;68233;p28"/>
            <p:cNvSpPr/>
            <p:nvPr/>
          </p:nvSpPr>
          <p:spPr>
            <a:xfrm>
              <a:off x="4456947" y="953477"/>
              <a:ext cx="13849" cy="7467"/>
            </a:xfrm>
            <a:custGeom>
              <a:avLst/>
              <a:gdLst/>
              <a:ahLst/>
              <a:cxnLst/>
              <a:rect l="l" t="t" r="r" b="b"/>
              <a:pathLst>
                <a:path w="388" h="248" extrusionOk="0">
                  <a:moveTo>
                    <a:pt x="388" y="114"/>
                  </a:moveTo>
                  <a:cubicBezTo>
                    <a:pt x="385" y="21"/>
                    <a:pt x="48" y="0"/>
                    <a:pt x="0" y="114"/>
                  </a:cubicBezTo>
                  <a:cubicBezTo>
                    <a:pt x="219"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4" name="Google Shape;68234;p28"/>
            <p:cNvSpPr/>
            <p:nvPr/>
          </p:nvSpPr>
          <p:spPr>
            <a:xfrm>
              <a:off x="819806" y="948690"/>
              <a:ext cx="25556" cy="10990"/>
            </a:xfrm>
            <a:custGeom>
              <a:avLst/>
              <a:gdLst/>
              <a:ahLst/>
              <a:cxnLst/>
              <a:rect l="l" t="t" r="r" b="b"/>
              <a:pathLst>
                <a:path w="716" h="365" extrusionOk="0">
                  <a:moveTo>
                    <a:pt x="83" y="364"/>
                  </a:moveTo>
                  <a:lnTo>
                    <a:pt x="660" y="364"/>
                  </a:lnTo>
                  <a:cubicBezTo>
                    <a:pt x="716" y="158"/>
                    <a:pt x="614" y="22"/>
                    <a:pt x="274" y="0"/>
                  </a:cubicBezTo>
                  <a:cubicBezTo>
                    <a:pt x="214" y="123"/>
                    <a:pt x="0" y="174"/>
                    <a:pt x="8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5" name="Google Shape;68235;p28"/>
            <p:cNvSpPr/>
            <p:nvPr/>
          </p:nvSpPr>
          <p:spPr>
            <a:xfrm>
              <a:off x="4564915" y="943601"/>
              <a:ext cx="36621" cy="17976"/>
            </a:xfrm>
            <a:custGeom>
              <a:avLst/>
              <a:gdLst/>
              <a:ahLst/>
              <a:cxnLst/>
              <a:rect l="l" t="t" r="r" b="b"/>
              <a:pathLst>
                <a:path w="1026" h="597" extrusionOk="0">
                  <a:moveTo>
                    <a:pt x="1026" y="169"/>
                  </a:moveTo>
                  <a:cubicBezTo>
                    <a:pt x="411" y="225"/>
                    <a:pt x="429" y="1"/>
                    <a:pt x="64" y="169"/>
                  </a:cubicBezTo>
                  <a:cubicBezTo>
                    <a:pt x="1" y="596"/>
                    <a:pt x="954" y="413"/>
                    <a:pt x="1026" y="16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6" name="Google Shape;68236;p28"/>
            <p:cNvSpPr/>
            <p:nvPr/>
          </p:nvSpPr>
          <p:spPr>
            <a:xfrm>
              <a:off x="1159949" y="951068"/>
              <a:ext cx="7031" cy="6263"/>
            </a:xfrm>
            <a:custGeom>
              <a:avLst/>
              <a:gdLst/>
              <a:ahLst/>
              <a:cxnLst/>
              <a:rect l="l" t="t" r="r" b="b"/>
              <a:pathLst>
                <a:path w="197" h="208" extrusionOk="0">
                  <a:moveTo>
                    <a:pt x="194" y="103"/>
                  </a:moveTo>
                  <a:cubicBezTo>
                    <a:pt x="196" y="52"/>
                    <a:pt x="38" y="1"/>
                    <a:pt x="1" y="103"/>
                  </a:cubicBezTo>
                  <a:cubicBezTo>
                    <a:pt x="1" y="154"/>
                    <a:pt x="160" y="207"/>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7" name="Google Shape;68237;p28"/>
            <p:cNvSpPr/>
            <p:nvPr/>
          </p:nvSpPr>
          <p:spPr>
            <a:xfrm>
              <a:off x="5771549" y="946010"/>
              <a:ext cx="20737" cy="8190"/>
            </a:xfrm>
            <a:custGeom>
              <a:avLst/>
              <a:gdLst/>
              <a:ahLst/>
              <a:cxnLst/>
              <a:rect l="l" t="t" r="r" b="b"/>
              <a:pathLst>
                <a:path w="581" h="272" extrusionOk="0">
                  <a:moveTo>
                    <a:pt x="580" y="0"/>
                  </a:moveTo>
                  <a:lnTo>
                    <a:pt x="1" y="0"/>
                  </a:lnTo>
                  <a:lnTo>
                    <a:pt x="1" y="272"/>
                  </a:lnTo>
                  <a:lnTo>
                    <a:pt x="580" y="27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8" name="Google Shape;68238;p28"/>
            <p:cNvSpPr/>
            <p:nvPr/>
          </p:nvSpPr>
          <p:spPr>
            <a:xfrm>
              <a:off x="4662532" y="945980"/>
              <a:ext cx="14705" cy="9485"/>
            </a:xfrm>
            <a:custGeom>
              <a:avLst/>
              <a:gdLst/>
              <a:ahLst/>
              <a:cxnLst/>
              <a:rect l="l" t="t" r="r" b="b"/>
              <a:pathLst>
                <a:path w="412" h="315" extrusionOk="0">
                  <a:moveTo>
                    <a:pt x="412" y="272"/>
                  </a:moveTo>
                  <a:lnTo>
                    <a:pt x="412" y="89"/>
                  </a:lnTo>
                  <a:cubicBezTo>
                    <a:pt x="219" y="89"/>
                    <a:pt x="183" y="16"/>
                    <a:pt x="25" y="0"/>
                  </a:cubicBezTo>
                  <a:cubicBezTo>
                    <a:pt x="45" y="144"/>
                    <a:pt x="1" y="315"/>
                    <a:pt x="41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39" name="Google Shape;68239;p28"/>
            <p:cNvSpPr/>
            <p:nvPr/>
          </p:nvSpPr>
          <p:spPr>
            <a:xfrm>
              <a:off x="805351" y="947967"/>
              <a:ext cx="14027" cy="4246"/>
            </a:xfrm>
            <a:custGeom>
              <a:avLst/>
              <a:gdLst/>
              <a:ahLst/>
              <a:cxnLst/>
              <a:rect l="l" t="t" r="r" b="b"/>
              <a:pathLst>
                <a:path w="393" h="141" extrusionOk="0">
                  <a:moveTo>
                    <a:pt x="294" y="24"/>
                  </a:moveTo>
                  <a:cubicBezTo>
                    <a:pt x="241" y="1"/>
                    <a:pt x="1" y="69"/>
                    <a:pt x="99" y="117"/>
                  </a:cubicBezTo>
                  <a:cubicBezTo>
                    <a:pt x="156"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0" name="Google Shape;68240;p28"/>
            <p:cNvSpPr/>
            <p:nvPr/>
          </p:nvSpPr>
          <p:spPr>
            <a:xfrm>
              <a:off x="8779551" y="942668"/>
              <a:ext cx="13849" cy="6745"/>
            </a:xfrm>
            <a:custGeom>
              <a:avLst/>
              <a:gdLst/>
              <a:ahLst/>
              <a:cxnLst/>
              <a:rect l="l" t="t" r="r" b="b"/>
              <a:pathLst>
                <a:path w="388" h="224" extrusionOk="0">
                  <a:moveTo>
                    <a:pt x="388" y="111"/>
                  </a:moveTo>
                  <a:cubicBezTo>
                    <a:pt x="346" y="0"/>
                    <a:pt x="171" y="55"/>
                    <a:pt x="0" y="111"/>
                  </a:cubicBezTo>
                  <a:cubicBezTo>
                    <a:pt x="4" y="200"/>
                    <a:pt x="336" y="224"/>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1" name="Google Shape;68241;p28"/>
            <p:cNvSpPr/>
            <p:nvPr/>
          </p:nvSpPr>
          <p:spPr>
            <a:xfrm>
              <a:off x="8996236" y="939747"/>
              <a:ext cx="14063" cy="4276"/>
            </a:xfrm>
            <a:custGeom>
              <a:avLst/>
              <a:gdLst/>
              <a:ahLst/>
              <a:cxnLst/>
              <a:rect l="l" t="t" r="r" b="b"/>
              <a:pathLst>
                <a:path w="394" h="142" extrusionOk="0">
                  <a:moveTo>
                    <a:pt x="294" y="26"/>
                  </a:moveTo>
                  <a:cubicBezTo>
                    <a:pt x="238" y="1"/>
                    <a:pt x="0" y="69"/>
                    <a:pt x="100" y="117"/>
                  </a:cubicBezTo>
                  <a:cubicBezTo>
                    <a:pt x="152"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2" name="Google Shape;68242;p28"/>
            <p:cNvSpPr/>
            <p:nvPr/>
          </p:nvSpPr>
          <p:spPr>
            <a:xfrm>
              <a:off x="8913574" y="939747"/>
              <a:ext cx="14170" cy="4276"/>
            </a:xfrm>
            <a:custGeom>
              <a:avLst/>
              <a:gdLst/>
              <a:ahLst/>
              <a:cxnLst/>
              <a:rect l="l" t="t" r="r" b="b"/>
              <a:pathLst>
                <a:path w="397" h="142" extrusionOk="0">
                  <a:moveTo>
                    <a:pt x="296" y="26"/>
                  </a:moveTo>
                  <a:cubicBezTo>
                    <a:pt x="242" y="1"/>
                    <a:pt x="1" y="69"/>
                    <a:pt x="104" y="117"/>
                  </a:cubicBezTo>
                  <a:cubicBezTo>
                    <a:pt x="157" y="142"/>
                    <a:pt x="396"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3" name="Google Shape;68243;p28"/>
            <p:cNvSpPr/>
            <p:nvPr/>
          </p:nvSpPr>
          <p:spPr>
            <a:xfrm>
              <a:off x="8571146" y="928758"/>
              <a:ext cx="22629" cy="11773"/>
            </a:xfrm>
            <a:custGeom>
              <a:avLst/>
              <a:gdLst/>
              <a:ahLst/>
              <a:cxnLst/>
              <a:rect l="l" t="t" r="r" b="b"/>
              <a:pathLst>
                <a:path w="634" h="391" extrusionOk="0">
                  <a:moveTo>
                    <a:pt x="634" y="391"/>
                  </a:moveTo>
                  <a:lnTo>
                    <a:pt x="634" y="28"/>
                  </a:lnTo>
                  <a:cubicBezTo>
                    <a:pt x="124" y="0"/>
                    <a:pt x="0"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4" name="Google Shape;68244;p28"/>
            <p:cNvSpPr/>
            <p:nvPr/>
          </p:nvSpPr>
          <p:spPr>
            <a:xfrm>
              <a:off x="1713958" y="937007"/>
              <a:ext cx="14063" cy="4276"/>
            </a:xfrm>
            <a:custGeom>
              <a:avLst/>
              <a:gdLst/>
              <a:ahLst/>
              <a:cxnLst/>
              <a:rect l="l" t="t" r="r" b="b"/>
              <a:pathLst>
                <a:path w="394" h="142" extrusionOk="0">
                  <a:moveTo>
                    <a:pt x="291" y="25"/>
                  </a:moveTo>
                  <a:cubicBezTo>
                    <a:pt x="238" y="0"/>
                    <a:pt x="0" y="70"/>
                    <a:pt x="101" y="117"/>
                  </a:cubicBezTo>
                  <a:cubicBezTo>
                    <a:pt x="152"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5" name="Google Shape;68245;p28"/>
            <p:cNvSpPr/>
            <p:nvPr/>
          </p:nvSpPr>
          <p:spPr>
            <a:xfrm>
              <a:off x="1690009" y="924091"/>
              <a:ext cx="22950" cy="13730"/>
            </a:xfrm>
            <a:custGeom>
              <a:avLst/>
              <a:gdLst/>
              <a:ahLst/>
              <a:cxnLst/>
              <a:rect l="l" t="t" r="r" b="b"/>
              <a:pathLst>
                <a:path w="643" h="456" extrusionOk="0">
                  <a:moveTo>
                    <a:pt x="0" y="91"/>
                  </a:moveTo>
                  <a:lnTo>
                    <a:pt x="0" y="456"/>
                  </a:lnTo>
                  <a:lnTo>
                    <a:pt x="580" y="456"/>
                  </a:lnTo>
                  <a:cubicBezTo>
                    <a:pt x="630" y="218"/>
                    <a:pt x="643" y="0"/>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6" name="Google Shape;68246;p28"/>
            <p:cNvSpPr/>
            <p:nvPr/>
          </p:nvSpPr>
          <p:spPr>
            <a:xfrm>
              <a:off x="8063751" y="924091"/>
              <a:ext cx="26841" cy="13068"/>
            </a:xfrm>
            <a:custGeom>
              <a:avLst/>
              <a:gdLst/>
              <a:ahLst/>
              <a:cxnLst/>
              <a:rect l="l" t="t" r="r" b="b"/>
              <a:pathLst>
                <a:path w="752" h="434" extrusionOk="0">
                  <a:moveTo>
                    <a:pt x="191" y="0"/>
                  </a:moveTo>
                  <a:cubicBezTo>
                    <a:pt x="209" y="159"/>
                    <a:pt x="150" y="283"/>
                    <a:pt x="0" y="363"/>
                  </a:cubicBezTo>
                  <a:cubicBezTo>
                    <a:pt x="658" y="433"/>
                    <a:pt x="752" y="17"/>
                    <a:pt x="19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7" name="Google Shape;68247;p28"/>
            <p:cNvSpPr/>
            <p:nvPr/>
          </p:nvSpPr>
          <p:spPr>
            <a:xfrm>
              <a:off x="3851185" y="928878"/>
              <a:ext cx="13849" cy="7407"/>
            </a:xfrm>
            <a:custGeom>
              <a:avLst/>
              <a:gdLst/>
              <a:ahLst/>
              <a:cxnLst/>
              <a:rect l="l" t="t" r="r" b="b"/>
              <a:pathLst>
                <a:path w="388" h="246" extrusionOk="0">
                  <a:moveTo>
                    <a:pt x="388" y="114"/>
                  </a:moveTo>
                  <a:cubicBezTo>
                    <a:pt x="385" y="22"/>
                    <a:pt x="50" y="0"/>
                    <a:pt x="0" y="114"/>
                  </a:cubicBezTo>
                  <a:cubicBezTo>
                    <a:pt x="219" y="103"/>
                    <a:pt x="304"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8" name="Google Shape;68248;p28"/>
            <p:cNvSpPr/>
            <p:nvPr/>
          </p:nvSpPr>
          <p:spPr>
            <a:xfrm>
              <a:off x="1486672" y="931558"/>
              <a:ext cx="14206" cy="4306"/>
            </a:xfrm>
            <a:custGeom>
              <a:avLst/>
              <a:gdLst/>
              <a:ahLst/>
              <a:cxnLst/>
              <a:rect l="l" t="t" r="r" b="b"/>
              <a:pathLst>
                <a:path w="398" h="143" extrusionOk="0">
                  <a:moveTo>
                    <a:pt x="296" y="25"/>
                  </a:moveTo>
                  <a:cubicBezTo>
                    <a:pt x="242" y="0"/>
                    <a:pt x="1" y="69"/>
                    <a:pt x="104" y="115"/>
                  </a:cubicBezTo>
                  <a:cubicBezTo>
                    <a:pt x="158" y="142"/>
                    <a:pt x="398"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49" name="Google Shape;68249;p28"/>
            <p:cNvSpPr/>
            <p:nvPr/>
          </p:nvSpPr>
          <p:spPr>
            <a:xfrm>
              <a:off x="506003" y="929179"/>
              <a:ext cx="7031" cy="6293"/>
            </a:xfrm>
            <a:custGeom>
              <a:avLst/>
              <a:gdLst/>
              <a:ahLst/>
              <a:cxnLst/>
              <a:rect l="l" t="t" r="r" b="b"/>
              <a:pathLst>
                <a:path w="197" h="209" extrusionOk="0">
                  <a:moveTo>
                    <a:pt x="197" y="104"/>
                  </a:moveTo>
                  <a:cubicBezTo>
                    <a:pt x="197" y="53"/>
                    <a:pt x="37" y="1"/>
                    <a:pt x="4" y="104"/>
                  </a:cubicBezTo>
                  <a:cubicBezTo>
                    <a:pt x="1" y="155"/>
                    <a:pt x="160" y="208"/>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0" name="Google Shape;68250;p28"/>
            <p:cNvSpPr/>
            <p:nvPr/>
          </p:nvSpPr>
          <p:spPr>
            <a:xfrm>
              <a:off x="217006" y="925988"/>
              <a:ext cx="27626" cy="9906"/>
            </a:xfrm>
            <a:custGeom>
              <a:avLst/>
              <a:gdLst/>
              <a:ahLst/>
              <a:cxnLst/>
              <a:rect l="l" t="t" r="r" b="b"/>
              <a:pathLst>
                <a:path w="774" h="329" extrusionOk="0">
                  <a:moveTo>
                    <a:pt x="774" y="120"/>
                  </a:moveTo>
                  <a:cubicBezTo>
                    <a:pt x="514" y="2"/>
                    <a:pt x="54" y="1"/>
                    <a:pt x="1" y="210"/>
                  </a:cubicBezTo>
                  <a:cubicBezTo>
                    <a:pt x="257" y="327"/>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1" name="Google Shape;68251;p28"/>
            <p:cNvSpPr/>
            <p:nvPr/>
          </p:nvSpPr>
          <p:spPr>
            <a:xfrm>
              <a:off x="4081219" y="915751"/>
              <a:ext cx="37120" cy="16560"/>
            </a:xfrm>
            <a:custGeom>
              <a:avLst/>
              <a:gdLst/>
              <a:ahLst/>
              <a:cxnLst/>
              <a:rect l="l" t="t" r="r" b="b"/>
              <a:pathLst>
                <a:path w="1040" h="550" extrusionOk="0">
                  <a:moveTo>
                    <a:pt x="887" y="550"/>
                  </a:moveTo>
                  <a:cubicBezTo>
                    <a:pt x="1040" y="0"/>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2" name="Google Shape;68252;p28"/>
            <p:cNvSpPr/>
            <p:nvPr/>
          </p:nvSpPr>
          <p:spPr>
            <a:xfrm>
              <a:off x="806207" y="924272"/>
              <a:ext cx="34086" cy="8822"/>
            </a:xfrm>
            <a:custGeom>
              <a:avLst/>
              <a:gdLst/>
              <a:ahLst/>
              <a:cxnLst/>
              <a:rect l="l" t="t" r="r" b="b"/>
              <a:pathLst>
                <a:path w="955" h="293" extrusionOk="0">
                  <a:moveTo>
                    <a:pt x="75" y="177"/>
                  </a:moveTo>
                  <a:cubicBezTo>
                    <a:pt x="321" y="182"/>
                    <a:pt x="345" y="293"/>
                    <a:pt x="655" y="267"/>
                  </a:cubicBezTo>
                  <a:cubicBezTo>
                    <a:pt x="954"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3" name="Google Shape;68253;p28"/>
            <p:cNvSpPr/>
            <p:nvPr/>
          </p:nvSpPr>
          <p:spPr>
            <a:xfrm>
              <a:off x="6903837" y="926078"/>
              <a:ext cx="13991" cy="4276"/>
            </a:xfrm>
            <a:custGeom>
              <a:avLst/>
              <a:gdLst/>
              <a:ahLst/>
              <a:cxnLst/>
              <a:rect l="l" t="t" r="r" b="b"/>
              <a:pathLst>
                <a:path w="392" h="142" extrusionOk="0">
                  <a:moveTo>
                    <a:pt x="294" y="25"/>
                  </a:moveTo>
                  <a:cubicBezTo>
                    <a:pt x="239" y="1"/>
                    <a:pt x="0" y="70"/>
                    <a:pt x="98" y="117"/>
                  </a:cubicBezTo>
                  <a:cubicBezTo>
                    <a:pt x="153" y="142"/>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4" name="Google Shape;68254;p28"/>
            <p:cNvSpPr/>
            <p:nvPr/>
          </p:nvSpPr>
          <p:spPr>
            <a:xfrm>
              <a:off x="5927023" y="918641"/>
              <a:ext cx="25556" cy="10960"/>
            </a:xfrm>
            <a:custGeom>
              <a:avLst/>
              <a:gdLst/>
              <a:ahLst/>
              <a:cxnLst/>
              <a:rect l="l" t="t" r="r" b="b"/>
              <a:pathLst>
                <a:path w="716" h="364" extrusionOk="0">
                  <a:moveTo>
                    <a:pt x="662" y="364"/>
                  </a:moveTo>
                  <a:cubicBezTo>
                    <a:pt x="716" y="158"/>
                    <a:pt x="613" y="22"/>
                    <a:pt x="275" y="1"/>
                  </a:cubicBezTo>
                  <a:cubicBezTo>
                    <a:pt x="215" y="122"/>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5" name="Google Shape;68255;p28"/>
            <p:cNvSpPr/>
            <p:nvPr/>
          </p:nvSpPr>
          <p:spPr>
            <a:xfrm>
              <a:off x="2857632" y="914908"/>
              <a:ext cx="39833" cy="15838"/>
            </a:xfrm>
            <a:custGeom>
              <a:avLst/>
              <a:gdLst/>
              <a:ahLst/>
              <a:cxnLst/>
              <a:rect l="l" t="t" r="r" b="b"/>
              <a:pathLst>
                <a:path w="1116" h="526" extrusionOk="0">
                  <a:moveTo>
                    <a:pt x="650" y="305"/>
                  </a:moveTo>
                  <a:cubicBezTo>
                    <a:pt x="1116" y="1"/>
                    <a:pt x="1" y="526"/>
                    <a:pt x="65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6" name="Google Shape;68256;p28"/>
            <p:cNvSpPr/>
            <p:nvPr/>
          </p:nvSpPr>
          <p:spPr>
            <a:xfrm>
              <a:off x="2122701" y="915871"/>
              <a:ext cx="14705" cy="9545"/>
            </a:xfrm>
            <a:custGeom>
              <a:avLst/>
              <a:gdLst/>
              <a:ahLst/>
              <a:cxnLst/>
              <a:rect l="l" t="t" r="r" b="b"/>
              <a:pathLst>
                <a:path w="412" h="317" extrusionOk="0">
                  <a:moveTo>
                    <a:pt x="411" y="273"/>
                  </a:moveTo>
                  <a:lnTo>
                    <a:pt x="411" y="93"/>
                  </a:lnTo>
                  <a:cubicBezTo>
                    <a:pt x="219" y="93"/>
                    <a:pt x="182" y="18"/>
                    <a:pt x="26" y="0"/>
                  </a:cubicBezTo>
                  <a:cubicBezTo>
                    <a:pt x="46" y="144"/>
                    <a:pt x="0" y="316"/>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7" name="Google Shape;68257;p28"/>
            <p:cNvSpPr/>
            <p:nvPr/>
          </p:nvSpPr>
          <p:spPr>
            <a:xfrm>
              <a:off x="1855155" y="921411"/>
              <a:ext cx="13884" cy="2710"/>
            </a:xfrm>
            <a:custGeom>
              <a:avLst/>
              <a:gdLst/>
              <a:ahLst/>
              <a:cxnLst/>
              <a:rect l="l" t="t" r="r" b="b"/>
              <a:pathLst>
                <a:path w="389" h="90" extrusionOk="0">
                  <a:moveTo>
                    <a:pt x="389" y="0"/>
                  </a:moveTo>
                  <a:cubicBezTo>
                    <a:pt x="238" y="20"/>
                    <a:pt x="6" y="2"/>
                    <a:pt x="1" y="89"/>
                  </a:cubicBezTo>
                  <a:cubicBezTo>
                    <a:pt x="152" y="69"/>
                    <a:pt x="382" y="86"/>
                    <a:pt x="38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8" name="Google Shape;68258;p28"/>
            <p:cNvSpPr/>
            <p:nvPr/>
          </p:nvSpPr>
          <p:spPr>
            <a:xfrm>
              <a:off x="3944056" y="917828"/>
              <a:ext cx="13991" cy="4306"/>
            </a:xfrm>
            <a:custGeom>
              <a:avLst/>
              <a:gdLst/>
              <a:ahLst/>
              <a:cxnLst/>
              <a:rect l="l" t="t" r="r" b="b"/>
              <a:pathLst>
                <a:path w="392" h="143" extrusionOk="0">
                  <a:moveTo>
                    <a:pt x="293" y="28"/>
                  </a:moveTo>
                  <a:cubicBezTo>
                    <a:pt x="242" y="0"/>
                    <a:pt x="1" y="70"/>
                    <a:pt x="100" y="119"/>
                  </a:cubicBezTo>
                  <a:cubicBezTo>
                    <a:pt x="155" y="143"/>
                    <a:pt x="391"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59" name="Google Shape;68259;p28"/>
            <p:cNvSpPr/>
            <p:nvPr/>
          </p:nvSpPr>
          <p:spPr>
            <a:xfrm>
              <a:off x="750350" y="917828"/>
              <a:ext cx="13956" cy="4306"/>
            </a:xfrm>
            <a:custGeom>
              <a:avLst/>
              <a:gdLst/>
              <a:ahLst/>
              <a:cxnLst/>
              <a:rect l="l" t="t" r="r" b="b"/>
              <a:pathLst>
                <a:path w="391" h="143" extrusionOk="0">
                  <a:moveTo>
                    <a:pt x="293" y="28"/>
                  </a:moveTo>
                  <a:cubicBezTo>
                    <a:pt x="239" y="0"/>
                    <a:pt x="0" y="70"/>
                    <a:pt x="99" y="119"/>
                  </a:cubicBezTo>
                  <a:cubicBezTo>
                    <a:pt x="152" y="143"/>
                    <a:pt x="390" y="74"/>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0" name="Google Shape;68260;p28"/>
            <p:cNvSpPr/>
            <p:nvPr/>
          </p:nvSpPr>
          <p:spPr>
            <a:xfrm>
              <a:off x="6928108" y="913162"/>
              <a:ext cx="13777" cy="5510"/>
            </a:xfrm>
            <a:custGeom>
              <a:avLst/>
              <a:gdLst/>
              <a:ahLst/>
              <a:cxnLst/>
              <a:rect l="l" t="t" r="r" b="b"/>
              <a:pathLst>
                <a:path w="386" h="183"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1" name="Google Shape;68261;p28"/>
            <p:cNvSpPr/>
            <p:nvPr/>
          </p:nvSpPr>
          <p:spPr>
            <a:xfrm>
              <a:off x="3101014" y="910452"/>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2" name="Google Shape;68262;p28"/>
            <p:cNvSpPr/>
            <p:nvPr/>
          </p:nvSpPr>
          <p:spPr>
            <a:xfrm>
              <a:off x="2031473" y="907832"/>
              <a:ext cx="34051" cy="8882"/>
            </a:xfrm>
            <a:custGeom>
              <a:avLst/>
              <a:gdLst/>
              <a:ahLst/>
              <a:cxnLst/>
              <a:rect l="l" t="t" r="r" b="b"/>
              <a:pathLst>
                <a:path w="954" h="295" extrusionOk="0">
                  <a:moveTo>
                    <a:pt x="75" y="177"/>
                  </a:moveTo>
                  <a:cubicBezTo>
                    <a:pt x="321" y="181"/>
                    <a:pt x="341" y="295"/>
                    <a:pt x="654" y="269"/>
                  </a:cubicBezTo>
                  <a:cubicBezTo>
                    <a:pt x="953" y="44"/>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3" name="Google Shape;68263;p28"/>
            <p:cNvSpPr/>
            <p:nvPr/>
          </p:nvSpPr>
          <p:spPr>
            <a:xfrm>
              <a:off x="3083739" y="909699"/>
              <a:ext cx="13956" cy="4276"/>
            </a:xfrm>
            <a:custGeom>
              <a:avLst/>
              <a:gdLst/>
              <a:ahLst/>
              <a:cxnLst/>
              <a:rect l="l" t="t" r="r" b="b"/>
              <a:pathLst>
                <a:path w="391" h="142" extrusionOk="0">
                  <a:moveTo>
                    <a:pt x="290" y="25"/>
                  </a:moveTo>
                  <a:cubicBezTo>
                    <a:pt x="237" y="0"/>
                    <a:pt x="1" y="69"/>
                    <a:pt x="98" y="115"/>
                  </a:cubicBezTo>
                  <a:cubicBezTo>
                    <a:pt x="152" y="141"/>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4" name="Google Shape;68264;p28"/>
            <p:cNvSpPr/>
            <p:nvPr/>
          </p:nvSpPr>
          <p:spPr>
            <a:xfrm>
              <a:off x="2171849" y="910452"/>
              <a:ext cx="13706" cy="2740"/>
            </a:xfrm>
            <a:custGeom>
              <a:avLst/>
              <a:gdLst/>
              <a:ahLst/>
              <a:cxnLst/>
              <a:rect l="l" t="t" r="r" b="b"/>
              <a:pathLst>
                <a:path w="384" h="91" extrusionOk="0">
                  <a:moveTo>
                    <a:pt x="384" y="0"/>
                  </a:moveTo>
                  <a:cubicBezTo>
                    <a:pt x="235" y="20"/>
                    <a:pt x="3" y="3"/>
                    <a:pt x="0" y="90"/>
                  </a:cubicBezTo>
                  <a:cubicBezTo>
                    <a:pt x="149"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5" name="Google Shape;68265;p28"/>
            <p:cNvSpPr/>
            <p:nvPr/>
          </p:nvSpPr>
          <p:spPr>
            <a:xfrm>
              <a:off x="2027225" y="1577536"/>
              <a:ext cx="50683" cy="16440"/>
            </a:xfrm>
            <a:custGeom>
              <a:avLst/>
              <a:gdLst/>
              <a:ahLst/>
              <a:cxnLst/>
              <a:rect l="l" t="t" r="r" b="b"/>
              <a:pathLst>
                <a:path w="1420" h="546" extrusionOk="0">
                  <a:moveTo>
                    <a:pt x="194" y="545"/>
                  </a:moveTo>
                  <a:cubicBezTo>
                    <a:pt x="1419" y="480"/>
                    <a:pt x="207" y="1"/>
                    <a:pt x="0" y="271"/>
                  </a:cubicBezTo>
                  <a:cubicBezTo>
                    <a:pt x="226" y="288"/>
                    <a:pt x="211" y="416"/>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6" name="Google Shape;68266;p28"/>
            <p:cNvSpPr/>
            <p:nvPr/>
          </p:nvSpPr>
          <p:spPr>
            <a:xfrm>
              <a:off x="8717625" y="1287651"/>
              <a:ext cx="34479" cy="10990"/>
            </a:xfrm>
            <a:custGeom>
              <a:avLst/>
              <a:gdLst/>
              <a:ahLst/>
              <a:cxnLst/>
              <a:rect l="l" t="t" r="r" b="b"/>
              <a:pathLst>
                <a:path w="966" h="365" extrusionOk="0">
                  <a:moveTo>
                    <a:pt x="965" y="365"/>
                  </a:moveTo>
                  <a:cubicBezTo>
                    <a:pt x="897" y="123"/>
                    <a:pt x="459" y="58"/>
                    <a:pt x="0" y="1"/>
                  </a:cubicBezTo>
                  <a:cubicBezTo>
                    <a:pt x="79" y="238"/>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7" name="Google Shape;68267;p28"/>
            <p:cNvSpPr/>
            <p:nvPr/>
          </p:nvSpPr>
          <p:spPr>
            <a:xfrm>
              <a:off x="9040779" y="1060814"/>
              <a:ext cx="36799" cy="16290"/>
            </a:xfrm>
            <a:custGeom>
              <a:avLst/>
              <a:gdLst/>
              <a:ahLst/>
              <a:cxnLst/>
              <a:rect l="l" t="t" r="r" b="b"/>
              <a:pathLst>
                <a:path w="1031" h="541" extrusionOk="0">
                  <a:moveTo>
                    <a:pt x="203" y="453"/>
                  </a:moveTo>
                  <a:cubicBezTo>
                    <a:pt x="791" y="541"/>
                    <a:pt x="1030" y="8"/>
                    <a:pt x="781" y="0"/>
                  </a:cubicBezTo>
                  <a:cubicBezTo>
                    <a:pt x="609" y="160"/>
                    <a:pt x="0" y="115"/>
                    <a:pt x="203"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8" name="Google Shape;68268;p28"/>
            <p:cNvSpPr/>
            <p:nvPr/>
          </p:nvSpPr>
          <p:spPr>
            <a:xfrm>
              <a:off x="780616" y="988403"/>
              <a:ext cx="35264" cy="10147"/>
            </a:xfrm>
            <a:custGeom>
              <a:avLst/>
              <a:gdLst/>
              <a:ahLst/>
              <a:cxnLst/>
              <a:rect l="l" t="t" r="r" b="b"/>
              <a:pathLst>
                <a:path w="988" h="337" extrusionOk="0">
                  <a:moveTo>
                    <a:pt x="409" y="317"/>
                  </a:moveTo>
                  <a:cubicBezTo>
                    <a:pt x="487" y="161"/>
                    <a:pt x="658" y="336"/>
                    <a:pt x="987" y="317"/>
                  </a:cubicBezTo>
                  <a:lnTo>
                    <a:pt x="987" y="43"/>
                  </a:lnTo>
                  <a:cubicBezTo>
                    <a:pt x="613" y="1"/>
                    <a:pt x="1" y="289"/>
                    <a:pt x="409"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69" name="Google Shape;68269;p28"/>
            <p:cNvSpPr/>
            <p:nvPr/>
          </p:nvSpPr>
          <p:spPr>
            <a:xfrm>
              <a:off x="754097" y="924814"/>
              <a:ext cx="37656" cy="11080"/>
            </a:xfrm>
            <a:custGeom>
              <a:avLst/>
              <a:gdLst/>
              <a:ahLst/>
              <a:cxnLst/>
              <a:rect l="l" t="t" r="r" b="b"/>
              <a:pathLst>
                <a:path w="1055" h="368" extrusionOk="0">
                  <a:moveTo>
                    <a:pt x="960" y="249"/>
                  </a:moveTo>
                  <a:cubicBezTo>
                    <a:pt x="574" y="248"/>
                    <a:pt x="715" y="1"/>
                    <a:pt x="188" y="67"/>
                  </a:cubicBezTo>
                  <a:cubicBezTo>
                    <a:pt x="1" y="288"/>
                    <a:pt x="1054" y="368"/>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0" name="Google Shape;68270;p28"/>
            <p:cNvSpPr/>
            <p:nvPr/>
          </p:nvSpPr>
          <p:spPr>
            <a:xfrm>
              <a:off x="8724086" y="2513159"/>
              <a:ext cx="13777" cy="6775"/>
            </a:xfrm>
            <a:custGeom>
              <a:avLst/>
              <a:gdLst/>
              <a:ahLst/>
              <a:cxnLst/>
              <a:rect l="l" t="t" r="r" b="b"/>
              <a:pathLst>
                <a:path w="386" h="225" extrusionOk="0">
                  <a:moveTo>
                    <a:pt x="386" y="110"/>
                  </a:moveTo>
                  <a:cubicBezTo>
                    <a:pt x="344" y="1"/>
                    <a:pt x="173" y="54"/>
                    <a:pt x="1" y="110"/>
                  </a:cubicBezTo>
                  <a:cubicBezTo>
                    <a:pt x="2" y="202"/>
                    <a:pt x="338"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1" name="Google Shape;68271;p28"/>
            <p:cNvSpPr/>
            <p:nvPr/>
          </p:nvSpPr>
          <p:spPr>
            <a:xfrm>
              <a:off x="8121679" y="2515718"/>
              <a:ext cx="14063" cy="4246"/>
            </a:xfrm>
            <a:custGeom>
              <a:avLst/>
              <a:gdLst/>
              <a:ahLst/>
              <a:cxnLst/>
              <a:rect l="l" t="t" r="r" b="b"/>
              <a:pathLst>
                <a:path w="394" h="141" extrusionOk="0">
                  <a:moveTo>
                    <a:pt x="100" y="117"/>
                  </a:moveTo>
                  <a:cubicBezTo>
                    <a:pt x="154" y="140"/>
                    <a:pt x="394" y="72"/>
                    <a:pt x="292" y="25"/>
                  </a:cubicBezTo>
                  <a:cubicBezTo>
                    <a:pt x="242" y="1"/>
                    <a:pt x="1"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2" name="Google Shape;68272;p28"/>
            <p:cNvSpPr/>
            <p:nvPr/>
          </p:nvSpPr>
          <p:spPr>
            <a:xfrm>
              <a:off x="3299282" y="2513761"/>
              <a:ext cx="21630" cy="6353"/>
            </a:xfrm>
            <a:custGeom>
              <a:avLst/>
              <a:gdLst/>
              <a:ahLst/>
              <a:cxnLst/>
              <a:rect l="l" t="t" r="r" b="b"/>
              <a:pathLst>
                <a:path w="606" h="211" extrusionOk="0">
                  <a:moveTo>
                    <a:pt x="606" y="0"/>
                  </a:moveTo>
                  <a:lnTo>
                    <a:pt x="26" y="0"/>
                  </a:lnTo>
                  <a:cubicBezTo>
                    <a:pt x="0" y="162"/>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3" name="Google Shape;68273;p28"/>
            <p:cNvSpPr/>
            <p:nvPr/>
          </p:nvSpPr>
          <p:spPr>
            <a:xfrm>
              <a:off x="168430" y="2513610"/>
              <a:ext cx="23950" cy="5962"/>
            </a:xfrm>
            <a:custGeom>
              <a:avLst/>
              <a:gdLst/>
              <a:ahLst/>
              <a:cxnLst/>
              <a:rect l="l" t="t" r="r" b="b"/>
              <a:pathLst>
                <a:path w="671" h="198" extrusionOk="0">
                  <a:moveTo>
                    <a:pt x="580" y="5"/>
                  </a:moveTo>
                  <a:cubicBezTo>
                    <a:pt x="247" y="0"/>
                    <a:pt x="84" y="73"/>
                    <a:pt x="0" y="187"/>
                  </a:cubicBezTo>
                  <a:cubicBezTo>
                    <a:pt x="302" y="176"/>
                    <a:pt x="670" y="197"/>
                    <a:pt x="580"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4" name="Google Shape;68274;p28"/>
            <p:cNvSpPr/>
            <p:nvPr/>
          </p:nvSpPr>
          <p:spPr>
            <a:xfrm>
              <a:off x="2725286" y="2512978"/>
              <a:ext cx="14134" cy="4215"/>
            </a:xfrm>
            <a:custGeom>
              <a:avLst/>
              <a:gdLst/>
              <a:ahLst/>
              <a:cxnLst/>
              <a:rect l="l" t="t" r="r" b="b"/>
              <a:pathLst>
                <a:path w="396" h="140" extrusionOk="0">
                  <a:moveTo>
                    <a:pt x="293" y="26"/>
                  </a:moveTo>
                  <a:cubicBezTo>
                    <a:pt x="242" y="0"/>
                    <a:pt x="0" y="68"/>
                    <a:pt x="103" y="116"/>
                  </a:cubicBezTo>
                  <a:cubicBezTo>
                    <a:pt x="156" y="140"/>
                    <a:pt x="396"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5" name="Google Shape;68275;p28"/>
            <p:cNvSpPr/>
            <p:nvPr/>
          </p:nvSpPr>
          <p:spPr>
            <a:xfrm>
              <a:off x="6944704" y="2510208"/>
              <a:ext cx="14134" cy="4336"/>
            </a:xfrm>
            <a:custGeom>
              <a:avLst/>
              <a:gdLst/>
              <a:ahLst/>
              <a:cxnLst/>
              <a:rect l="l" t="t" r="r" b="b"/>
              <a:pathLst>
                <a:path w="396" h="144" extrusionOk="0">
                  <a:moveTo>
                    <a:pt x="99" y="118"/>
                  </a:moveTo>
                  <a:cubicBezTo>
                    <a:pt x="155" y="143"/>
                    <a:pt x="396" y="74"/>
                    <a:pt x="293" y="26"/>
                  </a:cubicBezTo>
                  <a:cubicBezTo>
                    <a:pt x="239" y="1"/>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6" name="Google Shape;68276;p28"/>
            <p:cNvSpPr/>
            <p:nvPr/>
          </p:nvSpPr>
          <p:spPr>
            <a:xfrm>
              <a:off x="5251376" y="2510208"/>
              <a:ext cx="14099" cy="4246"/>
            </a:xfrm>
            <a:custGeom>
              <a:avLst/>
              <a:gdLst/>
              <a:ahLst/>
              <a:cxnLst/>
              <a:rect l="l" t="t" r="r" b="b"/>
              <a:pathLst>
                <a:path w="395" h="141" extrusionOk="0">
                  <a:moveTo>
                    <a:pt x="294" y="26"/>
                  </a:moveTo>
                  <a:cubicBezTo>
                    <a:pt x="241" y="1"/>
                    <a:pt x="1" y="69"/>
                    <a:pt x="102" y="118"/>
                  </a:cubicBezTo>
                  <a:cubicBezTo>
                    <a:pt x="155" y="141"/>
                    <a:pt x="395"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7" name="Google Shape;68277;p28"/>
            <p:cNvSpPr/>
            <p:nvPr/>
          </p:nvSpPr>
          <p:spPr>
            <a:xfrm>
              <a:off x="1882281" y="2497322"/>
              <a:ext cx="39797" cy="13670"/>
            </a:xfrm>
            <a:custGeom>
              <a:avLst/>
              <a:gdLst/>
              <a:ahLst/>
              <a:cxnLst/>
              <a:rect l="l" t="t" r="r" b="b"/>
              <a:pathLst>
                <a:path w="1115" h="454" extrusionOk="0">
                  <a:moveTo>
                    <a:pt x="579" y="1"/>
                  </a:moveTo>
                  <a:cubicBezTo>
                    <a:pt x="405" y="161"/>
                    <a:pt x="112" y="266"/>
                    <a:pt x="1" y="454"/>
                  </a:cubicBezTo>
                  <a:cubicBezTo>
                    <a:pt x="388" y="447"/>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8" name="Google Shape;68278;p28"/>
            <p:cNvSpPr/>
            <p:nvPr/>
          </p:nvSpPr>
          <p:spPr>
            <a:xfrm>
              <a:off x="1720382" y="2507498"/>
              <a:ext cx="14170" cy="4276"/>
            </a:xfrm>
            <a:custGeom>
              <a:avLst/>
              <a:gdLst/>
              <a:ahLst/>
              <a:cxnLst/>
              <a:rect l="l" t="t" r="r" b="b"/>
              <a:pathLst>
                <a:path w="397" h="142" extrusionOk="0">
                  <a:moveTo>
                    <a:pt x="101" y="116"/>
                  </a:moveTo>
                  <a:cubicBezTo>
                    <a:pt x="155" y="142"/>
                    <a:pt x="396" y="73"/>
                    <a:pt x="292" y="26"/>
                  </a:cubicBezTo>
                  <a:cubicBezTo>
                    <a:pt x="241" y="1"/>
                    <a:pt x="1" y="70"/>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79" name="Google Shape;68279;p28"/>
            <p:cNvSpPr/>
            <p:nvPr/>
          </p:nvSpPr>
          <p:spPr>
            <a:xfrm>
              <a:off x="1142210" y="2504758"/>
              <a:ext cx="14134" cy="4276"/>
            </a:xfrm>
            <a:custGeom>
              <a:avLst/>
              <a:gdLst/>
              <a:ahLst/>
              <a:cxnLst/>
              <a:rect l="l" t="t" r="r" b="b"/>
              <a:pathLst>
                <a:path w="396" h="142" extrusionOk="0">
                  <a:moveTo>
                    <a:pt x="102" y="117"/>
                  </a:moveTo>
                  <a:cubicBezTo>
                    <a:pt x="153" y="141"/>
                    <a:pt x="396" y="72"/>
                    <a:pt x="291" y="27"/>
                  </a:cubicBezTo>
                  <a:cubicBezTo>
                    <a:pt x="240"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0" name="Google Shape;68280;p28"/>
            <p:cNvSpPr/>
            <p:nvPr/>
          </p:nvSpPr>
          <p:spPr>
            <a:xfrm>
              <a:off x="2787390" y="2502019"/>
              <a:ext cx="13884" cy="4306"/>
            </a:xfrm>
            <a:custGeom>
              <a:avLst/>
              <a:gdLst/>
              <a:ahLst/>
              <a:cxnLst/>
              <a:rect l="l" t="t" r="r" b="b"/>
              <a:pathLst>
                <a:path w="389" h="143" extrusionOk="0">
                  <a:moveTo>
                    <a:pt x="98" y="118"/>
                  </a:moveTo>
                  <a:cubicBezTo>
                    <a:pt x="150" y="142"/>
                    <a:pt x="388" y="73"/>
                    <a:pt x="291" y="26"/>
                  </a:cubicBezTo>
                  <a:cubicBezTo>
                    <a:pt x="237"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1" name="Google Shape;68281;p28"/>
            <p:cNvSpPr/>
            <p:nvPr/>
          </p:nvSpPr>
          <p:spPr>
            <a:xfrm>
              <a:off x="2921663" y="2497322"/>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2" name="Google Shape;68282;p28"/>
            <p:cNvSpPr/>
            <p:nvPr/>
          </p:nvSpPr>
          <p:spPr>
            <a:xfrm>
              <a:off x="6610914" y="2494251"/>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3" name="Google Shape;68283;p28"/>
            <p:cNvSpPr/>
            <p:nvPr/>
          </p:nvSpPr>
          <p:spPr>
            <a:xfrm>
              <a:off x="4277596" y="2494251"/>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4" name="Google Shape;68284;p28"/>
            <p:cNvSpPr/>
            <p:nvPr/>
          </p:nvSpPr>
          <p:spPr>
            <a:xfrm>
              <a:off x="591664" y="2496539"/>
              <a:ext cx="13991" cy="4276"/>
            </a:xfrm>
            <a:custGeom>
              <a:avLst/>
              <a:gdLst/>
              <a:ahLst/>
              <a:cxnLst/>
              <a:rect l="l" t="t" r="r" b="b"/>
              <a:pathLst>
                <a:path w="392" h="142" extrusionOk="0">
                  <a:moveTo>
                    <a:pt x="293" y="27"/>
                  </a:moveTo>
                  <a:cubicBezTo>
                    <a:pt x="238" y="1"/>
                    <a:pt x="0" y="70"/>
                    <a:pt x="99" y="117"/>
                  </a:cubicBezTo>
                  <a:cubicBezTo>
                    <a:pt x="152" y="142"/>
                    <a:pt x="392"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5" name="Google Shape;68285;p28"/>
            <p:cNvSpPr/>
            <p:nvPr/>
          </p:nvSpPr>
          <p:spPr>
            <a:xfrm>
              <a:off x="5530380" y="2489072"/>
              <a:ext cx="20666" cy="8250"/>
            </a:xfrm>
            <a:custGeom>
              <a:avLst/>
              <a:gdLst/>
              <a:ahLst/>
              <a:cxnLst/>
              <a:rect l="l" t="t" r="r" b="b"/>
              <a:pathLst>
                <a:path w="579" h="274" extrusionOk="0">
                  <a:moveTo>
                    <a:pt x="578" y="92"/>
                  </a:moveTo>
                  <a:cubicBezTo>
                    <a:pt x="385" y="92"/>
                    <a:pt x="349" y="19"/>
                    <a:pt x="193" y="1"/>
                  </a:cubicBezTo>
                  <a:cubicBezTo>
                    <a:pt x="193" y="92"/>
                    <a:pt x="35" y="109"/>
                    <a:pt x="0" y="182"/>
                  </a:cubicBezTo>
                  <a:cubicBezTo>
                    <a:pt x="193" y="182"/>
                    <a:pt x="230" y="255"/>
                    <a:pt x="386" y="273"/>
                  </a:cubicBezTo>
                  <a:cubicBezTo>
                    <a:pt x="385" y="183"/>
                    <a:pt x="540" y="166"/>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6" name="Google Shape;68286;p28"/>
            <p:cNvSpPr/>
            <p:nvPr/>
          </p:nvSpPr>
          <p:spPr>
            <a:xfrm>
              <a:off x="4899633" y="2488680"/>
              <a:ext cx="33480" cy="15838"/>
            </a:xfrm>
            <a:custGeom>
              <a:avLst/>
              <a:gdLst/>
              <a:ahLst/>
              <a:cxnLst/>
              <a:rect l="l" t="t" r="r" b="b"/>
              <a:pathLst>
                <a:path w="938" h="526" extrusionOk="0">
                  <a:moveTo>
                    <a:pt x="893" y="196"/>
                  </a:moveTo>
                  <a:cubicBezTo>
                    <a:pt x="938" y="142"/>
                    <a:pt x="601" y="1"/>
                    <a:pt x="509" y="16"/>
                  </a:cubicBezTo>
                  <a:cubicBezTo>
                    <a:pt x="0" y="89"/>
                    <a:pt x="632" y="525"/>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7" name="Google Shape;68287;p28"/>
            <p:cNvSpPr/>
            <p:nvPr/>
          </p:nvSpPr>
          <p:spPr>
            <a:xfrm>
              <a:off x="471275" y="2480310"/>
              <a:ext cx="40333" cy="14694"/>
            </a:xfrm>
            <a:custGeom>
              <a:avLst/>
              <a:gdLst/>
              <a:ahLst/>
              <a:cxnLst/>
              <a:rect l="l" t="t" r="r" b="b"/>
              <a:pathLst>
                <a:path w="1130" h="488" extrusionOk="0">
                  <a:moveTo>
                    <a:pt x="770" y="383"/>
                  </a:moveTo>
                  <a:cubicBezTo>
                    <a:pt x="1129" y="80"/>
                    <a:pt x="78" y="1"/>
                    <a:pt x="0" y="200"/>
                  </a:cubicBezTo>
                  <a:cubicBezTo>
                    <a:pt x="302" y="242"/>
                    <a:pt x="165" y="487"/>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8" name="Google Shape;68288;p28"/>
            <p:cNvSpPr/>
            <p:nvPr/>
          </p:nvSpPr>
          <p:spPr>
            <a:xfrm>
              <a:off x="877448" y="2469923"/>
              <a:ext cx="50398" cy="17494"/>
            </a:xfrm>
            <a:custGeom>
              <a:avLst/>
              <a:gdLst/>
              <a:ahLst/>
              <a:cxnLst/>
              <a:rect l="l" t="t" r="r" b="b"/>
              <a:pathLst>
                <a:path w="1412" h="581" extrusionOk="0">
                  <a:moveTo>
                    <a:pt x="1157" y="545"/>
                  </a:moveTo>
                  <a:cubicBezTo>
                    <a:pt x="1318" y="441"/>
                    <a:pt x="1411" y="302"/>
                    <a:pt x="1348" y="92"/>
                  </a:cubicBezTo>
                  <a:cubicBezTo>
                    <a:pt x="721" y="146"/>
                    <a:pt x="450" y="32"/>
                    <a:pt x="0" y="1"/>
                  </a:cubicBezTo>
                  <a:cubicBezTo>
                    <a:pt x="226" y="257"/>
                    <a:pt x="311"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89" name="Google Shape;68289;p28"/>
            <p:cNvSpPr/>
            <p:nvPr/>
          </p:nvSpPr>
          <p:spPr>
            <a:xfrm>
              <a:off x="1244325" y="2467273"/>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4"/>
                    <a:pt x="532" y="357"/>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0" name="Google Shape;68290;p28"/>
            <p:cNvSpPr/>
            <p:nvPr/>
          </p:nvSpPr>
          <p:spPr>
            <a:xfrm>
              <a:off x="6745044" y="2474680"/>
              <a:ext cx="14027" cy="4276"/>
            </a:xfrm>
            <a:custGeom>
              <a:avLst/>
              <a:gdLst/>
              <a:ahLst/>
              <a:cxnLst/>
              <a:rect l="l" t="t" r="r" b="b"/>
              <a:pathLst>
                <a:path w="393" h="142" extrusionOk="0">
                  <a:moveTo>
                    <a:pt x="99" y="117"/>
                  </a:moveTo>
                  <a:cubicBezTo>
                    <a:pt x="155" y="142"/>
                    <a:pt x="392" y="73"/>
                    <a:pt x="292" y="27"/>
                  </a:cubicBezTo>
                  <a:cubicBezTo>
                    <a:pt x="242"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1" name="Google Shape;68291;p28"/>
            <p:cNvSpPr/>
            <p:nvPr/>
          </p:nvSpPr>
          <p:spPr>
            <a:xfrm>
              <a:off x="6665987" y="2469923"/>
              <a:ext cx="13884" cy="5540"/>
            </a:xfrm>
            <a:custGeom>
              <a:avLst/>
              <a:gdLst/>
              <a:ahLst/>
              <a:cxnLst/>
              <a:rect l="l" t="t" r="r" b="b"/>
              <a:pathLst>
                <a:path w="389" h="184" extrusionOk="0">
                  <a:moveTo>
                    <a:pt x="1" y="184"/>
                  </a:moveTo>
                  <a:lnTo>
                    <a:pt x="388" y="184"/>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2" name="Google Shape;68292;p28"/>
            <p:cNvSpPr/>
            <p:nvPr/>
          </p:nvSpPr>
          <p:spPr>
            <a:xfrm>
              <a:off x="5289353" y="2469381"/>
              <a:ext cx="13813" cy="6745"/>
            </a:xfrm>
            <a:custGeom>
              <a:avLst/>
              <a:gdLst/>
              <a:ahLst/>
              <a:cxnLst/>
              <a:rect l="l" t="t" r="r" b="b"/>
              <a:pathLst>
                <a:path w="387" h="224" extrusionOk="0">
                  <a:moveTo>
                    <a:pt x="387" y="110"/>
                  </a:moveTo>
                  <a:cubicBezTo>
                    <a:pt x="346" y="1"/>
                    <a:pt x="174" y="54"/>
                    <a:pt x="1" y="110"/>
                  </a:cubicBezTo>
                  <a:cubicBezTo>
                    <a:pt x="6" y="203"/>
                    <a:pt x="341"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3" name="Google Shape;68293;p28"/>
            <p:cNvSpPr/>
            <p:nvPr/>
          </p:nvSpPr>
          <p:spPr>
            <a:xfrm>
              <a:off x="8061217" y="2459024"/>
              <a:ext cx="44687" cy="16440"/>
            </a:xfrm>
            <a:custGeom>
              <a:avLst/>
              <a:gdLst/>
              <a:ahLst/>
              <a:cxnLst/>
              <a:rect l="l" t="t" r="r" b="b"/>
              <a:pathLst>
                <a:path w="1252" h="546" extrusionOk="0">
                  <a:moveTo>
                    <a:pt x="638" y="0"/>
                  </a:moveTo>
                  <a:cubicBezTo>
                    <a:pt x="615" y="172"/>
                    <a:pt x="1" y="64"/>
                    <a:pt x="59" y="273"/>
                  </a:cubicBezTo>
                  <a:cubicBezTo>
                    <a:pt x="396" y="546"/>
                    <a:pt x="1251" y="144"/>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4" name="Google Shape;68294;p28"/>
            <p:cNvSpPr/>
            <p:nvPr/>
          </p:nvSpPr>
          <p:spPr>
            <a:xfrm>
              <a:off x="6738263" y="2466430"/>
              <a:ext cx="13956" cy="4336"/>
            </a:xfrm>
            <a:custGeom>
              <a:avLst/>
              <a:gdLst/>
              <a:ahLst/>
              <a:cxnLst/>
              <a:rect l="l" t="t" r="r" b="b"/>
              <a:pathLst>
                <a:path w="391" h="144" extrusionOk="0">
                  <a:moveTo>
                    <a:pt x="289" y="27"/>
                  </a:moveTo>
                  <a:cubicBezTo>
                    <a:pt x="238" y="1"/>
                    <a:pt x="0" y="71"/>
                    <a:pt x="99" y="117"/>
                  </a:cubicBezTo>
                  <a:cubicBezTo>
                    <a:pt x="150"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5" name="Google Shape;68295;p28"/>
            <p:cNvSpPr/>
            <p:nvPr/>
          </p:nvSpPr>
          <p:spPr>
            <a:xfrm>
              <a:off x="9130223" y="2461763"/>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6" name="Google Shape;68296;p28"/>
            <p:cNvSpPr/>
            <p:nvPr/>
          </p:nvSpPr>
          <p:spPr>
            <a:xfrm>
              <a:off x="5896614" y="2451888"/>
              <a:ext cx="22165" cy="16199"/>
            </a:xfrm>
            <a:custGeom>
              <a:avLst/>
              <a:gdLst/>
              <a:ahLst/>
              <a:cxnLst/>
              <a:rect l="l" t="t" r="r" b="b"/>
              <a:pathLst>
                <a:path w="621" h="538" extrusionOk="0">
                  <a:moveTo>
                    <a:pt x="345" y="510"/>
                  </a:moveTo>
                  <a:cubicBezTo>
                    <a:pt x="404" y="387"/>
                    <a:pt x="620" y="335"/>
                    <a:pt x="537" y="146"/>
                  </a:cubicBezTo>
                  <a:cubicBezTo>
                    <a:pt x="0" y="1"/>
                    <a:pt x="4" y="537"/>
                    <a:pt x="345"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7" name="Google Shape;68297;p28"/>
            <p:cNvSpPr/>
            <p:nvPr/>
          </p:nvSpPr>
          <p:spPr>
            <a:xfrm>
              <a:off x="5464814" y="2460981"/>
              <a:ext cx="14134" cy="4306"/>
            </a:xfrm>
            <a:custGeom>
              <a:avLst/>
              <a:gdLst/>
              <a:ahLst/>
              <a:cxnLst/>
              <a:rect l="l" t="t" r="r" b="b"/>
              <a:pathLst>
                <a:path w="396" h="143" extrusionOk="0">
                  <a:moveTo>
                    <a:pt x="293" y="26"/>
                  </a:moveTo>
                  <a:cubicBezTo>
                    <a:pt x="239" y="0"/>
                    <a:pt x="0" y="71"/>
                    <a:pt x="101" y="116"/>
                  </a:cubicBezTo>
                  <a:cubicBezTo>
                    <a:pt x="151" y="143"/>
                    <a:pt x="396"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8" name="Google Shape;68298;p28"/>
            <p:cNvSpPr/>
            <p:nvPr/>
          </p:nvSpPr>
          <p:spPr>
            <a:xfrm>
              <a:off x="2591620" y="2451888"/>
              <a:ext cx="47792" cy="17464"/>
            </a:xfrm>
            <a:custGeom>
              <a:avLst/>
              <a:gdLst/>
              <a:ahLst/>
              <a:cxnLst/>
              <a:rect l="l" t="t" r="r" b="b"/>
              <a:pathLst>
                <a:path w="1339" h="580" extrusionOk="0">
                  <a:moveTo>
                    <a:pt x="182" y="328"/>
                  </a:moveTo>
                  <a:cubicBezTo>
                    <a:pt x="479" y="579"/>
                    <a:pt x="1315" y="324"/>
                    <a:pt x="1338" y="146"/>
                  </a:cubicBezTo>
                  <a:cubicBezTo>
                    <a:pt x="943" y="202"/>
                    <a:pt x="0" y="1"/>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299" name="Google Shape;68299;p28"/>
            <p:cNvSpPr/>
            <p:nvPr/>
          </p:nvSpPr>
          <p:spPr>
            <a:xfrm>
              <a:off x="1494988" y="2446830"/>
              <a:ext cx="26484" cy="12225"/>
            </a:xfrm>
            <a:custGeom>
              <a:avLst/>
              <a:gdLst/>
              <a:ahLst/>
              <a:cxnLst/>
              <a:rect l="l" t="t" r="r" b="b"/>
              <a:pathLst>
                <a:path w="742" h="406" extrusionOk="0">
                  <a:moveTo>
                    <a:pt x="438" y="405"/>
                  </a:moveTo>
                  <a:cubicBezTo>
                    <a:pt x="742" y="271"/>
                    <a:pt x="652" y="0"/>
                    <a:pt x="53" y="42"/>
                  </a:cubicBezTo>
                  <a:cubicBezTo>
                    <a:pt x="0" y="251"/>
                    <a:pt x="100" y="384"/>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0" name="Google Shape;68300;p28"/>
            <p:cNvSpPr/>
            <p:nvPr/>
          </p:nvSpPr>
          <p:spPr>
            <a:xfrm>
              <a:off x="8940771" y="2452851"/>
              <a:ext cx="14063" cy="4215"/>
            </a:xfrm>
            <a:custGeom>
              <a:avLst/>
              <a:gdLst/>
              <a:ahLst/>
              <a:cxnLst/>
              <a:rect l="l" t="t" r="r" b="b"/>
              <a:pathLst>
                <a:path w="394" h="140" extrusionOk="0">
                  <a:moveTo>
                    <a:pt x="100" y="114"/>
                  </a:moveTo>
                  <a:cubicBezTo>
                    <a:pt x="154" y="140"/>
                    <a:pt x="394" y="72"/>
                    <a:pt x="295"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1" name="Google Shape;68301;p28"/>
            <p:cNvSpPr/>
            <p:nvPr/>
          </p:nvSpPr>
          <p:spPr>
            <a:xfrm>
              <a:off x="8995808" y="2450081"/>
              <a:ext cx="14063" cy="4246"/>
            </a:xfrm>
            <a:custGeom>
              <a:avLst/>
              <a:gdLst/>
              <a:ahLst/>
              <a:cxnLst/>
              <a:rect l="l" t="t" r="r" b="b"/>
              <a:pathLst>
                <a:path w="394" h="141" extrusionOk="0">
                  <a:moveTo>
                    <a:pt x="294" y="26"/>
                  </a:moveTo>
                  <a:cubicBezTo>
                    <a:pt x="239" y="1"/>
                    <a:pt x="1" y="69"/>
                    <a:pt x="100" y="117"/>
                  </a:cubicBezTo>
                  <a:cubicBezTo>
                    <a:pt x="155"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2" name="Google Shape;68302;p28"/>
            <p:cNvSpPr/>
            <p:nvPr/>
          </p:nvSpPr>
          <p:spPr>
            <a:xfrm>
              <a:off x="6961944" y="2440507"/>
              <a:ext cx="26591" cy="15266"/>
            </a:xfrm>
            <a:custGeom>
              <a:avLst/>
              <a:gdLst/>
              <a:ahLst/>
              <a:cxnLst/>
              <a:rect l="l" t="t" r="r" b="b"/>
              <a:pathLst>
                <a:path w="745" h="507" extrusionOk="0">
                  <a:moveTo>
                    <a:pt x="0" y="435"/>
                  </a:moveTo>
                  <a:cubicBezTo>
                    <a:pt x="744" y="507"/>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3" name="Google Shape;68303;p28"/>
            <p:cNvSpPr/>
            <p:nvPr/>
          </p:nvSpPr>
          <p:spPr>
            <a:xfrm>
              <a:off x="2673854" y="2447372"/>
              <a:ext cx="13706" cy="7467"/>
            </a:xfrm>
            <a:custGeom>
              <a:avLst/>
              <a:gdLst/>
              <a:ahLst/>
              <a:cxnLst/>
              <a:rect l="l" t="t" r="r" b="b"/>
              <a:pathLst>
                <a:path w="384" h="248" extrusionOk="0">
                  <a:moveTo>
                    <a:pt x="384" y="116"/>
                  </a:moveTo>
                  <a:cubicBezTo>
                    <a:pt x="383" y="24"/>
                    <a:pt x="47" y="1"/>
                    <a:pt x="0" y="116"/>
                  </a:cubicBezTo>
                  <a:cubicBezTo>
                    <a:pt x="216" y="106"/>
                    <a:pt x="299" y="247"/>
                    <a:pt x="384"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4" name="Google Shape;68304;p28"/>
            <p:cNvSpPr/>
            <p:nvPr/>
          </p:nvSpPr>
          <p:spPr>
            <a:xfrm>
              <a:off x="920207" y="2431685"/>
              <a:ext cx="41725" cy="18789"/>
            </a:xfrm>
            <a:custGeom>
              <a:avLst/>
              <a:gdLst/>
              <a:ahLst/>
              <a:cxnLst/>
              <a:rect l="l" t="t" r="r" b="b"/>
              <a:pathLst>
                <a:path w="1169" h="624" extrusionOk="0">
                  <a:moveTo>
                    <a:pt x="727" y="546"/>
                  </a:moveTo>
                  <a:cubicBezTo>
                    <a:pt x="1169" y="340"/>
                    <a:pt x="598" y="147"/>
                    <a:pt x="342" y="1"/>
                  </a:cubicBezTo>
                  <a:cubicBezTo>
                    <a:pt x="46" y="138"/>
                    <a:pt x="0" y="623"/>
                    <a:pt x="72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5" name="Google Shape;68305;p28"/>
            <p:cNvSpPr/>
            <p:nvPr/>
          </p:nvSpPr>
          <p:spPr>
            <a:xfrm>
              <a:off x="6187502" y="2439122"/>
              <a:ext cx="14063" cy="4306"/>
            </a:xfrm>
            <a:custGeom>
              <a:avLst/>
              <a:gdLst/>
              <a:ahLst/>
              <a:cxnLst/>
              <a:rect l="l" t="t" r="r" b="b"/>
              <a:pathLst>
                <a:path w="394" h="143" extrusionOk="0">
                  <a:moveTo>
                    <a:pt x="296" y="27"/>
                  </a:moveTo>
                  <a:cubicBezTo>
                    <a:pt x="240" y="1"/>
                    <a:pt x="1" y="70"/>
                    <a:pt x="101" y="117"/>
                  </a:cubicBezTo>
                  <a:cubicBezTo>
                    <a:pt x="152"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6" name="Google Shape;68306;p28"/>
            <p:cNvSpPr/>
            <p:nvPr/>
          </p:nvSpPr>
          <p:spPr>
            <a:xfrm>
              <a:off x="6107624" y="2437165"/>
              <a:ext cx="21594" cy="6444"/>
            </a:xfrm>
            <a:custGeom>
              <a:avLst/>
              <a:gdLst/>
              <a:ahLst/>
              <a:cxnLst/>
              <a:rect l="l" t="t" r="r" b="b"/>
              <a:pathLst>
                <a:path w="605" h="214" extrusionOk="0">
                  <a:moveTo>
                    <a:pt x="605" y="182"/>
                  </a:moveTo>
                  <a:lnTo>
                    <a:pt x="605" y="0"/>
                  </a:lnTo>
                  <a:lnTo>
                    <a:pt x="28"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7" name="Google Shape;68307;p28"/>
            <p:cNvSpPr/>
            <p:nvPr/>
          </p:nvSpPr>
          <p:spPr>
            <a:xfrm>
              <a:off x="1442165" y="2427440"/>
              <a:ext cx="20273" cy="13610"/>
            </a:xfrm>
            <a:custGeom>
              <a:avLst/>
              <a:gdLst/>
              <a:ahLst/>
              <a:cxnLst/>
              <a:rect l="l" t="t" r="r" b="b"/>
              <a:pathLst>
                <a:path w="568" h="452" extrusionOk="0">
                  <a:moveTo>
                    <a:pt x="375" y="415"/>
                  </a:moveTo>
                  <a:cubicBezTo>
                    <a:pt x="386" y="360"/>
                    <a:pt x="402" y="305"/>
                    <a:pt x="568" y="323"/>
                  </a:cubicBezTo>
                  <a:lnTo>
                    <a:pt x="568" y="142"/>
                  </a:lnTo>
                  <a:cubicBezTo>
                    <a:pt x="94" y="1"/>
                    <a:pt x="0" y="451"/>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8" name="Google Shape;68308;p28"/>
            <p:cNvSpPr/>
            <p:nvPr/>
          </p:nvSpPr>
          <p:spPr>
            <a:xfrm>
              <a:off x="5299596" y="2433672"/>
              <a:ext cx="14063" cy="4276"/>
            </a:xfrm>
            <a:custGeom>
              <a:avLst/>
              <a:gdLst/>
              <a:ahLst/>
              <a:cxnLst/>
              <a:rect l="l" t="t" r="r" b="b"/>
              <a:pathLst>
                <a:path w="394" h="142" extrusionOk="0">
                  <a:moveTo>
                    <a:pt x="294" y="25"/>
                  </a:moveTo>
                  <a:cubicBezTo>
                    <a:pt x="241" y="0"/>
                    <a:pt x="1" y="69"/>
                    <a:pt x="100" y="116"/>
                  </a:cubicBezTo>
                  <a:cubicBezTo>
                    <a:pt x="156"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09" name="Google Shape;68309;p28"/>
            <p:cNvSpPr/>
            <p:nvPr/>
          </p:nvSpPr>
          <p:spPr>
            <a:xfrm>
              <a:off x="138877" y="2428915"/>
              <a:ext cx="22629" cy="8280"/>
            </a:xfrm>
            <a:custGeom>
              <a:avLst/>
              <a:gdLst/>
              <a:ahLst/>
              <a:cxnLst/>
              <a:rect l="l" t="t" r="r" b="b"/>
              <a:pathLst>
                <a:path w="634" h="275" extrusionOk="0">
                  <a:moveTo>
                    <a:pt x="634" y="274"/>
                  </a:moveTo>
                  <a:lnTo>
                    <a:pt x="634" y="0"/>
                  </a:lnTo>
                  <a:lnTo>
                    <a:pt x="248" y="0"/>
                  </a:lnTo>
                  <a:cubicBezTo>
                    <a:pt x="240" y="118"/>
                    <a:pt x="1" y="128"/>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0" name="Google Shape;68310;p28"/>
            <p:cNvSpPr/>
            <p:nvPr/>
          </p:nvSpPr>
          <p:spPr>
            <a:xfrm>
              <a:off x="8483130" y="2428644"/>
              <a:ext cx="6996" cy="6173"/>
            </a:xfrm>
            <a:custGeom>
              <a:avLst/>
              <a:gdLst/>
              <a:ahLst/>
              <a:cxnLst/>
              <a:rect l="l" t="t" r="r" b="b"/>
              <a:pathLst>
                <a:path w="196" h="205" extrusionOk="0">
                  <a:moveTo>
                    <a:pt x="194" y="102"/>
                  </a:moveTo>
                  <a:cubicBezTo>
                    <a:pt x="195" y="52"/>
                    <a:pt x="39" y="0"/>
                    <a:pt x="1" y="102"/>
                  </a:cubicBezTo>
                  <a:cubicBezTo>
                    <a:pt x="1" y="151"/>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1" name="Google Shape;68311;p28"/>
            <p:cNvSpPr/>
            <p:nvPr/>
          </p:nvSpPr>
          <p:spPr>
            <a:xfrm>
              <a:off x="5337537" y="2423526"/>
              <a:ext cx="22665" cy="13670"/>
            </a:xfrm>
            <a:custGeom>
              <a:avLst/>
              <a:gdLst/>
              <a:ahLst/>
              <a:cxnLst/>
              <a:rect l="l" t="t" r="r" b="b"/>
              <a:pathLst>
                <a:path w="635" h="454" extrusionOk="0">
                  <a:moveTo>
                    <a:pt x="581" y="362"/>
                  </a:moveTo>
                  <a:cubicBezTo>
                    <a:pt x="635" y="154"/>
                    <a:pt x="535" y="21"/>
                    <a:pt x="196" y="0"/>
                  </a:cubicBezTo>
                  <a:cubicBezTo>
                    <a:pt x="240" y="160"/>
                    <a:pt x="0" y="453"/>
                    <a:pt x="58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2" name="Google Shape;68312;p28"/>
            <p:cNvSpPr/>
            <p:nvPr/>
          </p:nvSpPr>
          <p:spPr>
            <a:xfrm>
              <a:off x="4020400" y="2412566"/>
              <a:ext cx="57322" cy="21860"/>
            </a:xfrm>
            <a:custGeom>
              <a:avLst/>
              <a:gdLst/>
              <a:ahLst/>
              <a:cxnLst/>
              <a:rect l="l" t="t" r="r" b="b"/>
              <a:pathLst>
                <a:path w="1606" h="726" extrusionOk="0">
                  <a:moveTo>
                    <a:pt x="1035" y="726"/>
                  </a:moveTo>
                  <a:cubicBezTo>
                    <a:pt x="1606" y="368"/>
                    <a:pt x="631" y="111"/>
                    <a:pt x="72" y="0"/>
                  </a:cubicBezTo>
                  <a:cubicBezTo>
                    <a:pt x="0" y="430"/>
                    <a:pt x="418" y="625"/>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3" name="Google Shape;68313;p28"/>
            <p:cNvSpPr/>
            <p:nvPr/>
          </p:nvSpPr>
          <p:spPr>
            <a:xfrm>
              <a:off x="8507222" y="2425483"/>
              <a:ext cx="14027" cy="4246"/>
            </a:xfrm>
            <a:custGeom>
              <a:avLst/>
              <a:gdLst/>
              <a:ahLst/>
              <a:cxnLst/>
              <a:rect l="l" t="t" r="r" b="b"/>
              <a:pathLst>
                <a:path w="393" h="141" extrusionOk="0">
                  <a:moveTo>
                    <a:pt x="100" y="114"/>
                  </a:moveTo>
                  <a:cubicBezTo>
                    <a:pt x="153" y="140"/>
                    <a:pt x="392" y="70"/>
                    <a:pt x="292" y="24"/>
                  </a:cubicBezTo>
                  <a:cubicBezTo>
                    <a:pt x="237" y="1"/>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4" name="Google Shape;68314;p28"/>
            <p:cNvSpPr/>
            <p:nvPr/>
          </p:nvSpPr>
          <p:spPr>
            <a:xfrm>
              <a:off x="632888" y="2425483"/>
              <a:ext cx="14099" cy="4246"/>
            </a:xfrm>
            <a:custGeom>
              <a:avLst/>
              <a:gdLst/>
              <a:ahLst/>
              <a:cxnLst/>
              <a:rect l="l" t="t" r="r" b="b"/>
              <a:pathLst>
                <a:path w="395" h="141" extrusionOk="0">
                  <a:moveTo>
                    <a:pt x="101" y="114"/>
                  </a:moveTo>
                  <a:cubicBezTo>
                    <a:pt x="154" y="140"/>
                    <a:pt x="395" y="70"/>
                    <a:pt x="295" y="24"/>
                  </a:cubicBezTo>
                  <a:cubicBezTo>
                    <a:pt x="242" y="1"/>
                    <a:pt x="0" y="68"/>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5" name="Google Shape;68315;p28"/>
            <p:cNvSpPr/>
            <p:nvPr/>
          </p:nvSpPr>
          <p:spPr>
            <a:xfrm>
              <a:off x="5251376" y="2422683"/>
              <a:ext cx="14099" cy="4336"/>
            </a:xfrm>
            <a:custGeom>
              <a:avLst/>
              <a:gdLst/>
              <a:ahLst/>
              <a:cxnLst/>
              <a:rect l="l" t="t" r="r" b="b"/>
              <a:pathLst>
                <a:path w="395" h="144" extrusionOk="0">
                  <a:moveTo>
                    <a:pt x="294" y="28"/>
                  </a:moveTo>
                  <a:cubicBezTo>
                    <a:pt x="241" y="1"/>
                    <a:pt x="1" y="71"/>
                    <a:pt x="102" y="117"/>
                  </a:cubicBezTo>
                  <a:cubicBezTo>
                    <a:pt x="155" y="143"/>
                    <a:pt x="395" y="75"/>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6" name="Google Shape;68316;p28"/>
            <p:cNvSpPr/>
            <p:nvPr/>
          </p:nvSpPr>
          <p:spPr>
            <a:xfrm>
              <a:off x="1710139" y="2414102"/>
              <a:ext cx="34943" cy="15266"/>
            </a:xfrm>
            <a:custGeom>
              <a:avLst/>
              <a:gdLst/>
              <a:ahLst/>
              <a:cxnLst/>
              <a:rect l="l" t="t" r="r" b="b"/>
              <a:pathLst>
                <a:path w="979" h="507" extrusionOk="0">
                  <a:moveTo>
                    <a:pt x="774" y="402"/>
                  </a:moveTo>
                  <a:cubicBezTo>
                    <a:pt x="978" y="172"/>
                    <a:pt x="123" y="0"/>
                    <a:pt x="0" y="219"/>
                  </a:cubicBezTo>
                  <a:cubicBezTo>
                    <a:pt x="306" y="261"/>
                    <a:pt x="167" y="507"/>
                    <a:pt x="774" y="4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7" name="Google Shape;68317;p28"/>
            <p:cNvSpPr/>
            <p:nvPr/>
          </p:nvSpPr>
          <p:spPr>
            <a:xfrm>
              <a:off x="378441" y="2420364"/>
              <a:ext cx="23950" cy="5871"/>
            </a:xfrm>
            <a:custGeom>
              <a:avLst/>
              <a:gdLst/>
              <a:ahLst/>
              <a:cxnLst/>
              <a:rect l="l" t="t" r="r" b="b"/>
              <a:pathLst>
                <a:path w="671" h="195" extrusionOk="0">
                  <a:moveTo>
                    <a:pt x="479" y="194"/>
                  </a:moveTo>
                  <a:cubicBezTo>
                    <a:pt x="479" y="103"/>
                    <a:pt x="634" y="87"/>
                    <a:pt x="671" y="11"/>
                  </a:cubicBezTo>
                  <a:cubicBezTo>
                    <a:pt x="368" y="22"/>
                    <a:pt x="1" y="1"/>
                    <a:pt x="92"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8" name="Google Shape;68318;p28"/>
            <p:cNvSpPr/>
            <p:nvPr/>
          </p:nvSpPr>
          <p:spPr>
            <a:xfrm>
              <a:off x="2618818" y="2420726"/>
              <a:ext cx="13777" cy="2830"/>
            </a:xfrm>
            <a:custGeom>
              <a:avLst/>
              <a:gdLst/>
              <a:ahLst/>
              <a:cxnLst/>
              <a:rect l="l" t="t" r="r" b="b"/>
              <a:pathLst>
                <a:path w="386" h="94" extrusionOk="0">
                  <a:moveTo>
                    <a:pt x="1" y="93"/>
                  </a:moveTo>
                  <a:cubicBezTo>
                    <a:pt x="148" y="71"/>
                    <a:pt x="378" y="89"/>
                    <a:pt x="386" y="1"/>
                  </a:cubicBezTo>
                  <a:cubicBezTo>
                    <a:pt x="237" y="23"/>
                    <a:pt x="3" y="5"/>
                    <a:pt x="1" y="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19" name="Google Shape;68319;p28"/>
            <p:cNvSpPr/>
            <p:nvPr/>
          </p:nvSpPr>
          <p:spPr>
            <a:xfrm>
              <a:off x="1988821" y="2420033"/>
              <a:ext cx="14134" cy="4215"/>
            </a:xfrm>
            <a:custGeom>
              <a:avLst/>
              <a:gdLst/>
              <a:ahLst/>
              <a:cxnLst/>
              <a:rect l="l" t="t" r="r" b="b"/>
              <a:pathLst>
                <a:path w="396" h="140" extrusionOk="0">
                  <a:moveTo>
                    <a:pt x="295" y="25"/>
                  </a:moveTo>
                  <a:cubicBezTo>
                    <a:pt x="240" y="0"/>
                    <a:pt x="1" y="68"/>
                    <a:pt x="101" y="116"/>
                  </a:cubicBezTo>
                  <a:cubicBezTo>
                    <a:pt x="154"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0" name="Google Shape;68320;p28"/>
            <p:cNvSpPr/>
            <p:nvPr/>
          </p:nvSpPr>
          <p:spPr>
            <a:xfrm>
              <a:off x="7068591" y="2409043"/>
              <a:ext cx="13991" cy="4276"/>
            </a:xfrm>
            <a:custGeom>
              <a:avLst/>
              <a:gdLst/>
              <a:ahLst/>
              <a:cxnLst/>
              <a:rect l="l" t="t" r="r" b="b"/>
              <a:pathLst>
                <a:path w="392" h="142" extrusionOk="0">
                  <a:moveTo>
                    <a:pt x="99" y="117"/>
                  </a:moveTo>
                  <a:cubicBezTo>
                    <a:pt x="153" y="142"/>
                    <a:pt x="392" y="73"/>
                    <a:pt x="294" y="26"/>
                  </a:cubicBezTo>
                  <a:cubicBezTo>
                    <a:pt x="242"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1" name="Google Shape;68321;p28"/>
            <p:cNvSpPr/>
            <p:nvPr/>
          </p:nvSpPr>
          <p:spPr>
            <a:xfrm>
              <a:off x="5557791" y="2401577"/>
              <a:ext cx="33729" cy="17343"/>
            </a:xfrm>
            <a:custGeom>
              <a:avLst/>
              <a:gdLst/>
              <a:ahLst/>
              <a:cxnLst/>
              <a:rect l="l" t="t" r="r" b="b"/>
              <a:pathLst>
                <a:path w="945" h="576" extrusionOk="0">
                  <a:moveTo>
                    <a:pt x="1" y="92"/>
                  </a:moveTo>
                  <a:lnTo>
                    <a:pt x="1" y="274"/>
                  </a:lnTo>
                  <a:cubicBezTo>
                    <a:pt x="359" y="575"/>
                    <a:pt x="945"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2" name="Google Shape;68322;p28"/>
            <p:cNvSpPr/>
            <p:nvPr/>
          </p:nvSpPr>
          <p:spPr>
            <a:xfrm>
              <a:off x="4508058" y="2409043"/>
              <a:ext cx="14134" cy="4276"/>
            </a:xfrm>
            <a:custGeom>
              <a:avLst/>
              <a:gdLst/>
              <a:ahLst/>
              <a:cxnLst/>
              <a:rect l="l" t="t" r="r" b="b"/>
              <a:pathLst>
                <a:path w="396" h="142" extrusionOk="0">
                  <a:moveTo>
                    <a:pt x="295" y="26"/>
                  </a:moveTo>
                  <a:cubicBezTo>
                    <a:pt x="242" y="1"/>
                    <a:pt x="0" y="70"/>
                    <a:pt x="99" y="117"/>
                  </a:cubicBezTo>
                  <a:cubicBezTo>
                    <a:pt x="155" y="142"/>
                    <a:pt x="396"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3" name="Google Shape;68323;p28"/>
            <p:cNvSpPr/>
            <p:nvPr/>
          </p:nvSpPr>
          <p:spPr>
            <a:xfrm>
              <a:off x="2549040" y="2404346"/>
              <a:ext cx="21630" cy="9485"/>
            </a:xfrm>
            <a:custGeom>
              <a:avLst/>
              <a:gdLst/>
              <a:ahLst/>
              <a:cxnLst/>
              <a:rect l="l" t="t" r="r" b="b"/>
              <a:pathLst>
                <a:path w="606" h="315" extrusionOk="0">
                  <a:moveTo>
                    <a:pt x="413" y="273"/>
                  </a:moveTo>
                  <a:cubicBezTo>
                    <a:pt x="406" y="148"/>
                    <a:pt x="504" y="73"/>
                    <a:pt x="606" y="0"/>
                  </a:cubicBezTo>
                  <a:lnTo>
                    <a:pt x="28" y="0"/>
                  </a:lnTo>
                  <a:cubicBezTo>
                    <a:pt x="42" y="144"/>
                    <a:pt x="0" y="315"/>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4" name="Google Shape;68324;p28"/>
            <p:cNvSpPr/>
            <p:nvPr/>
          </p:nvSpPr>
          <p:spPr>
            <a:xfrm>
              <a:off x="5299596" y="2406334"/>
              <a:ext cx="14063" cy="4276"/>
            </a:xfrm>
            <a:custGeom>
              <a:avLst/>
              <a:gdLst/>
              <a:ahLst/>
              <a:cxnLst/>
              <a:rect l="l" t="t" r="r" b="b"/>
              <a:pathLst>
                <a:path w="394" h="142" extrusionOk="0">
                  <a:moveTo>
                    <a:pt x="294" y="26"/>
                  </a:moveTo>
                  <a:cubicBezTo>
                    <a:pt x="241" y="1"/>
                    <a:pt x="1" y="70"/>
                    <a:pt x="100" y="117"/>
                  </a:cubicBezTo>
                  <a:cubicBezTo>
                    <a:pt x="156" y="142"/>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5" name="Google Shape;68325;p28"/>
            <p:cNvSpPr/>
            <p:nvPr/>
          </p:nvSpPr>
          <p:spPr>
            <a:xfrm>
              <a:off x="3128140" y="2403684"/>
              <a:ext cx="13813" cy="7407"/>
            </a:xfrm>
            <a:custGeom>
              <a:avLst/>
              <a:gdLst/>
              <a:ahLst/>
              <a:cxnLst/>
              <a:rect l="l" t="t" r="r" b="b"/>
              <a:pathLst>
                <a:path w="387" h="246" extrusionOk="0">
                  <a:moveTo>
                    <a:pt x="387" y="114"/>
                  </a:moveTo>
                  <a:cubicBezTo>
                    <a:pt x="384" y="22"/>
                    <a:pt x="48" y="0"/>
                    <a:pt x="1" y="114"/>
                  </a:cubicBezTo>
                  <a:cubicBezTo>
                    <a:pt x="215" y="105"/>
                    <a:pt x="302" y="246"/>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6" name="Google Shape;68326;p28"/>
            <p:cNvSpPr/>
            <p:nvPr/>
          </p:nvSpPr>
          <p:spPr>
            <a:xfrm>
              <a:off x="3045585" y="2404346"/>
              <a:ext cx="13742" cy="5480"/>
            </a:xfrm>
            <a:custGeom>
              <a:avLst/>
              <a:gdLst/>
              <a:ahLst/>
              <a:cxnLst/>
              <a:rect l="l" t="t" r="r" b="b"/>
              <a:pathLst>
                <a:path w="385" h="182" extrusionOk="0">
                  <a:moveTo>
                    <a:pt x="1" y="182"/>
                  </a:moveTo>
                  <a:lnTo>
                    <a:pt x="384" y="182"/>
                  </a:lnTo>
                  <a:lnTo>
                    <a:pt x="384"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7" name="Google Shape;68327;p28"/>
            <p:cNvSpPr/>
            <p:nvPr/>
          </p:nvSpPr>
          <p:spPr>
            <a:xfrm>
              <a:off x="2576237" y="2401577"/>
              <a:ext cx="21880" cy="8822"/>
            </a:xfrm>
            <a:custGeom>
              <a:avLst/>
              <a:gdLst/>
              <a:ahLst/>
              <a:cxnLst/>
              <a:rect l="l" t="t" r="r" b="b"/>
              <a:pathLst>
                <a:path w="613" h="293" extrusionOk="0">
                  <a:moveTo>
                    <a:pt x="613" y="274"/>
                  </a:moveTo>
                  <a:lnTo>
                    <a:pt x="613" y="1"/>
                  </a:lnTo>
                  <a:lnTo>
                    <a:pt x="36" y="1"/>
                  </a:lnTo>
                  <a:cubicBezTo>
                    <a:pt x="1" y="201"/>
                    <a:pt x="194" y="292"/>
                    <a:pt x="61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8" name="Google Shape;68328;p28"/>
            <p:cNvSpPr/>
            <p:nvPr/>
          </p:nvSpPr>
          <p:spPr>
            <a:xfrm>
              <a:off x="1957983" y="2401245"/>
              <a:ext cx="6996" cy="6233"/>
            </a:xfrm>
            <a:custGeom>
              <a:avLst/>
              <a:gdLst/>
              <a:ahLst/>
              <a:cxnLst/>
              <a:rect l="l" t="t" r="r" b="b"/>
              <a:pathLst>
                <a:path w="196" h="207" extrusionOk="0">
                  <a:moveTo>
                    <a:pt x="195" y="103"/>
                  </a:moveTo>
                  <a:cubicBezTo>
                    <a:pt x="195" y="52"/>
                    <a:pt x="39" y="0"/>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29" name="Google Shape;68329;p28"/>
            <p:cNvSpPr/>
            <p:nvPr/>
          </p:nvSpPr>
          <p:spPr>
            <a:xfrm>
              <a:off x="8868638" y="2398867"/>
              <a:ext cx="13813" cy="5510"/>
            </a:xfrm>
            <a:custGeom>
              <a:avLst/>
              <a:gdLst/>
              <a:ahLst/>
              <a:cxnLst/>
              <a:rect l="l" t="t" r="r" b="b"/>
              <a:pathLst>
                <a:path w="387"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0" name="Google Shape;68330;p28"/>
            <p:cNvSpPr/>
            <p:nvPr/>
          </p:nvSpPr>
          <p:spPr>
            <a:xfrm>
              <a:off x="5664402" y="2395404"/>
              <a:ext cx="14063" cy="4246"/>
            </a:xfrm>
            <a:custGeom>
              <a:avLst/>
              <a:gdLst/>
              <a:ahLst/>
              <a:cxnLst/>
              <a:rect l="l" t="t" r="r" b="b"/>
              <a:pathLst>
                <a:path w="394" h="141" extrusionOk="0">
                  <a:moveTo>
                    <a:pt x="294" y="24"/>
                  </a:moveTo>
                  <a:cubicBezTo>
                    <a:pt x="239" y="1"/>
                    <a:pt x="0" y="69"/>
                    <a:pt x="102" y="116"/>
                  </a:cubicBezTo>
                  <a:cubicBezTo>
                    <a:pt x="155" y="141"/>
                    <a:pt x="393"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1" name="Google Shape;68331;p28"/>
            <p:cNvSpPr/>
            <p:nvPr/>
          </p:nvSpPr>
          <p:spPr>
            <a:xfrm>
              <a:off x="2563674" y="2390707"/>
              <a:ext cx="20702" cy="8190"/>
            </a:xfrm>
            <a:custGeom>
              <a:avLst/>
              <a:gdLst/>
              <a:ahLst/>
              <a:cxnLst/>
              <a:rect l="l" t="t" r="r" b="b"/>
              <a:pathLst>
                <a:path w="580" h="272" extrusionOk="0">
                  <a:moveTo>
                    <a:pt x="388" y="272"/>
                  </a:moveTo>
                  <a:cubicBezTo>
                    <a:pt x="388" y="180"/>
                    <a:pt x="544" y="165"/>
                    <a:pt x="580" y="89"/>
                  </a:cubicBezTo>
                  <a:cubicBezTo>
                    <a:pt x="388" y="89"/>
                    <a:pt x="350" y="16"/>
                    <a:pt x="195" y="0"/>
                  </a:cubicBezTo>
                  <a:cubicBezTo>
                    <a:pt x="195" y="92"/>
                    <a:pt x="38" y="107"/>
                    <a:pt x="0" y="183"/>
                  </a:cubicBezTo>
                  <a:cubicBezTo>
                    <a:pt x="196" y="180"/>
                    <a:pt x="232" y="255"/>
                    <a:pt x="388"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2" name="Google Shape;68332;p28"/>
            <p:cNvSpPr/>
            <p:nvPr/>
          </p:nvSpPr>
          <p:spPr>
            <a:xfrm>
              <a:off x="1861579" y="2383933"/>
              <a:ext cx="28982" cy="16952"/>
            </a:xfrm>
            <a:custGeom>
              <a:avLst/>
              <a:gdLst/>
              <a:ahLst/>
              <a:cxnLst/>
              <a:rect l="l" t="t" r="r" b="b"/>
              <a:pathLst>
                <a:path w="812" h="563" extrusionOk="0">
                  <a:moveTo>
                    <a:pt x="772" y="497"/>
                  </a:moveTo>
                  <a:cubicBezTo>
                    <a:pt x="812" y="238"/>
                    <a:pt x="796" y="1"/>
                    <a:pt x="195" y="44"/>
                  </a:cubicBezTo>
                  <a:cubicBezTo>
                    <a:pt x="202" y="169"/>
                    <a:pt x="103" y="245"/>
                    <a:pt x="1" y="317"/>
                  </a:cubicBezTo>
                  <a:cubicBezTo>
                    <a:pt x="385" y="318"/>
                    <a:pt x="248" y="562"/>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3" name="Google Shape;68333;p28"/>
            <p:cNvSpPr/>
            <p:nvPr/>
          </p:nvSpPr>
          <p:spPr>
            <a:xfrm>
              <a:off x="8865068" y="2392664"/>
              <a:ext cx="14027" cy="4276"/>
            </a:xfrm>
            <a:custGeom>
              <a:avLst/>
              <a:gdLst/>
              <a:ahLst/>
              <a:cxnLst/>
              <a:rect l="l" t="t" r="r" b="b"/>
              <a:pathLst>
                <a:path w="393" h="142" extrusionOk="0">
                  <a:moveTo>
                    <a:pt x="291" y="24"/>
                  </a:moveTo>
                  <a:cubicBezTo>
                    <a:pt x="241" y="1"/>
                    <a:pt x="1" y="69"/>
                    <a:pt x="99" y="115"/>
                  </a:cubicBezTo>
                  <a:cubicBezTo>
                    <a:pt x="156" y="142"/>
                    <a:pt x="392"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4" name="Google Shape;68334;p28"/>
            <p:cNvSpPr/>
            <p:nvPr/>
          </p:nvSpPr>
          <p:spPr>
            <a:xfrm>
              <a:off x="8651703" y="2392664"/>
              <a:ext cx="14063" cy="4246"/>
            </a:xfrm>
            <a:custGeom>
              <a:avLst/>
              <a:gdLst/>
              <a:ahLst/>
              <a:cxnLst/>
              <a:rect l="l" t="t" r="r" b="b"/>
              <a:pathLst>
                <a:path w="394" h="141" extrusionOk="0">
                  <a:moveTo>
                    <a:pt x="100" y="115"/>
                  </a:moveTo>
                  <a:cubicBezTo>
                    <a:pt x="153" y="140"/>
                    <a:pt x="393" y="72"/>
                    <a:pt x="293" y="24"/>
                  </a:cubicBezTo>
                  <a:cubicBezTo>
                    <a:pt x="241" y="1"/>
                    <a:pt x="0"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5" name="Google Shape;68335;p28"/>
            <p:cNvSpPr/>
            <p:nvPr/>
          </p:nvSpPr>
          <p:spPr>
            <a:xfrm>
              <a:off x="5426980" y="2390346"/>
              <a:ext cx="7031" cy="6203"/>
            </a:xfrm>
            <a:custGeom>
              <a:avLst/>
              <a:gdLst/>
              <a:ahLst/>
              <a:cxnLst/>
              <a:rect l="l" t="t" r="r" b="b"/>
              <a:pathLst>
                <a:path w="197" h="206" extrusionOk="0">
                  <a:moveTo>
                    <a:pt x="3" y="101"/>
                  </a:moveTo>
                  <a:cubicBezTo>
                    <a:pt x="0" y="152"/>
                    <a:pt x="158" y="206"/>
                    <a:pt x="196" y="101"/>
                  </a:cubicBezTo>
                  <a:cubicBezTo>
                    <a:pt x="196" y="53"/>
                    <a:pt x="40" y="1"/>
                    <a:pt x="3"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6" name="Google Shape;68336;p28"/>
            <p:cNvSpPr/>
            <p:nvPr/>
          </p:nvSpPr>
          <p:spPr>
            <a:xfrm>
              <a:off x="3259236" y="2380952"/>
              <a:ext cx="20309" cy="13580"/>
            </a:xfrm>
            <a:custGeom>
              <a:avLst/>
              <a:gdLst/>
              <a:ahLst/>
              <a:cxnLst/>
              <a:rect l="l" t="t" r="r" b="b"/>
              <a:pathLst>
                <a:path w="569" h="451" extrusionOk="0">
                  <a:moveTo>
                    <a:pt x="377" y="413"/>
                  </a:moveTo>
                  <a:cubicBezTo>
                    <a:pt x="388" y="358"/>
                    <a:pt x="403" y="307"/>
                    <a:pt x="569" y="324"/>
                  </a:cubicBezTo>
                  <a:lnTo>
                    <a:pt x="569" y="143"/>
                  </a:lnTo>
                  <a:cubicBezTo>
                    <a:pt x="96" y="1"/>
                    <a:pt x="1" y="451"/>
                    <a:pt x="377"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7" name="Google Shape;68337;p28"/>
            <p:cNvSpPr/>
            <p:nvPr/>
          </p:nvSpPr>
          <p:spPr>
            <a:xfrm>
              <a:off x="8111471" y="2387937"/>
              <a:ext cx="13813" cy="2710"/>
            </a:xfrm>
            <a:custGeom>
              <a:avLst/>
              <a:gdLst/>
              <a:ahLst/>
              <a:cxnLst/>
              <a:rect l="l" t="t" r="r" b="b"/>
              <a:pathLst>
                <a:path w="387" h="90" extrusionOk="0">
                  <a:moveTo>
                    <a:pt x="386" y="1"/>
                  </a:moveTo>
                  <a:cubicBezTo>
                    <a:pt x="237" y="21"/>
                    <a:pt x="8" y="4"/>
                    <a:pt x="1" y="90"/>
                  </a:cubicBezTo>
                  <a:cubicBezTo>
                    <a:pt x="151" y="73"/>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8" name="Google Shape;68338;p28"/>
            <p:cNvSpPr/>
            <p:nvPr/>
          </p:nvSpPr>
          <p:spPr>
            <a:xfrm>
              <a:off x="5544121" y="2382126"/>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39" name="Google Shape;68339;p28"/>
            <p:cNvSpPr/>
            <p:nvPr/>
          </p:nvSpPr>
          <p:spPr>
            <a:xfrm>
              <a:off x="1507374" y="2379748"/>
              <a:ext cx="23878" cy="10328"/>
            </a:xfrm>
            <a:custGeom>
              <a:avLst/>
              <a:gdLst/>
              <a:ahLst/>
              <a:cxnLst/>
              <a:rect l="l" t="t" r="r" b="b"/>
              <a:pathLst>
                <a:path w="669" h="343" extrusionOk="0">
                  <a:moveTo>
                    <a:pt x="669" y="92"/>
                  </a:moveTo>
                  <a:cubicBezTo>
                    <a:pt x="403" y="94"/>
                    <a:pt x="247" y="48"/>
                    <a:pt x="91" y="0"/>
                  </a:cubicBezTo>
                  <a:cubicBezTo>
                    <a:pt x="1" y="282"/>
                    <a:pt x="610" y="342"/>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0" name="Google Shape;68340;p28"/>
            <p:cNvSpPr/>
            <p:nvPr/>
          </p:nvSpPr>
          <p:spPr>
            <a:xfrm>
              <a:off x="4260321" y="2381705"/>
              <a:ext cx="13920" cy="4306"/>
            </a:xfrm>
            <a:custGeom>
              <a:avLst/>
              <a:gdLst/>
              <a:ahLst/>
              <a:cxnLst/>
              <a:rect l="l" t="t" r="r" b="b"/>
              <a:pathLst>
                <a:path w="390" h="143" extrusionOk="0">
                  <a:moveTo>
                    <a:pt x="290" y="27"/>
                  </a:moveTo>
                  <a:cubicBezTo>
                    <a:pt x="237" y="0"/>
                    <a:pt x="1" y="71"/>
                    <a:pt x="100" y="118"/>
                  </a:cubicBezTo>
                  <a:cubicBezTo>
                    <a:pt x="152" y="143"/>
                    <a:pt x="390"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1" name="Google Shape;68341;p28"/>
            <p:cNvSpPr/>
            <p:nvPr/>
          </p:nvSpPr>
          <p:spPr>
            <a:xfrm>
              <a:off x="1577258" y="2364091"/>
              <a:ext cx="50434" cy="18518"/>
            </a:xfrm>
            <a:custGeom>
              <a:avLst/>
              <a:gdLst/>
              <a:ahLst/>
              <a:cxnLst/>
              <a:rect l="l" t="t" r="r" b="b"/>
              <a:pathLst>
                <a:path w="1413" h="615" extrusionOk="0">
                  <a:moveTo>
                    <a:pt x="62" y="520"/>
                  </a:moveTo>
                  <a:cubicBezTo>
                    <a:pt x="609" y="614"/>
                    <a:pt x="867" y="614"/>
                    <a:pt x="1413" y="520"/>
                  </a:cubicBezTo>
                  <a:cubicBezTo>
                    <a:pt x="1255" y="262"/>
                    <a:pt x="1104" y="1"/>
                    <a:pt x="254" y="66"/>
                  </a:cubicBezTo>
                  <a:cubicBezTo>
                    <a:pt x="92" y="173"/>
                    <a:pt x="1" y="310"/>
                    <a:pt x="62" y="5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2" name="Google Shape;68342;p28"/>
            <p:cNvSpPr/>
            <p:nvPr/>
          </p:nvSpPr>
          <p:spPr>
            <a:xfrm>
              <a:off x="2075017" y="2371167"/>
              <a:ext cx="6889" cy="6233"/>
            </a:xfrm>
            <a:custGeom>
              <a:avLst/>
              <a:gdLst/>
              <a:ahLst/>
              <a:cxnLst/>
              <a:rect l="l" t="t" r="r" b="b"/>
              <a:pathLst>
                <a:path w="193" h="207" extrusionOk="0">
                  <a:moveTo>
                    <a:pt x="193" y="104"/>
                  </a:moveTo>
                  <a:cubicBezTo>
                    <a:pt x="193" y="53"/>
                    <a:pt x="40" y="1"/>
                    <a:pt x="2" y="104"/>
                  </a:cubicBezTo>
                  <a:cubicBezTo>
                    <a:pt x="1"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3" name="Google Shape;68343;p28"/>
            <p:cNvSpPr/>
            <p:nvPr/>
          </p:nvSpPr>
          <p:spPr>
            <a:xfrm>
              <a:off x="4917800" y="2371528"/>
              <a:ext cx="13742" cy="2770"/>
            </a:xfrm>
            <a:custGeom>
              <a:avLst/>
              <a:gdLst/>
              <a:ahLst/>
              <a:cxnLst/>
              <a:rect l="l" t="t" r="r" b="b"/>
              <a:pathLst>
                <a:path w="385" h="92" extrusionOk="0">
                  <a:moveTo>
                    <a:pt x="384" y="0"/>
                  </a:moveTo>
                  <a:cubicBezTo>
                    <a:pt x="234" y="21"/>
                    <a:pt x="4" y="4"/>
                    <a:pt x="0" y="92"/>
                  </a:cubicBezTo>
                  <a:cubicBezTo>
                    <a:pt x="149" y="71"/>
                    <a:pt x="379" y="90"/>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4" name="Google Shape;68344;p28"/>
            <p:cNvSpPr/>
            <p:nvPr/>
          </p:nvSpPr>
          <p:spPr>
            <a:xfrm>
              <a:off x="2171385" y="2368427"/>
              <a:ext cx="6924" cy="6263"/>
            </a:xfrm>
            <a:custGeom>
              <a:avLst/>
              <a:gdLst/>
              <a:ahLst/>
              <a:cxnLst/>
              <a:rect l="l" t="t" r="r" b="b"/>
              <a:pathLst>
                <a:path w="194" h="208" extrusionOk="0">
                  <a:moveTo>
                    <a:pt x="193" y="103"/>
                  </a:moveTo>
                  <a:cubicBezTo>
                    <a:pt x="193" y="52"/>
                    <a:pt x="38" y="0"/>
                    <a:pt x="3" y="103"/>
                  </a:cubicBezTo>
                  <a:cubicBezTo>
                    <a:pt x="0"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5" name="Google Shape;68345;p28"/>
            <p:cNvSpPr/>
            <p:nvPr/>
          </p:nvSpPr>
          <p:spPr>
            <a:xfrm>
              <a:off x="1761749" y="2370775"/>
              <a:ext cx="13956" cy="4306"/>
            </a:xfrm>
            <a:custGeom>
              <a:avLst/>
              <a:gdLst/>
              <a:ahLst/>
              <a:cxnLst/>
              <a:rect l="l" t="t" r="r" b="b"/>
              <a:pathLst>
                <a:path w="391" h="143" extrusionOk="0">
                  <a:moveTo>
                    <a:pt x="100" y="117"/>
                  </a:moveTo>
                  <a:cubicBezTo>
                    <a:pt x="151" y="143"/>
                    <a:pt x="391" y="72"/>
                    <a:pt x="293" y="25"/>
                  </a:cubicBezTo>
                  <a:cubicBezTo>
                    <a:pt x="238"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6" name="Google Shape;68346;p28"/>
            <p:cNvSpPr/>
            <p:nvPr/>
          </p:nvSpPr>
          <p:spPr>
            <a:xfrm>
              <a:off x="5082019" y="2363309"/>
              <a:ext cx="21665" cy="6474"/>
            </a:xfrm>
            <a:custGeom>
              <a:avLst/>
              <a:gdLst/>
              <a:ahLst/>
              <a:cxnLst/>
              <a:rect l="l" t="t" r="r" b="b"/>
              <a:pathLst>
                <a:path w="607" h="215" extrusionOk="0">
                  <a:moveTo>
                    <a:pt x="606" y="183"/>
                  </a:moveTo>
                  <a:lnTo>
                    <a:pt x="606" y="1"/>
                  </a:lnTo>
                  <a:lnTo>
                    <a:pt x="27" y="1"/>
                  </a:lnTo>
                  <a:cubicBezTo>
                    <a:pt x="1" y="164"/>
                    <a:pt x="217" y="215"/>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7" name="Google Shape;68347;p28"/>
            <p:cNvSpPr/>
            <p:nvPr/>
          </p:nvSpPr>
          <p:spPr>
            <a:xfrm>
              <a:off x="4029859" y="2366048"/>
              <a:ext cx="13777" cy="2800"/>
            </a:xfrm>
            <a:custGeom>
              <a:avLst/>
              <a:gdLst/>
              <a:ahLst/>
              <a:cxnLst/>
              <a:rect l="l" t="t" r="r" b="b"/>
              <a:pathLst>
                <a:path w="386" h="93" extrusionOk="0">
                  <a:moveTo>
                    <a:pt x="0" y="92"/>
                  </a:moveTo>
                  <a:cubicBezTo>
                    <a:pt x="150" y="71"/>
                    <a:pt x="381" y="90"/>
                    <a:pt x="385" y="1"/>
                  </a:cubicBezTo>
                  <a:cubicBezTo>
                    <a:pt x="235" y="20"/>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8" name="Google Shape;68348;p28"/>
            <p:cNvSpPr/>
            <p:nvPr/>
          </p:nvSpPr>
          <p:spPr>
            <a:xfrm>
              <a:off x="2271036" y="2365356"/>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49" name="Google Shape;68349;p28"/>
            <p:cNvSpPr/>
            <p:nvPr/>
          </p:nvSpPr>
          <p:spPr>
            <a:xfrm>
              <a:off x="8586458" y="2363309"/>
              <a:ext cx="13777" cy="2770"/>
            </a:xfrm>
            <a:custGeom>
              <a:avLst/>
              <a:gdLst/>
              <a:ahLst/>
              <a:cxnLst/>
              <a:rect l="l" t="t" r="r" b="b"/>
              <a:pathLst>
                <a:path w="386" h="92" extrusionOk="0">
                  <a:moveTo>
                    <a:pt x="386" y="1"/>
                  </a:moveTo>
                  <a:cubicBezTo>
                    <a:pt x="236" y="23"/>
                    <a:pt x="4" y="4"/>
                    <a:pt x="1" y="92"/>
                  </a:cubicBezTo>
                  <a:cubicBezTo>
                    <a:pt x="151" y="72"/>
                    <a:pt x="381"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0" name="Google Shape;68350;p28"/>
            <p:cNvSpPr/>
            <p:nvPr/>
          </p:nvSpPr>
          <p:spPr>
            <a:xfrm>
              <a:off x="5592234" y="2354788"/>
              <a:ext cx="7031" cy="6263"/>
            </a:xfrm>
            <a:custGeom>
              <a:avLst/>
              <a:gdLst/>
              <a:ahLst/>
              <a:cxnLst/>
              <a:rect l="l" t="t" r="r" b="b"/>
              <a:pathLst>
                <a:path w="197" h="208" extrusionOk="0">
                  <a:moveTo>
                    <a:pt x="195" y="103"/>
                  </a:moveTo>
                  <a:cubicBezTo>
                    <a:pt x="196" y="54"/>
                    <a:pt x="40" y="0"/>
                    <a:pt x="3" y="103"/>
                  </a:cubicBezTo>
                  <a:cubicBezTo>
                    <a:pt x="1" y="153"/>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1" name="Google Shape;68351;p28"/>
            <p:cNvSpPr/>
            <p:nvPr/>
          </p:nvSpPr>
          <p:spPr>
            <a:xfrm>
              <a:off x="2130089" y="2355179"/>
              <a:ext cx="13849" cy="2740"/>
            </a:xfrm>
            <a:custGeom>
              <a:avLst/>
              <a:gdLst/>
              <a:ahLst/>
              <a:cxnLst/>
              <a:rect l="l" t="t" r="r" b="b"/>
              <a:pathLst>
                <a:path w="388" h="91" extrusionOk="0">
                  <a:moveTo>
                    <a:pt x="387" y="0"/>
                  </a:moveTo>
                  <a:cubicBezTo>
                    <a:pt x="236" y="20"/>
                    <a:pt x="6" y="2"/>
                    <a:pt x="1" y="90"/>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2" name="Google Shape;68352;p28"/>
            <p:cNvSpPr/>
            <p:nvPr/>
          </p:nvSpPr>
          <p:spPr>
            <a:xfrm>
              <a:off x="1551810" y="2352018"/>
              <a:ext cx="7067" cy="6293"/>
            </a:xfrm>
            <a:custGeom>
              <a:avLst/>
              <a:gdLst/>
              <a:ahLst/>
              <a:cxnLst/>
              <a:rect l="l" t="t" r="r" b="b"/>
              <a:pathLst>
                <a:path w="198" h="209" extrusionOk="0">
                  <a:moveTo>
                    <a:pt x="198" y="105"/>
                  </a:moveTo>
                  <a:cubicBezTo>
                    <a:pt x="198" y="54"/>
                    <a:pt x="40" y="1"/>
                    <a:pt x="5" y="105"/>
                  </a:cubicBezTo>
                  <a:cubicBezTo>
                    <a:pt x="1" y="154"/>
                    <a:pt x="159" y="208"/>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3" name="Google Shape;68353;p28"/>
            <p:cNvSpPr/>
            <p:nvPr/>
          </p:nvSpPr>
          <p:spPr>
            <a:xfrm>
              <a:off x="4411726" y="2351687"/>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4" name="Google Shape;68354;p28"/>
            <p:cNvSpPr/>
            <p:nvPr/>
          </p:nvSpPr>
          <p:spPr>
            <a:xfrm>
              <a:off x="2543615" y="2342955"/>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5" name="Google Shape;68355;p28"/>
            <p:cNvSpPr/>
            <p:nvPr/>
          </p:nvSpPr>
          <p:spPr>
            <a:xfrm>
              <a:off x="6655601" y="2348917"/>
              <a:ext cx="14027" cy="4336"/>
            </a:xfrm>
            <a:custGeom>
              <a:avLst/>
              <a:gdLst/>
              <a:ahLst/>
              <a:cxnLst/>
              <a:rect l="l" t="t" r="r" b="b"/>
              <a:pathLst>
                <a:path w="393" h="144" extrusionOk="0">
                  <a:moveTo>
                    <a:pt x="292" y="27"/>
                  </a:moveTo>
                  <a:cubicBezTo>
                    <a:pt x="237" y="1"/>
                    <a:pt x="1" y="70"/>
                    <a:pt x="98" y="117"/>
                  </a:cubicBezTo>
                  <a:cubicBezTo>
                    <a:pt x="155" y="143"/>
                    <a:pt x="392"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6" name="Google Shape;68356;p28"/>
            <p:cNvSpPr/>
            <p:nvPr/>
          </p:nvSpPr>
          <p:spPr>
            <a:xfrm>
              <a:off x="6304536" y="2348917"/>
              <a:ext cx="14027" cy="4336"/>
            </a:xfrm>
            <a:custGeom>
              <a:avLst/>
              <a:gdLst/>
              <a:ahLst/>
              <a:cxnLst/>
              <a:rect l="l" t="t" r="r" b="b"/>
              <a:pathLst>
                <a:path w="393" h="144" extrusionOk="0">
                  <a:moveTo>
                    <a:pt x="293" y="27"/>
                  </a:moveTo>
                  <a:cubicBezTo>
                    <a:pt x="241" y="1"/>
                    <a:pt x="1" y="70"/>
                    <a:pt x="103" y="117"/>
                  </a:cubicBezTo>
                  <a:cubicBezTo>
                    <a:pt x="155" y="143"/>
                    <a:pt x="392"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7" name="Google Shape;68357;p28"/>
            <p:cNvSpPr/>
            <p:nvPr/>
          </p:nvSpPr>
          <p:spPr>
            <a:xfrm>
              <a:off x="2325966" y="2341450"/>
              <a:ext cx="25663" cy="8280"/>
            </a:xfrm>
            <a:custGeom>
              <a:avLst/>
              <a:gdLst/>
              <a:ahLst/>
              <a:cxnLst/>
              <a:rect l="l" t="t" r="r" b="b"/>
              <a:pathLst>
                <a:path w="719" h="275" extrusionOk="0">
                  <a:moveTo>
                    <a:pt x="105" y="275"/>
                  </a:moveTo>
                  <a:lnTo>
                    <a:pt x="682" y="275"/>
                  </a:lnTo>
                  <a:cubicBezTo>
                    <a:pt x="653" y="168"/>
                    <a:pt x="718" y="15"/>
                    <a:pt x="490" y="1"/>
                  </a:cubicBezTo>
                  <a:cubicBezTo>
                    <a:pt x="474" y="144"/>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8" name="Google Shape;68358;p28"/>
            <p:cNvSpPr/>
            <p:nvPr/>
          </p:nvSpPr>
          <p:spPr>
            <a:xfrm>
              <a:off x="2725286" y="2343467"/>
              <a:ext cx="14134" cy="4276"/>
            </a:xfrm>
            <a:custGeom>
              <a:avLst/>
              <a:gdLst/>
              <a:ahLst/>
              <a:cxnLst/>
              <a:rect l="l" t="t" r="r" b="b"/>
              <a:pathLst>
                <a:path w="396" h="142" extrusionOk="0">
                  <a:moveTo>
                    <a:pt x="293" y="25"/>
                  </a:moveTo>
                  <a:cubicBezTo>
                    <a:pt x="242" y="0"/>
                    <a:pt x="0" y="70"/>
                    <a:pt x="103" y="117"/>
                  </a:cubicBezTo>
                  <a:cubicBezTo>
                    <a:pt x="156"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59" name="Google Shape;68359;p28"/>
            <p:cNvSpPr/>
            <p:nvPr/>
          </p:nvSpPr>
          <p:spPr>
            <a:xfrm>
              <a:off x="4371822" y="2332658"/>
              <a:ext cx="29625" cy="12375"/>
            </a:xfrm>
            <a:custGeom>
              <a:avLst/>
              <a:gdLst/>
              <a:ahLst/>
              <a:cxnLst/>
              <a:rect l="l" t="t" r="r" b="b"/>
              <a:pathLst>
                <a:path w="830" h="411" extrusionOk="0">
                  <a:moveTo>
                    <a:pt x="829" y="384"/>
                  </a:moveTo>
                  <a:lnTo>
                    <a:pt x="829" y="23"/>
                  </a:lnTo>
                  <a:cubicBezTo>
                    <a:pt x="466" y="0"/>
                    <a:pt x="407" y="123"/>
                    <a:pt x="59" y="111"/>
                  </a:cubicBezTo>
                  <a:cubicBezTo>
                    <a:pt x="0" y="352"/>
                    <a:pt x="329" y="410"/>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0" name="Google Shape;68360;p28"/>
            <p:cNvSpPr/>
            <p:nvPr/>
          </p:nvSpPr>
          <p:spPr>
            <a:xfrm>
              <a:off x="1469362" y="2335007"/>
              <a:ext cx="27519" cy="11201"/>
            </a:xfrm>
            <a:custGeom>
              <a:avLst/>
              <a:gdLst/>
              <a:ahLst/>
              <a:cxnLst/>
              <a:rect l="l" t="t" r="r" b="b"/>
              <a:pathLst>
                <a:path w="771" h="372" extrusionOk="0">
                  <a:moveTo>
                    <a:pt x="771" y="306"/>
                  </a:moveTo>
                  <a:lnTo>
                    <a:pt x="771" y="33"/>
                  </a:lnTo>
                  <a:cubicBezTo>
                    <a:pt x="481" y="50"/>
                    <a:pt x="56" y="1"/>
                    <a:pt x="0" y="125"/>
                  </a:cubicBezTo>
                  <a:cubicBezTo>
                    <a:pt x="382" y="127"/>
                    <a:pt x="244" y="371"/>
                    <a:pt x="771"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1" name="Google Shape;68361;p28"/>
            <p:cNvSpPr/>
            <p:nvPr/>
          </p:nvSpPr>
          <p:spPr>
            <a:xfrm>
              <a:off x="1909763" y="2324529"/>
              <a:ext cx="41403" cy="16952"/>
            </a:xfrm>
            <a:custGeom>
              <a:avLst/>
              <a:gdLst/>
              <a:ahLst/>
              <a:cxnLst/>
              <a:rect l="l" t="t" r="r" b="b"/>
              <a:pathLst>
                <a:path w="1160" h="563" extrusionOk="0">
                  <a:moveTo>
                    <a:pt x="1" y="199"/>
                  </a:moveTo>
                  <a:cubicBezTo>
                    <a:pt x="212" y="404"/>
                    <a:pt x="525" y="558"/>
                    <a:pt x="1160" y="563"/>
                  </a:cubicBezTo>
                  <a:lnTo>
                    <a:pt x="1160" y="110"/>
                  </a:lnTo>
                  <a:cubicBezTo>
                    <a:pt x="820" y="162"/>
                    <a:pt x="26" y="0"/>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2" name="Google Shape;68362;p28"/>
            <p:cNvSpPr/>
            <p:nvPr/>
          </p:nvSpPr>
          <p:spPr>
            <a:xfrm>
              <a:off x="911712" y="2325071"/>
              <a:ext cx="45901" cy="16741"/>
            </a:xfrm>
            <a:custGeom>
              <a:avLst/>
              <a:gdLst/>
              <a:ahLst/>
              <a:cxnLst/>
              <a:rect l="l" t="t" r="r" b="b"/>
              <a:pathLst>
                <a:path w="1286" h="556" extrusionOk="0">
                  <a:moveTo>
                    <a:pt x="965" y="0"/>
                  </a:moveTo>
                  <a:cubicBezTo>
                    <a:pt x="361" y="16"/>
                    <a:pt x="39" y="168"/>
                    <a:pt x="1" y="453"/>
                  </a:cubicBezTo>
                  <a:cubicBezTo>
                    <a:pt x="365" y="434"/>
                    <a:pt x="426" y="555"/>
                    <a:pt x="774" y="545"/>
                  </a:cubicBezTo>
                  <a:cubicBezTo>
                    <a:pt x="901" y="354"/>
                    <a:pt x="1285" y="141"/>
                    <a:pt x="9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3" name="Google Shape;68363;p28"/>
            <p:cNvSpPr/>
            <p:nvPr/>
          </p:nvSpPr>
          <p:spPr>
            <a:xfrm>
              <a:off x="5668043" y="2330581"/>
              <a:ext cx="14919" cy="9184"/>
            </a:xfrm>
            <a:custGeom>
              <a:avLst/>
              <a:gdLst/>
              <a:ahLst/>
              <a:cxnLst/>
              <a:rect l="l" t="t" r="r" b="b"/>
              <a:pathLst>
                <a:path w="418" h="305" extrusionOk="0">
                  <a:moveTo>
                    <a:pt x="383" y="272"/>
                  </a:moveTo>
                  <a:cubicBezTo>
                    <a:pt x="354" y="165"/>
                    <a:pt x="418" y="15"/>
                    <a:pt x="192" y="0"/>
                  </a:cubicBezTo>
                  <a:cubicBezTo>
                    <a:pt x="179" y="55"/>
                    <a:pt x="163" y="107"/>
                    <a:pt x="0" y="92"/>
                  </a:cubicBezTo>
                  <a:cubicBezTo>
                    <a:pt x="21" y="200"/>
                    <a:pt x="56" y="304"/>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4" name="Google Shape;68364;p28"/>
            <p:cNvSpPr/>
            <p:nvPr/>
          </p:nvSpPr>
          <p:spPr>
            <a:xfrm>
              <a:off x="2532550" y="2335278"/>
              <a:ext cx="14134" cy="4246"/>
            </a:xfrm>
            <a:custGeom>
              <a:avLst/>
              <a:gdLst/>
              <a:ahLst/>
              <a:cxnLst/>
              <a:rect l="l" t="t" r="r" b="b"/>
              <a:pathLst>
                <a:path w="396" h="141" extrusionOk="0">
                  <a:moveTo>
                    <a:pt x="295" y="24"/>
                  </a:moveTo>
                  <a:cubicBezTo>
                    <a:pt x="243" y="1"/>
                    <a:pt x="0" y="67"/>
                    <a:pt x="102" y="116"/>
                  </a:cubicBezTo>
                  <a:cubicBezTo>
                    <a:pt x="157" y="141"/>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5" name="Google Shape;68365;p28"/>
            <p:cNvSpPr/>
            <p:nvPr/>
          </p:nvSpPr>
          <p:spPr>
            <a:xfrm>
              <a:off x="4174411" y="2330189"/>
              <a:ext cx="6889" cy="6233"/>
            </a:xfrm>
            <a:custGeom>
              <a:avLst/>
              <a:gdLst/>
              <a:ahLst/>
              <a:cxnLst/>
              <a:rect l="l" t="t" r="r" b="b"/>
              <a:pathLst>
                <a:path w="193" h="207" extrusionOk="0">
                  <a:moveTo>
                    <a:pt x="192" y="105"/>
                  </a:moveTo>
                  <a:cubicBezTo>
                    <a:pt x="192" y="52"/>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6" name="Google Shape;68366;p28"/>
            <p:cNvSpPr/>
            <p:nvPr/>
          </p:nvSpPr>
          <p:spPr>
            <a:xfrm>
              <a:off x="2319256" y="2329798"/>
              <a:ext cx="14063" cy="4276"/>
            </a:xfrm>
            <a:custGeom>
              <a:avLst/>
              <a:gdLst/>
              <a:ahLst/>
              <a:cxnLst/>
              <a:rect l="l" t="t" r="r" b="b"/>
              <a:pathLst>
                <a:path w="394" h="142" extrusionOk="0">
                  <a:moveTo>
                    <a:pt x="293" y="24"/>
                  </a:moveTo>
                  <a:cubicBezTo>
                    <a:pt x="241" y="0"/>
                    <a:pt x="0" y="68"/>
                    <a:pt x="102" y="115"/>
                  </a:cubicBezTo>
                  <a:cubicBezTo>
                    <a:pt x="152" y="141"/>
                    <a:pt x="393"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7" name="Google Shape;68367;p28"/>
            <p:cNvSpPr/>
            <p:nvPr/>
          </p:nvSpPr>
          <p:spPr>
            <a:xfrm>
              <a:off x="3761349" y="2327811"/>
              <a:ext cx="13777" cy="2800"/>
            </a:xfrm>
            <a:custGeom>
              <a:avLst/>
              <a:gdLst/>
              <a:ahLst/>
              <a:cxnLst/>
              <a:rect l="l" t="t" r="r" b="b"/>
              <a:pathLst>
                <a:path w="386" h="93" extrusionOk="0">
                  <a:moveTo>
                    <a:pt x="385" y="1"/>
                  </a:moveTo>
                  <a:cubicBezTo>
                    <a:pt x="238" y="20"/>
                    <a:pt x="4" y="3"/>
                    <a:pt x="0" y="92"/>
                  </a:cubicBezTo>
                  <a:cubicBezTo>
                    <a:pt x="153"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8" name="Google Shape;68368;p28"/>
            <p:cNvSpPr/>
            <p:nvPr/>
          </p:nvSpPr>
          <p:spPr>
            <a:xfrm>
              <a:off x="4556278" y="2324318"/>
              <a:ext cx="13991" cy="4246"/>
            </a:xfrm>
            <a:custGeom>
              <a:avLst/>
              <a:gdLst/>
              <a:ahLst/>
              <a:cxnLst/>
              <a:rect l="l" t="t" r="r" b="b"/>
              <a:pathLst>
                <a:path w="392" h="141" extrusionOk="0">
                  <a:moveTo>
                    <a:pt x="99" y="117"/>
                  </a:moveTo>
                  <a:cubicBezTo>
                    <a:pt x="154" y="140"/>
                    <a:pt x="392" y="74"/>
                    <a:pt x="292" y="27"/>
                  </a:cubicBezTo>
                  <a:cubicBezTo>
                    <a:pt x="239" y="1"/>
                    <a:pt x="0" y="69"/>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69" name="Google Shape;68369;p28"/>
            <p:cNvSpPr/>
            <p:nvPr/>
          </p:nvSpPr>
          <p:spPr>
            <a:xfrm>
              <a:off x="3468747" y="2324288"/>
              <a:ext cx="14027" cy="4276"/>
            </a:xfrm>
            <a:custGeom>
              <a:avLst/>
              <a:gdLst/>
              <a:ahLst/>
              <a:cxnLst/>
              <a:rect l="l" t="t" r="r" b="b"/>
              <a:pathLst>
                <a:path w="393" h="142" extrusionOk="0">
                  <a:moveTo>
                    <a:pt x="292" y="26"/>
                  </a:moveTo>
                  <a:cubicBezTo>
                    <a:pt x="238" y="0"/>
                    <a:pt x="1" y="70"/>
                    <a:pt x="100" y="115"/>
                  </a:cubicBezTo>
                  <a:cubicBezTo>
                    <a:pt x="154" y="141"/>
                    <a:pt x="392"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0" name="Google Shape;68370;p28"/>
            <p:cNvSpPr/>
            <p:nvPr/>
          </p:nvSpPr>
          <p:spPr>
            <a:xfrm>
              <a:off x="7137476" y="2318808"/>
              <a:ext cx="13920" cy="4336"/>
            </a:xfrm>
            <a:custGeom>
              <a:avLst/>
              <a:gdLst/>
              <a:ahLst/>
              <a:cxnLst/>
              <a:rect l="l" t="t" r="r" b="b"/>
              <a:pathLst>
                <a:path w="390" h="144" extrusionOk="0">
                  <a:moveTo>
                    <a:pt x="289" y="27"/>
                  </a:moveTo>
                  <a:cubicBezTo>
                    <a:pt x="238" y="1"/>
                    <a:pt x="1" y="71"/>
                    <a:pt x="100" y="117"/>
                  </a:cubicBezTo>
                  <a:cubicBezTo>
                    <a:pt x="152" y="143"/>
                    <a:pt x="390"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1" name="Google Shape;68371;p28"/>
            <p:cNvSpPr/>
            <p:nvPr/>
          </p:nvSpPr>
          <p:spPr>
            <a:xfrm>
              <a:off x="2511956" y="2318808"/>
              <a:ext cx="14099" cy="4336"/>
            </a:xfrm>
            <a:custGeom>
              <a:avLst/>
              <a:gdLst/>
              <a:ahLst/>
              <a:cxnLst/>
              <a:rect l="l" t="t" r="r" b="b"/>
              <a:pathLst>
                <a:path w="395" h="144" extrusionOk="0">
                  <a:moveTo>
                    <a:pt x="293" y="27"/>
                  </a:moveTo>
                  <a:cubicBezTo>
                    <a:pt x="239" y="1"/>
                    <a:pt x="0" y="71"/>
                    <a:pt x="101" y="117"/>
                  </a:cubicBezTo>
                  <a:cubicBezTo>
                    <a:pt x="153"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2" name="Google Shape;68372;p28"/>
            <p:cNvSpPr/>
            <p:nvPr/>
          </p:nvSpPr>
          <p:spPr>
            <a:xfrm>
              <a:off x="5695419" y="2314111"/>
              <a:ext cx="13920" cy="5510"/>
            </a:xfrm>
            <a:custGeom>
              <a:avLst/>
              <a:gdLst/>
              <a:ahLst/>
              <a:cxnLst/>
              <a:rect l="l" t="t" r="r" b="b"/>
              <a:pathLst>
                <a:path w="390" h="183" extrusionOk="0">
                  <a:moveTo>
                    <a:pt x="1" y="183"/>
                  </a:moveTo>
                  <a:lnTo>
                    <a:pt x="390" y="183"/>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3" name="Google Shape;68373;p28"/>
            <p:cNvSpPr/>
            <p:nvPr/>
          </p:nvSpPr>
          <p:spPr>
            <a:xfrm>
              <a:off x="4542037" y="2303182"/>
              <a:ext cx="26555" cy="12225"/>
            </a:xfrm>
            <a:custGeom>
              <a:avLst/>
              <a:gdLst/>
              <a:ahLst/>
              <a:cxnLst/>
              <a:rect l="l" t="t" r="r" b="b"/>
              <a:pathLst>
                <a:path w="744" h="406" extrusionOk="0">
                  <a:moveTo>
                    <a:pt x="306" y="0"/>
                  </a:moveTo>
                  <a:cubicBezTo>
                    <a:pt x="1" y="136"/>
                    <a:pt x="90" y="405"/>
                    <a:pt x="693" y="363"/>
                  </a:cubicBezTo>
                  <a:cubicBezTo>
                    <a:pt x="744" y="157"/>
                    <a:pt x="646" y="23"/>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4" name="Google Shape;68374;p28"/>
            <p:cNvSpPr/>
            <p:nvPr/>
          </p:nvSpPr>
          <p:spPr>
            <a:xfrm>
              <a:off x="3406786" y="2310619"/>
              <a:ext cx="14027" cy="4336"/>
            </a:xfrm>
            <a:custGeom>
              <a:avLst/>
              <a:gdLst/>
              <a:ahLst/>
              <a:cxnLst/>
              <a:rect l="l" t="t" r="r" b="b"/>
              <a:pathLst>
                <a:path w="393" h="144" extrusionOk="0">
                  <a:moveTo>
                    <a:pt x="100" y="118"/>
                  </a:moveTo>
                  <a:cubicBezTo>
                    <a:pt x="151" y="144"/>
                    <a:pt x="392" y="73"/>
                    <a:pt x="292" y="26"/>
                  </a:cubicBezTo>
                  <a:cubicBezTo>
                    <a:pt x="242"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5" name="Google Shape;68375;p28"/>
            <p:cNvSpPr/>
            <p:nvPr/>
          </p:nvSpPr>
          <p:spPr>
            <a:xfrm>
              <a:off x="7898854" y="2292885"/>
              <a:ext cx="35478" cy="19090"/>
            </a:xfrm>
            <a:custGeom>
              <a:avLst/>
              <a:gdLst/>
              <a:ahLst/>
              <a:cxnLst/>
              <a:rect l="l" t="t" r="r" b="b"/>
              <a:pathLst>
                <a:path w="994" h="634" extrusionOk="0">
                  <a:moveTo>
                    <a:pt x="557" y="615"/>
                  </a:moveTo>
                  <a:cubicBezTo>
                    <a:pt x="507" y="349"/>
                    <a:pt x="994" y="336"/>
                    <a:pt x="944" y="71"/>
                  </a:cubicBezTo>
                  <a:cubicBezTo>
                    <a:pt x="0" y="0"/>
                    <a:pt x="77" y="633"/>
                    <a:pt x="557" y="6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6" name="Google Shape;68376;p28"/>
            <p:cNvSpPr/>
            <p:nvPr/>
          </p:nvSpPr>
          <p:spPr>
            <a:xfrm>
              <a:off x="2732211" y="2307969"/>
              <a:ext cx="14063" cy="4246"/>
            </a:xfrm>
            <a:custGeom>
              <a:avLst/>
              <a:gdLst/>
              <a:ahLst/>
              <a:cxnLst/>
              <a:rect l="l" t="t" r="r" b="b"/>
              <a:pathLst>
                <a:path w="394" h="141" extrusionOk="0">
                  <a:moveTo>
                    <a:pt x="99" y="114"/>
                  </a:moveTo>
                  <a:cubicBezTo>
                    <a:pt x="155" y="140"/>
                    <a:pt x="394" y="72"/>
                    <a:pt x="295" y="23"/>
                  </a:cubicBezTo>
                  <a:cubicBezTo>
                    <a:pt x="242" y="1"/>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7" name="Google Shape;68377;p28"/>
            <p:cNvSpPr/>
            <p:nvPr/>
          </p:nvSpPr>
          <p:spPr>
            <a:xfrm>
              <a:off x="1926860" y="2307909"/>
              <a:ext cx="14099" cy="4306"/>
            </a:xfrm>
            <a:custGeom>
              <a:avLst/>
              <a:gdLst/>
              <a:ahLst/>
              <a:cxnLst/>
              <a:rect l="l" t="t" r="r" b="b"/>
              <a:pathLst>
                <a:path w="395" h="143" extrusionOk="0">
                  <a:moveTo>
                    <a:pt x="294" y="25"/>
                  </a:moveTo>
                  <a:cubicBezTo>
                    <a:pt x="242" y="0"/>
                    <a:pt x="1" y="69"/>
                    <a:pt x="103" y="116"/>
                  </a:cubicBezTo>
                  <a:cubicBezTo>
                    <a:pt x="157"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8" name="Google Shape;68378;p28"/>
            <p:cNvSpPr/>
            <p:nvPr/>
          </p:nvSpPr>
          <p:spPr>
            <a:xfrm>
              <a:off x="4975336" y="2292252"/>
              <a:ext cx="34086" cy="17193"/>
            </a:xfrm>
            <a:custGeom>
              <a:avLst/>
              <a:gdLst/>
              <a:ahLst/>
              <a:cxnLst/>
              <a:rect l="l" t="t" r="r" b="b"/>
              <a:pathLst>
                <a:path w="955" h="571" extrusionOk="0">
                  <a:moveTo>
                    <a:pt x="700" y="545"/>
                  </a:moveTo>
                  <a:cubicBezTo>
                    <a:pt x="862" y="440"/>
                    <a:pt x="955" y="302"/>
                    <a:pt x="893" y="92"/>
                  </a:cubicBezTo>
                  <a:cubicBezTo>
                    <a:pt x="626" y="94"/>
                    <a:pt x="467" y="47"/>
                    <a:pt x="313" y="0"/>
                  </a:cubicBezTo>
                  <a:cubicBezTo>
                    <a:pt x="1" y="148"/>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79" name="Google Shape;68379;p28"/>
            <p:cNvSpPr/>
            <p:nvPr/>
          </p:nvSpPr>
          <p:spPr>
            <a:xfrm>
              <a:off x="2770829" y="2296468"/>
              <a:ext cx="20095" cy="16259"/>
            </a:xfrm>
            <a:custGeom>
              <a:avLst/>
              <a:gdLst/>
              <a:ahLst/>
              <a:cxnLst/>
              <a:rect l="l" t="t" r="r" b="b"/>
              <a:pathLst>
                <a:path w="563" h="540" extrusionOk="0">
                  <a:moveTo>
                    <a:pt x="562" y="405"/>
                  </a:moveTo>
                  <a:lnTo>
                    <a:pt x="562" y="132"/>
                  </a:lnTo>
                  <a:cubicBezTo>
                    <a:pt x="1" y="0"/>
                    <a:pt x="1" y="539"/>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0" name="Google Shape;68380;p28"/>
            <p:cNvSpPr/>
            <p:nvPr/>
          </p:nvSpPr>
          <p:spPr>
            <a:xfrm>
              <a:off x="6573045" y="2302399"/>
              <a:ext cx="13920" cy="4306"/>
            </a:xfrm>
            <a:custGeom>
              <a:avLst/>
              <a:gdLst/>
              <a:ahLst/>
              <a:cxnLst/>
              <a:rect l="l" t="t" r="r" b="b"/>
              <a:pathLst>
                <a:path w="390" h="143" extrusionOk="0">
                  <a:moveTo>
                    <a:pt x="292" y="26"/>
                  </a:moveTo>
                  <a:cubicBezTo>
                    <a:pt x="237" y="0"/>
                    <a:pt x="0" y="71"/>
                    <a:pt x="101" y="118"/>
                  </a:cubicBezTo>
                  <a:cubicBezTo>
                    <a:pt x="151" y="143"/>
                    <a:pt x="389" y="75"/>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1" name="Google Shape;68381;p28"/>
            <p:cNvSpPr/>
            <p:nvPr/>
          </p:nvSpPr>
          <p:spPr>
            <a:xfrm>
              <a:off x="2686382" y="2297762"/>
              <a:ext cx="21915" cy="8702"/>
            </a:xfrm>
            <a:custGeom>
              <a:avLst/>
              <a:gdLst/>
              <a:ahLst/>
              <a:cxnLst/>
              <a:rect l="l" t="t" r="r" b="b"/>
              <a:pathLst>
                <a:path w="614" h="289" extrusionOk="0">
                  <a:moveTo>
                    <a:pt x="614" y="272"/>
                  </a:moveTo>
                  <a:lnTo>
                    <a:pt x="614" y="0"/>
                  </a:lnTo>
                  <a:lnTo>
                    <a:pt x="33" y="0"/>
                  </a:lnTo>
                  <a:cubicBezTo>
                    <a:pt x="0" y="199"/>
                    <a:pt x="191"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2" name="Google Shape;68382;p28"/>
            <p:cNvSpPr/>
            <p:nvPr/>
          </p:nvSpPr>
          <p:spPr>
            <a:xfrm>
              <a:off x="1888277" y="2294992"/>
              <a:ext cx="14670" cy="9545"/>
            </a:xfrm>
            <a:custGeom>
              <a:avLst/>
              <a:gdLst/>
              <a:ahLst/>
              <a:cxnLst/>
              <a:rect l="l" t="t" r="r" b="b"/>
              <a:pathLst>
                <a:path w="411" h="317" extrusionOk="0">
                  <a:moveTo>
                    <a:pt x="411" y="272"/>
                  </a:moveTo>
                  <a:lnTo>
                    <a:pt x="411" y="90"/>
                  </a:lnTo>
                  <a:cubicBezTo>
                    <a:pt x="220" y="90"/>
                    <a:pt x="184" y="17"/>
                    <a:pt x="26" y="1"/>
                  </a:cubicBezTo>
                  <a:cubicBezTo>
                    <a:pt x="45" y="144"/>
                    <a:pt x="1" y="317"/>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3" name="Google Shape;68383;p28"/>
            <p:cNvSpPr/>
            <p:nvPr/>
          </p:nvSpPr>
          <p:spPr>
            <a:xfrm>
              <a:off x="1655173" y="2300412"/>
              <a:ext cx="13777" cy="2800"/>
            </a:xfrm>
            <a:custGeom>
              <a:avLst/>
              <a:gdLst/>
              <a:ahLst/>
              <a:cxnLst/>
              <a:rect l="l" t="t" r="r" b="b"/>
              <a:pathLst>
                <a:path w="386" h="93" extrusionOk="0">
                  <a:moveTo>
                    <a:pt x="0" y="92"/>
                  </a:moveTo>
                  <a:cubicBezTo>
                    <a:pt x="149" y="71"/>
                    <a:pt x="381" y="90"/>
                    <a:pt x="385" y="1"/>
                  </a:cubicBezTo>
                  <a:cubicBezTo>
                    <a:pt x="235" y="23"/>
                    <a:pt x="5" y="5"/>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4" name="Google Shape;68384;p28"/>
            <p:cNvSpPr/>
            <p:nvPr/>
          </p:nvSpPr>
          <p:spPr>
            <a:xfrm>
              <a:off x="8435017" y="2294661"/>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5" name="Google Shape;68385;p28"/>
            <p:cNvSpPr/>
            <p:nvPr/>
          </p:nvSpPr>
          <p:spPr>
            <a:xfrm>
              <a:off x="7502282" y="2296919"/>
              <a:ext cx="13920" cy="4276"/>
            </a:xfrm>
            <a:custGeom>
              <a:avLst/>
              <a:gdLst/>
              <a:ahLst/>
              <a:cxnLst/>
              <a:rect l="l" t="t" r="r" b="b"/>
              <a:pathLst>
                <a:path w="390" h="142" extrusionOk="0">
                  <a:moveTo>
                    <a:pt x="291" y="28"/>
                  </a:moveTo>
                  <a:cubicBezTo>
                    <a:pt x="238" y="1"/>
                    <a:pt x="0" y="71"/>
                    <a:pt x="98" y="117"/>
                  </a:cubicBezTo>
                  <a:cubicBezTo>
                    <a:pt x="152" y="142"/>
                    <a:pt x="389" y="74"/>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6" name="Google Shape;68386;p28"/>
            <p:cNvSpPr/>
            <p:nvPr/>
          </p:nvSpPr>
          <p:spPr>
            <a:xfrm>
              <a:off x="2343419" y="2294842"/>
              <a:ext cx="20737" cy="5811"/>
            </a:xfrm>
            <a:custGeom>
              <a:avLst/>
              <a:gdLst/>
              <a:ahLst/>
              <a:cxnLst/>
              <a:rect l="l" t="t" r="r" b="b"/>
              <a:pathLst>
                <a:path w="581" h="193" extrusionOk="0">
                  <a:moveTo>
                    <a:pt x="1" y="186"/>
                  </a:moveTo>
                  <a:cubicBezTo>
                    <a:pt x="334" y="193"/>
                    <a:pt x="497" y="118"/>
                    <a:pt x="580" y="5"/>
                  </a:cubicBezTo>
                  <a:cubicBezTo>
                    <a:pt x="250" y="1"/>
                    <a:pt x="87"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7" name="Google Shape;68387;p28"/>
            <p:cNvSpPr/>
            <p:nvPr/>
          </p:nvSpPr>
          <p:spPr>
            <a:xfrm>
              <a:off x="2708261" y="2289543"/>
              <a:ext cx="20737" cy="8160"/>
            </a:xfrm>
            <a:custGeom>
              <a:avLst/>
              <a:gdLst/>
              <a:ahLst/>
              <a:cxnLst/>
              <a:rect l="l" t="t" r="r" b="b"/>
              <a:pathLst>
                <a:path w="581" h="271" extrusionOk="0">
                  <a:moveTo>
                    <a:pt x="580" y="92"/>
                  </a:moveTo>
                  <a:cubicBezTo>
                    <a:pt x="385" y="92"/>
                    <a:pt x="351" y="19"/>
                    <a:pt x="194" y="0"/>
                  </a:cubicBezTo>
                  <a:cubicBezTo>
                    <a:pt x="194" y="92"/>
                    <a:pt x="37" y="107"/>
                    <a:pt x="1" y="182"/>
                  </a:cubicBezTo>
                  <a:cubicBezTo>
                    <a:pt x="194" y="182"/>
                    <a:pt x="231" y="255"/>
                    <a:pt x="386" y="271"/>
                  </a:cubicBezTo>
                  <a:cubicBezTo>
                    <a:pt x="385" y="182"/>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8" name="Google Shape;68388;p28"/>
            <p:cNvSpPr/>
            <p:nvPr/>
          </p:nvSpPr>
          <p:spPr>
            <a:xfrm>
              <a:off x="6184611" y="2282046"/>
              <a:ext cx="26555" cy="15266"/>
            </a:xfrm>
            <a:custGeom>
              <a:avLst/>
              <a:gdLst/>
              <a:ahLst/>
              <a:cxnLst/>
              <a:rect l="l" t="t" r="r" b="b"/>
              <a:pathLst>
                <a:path w="744" h="507" extrusionOk="0">
                  <a:moveTo>
                    <a:pt x="1" y="73"/>
                  </a:moveTo>
                  <a:lnTo>
                    <a:pt x="1" y="437"/>
                  </a:lnTo>
                  <a:cubicBezTo>
                    <a:pt x="744" y="507"/>
                    <a:pt x="744" y="0"/>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89" name="Google Shape;68389;p28"/>
            <p:cNvSpPr/>
            <p:nvPr/>
          </p:nvSpPr>
          <p:spPr>
            <a:xfrm>
              <a:off x="5555185" y="2278583"/>
              <a:ext cx="35228" cy="16410"/>
            </a:xfrm>
            <a:custGeom>
              <a:avLst/>
              <a:gdLst/>
              <a:ahLst/>
              <a:cxnLst/>
              <a:rect l="l" t="t" r="r" b="b"/>
              <a:pathLst>
                <a:path w="987" h="545" extrusionOk="0">
                  <a:moveTo>
                    <a:pt x="847" y="0"/>
                  </a:moveTo>
                  <a:lnTo>
                    <a:pt x="75" y="0"/>
                  </a:lnTo>
                  <a:cubicBezTo>
                    <a:pt x="1" y="307"/>
                    <a:pt x="409" y="387"/>
                    <a:pt x="653" y="545"/>
                  </a:cubicBezTo>
                  <a:cubicBezTo>
                    <a:pt x="651" y="332"/>
                    <a:pt x="986" y="278"/>
                    <a:pt x="8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0" name="Google Shape;68390;p28"/>
            <p:cNvSpPr/>
            <p:nvPr/>
          </p:nvSpPr>
          <p:spPr>
            <a:xfrm>
              <a:off x="2959425" y="2286050"/>
              <a:ext cx="13920" cy="4276"/>
            </a:xfrm>
            <a:custGeom>
              <a:avLst/>
              <a:gdLst/>
              <a:ahLst/>
              <a:cxnLst/>
              <a:rect l="l" t="t" r="r" b="b"/>
              <a:pathLst>
                <a:path w="390" h="142" extrusionOk="0">
                  <a:moveTo>
                    <a:pt x="293" y="25"/>
                  </a:moveTo>
                  <a:cubicBezTo>
                    <a:pt x="239" y="0"/>
                    <a:pt x="1" y="69"/>
                    <a:pt x="99" y="116"/>
                  </a:cubicBezTo>
                  <a:cubicBezTo>
                    <a:pt x="151" y="141"/>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1" name="Google Shape;68391;p28"/>
            <p:cNvSpPr/>
            <p:nvPr/>
          </p:nvSpPr>
          <p:spPr>
            <a:xfrm>
              <a:off x="7643444" y="2278583"/>
              <a:ext cx="20773" cy="8250"/>
            </a:xfrm>
            <a:custGeom>
              <a:avLst/>
              <a:gdLst/>
              <a:ahLst/>
              <a:cxnLst/>
              <a:rect l="l" t="t" r="r" b="b"/>
              <a:pathLst>
                <a:path w="582" h="274" extrusionOk="0">
                  <a:moveTo>
                    <a:pt x="581" y="0"/>
                  </a:moveTo>
                  <a:lnTo>
                    <a:pt x="1" y="0"/>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2" name="Google Shape;68392;p28"/>
            <p:cNvSpPr/>
            <p:nvPr/>
          </p:nvSpPr>
          <p:spPr>
            <a:xfrm>
              <a:off x="8324872" y="2278222"/>
              <a:ext cx="7031" cy="6293"/>
            </a:xfrm>
            <a:custGeom>
              <a:avLst/>
              <a:gdLst/>
              <a:ahLst/>
              <a:cxnLst/>
              <a:rect l="l" t="t" r="r" b="b"/>
              <a:pathLst>
                <a:path w="197" h="209" extrusionOk="0">
                  <a:moveTo>
                    <a:pt x="195" y="104"/>
                  </a:moveTo>
                  <a:cubicBezTo>
                    <a:pt x="196" y="53"/>
                    <a:pt x="38" y="0"/>
                    <a:pt x="0" y="104"/>
                  </a:cubicBezTo>
                  <a:cubicBezTo>
                    <a:pt x="0" y="155"/>
                    <a:pt x="156"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3" name="Google Shape;68393;p28"/>
            <p:cNvSpPr/>
            <p:nvPr/>
          </p:nvSpPr>
          <p:spPr>
            <a:xfrm>
              <a:off x="5134343" y="2275091"/>
              <a:ext cx="14063" cy="4306"/>
            </a:xfrm>
            <a:custGeom>
              <a:avLst/>
              <a:gdLst/>
              <a:ahLst/>
              <a:cxnLst/>
              <a:rect l="l" t="t" r="r" b="b"/>
              <a:pathLst>
                <a:path w="394" h="143" extrusionOk="0">
                  <a:moveTo>
                    <a:pt x="102" y="116"/>
                  </a:moveTo>
                  <a:cubicBezTo>
                    <a:pt x="155" y="142"/>
                    <a:pt x="394" y="72"/>
                    <a:pt x="296" y="26"/>
                  </a:cubicBezTo>
                  <a:cubicBezTo>
                    <a:pt x="243"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4" name="Google Shape;68394;p28"/>
            <p:cNvSpPr/>
            <p:nvPr/>
          </p:nvSpPr>
          <p:spPr>
            <a:xfrm>
              <a:off x="1391232" y="2252630"/>
              <a:ext cx="52290" cy="28063"/>
            </a:xfrm>
            <a:custGeom>
              <a:avLst/>
              <a:gdLst/>
              <a:ahLst/>
              <a:cxnLst/>
              <a:rect l="l" t="t" r="r" b="b"/>
              <a:pathLst>
                <a:path w="1465" h="932" extrusionOk="0">
                  <a:moveTo>
                    <a:pt x="451" y="592"/>
                  </a:moveTo>
                  <a:cubicBezTo>
                    <a:pt x="588" y="703"/>
                    <a:pt x="338" y="931"/>
                    <a:pt x="838" y="864"/>
                  </a:cubicBezTo>
                  <a:cubicBezTo>
                    <a:pt x="1465" y="635"/>
                    <a:pt x="635" y="1"/>
                    <a:pt x="66" y="319"/>
                  </a:cubicBezTo>
                  <a:cubicBezTo>
                    <a:pt x="0" y="498"/>
                    <a:pt x="337" y="495"/>
                    <a:pt x="451" y="5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5" name="Google Shape;68395;p28"/>
            <p:cNvSpPr/>
            <p:nvPr/>
          </p:nvSpPr>
          <p:spPr>
            <a:xfrm>
              <a:off x="7058312" y="2270394"/>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6" name="Google Shape;68396;p28"/>
            <p:cNvSpPr/>
            <p:nvPr/>
          </p:nvSpPr>
          <p:spPr>
            <a:xfrm>
              <a:off x="2972631" y="2267684"/>
              <a:ext cx="29482" cy="9846"/>
            </a:xfrm>
            <a:custGeom>
              <a:avLst/>
              <a:gdLst/>
              <a:ahLst/>
              <a:cxnLst/>
              <a:rect l="l" t="t" r="r" b="b"/>
              <a:pathLst>
                <a:path w="826" h="327" extrusionOk="0">
                  <a:moveTo>
                    <a:pt x="693" y="272"/>
                  </a:moveTo>
                  <a:cubicBezTo>
                    <a:pt x="825" y="28"/>
                    <a:pt x="295" y="96"/>
                    <a:pt x="114" y="1"/>
                  </a:cubicBezTo>
                  <a:cubicBezTo>
                    <a:pt x="0" y="236"/>
                    <a:pt x="191"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7" name="Google Shape;68397;p28"/>
            <p:cNvSpPr/>
            <p:nvPr/>
          </p:nvSpPr>
          <p:spPr>
            <a:xfrm>
              <a:off x="1665346" y="2272411"/>
              <a:ext cx="13991" cy="4215"/>
            </a:xfrm>
            <a:custGeom>
              <a:avLst/>
              <a:gdLst/>
              <a:ahLst/>
              <a:cxnLst/>
              <a:rect l="l" t="t" r="r" b="b"/>
              <a:pathLst>
                <a:path w="392" h="140" extrusionOk="0">
                  <a:moveTo>
                    <a:pt x="100" y="115"/>
                  </a:moveTo>
                  <a:cubicBezTo>
                    <a:pt x="151" y="140"/>
                    <a:pt x="391" y="72"/>
                    <a:pt x="293" y="24"/>
                  </a:cubicBezTo>
                  <a:cubicBezTo>
                    <a:pt x="240"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8" name="Google Shape;68398;p28"/>
            <p:cNvSpPr/>
            <p:nvPr/>
          </p:nvSpPr>
          <p:spPr>
            <a:xfrm>
              <a:off x="2873479" y="2267323"/>
              <a:ext cx="6996" cy="6173"/>
            </a:xfrm>
            <a:custGeom>
              <a:avLst/>
              <a:gdLst/>
              <a:ahLst/>
              <a:cxnLst/>
              <a:rect l="l" t="t" r="r" b="b"/>
              <a:pathLst>
                <a:path w="196" h="205" extrusionOk="0">
                  <a:moveTo>
                    <a:pt x="192" y="104"/>
                  </a:moveTo>
                  <a:cubicBezTo>
                    <a:pt x="195" y="53"/>
                    <a:pt x="37" y="1"/>
                    <a:pt x="1" y="104"/>
                  </a:cubicBezTo>
                  <a:cubicBezTo>
                    <a:pt x="1" y="152"/>
                    <a:pt x="155"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399" name="Google Shape;68399;p28"/>
            <p:cNvSpPr/>
            <p:nvPr/>
          </p:nvSpPr>
          <p:spPr>
            <a:xfrm>
              <a:off x="1059655" y="2269641"/>
              <a:ext cx="14063" cy="4246"/>
            </a:xfrm>
            <a:custGeom>
              <a:avLst/>
              <a:gdLst/>
              <a:ahLst/>
              <a:cxnLst/>
              <a:rect l="l" t="t" r="r" b="b"/>
              <a:pathLst>
                <a:path w="394" h="141" extrusionOk="0">
                  <a:moveTo>
                    <a:pt x="295" y="27"/>
                  </a:moveTo>
                  <a:cubicBezTo>
                    <a:pt x="238" y="1"/>
                    <a:pt x="0" y="70"/>
                    <a:pt x="101" y="116"/>
                  </a:cubicBezTo>
                  <a:cubicBezTo>
                    <a:pt x="152" y="141"/>
                    <a:pt x="393" y="73"/>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0" name="Google Shape;68400;p28"/>
            <p:cNvSpPr/>
            <p:nvPr/>
          </p:nvSpPr>
          <p:spPr>
            <a:xfrm>
              <a:off x="715550" y="2269641"/>
              <a:ext cx="13991" cy="4246"/>
            </a:xfrm>
            <a:custGeom>
              <a:avLst/>
              <a:gdLst/>
              <a:ahLst/>
              <a:cxnLst/>
              <a:rect l="l" t="t" r="r" b="b"/>
              <a:pathLst>
                <a:path w="392" h="141" extrusionOk="0">
                  <a:moveTo>
                    <a:pt x="98" y="116"/>
                  </a:moveTo>
                  <a:cubicBezTo>
                    <a:pt x="151" y="141"/>
                    <a:pt x="392" y="73"/>
                    <a:pt x="291" y="27"/>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1" name="Google Shape;68401;p28"/>
            <p:cNvSpPr/>
            <p:nvPr/>
          </p:nvSpPr>
          <p:spPr>
            <a:xfrm>
              <a:off x="546977" y="2261451"/>
              <a:ext cx="28411" cy="11683"/>
            </a:xfrm>
            <a:custGeom>
              <a:avLst/>
              <a:gdLst/>
              <a:ahLst/>
              <a:cxnLst/>
              <a:rect l="l" t="t" r="r" b="b"/>
              <a:pathLst>
                <a:path w="796" h="388" extrusionOk="0">
                  <a:moveTo>
                    <a:pt x="770" y="25"/>
                  </a:moveTo>
                  <a:cubicBezTo>
                    <a:pt x="333" y="0"/>
                    <a:pt x="47" y="46"/>
                    <a:pt x="0" y="208"/>
                  </a:cubicBezTo>
                  <a:cubicBezTo>
                    <a:pt x="277" y="229"/>
                    <a:pt x="325" y="355"/>
                    <a:pt x="580" y="388"/>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2" name="Google Shape;68402;p28"/>
            <p:cNvSpPr/>
            <p:nvPr/>
          </p:nvSpPr>
          <p:spPr>
            <a:xfrm>
              <a:off x="2143902" y="2260157"/>
              <a:ext cx="38798" cy="12586"/>
            </a:xfrm>
            <a:custGeom>
              <a:avLst/>
              <a:gdLst/>
              <a:ahLst/>
              <a:cxnLst/>
              <a:rect l="l" t="t" r="r" b="b"/>
              <a:pathLst>
                <a:path w="1087" h="418" extrusionOk="0">
                  <a:moveTo>
                    <a:pt x="963" y="342"/>
                  </a:moveTo>
                  <a:cubicBezTo>
                    <a:pt x="1086" y="121"/>
                    <a:pt x="44" y="0"/>
                    <a:pt x="0" y="159"/>
                  </a:cubicBezTo>
                  <a:cubicBezTo>
                    <a:pt x="368" y="196"/>
                    <a:pt x="349" y="418"/>
                    <a:pt x="963"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3" name="Google Shape;68403;p28"/>
            <p:cNvSpPr/>
            <p:nvPr/>
          </p:nvSpPr>
          <p:spPr>
            <a:xfrm>
              <a:off x="8717161" y="2264944"/>
              <a:ext cx="13813" cy="2770"/>
            </a:xfrm>
            <a:custGeom>
              <a:avLst/>
              <a:gdLst/>
              <a:ahLst/>
              <a:cxnLst/>
              <a:rect l="l" t="t" r="r" b="b"/>
              <a:pathLst>
                <a:path w="387" h="92" extrusionOk="0">
                  <a:moveTo>
                    <a:pt x="387" y="0"/>
                  </a:moveTo>
                  <a:cubicBezTo>
                    <a:pt x="237" y="21"/>
                    <a:pt x="7" y="3"/>
                    <a:pt x="0" y="92"/>
                  </a:cubicBezTo>
                  <a:cubicBezTo>
                    <a:pt x="152" y="69"/>
                    <a:pt x="382"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4" name="Google Shape;68404;p28"/>
            <p:cNvSpPr/>
            <p:nvPr/>
          </p:nvSpPr>
          <p:spPr>
            <a:xfrm>
              <a:off x="270687" y="2262174"/>
              <a:ext cx="21665" cy="6413"/>
            </a:xfrm>
            <a:custGeom>
              <a:avLst/>
              <a:gdLst/>
              <a:ahLst/>
              <a:cxnLst/>
              <a:rect l="l" t="t" r="r" b="b"/>
              <a:pathLst>
                <a:path w="607" h="213" extrusionOk="0">
                  <a:moveTo>
                    <a:pt x="606" y="1"/>
                  </a:moveTo>
                  <a:lnTo>
                    <a:pt x="27" y="1"/>
                  </a:lnTo>
                  <a:cubicBezTo>
                    <a:pt x="1" y="164"/>
                    <a:pt x="217" y="212"/>
                    <a:pt x="606" y="1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5" name="Google Shape;68405;p28"/>
            <p:cNvSpPr/>
            <p:nvPr/>
          </p:nvSpPr>
          <p:spPr>
            <a:xfrm>
              <a:off x="5640453" y="2256333"/>
              <a:ext cx="6924" cy="6263"/>
            </a:xfrm>
            <a:custGeom>
              <a:avLst/>
              <a:gdLst/>
              <a:ahLst/>
              <a:cxnLst/>
              <a:rect l="l" t="t" r="r" b="b"/>
              <a:pathLst>
                <a:path w="194" h="208" extrusionOk="0">
                  <a:moveTo>
                    <a:pt x="194" y="104"/>
                  </a:moveTo>
                  <a:cubicBezTo>
                    <a:pt x="194" y="53"/>
                    <a:pt x="37" y="0"/>
                    <a:pt x="1" y="104"/>
                  </a:cubicBezTo>
                  <a:cubicBezTo>
                    <a:pt x="1" y="156"/>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6" name="Google Shape;68406;p28"/>
            <p:cNvSpPr/>
            <p:nvPr/>
          </p:nvSpPr>
          <p:spPr>
            <a:xfrm>
              <a:off x="4766253" y="2256724"/>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7" name="Google Shape;68407;p28"/>
            <p:cNvSpPr/>
            <p:nvPr/>
          </p:nvSpPr>
          <p:spPr>
            <a:xfrm>
              <a:off x="2491184" y="2243206"/>
              <a:ext cx="40404" cy="18548"/>
            </a:xfrm>
            <a:custGeom>
              <a:avLst/>
              <a:gdLst/>
              <a:ahLst/>
              <a:cxnLst/>
              <a:rect l="l" t="t" r="r" b="b"/>
              <a:pathLst>
                <a:path w="1132" h="616" extrusionOk="0">
                  <a:moveTo>
                    <a:pt x="1069" y="449"/>
                  </a:moveTo>
                  <a:cubicBezTo>
                    <a:pt x="1132" y="0"/>
                    <a:pt x="0" y="211"/>
                    <a:pt x="103" y="540"/>
                  </a:cubicBezTo>
                  <a:cubicBezTo>
                    <a:pt x="647" y="615"/>
                    <a:pt x="602" y="412"/>
                    <a:pt x="1069" y="4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8" name="Google Shape;68408;p28"/>
            <p:cNvSpPr/>
            <p:nvPr/>
          </p:nvSpPr>
          <p:spPr>
            <a:xfrm>
              <a:off x="151012" y="2255942"/>
              <a:ext cx="14134" cy="4306"/>
            </a:xfrm>
            <a:custGeom>
              <a:avLst/>
              <a:gdLst/>
              <a:ahLst/>
              <a:cxnLst/>
              <a:rect l="l" t="t" r="r" b="b"/>
              <a:pathLst>
                <a:path w="396" h="143" extrusionOk="0">
                  <a:moveTo>
                    <a:pt x="294" y="26"/>
                  </a:moveTo>
                  <a:cubicBezTo>
                    <a:pt x="240" y="0"/>
                    <a:pt x="0" y="71"/>
                    <a:pt x="102" y="117"/>
                  </a:cubicBezTo>
                  <a:cubicBezTo>
                    <a:pt x="156" y="143"/>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09" name="Google Shape;68409;p28"/>
            <p:cNvSpPr/>
            <p:nvPr/>
          </p:nvSpPr>
          <p:spPr>
            <a:xfrm>
              <a:off x="7719075" y="2251275"/>
              <a:ext cx="13849" cy="5480"/>
            </a:xfrm>
            <a:custGeom>
              <a:avLst/>
              <a:gdLst/>
              <a:ahLst/>
              <a:cxnLst/>
              <a:rect l="l" t="t" r="r" b="b"/>
              <a:pathLst>
                <a:path w="388" h="182" extrusionOk="0">
                  <a:moveTo>
                    <a:pt x="388" y="0"/>
                  </a:moveTo>
                  <a:lnTo>
                    <a:pt x="0" y="0"/>
                  </a:lnTo>
                  <a:lnTo>
                    <a:pt x="0" y="181"/>
                  </a:lnTo>
                  <a:lnTo>
                    <a:pt x="388"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0" name="Google Shape;68410;p28"/>
            <p:cNvSpPr/>
            <p:nvPr/>
          </p:nvSpPr>
          <p:spPr>
            <a:xfrm>
              <a:off x="5279002" y="2253232"/>
              <a:ext cx="13920" cy="4306"/>
            </a:xfrm>
            <a:custGeom>
              <a:avLst/>
              <a:gdLst/>
              <a:ahLst/>
              <a:cxnLst/>
              <a:rect l="l" t="t" r="r" b="b"/>
              <a:pathLst>
                <a:path w="390" h="143" extrusionOk="0">
                  <a:moveTo>
                    <a:pt x="291" y="25"/>
                  </a:moveTo>
                  <a:cubicBezTo>
                    <a:pt x="238" y="0"/>
                    <a:pt x="1" y="69"/>
                    <a:pt x="100" y="116"/>
                  </a:cubicBezTo>
                  <a:cubicBezTo>
                    <a:pt x="152" y="143"/>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1" name="Google Shape;68411;p28"/>
            <p:cNvSpPr/>
            <p:nvPr/>
          </p:nvSpPr>
          <p:spPr>
            <a:xfrm>
              <a:off x="4700580" y="2243055"/>
              <a:ext cx="28161" cy="13700"/>
            </a:xfrm>
            <a:custGeom>
              <a:avLst/>
              <a:gdLst/>
              <a:ahLst/>
              <a:cxnLst/>
              <a:rect l="l" t="t" r="r" b="b"/>
              <a:pathLst>
                <a:path w="789" h="455" extrusionOk="0">
                  <a:moveTo>
                    <a:pt x="489" y="454"/>
                  </a:moveTo>
                  <a:cubicBezTo>
                    <a:pt x="754" y="338"/>
                    <a:pt x="788" y="9"/>
                    <a:pt x="297" y="0"/>
                  </a:cubicBezTo>
                  <a:cubicBezTo>
                    <a:pt x="35" y="116"/>
                    <a:pt x="1" y="447"/>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2" name="Google Shape;68412;p28"/>
            <p:cNvSpPr/>
            <p:nvPr/>
          </p:nvSpPr>
          <p:spPr>
            <a:xfrm>
              <a:off x="7268215" y="2242272"/>
              <a:ext cx="14063" cy="4306"/>
            </a:xfrm>
            <a:custGeom>
              <a:avLst/>
              <a:gdLst/>
              <a:ahLst/>
              <a:cxnLst/>
              <a:rect l="l" t="t" r="r" b="b"/>
              <a:pathLst>
                <a:path w="394" h="143" extrusionOk="0">
                  <a:moveTo>
                    <a:pt x="98" y="116"/>
                  </a:moveTo>
                  <a:cubicBezTo>
                    <a:pt x="152" y="142"/>
                    <a:pt x="393" y="72"/>
                    <a:pt x="293" y="26"/>
                  </a:cubicBezTo>
                  <a:cubicBezTo>
                    <a:pt x="238" y="0"/>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3" name="Google Shape;68413;p28"/>
            <p:cNvSpPr/>
            <p:nvPr/>
          </p:nvSpPr>
          <p:spPr>
            <a:xfrm>
              <a:off x="3417280" y="2237545"/>
              <a:ext cx="34408" cy="9033"/>
            </a:xfrm>
            <a:custGeom>
              <a:avLst/>
              <a:gdLst/>
              <a:ahLst/>
              <a:cxnLst/>
              <a:rect l="l" t="t" r="r" b="b"/>
              <a:pathLst>
                <a:path w="964" h="300" extrusionOk="0">
                  <a:moveTo>
                    <a:pt x="192" y="273"/>
                  </a:moveTo>
                  <a:cubicBezTo>
                    <a:pt x="631" y="299"/>
                    <a:pt x="918" y="252"/>
                    <a:pt x="964" y="92"/>
                  </a:cubicBezTo>
                  <a:cubicBezTo>
                    <a:pt x="621" y="114"/>
                    <a:pt x="0" y="0"/>
                    <a:pt x="1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4" name="Google Shape;68414;p28"/>
            <p:cNvSpPr/>
            <p:nvPr/>
          </p:nvSpPr>
          <p:spPr>
            <a:xfrm>
              <a:off x="2484473" y="2242272"/>
              <a:ext cx="13991" cy="4306"/>
            </a:xfrm>
            <a:custGeom>
              <a:avLst/>
              <a:gdLst/>
              <a:ahLst/>
              <a:cxnLst/>
              <a:rect l="l" t="t" r="r" b="b"/>
              <a:pathLst>
                <a:path w="392" h="143" extrusionOk="0">
                  <a:moveTo>
                    <a:pt x="291" y="26"/>
                  </a:moveTo>
                  <a:cubicBezTo>
                    <a:pt x="238" y="0"/>
                    <a:pt x="0" y="69"/>
                    <a:pt x="98" y="116"/>
                  </a:cubicBezTo>
                  <a:cubicBezTo>
                    <a:pt x="153" y="142"/>
                    <a:pt x="392"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5" name="Google Shape;68415;p28"/>
            <p:cNvSpPr/>
            <p:nvPr/>
          </p:nvSpPr>
          <p:spPr>
            <a:xfrm>
              <a:off x="1868539" y="2239984"/>
              <a:ext cx="6924" cy="6203"/>
            </a:xfrm>
            <a:custGeom>
              <a:avLst/>
              <a:gdLst/>
              <a:ahLst/>
              <a:cxnLst/>
              <a:rect l="l" t="t" r="r" b="b"/>
              <a:pathLst>
                <a:path w="194" h="206" extrusionOk="0">
                  <a:moveTo>
                    <a:pt x="3" y="102"/>
                  </a:moveTo>
                  <a:cubicBezTo>
                    <a:pt x="0" y="152"/>
                    <a:pt x="157" y="205"/>
                    <a:pt x="194" y="102"/>
                  </a:cubicBezTo>
                  <a:cubicBezTo>
                    <a:pt x="194" y="53"/>
                    <a:pt x="38" y="0"/>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6" name="Google Shape;68416;p28"/>
            <p:cNvSpPr/>
            <p:nvPr/>
          </p:nvSpPr>
          <p:spPr>
            <a:xfrm>
              <a:off x="6504231" y="2239502"/>
              <a:ext cx="13956" cy="4306"/>
            </a:xfrm>
            <a:custGeom>
              <a:avLst/>
              <a:gdLst/>
              <a:ahLst/>
              <a:cxnLst/>
              <a:rect l="l" t="t" r="r" b="b"/>
              <a:pathLst>
                <a:path w="391" h="143" extrusionOk="0">
                  <a:moveTo>
                    <a:pt x="293" y="27"/>
                  </a:moveTo>
                  <a:cubicBezTo>
                    <a:pt x="239" y="1"/>
                    <a:pt x="0" y="70"/>
                    <a:pt x="101" y="118"/>
                  </a:cubicBezTo>
                  <a:cubicBezTo>
                    <a:pt x="153" y="143"/>
                    <a:pt x="391"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7" name="Google Shape;68417;p28"/>
            <p:cNvSpPr/>
            <p:nvPr/>
          </p:nvSpPr>
          <p:spPr>
            <a:xfrm>
              <a:off x="5921634" y="2233210"/>
              <a:ext cx="8959" cy="11442"/>
            </a:xfrm>
            <a:custGeom>
              <a:avLst/>
              <a:gdLst/>
              <a:ahLst/>
              <a:cxnLst/>
              <a:rect l="l" t="t" r="r" b="b"/>
              <a:pathLst>
                <a:path w="251" h="380" extrusionOk="0">
                  <a:moveTo>
                    <a:pt x="222" y="236"/>
                  </a:moveTo>
                  <a:cubicBezTo>
                    <a:pt x="251" y="142"/>
                    <a:pt x="72" y="1"/>
                    <a:pt x="29" y="144"/>
                  </a:cubicBezTo>
                  <a:cubicBezTo>
                    <a:pt x="0" y="241"/>
                    <a:pt x="180" y="379"/>
                    <a:pt x="222"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8" name="Google Shape;68418;p28"/>
            <p:cNvSpPr/>
            <p:nvPr/>
          </p:nvSpPr>
          <p:spPr>
            <a:xfrm>
              <a:off x="54644" y="2236823"/>
              <a:ext cx="14134" cy="4246"/>
            </a:xfrm>
            <a:custGeom>
              <a:avLst/>
              <a:gdLst/>
              <a:ahLst/>
              <a:cxnLst/>
              <a:rect l="l" t="t" r="r" b="b"/>
              <a:pathLst>
                <a:path w="396" h="141" extrusionOk="0">
                  <a:moveTo>
                    <a:pt x="295" y="24"/>
                  </a:moveTo>
                  <a:cubicBezTo>
                    <a:pt x="242" y="1"/>
                    <a:pt x="1" y="69"/>
                    <a:pt x="103" y="116"/>
                  </a:cubicBezTo>
                  <a:cubicBezTo>
                    <a:pt x="157" y="141"/>
                    <a:pt x="395"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19" name="Google Shape;68419;p28"/>
            <p:cNvSpPr/>
            <p:nvPr/>
          </p:nvSpPr>
          <p:spPr>
            <a:xfrm>
              <a:off x="4532257" y="2234866"/>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0" name="Google Shape;68420;p28"/>
            <p:cNvSpPr/>
            <p:nvPr/>
          </p:nvSpPr>
          <p:spPr>
            <a:xfrm>
              <a:off x="6700358" y="2226315"/>
              <a:ext cx="6996" cy="6142"/>
            </a:xfrm>
            <a:custGeom>
              <a:avLst/>
              <a:gdLst/>
              <a:ahLst/>
              <a:cxnLst/>
              <a:rect l="l" t="t" r="r" b="b"/>
              <a:pathLst>
                <a:path w="196" h="204" extrusionOk="0">
                  <a:moveTo>
                    <a:pt x="195" y="103"/>
                  </a:moveTo>
                  <a:cubicBezTo>
                    <a:pt x="195" y="52"/>
                    <a:pt x="40" y="0"/>
                    <a:pt x="4" y="103"/>
                  </a:cubicBezTo>
                  <a:cubicBezTo>
                    <a:pt x="1" y="152"/>
                    <a:pt x="160" y="204"/>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1" name="Google Shape;68421;p28"/>
            <p:cNvSpPr/>
            <p:nvPr/>
          </p:nvSpPr>
          <p:spPr>
            <a:xfrm>
              <a:off x="4645722" y="2228663"/>
              <a:ext cx="13991" cy="4185"/>
            </a:xfrm>
            <a:custGeom>
              <a:avLst/>
              <a:gdLst/>
              <a:ahLst/>
              <a:cxnLst/>
              <a:rect l="l" t="t" r="r" b="b"/>
              <a:pathLst>
                <a:path w="392" h="139" extrusionOk="0">
                  <a:moveTo>
                    <a:pt x="294" y="25"/>
                  </a:moveTo>
                  <a:cubicBezTo>
                    <a:pt x="240" y="0"/>
                    <a:pt x="0" y="70"/>
                    <a:pt x="102" y="115"/>
                  </a:cubicBezTo>
                  <a:cubicBezTo>
                    <a:pt x="154" y="139"/>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2" name="Google Shape;68422;p28"/>
            <p:cNvSpPr/>
            <p:nvPr/>
          </p:nvSpPr>
          <p:spPr>
            <a:xfrm>
              <a:off x="2680707" y="2223906"/>
              <a:ext cx="15027" cy="9274"/>
            </a:xfrm>
            <a:custGeom>
              <a:avLst/>
              <a:gdLst/>
              <a:ahLst/>
              <a:cxnLst/>
              <a:rect l="l" t="t" r="r" b="b"/>
              <a:pathLst>
                <a:path w="421" h="308" extrusionOk="0">
                  <a:moveTo>
                    <a:pt x="387" y="273"/>
                  </a:moveTo>
                  <a:cubicBezTo>
                    <a:pt x="355" y="165"/>
                    <a:pt x="420" y="15"/>
                    <a:pt x="192" y="0"/>
                  </a:cubicBezTo>
                  <a:cubicBezTo>
                    <a:pt x="183" y="55"/>
                    <a:pt x="165" y="108"/>
                    <a:pt x="0" y="92"/>
                  </a:cubicBezTo>
                  <a:cubicBezTo>
                    <a:pt x="24" y="203"/>
                    <a:pt x="59" y="307"/>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3" name="Google Shape;68423;p28"/>
            <p:cNvSpPr/>
            <p:nvPr/>
          </p:nvSpPr>
          <p:spPr>
            <a:xfrm>
              <a:off x="2611822" y="2229416"/>
              <a:ext cx="13777" cy="2740"/>
            </a:xfrm>
            <a:custGeom>
              <a:avLst/>
              <a:gdLst/>
              <a:ahLst/>
              <a:cxnLst/>
              <a:rect l="l" t="t" r="r" b="b"/>
              <a:pathLst>
                <a:path w="386" h="91" extrusionOk="0">
                  <a:moveTo>
                    <a:pt x="386" y="0"/>
                  </a:moveTo>
                  <a:cubicBezTo>
                    <a:pt x="240" y="20"/>
                    <a:pt x="6" y="3"/>
                    <a:pt x="1" y="90"/>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4" name="Google Shape;68424;p28"/>
            <p:cNvSpPr/>
            <p:nvPr/>
          </p:nvSpPr>
          <p:spPr>
            <a:xfrm>
              <a:off x="2570598" y="2217644"/>
              <a:ext cx="30517" cy="11803"/>
            </a:xfrm>
            <a:custGeom>
              <a:avLst/>
              <a:gdLst/>
              <a:ahLst/>
              <a:cxnLst/>
              <a:rect l="l" t="t" r="r" b="b"/>
              <a:pathLst>
                <a:path w="855" h="392" extrusionOk="0">
                  <a:moveTo>
                    <a:pt x="771" y="27"/>
                  </a:moveTo>
                  <a:cubicBezTo>
                    <a:pt x="333" y="1"/>
                    <a:pt x="48" y="48"/>
                    <a:pt x="1" y="208"/>
                  </a:cubicBezTo>
                  <a:cubicBezTo>
                    <a:pt x="275" y="229"/>
                    <a:pt x="326" y="359"/>
                    <a:pt x="579" y="391"/>
                  </a:cubicBezTo>
                  <a:cubicBezTo>
                    <a:pt x="639" y="269"/>
                    <a:pt x="854" y="216"/>
                    <a:pt x="77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5" name="Google Shape;68425;p28"/>
            <p:cNvSpPr/>
            <p:nvPr/>
          </p:nvSpPr>
          <p:spPr>
            <a:xfrm>
              <a:off x="4074474" y="2217704"/>
              <a:ext cx="13956" cy="4276"/>
            </a:xfrm>
            <a:custGeom>
              <a:avLst/>
              <a:gdLst/>
              <a:ahLst/>
              <a:cxnLst/>
              <a:rect l="l" t="t" r="r" b="b"/>
              <a:pathLst>
                <a:path w="391" h="142" extrusionOk="0">
                  <a:moveTo>
                    <a:pt x="98" y="115"/>
                  </a:moveTo>
                  <a:cubicBezTo>
                    <a:pt x="152" y="141"/>
                    <a:pt x="391" y="71"/>
                    <a:pt x="293" y="25"/>
                  </a:cubicBezTo>
                  <a:cubicBezTo>
                    <a:pt x="241" y="0"/>
                    <a:pt x="1"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6" name="Google Shape;68426;p28"/>
            <p:cNvSpPr/>
            <p:nvPr/>
          </p:nvSpPr>
          <p:spPr>
            <a:xfrm>
              <a:off x="7264896" y="2212344"/>
              <a:ext cx="13777" cy="6835"/>
            </a:xfrm>
            <a:custGeom>
              <a:avLst/>
              <a:gdLst/>
              <a:ahLst/>
              <a:cxnLst/>
              <a:rect l="l" t="t" r="r" b="b"/>
              <a:pathLst>
                <a:path w="386" h="227" extrusionOk="0">
                  <a:moveTo>
                    <a:pt x="386" y="112"/>
                  </a:moveTo>
                  <a:cubicBezTo>
                    <a:pt x="344" y="1"/>
                    <a:pt x="172" y="57"/>
                    <a:pt x="1" y="112"/>
                  </a:cubicBezTo>
                  <a:cubicBezTo>
                    <a:pt x="2" y="203"/>
                    <a:pt x="340" y="227"/>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7" name="Google Shape;68427;p28"/>
            <p:cNvSpPr/>
            <p:nvPr/>
          </p:nvSpPr>
          <p:spPr>
            <a:xfrm>
              <a:off x="5987913" y="2212284"/>
              <a:ext cx="14063" cy="4215"/>
            </a:xfrm>
            <a:custGeom>
              <a:avLst/>
              <a:gdLst/>
              <a:ahLst/>
              <a:cxnLst/>
              <a:rect l="l" t="t" r="r" b="b"/>
              <a:pathLst>
                <a:path w="394" h="140" extrusionOk="0">
                  <a:moveTo>
                    <a:pt x="293" y="24"/>
                  </a:moveTo>
                  <a:cubicBezTo>
                    <a:pt x="238" y="0"/>
                    <a:pt x="1" y="68"/>
                    <a:pt x="101" y="115"/>
                  </a:cubicBezTo>
                  <a:cubicBezTo>
                    <a:pt x="153" y="140"/>
                    <a:pt x="394" y="69"/>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8" name="Google Shape;68428;p28"/>
            <p:cNvSpPr/>
            <p:nvPr/>
          </p:nvSpPr>
          <p:spPr>
            <a:xfrm>
              <a:off x="2952037" y="2204727"/>
              <a:ext cx="26698" cy="12285"/>
            </a:xfrm>
            <a:custGeom>
              <a:avLst/>
              <a:gdLst/>
              <a:ahLst/>
              <a:cxnLst/>
              <a:rect l="l" t="t" r="r" b="b"/>
              <a:pathLst>
                <a:path w="748" h="408" extrusionOk="0">
                  <a:moveTo>
                    <a:pt x="691" y="365"/>
                  </a:moveTo>
                  <a:cubicBezTo>
                    <a:pt x="747" y="157"/>
                    <a:pt x="645" y="24"/>
                    <a:pt x="306" y="0"/>
                  </a:cubicBezTo>
                  <a:cubicBezTo>
                    <a:pt x="0" y="136"/>
                    <a:pt x="89" y="408"/>
                    <a:pt x="691"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29" name="Google Shape;68429;p28"/>
            <p:cNvSpPr/>
            <p:nvPr/>
          </p:nvSpPr>
          <p:spPr>
            <a:xfrm>
              <a:off x="2170992" y="2199277"/>
              <a:ext cx="38584" cy="16440"/>
            </a:xfrm>
            <a:custGeom>
              <a:avLst/>
              <a:gdLst/>
              <a:ahLst/>
              <a:cxnLst/>
              <a:rect l="l" t="t" r="r" b="b"/>
              <a:pathLst>
                <a:path w="1081" h="546" extrusionOk="0">
                  <a:moveTo>
                    <a:pt x="589" y="546"/>
                  </a:moveTo>
                  <a:cubicBezTo>
                    <a:pt x="609" y="402"/>
                    <a:pt x="1080" y="474"/>
                    <a:pt x="973" y="272"/>
                  </a:cubicBezTo>
                  <a:cubicBezTo>
                    <a:pt x="625" y="195"/>
                    <a:pt x="445" y="38"/>
                    <a:pt x="11" y="0"/>
                  </a:cubicBezTo>
                  <a:cubicBezTo>
                    <a:pt x="1" y="278"/>
                    <a:pt x="186"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0" name="Google Shape;68430;p28"/>
            <p:cNvSpPr/>
            <p:nvPr/>
          </p:nvSpPr>
          <p:spPr>
            <a:xfrm>
              <a:off x="6862042" y="2209514"/>
              <a:ext cx="14099" cy="4246"/>
            </a:xfrm>
            <a:custGeom>
              <a:avLst/>
              <a:gdLst/>
              <a:ahLst/>
              <a:cxnLst/>
              <a:rect l="l" t="t" r="r" b="b"/>
              <a:pathLst>
                <a:path w="395" h="141" extrusionOk="0">
                  <a:moveTo>
                    <a:pt x="293" y="24"/>
                  </a:moveTo>
                  <a:cubicBezTo>
                    <a:pt x="241" y="1"/>
                    <a:pt x="0" y="69"/>
                    <a:pt x="102" y="116"/>
                  </a:cubicBezTo>
                  <a:cubicBezTo>
                    <a:pt x="154" y="140"/>
                    <a:pt x="395"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1" name="Google Shape;68431;p28"/>
            <p:cNvSpPr/>
            <p:nvPr/>
          </p:nvSpPr>
          <p:spPr>
            <a:xfrm>
              <a:off x="8424524" y="2206774"/>
              <a:ext cx="14063" cy="4246"/>
            </a:xfrm>
            <a:custGeom>
              <a:avLst/>
              <a:gdLst/>
              <a:ahLst/>
              <a:cxnLst/>
              <a:rect l="l" t="t" r="r" b="b"/>
              <a:pathLst>
                <a:path w="394" h="141" extrusionOk="0">
                  <a:moveTo>
                    <a:pt x="100" y="115"/>
                  </a:moveTo>
                  <a:cubicBezTo>
                    <a:pt x="153" y="140"/>
                    <a:pt x="393" y="72"/>
                    <a:pt x="292" y="24"/>
                  </a:cubicBezTo>
                  <a:cubicBezTo>
                    <a:pt x="239"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2" name="Google Shape;68432;p28"/>
            <p:cNvSpPr/>
            <p:nvPr/>
          </p:nvSpPr>
          <p:spPr>
            <a:xfrm>
              <a:off x="7395742" y="2196086"/>
              <a:ext cx="28661" cy="14182"/>
            </a:xfrm>
            <a:custGeom>
              <a:avLst/>
              <a:gdLst/>
              <a:ahLst/>
              <a:cxnLst/>
              <a:rect l="l" t="t" r="r" b="b"/>
              <a:pathLst>
                <a:path w="803" h="471" extrusionOk="0">
                  <a:moveTo>
                    <a:pt x="189" y="470"/>
                  </a:moveTo>
                  <a:lnTo>
                    <a:pt x="578" y="470"/>
                  </a:lnTo>
                  <a:cubicBezTo>
                    <a:pt x="474" y="338"/>
                    <a:pt x="803" y="0"/>
                    <a:pt x="384" y="17"/>
                  </a:cubicBezTo>
                  <a:cubicBezTo>
                    <a:pt x="525" y="264"/>
                    <a:pt x="3" y="200"/>
                    <a:pt x="0" y="379"/>
                  </a:cubicBezTo>
                  <a:cubicBezTo>
                    <a:pt x="116" y="384"/>
                    <a:pt x="227" y="392"/>
                    <a:pt x="189" y="4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3" name="Google Shape;68433;p28"/>
            <p:cNvSpPr/>
            <p:nvPr/>
          </p:nvSpPr>
          <p:spPr>
            <a:xfrm>
              <a:off x="5026803" y="2200482"/>
              <a:ext cx="8959" cy="11442"/>
            </a:xfrm>
            <a:custGeom>
              <a:avLst/>
              <a:gdLst/>
              <a:ahLst/>
              <a:cxnLst/>
              <a:rect l="l" t="t" r="r" b="b"/>
              <a:pathLst>
                <a:path w="251" h="380" extrusionOk="0">
                  <a:moveTo>
                    <a:pt x="224" y="233"/>
                  </a:moveTo>
                  <a:cubicBezTo>
                    <a:pt x="250" y="139"/>
                    <a:pt x="74" y="1"/>
                    <a:pt x="28" y="144"/>
                  </a:cubicBezTo>
                  <a:cubicBezTo>
                    <a:pt x="1" y="238"/>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4" name="Google Shape;68434;p28"/>
            <p:cNvSpPr/>
            <p:nvPr/>
          </p:nvSpPr>
          <p:spPr>
            <a:xfrm>
              <a:off x="2388141" y="2201295"/>
              <a:ext cx="13884" cy="4246"/>
            </a:xfrm>
            <a:custGeom>
              <a:avLst/>
              <a:gdLst/>
              <a:ahLst/>
              <a:cxnLst/>
              <a:rect l="l" t="t" r="r" b="b"/>
              <a:pathLst>
                <a:path w="389" h="141" extrusionOk="0">
                  <a:moveTo>
                    <a:pt x="291" y="26"/>
                  </a:moveTo>
                  <a:cubicBezTo>
                    <a:pt x="237" y="1"/>
                    <a:pt x="1" y="69"/>
                    <a:pt x="100" y="117"/>
                  </a:cubicBezTo>
                  <a:cubicBezTo>
                    <a:pt x="151" y="141"/>
                    <a:pt x="389"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5" name="Google Shape;68435;p28"/>
            <p:cNvSpPr/>
            <p:nvPr/>
          </p:nvSpPr>
          <p:spPr>
            <a:xfrm>
              <a:off x="2116312" y="2199307"/>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6" name="Google Shape;68436;p28"/>
            <p:cNvSpPr/>
            <p:nvPr/>
          </p:nvSpPr>
          <p:spPr>
            <a:xfrm>
              <a:off x="6266809" y="2190727"/>
              <a:ext cx="6960" cy="6263"/>
            </a:xfrm>
            <a:custGeom>
              <a:avLst/>
              <a:gdLst/>
              <a:ahLst/>
              <a:cxnLst/>
              <a:rect l="l" t="t" r="r" b="b"/>
              <a:pathLst>
                <a:path w="195" h="208" extrusionOk="0">
                  <a:moveTo>
                    <a:pt x="194" y="104"/>
                  </a:moveTo>
                  <a:cubicBezTo>
                    <a:pt x="195" y="53"/>
                    <a:pt x="37" y="1"/>
                    <a:pt x="2" y="104"/>
                  </a:cubicBezTo>
                  <a:cubicBezTo>
                    <a:pt x="0" y="155"/>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7" name="Google Shape;68437;p28"/>
            <p:cNvSpPr/>
            <p:nvPr/>
          </p:nvSpPr>
          <p:spPr>
            <a:xfrm>
              <a:off x="3268659" y="2179135"/>
              <a:ext cx="52254" cy="22793"/>
            </a:xfrm>
            <a:custGeom>
              <a:avLst/>
              <a:gdLst/>
              <a:ahLst/>
              <a:cxnLst/>
              <a:rect l="l" t="t" r="r" b="b"/>
              <a:pathLst>
                <a:path w="1464" h="757" extrusionOk="0">
                  <a:moveTo>
                    <a:pt x="1464" y="398"/>
                  </a:moveTo>
                  <a:cubicBezTo>
                    <a:pt x="1346" y="272"/>
                    <a:pt x="721" y="384"/>
                    <a:pt x="692" y="215"/>
                  </a:cubicBezTo>
                  <a:cubicBezTo>
                    <a:pt x="670" y="105"/>
                    <a:pt x="636" y="1"/>
                    <a:pt x="306" y="33"/>
                  </a:cubicBezTo>
                  <a:cubicBezTo>
                    <a:pt x="0" y="476"/>
                    <a:pt x="1244" y="757"/>
                    <a:pt x="1464" y="3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8" name="Google Shape;68438;p28"/>
            <p:cNvSpPr/>
            <p:nvPr/>
          </p:nvSpPr>
          <p:spPr>
            <a:xfrm>
              <a:off x="7825722" y="2187625"/>
              <a:ext cx="13991" cy="4276"/>
            </a:xfrm>
            <a:custGeom>
              <a:avLst/>
              <a:gdLst/>
              <a:ahLst/>
              <a:cxnLst/>
              <a:rect l="l" t="t" r="r" b="b"/>
              <a:pathLst>
                <a:path w="392" h="142" extrusionOk="0">
                  <a:moveTo>
                    <a:pt x="294" y="25"/>
                  </a:moveTo>
                  <a:cubicBezTo>
                    <a:pt x="240" y="1"/>
                    <a:pt x="0" y="70"/>
                    <a:pt x="99" y="116"/>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39" name="Google Shape;68439;p28"/>
            <p:cNvSpPr/>
            <p:nvPr/>
          </p:nvSpPr>
          <p:spPr>
            <a:xfrm>
              <a:off x="3334617" y="2185578"/>
              <a:ext cx="13777" cy="5540"/>
            </a:xfrm>
            <a:custGeom>
              <a:avLst/>
              <a:gdLst/>
              <a:ahLst/>
              <a:cxnLst/>
              <a:rect l="l" t="t" r="r" b="b"/>
              <a:pathLst>
                <a:path w="386" h="184" extrusionOk="0">
                  <a:moveTo>
                    <a:pt x="1" y="184"/>
                  </a:moveTo>
                  <a:lnTo>
                    <a:pt x="386" y="184"/>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0" name="Google Shape;68440;p28"/>
            <p:cNvSpPr/>
            <p:nvPr/>
          </p:nvSpPr>
          <p:spPr>
            <a:xfrm>
              <a:off x="1896129" y="2188378"/>
              <a:ext cx="13670" cy="2740"/>
            </a:xfrm>
            <a:custGeom>
              <a:avLst/>
              <a:gdLst/>
              <a:ahLst/>
              <a:cxnLst/>
              <a:rect l="l" t="t" r="r" b="b"/>
              <a:pathLst>
                <a:path w="383" h="91" extrusionOk="0">
                  <a:moveTo>
                    <a:pt x="383" y="0"/>
                  </a:moveTo>
                  <a:cubicBezTo>
                    <a:pt x="235" y="20"/>
                    <a:pt x="4" y="2"/>
                    <a:pt x="0" y="91"/>
                  </a:cubicBezTo>
                  <a:cubicBezTo>
                    <a:pt x="148" y="71"/>
                    <a:pt x="379" y="89"/>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1" name="Google Shape;68441;p28"/>
            <p:cNvSpPr/>
            <p:nvPr/>
          </p:nvSpPr>
          <p:spPr>
            <a:xfrm>
              <a:off x="6467041" y="2174649"/>
              <a:ext cx="29018" cy="10960"/>
            </a:xfrm>
            <a:custGeom>
              <a:avLst/>
              <a:gdLst/>
              <a:ahLst/>
              <a:cxnLst/>
              <a:rect l="l" t="t" r="r" b="b"/>
              <a:pathLst>
                <a:path w="813" h="364" extrusionOk="0">
                  <a:moveTo>
                    <a:pt x="562" y="364"/>
                  </a:moveTo>
                  <a:cubicBezTo>
                    <a:pt x="813" y="245"/>
                    <a:pt x="681" y="91"/>
                    <a:pt x="370" y="1"/>
                  </a:cubicBezTo>
                  <a:cubicBezTo>
                    <a:pt x="344" y="228"/>
                    <a:pt x="1" y="285"/>
                    <a:pt x="562"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2" name="Google Shape;68442;p28"/>
            <p:cNvSpPr/>
            <p:nvPr/>
          </p:nvSpPr>
          <p:spPr>
            <a:xfrm>
              <a:off x="130454" y="2182115"/>
              <a:ext cx="14027" cy="4336"/>
            </a:xfrm>
            <a:custGeom>
              <a:avLst/>
              <a:gdLst/>
              <a:ahLst/>
              <a:cxnLst/>
              <a:rect l="l" t="t" r="r" b="b"/>
              <a:pathLst>
                <a:path w="393" h="144" extrusionOk="0">
                  <a:moveTo>
                    <a:pt x="293" y="26"/>
                  </a:moveTo>
                  <a:cubicBezTo>
                    <a:pt x="241" y="1"/>
                    <a:pt x="1" y="70"/>
                    <a:pt x="99"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3" name="Google Shape;68443;p28"/>
            <p:cNvSpPr/>
            <p:nvPr/>
          </p:nvSpPr>
          <p:spPr>
            <a:xfrm>
              <a:off x="8390081" y="2179466"/>
              <a:ext cx="14063" cy="4185"/>
            </a:xfrm>
            <a:custGeom>
              <a:avLst/>
              <a:gdLst/>
              <a:ahLst/>
              <a:cxnLst/>
              <a:rect l="l" t="t" r="r" b="b"/>
              <a:pathLst>
                <a:path w="394" h="139" extrusionOk="0">
                  <a:moveTo>
                    <a:pt x="295" y="24"/>
                  </a:moveTo>
                  <a:cubicBezTo>
                    <a:pt x="238" y="0"/>
                    <a:pt x="1" y="68"/>
                    <a:pt x="101" y="115"/>
                  </a:cubicBezTo>
                  <a:cubicBezTo>
                    <a:pt x="154" y="139"/>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4" name="Google Shape;68444;p28"/>
            <p:cNvSpPr/>
            <p:nvPr/>
          </p:nvSpPr>
          <p:spPr>
            <a:xfrm>
              <a:off x="4552923" y="2180158"/>
              <a:ext cx="13813" cy="2800"/>
            </a:xfrm>
            <a:custGeom>
              <a:avLst/>
              <a:gdLst/>
              <a:ahLst/>
              <a:cxnLst/>
              <a:rect l="l" t="t" r="r" b="b"/>
              <a:pathLst>
                <a:path w="387" h="93" extrusionOk="0">
                  <a:moveTo>
                    <a:pt x="386" y="1"/>
                  </a:moveTo>
                  <a:cubicBezTo>
                    <a:pt x="236" y="20"/>
                    <a:pt x="7" y="5"/>
                    <a:pt x="0" y="92"/>
                  </a:cubicBezTo>
                  <a:cubicBezTo>
                    <a:pt x="151" y="71"/>
                    <a:pt x="383"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5" name="Google Shape;68445;p28"/>
            <p:cNvSpPr/>
            <p:nvPr/>
          </p:nvSpPr>
          <p:spPr>
            <a:xfrm>
              <a:off x="8655200" y="2173986"/>
              <a:ext cx="13849" cy="7467"/>
            </a:xfrm>
            <a:custGeom>
              <a:avLst/>
              <a:gdLst/>
              <a:ahLst/>
              <a:cxnLst/>
              <a:rect l="l" t="t" r="r" b="b"/>
              <a:pathLst>
                <a:path w="388" h="248" extrusionOk="0">
                  <a:moveTo>
                    <a:pt x="388" y="114"/>
                  </a:moveTo>
                  <a:cubicBezTo>
                    <a:pt x="384" y="23"/>
                    <a:pt x="49" y="1"/>
                    <a:pt x="0" y="114"/>
                  </a:cubicBezTo>
                  <a:cubicBezTo>
                    <a:pt x="217" y="105"/>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6" name="Google Shape;68446;p28"/>
            <p:cNvSpPr/>
            <p:nvPr/>
          </p:nvSpPr>
          <p:spPr>
            <a:xfrm>
              <a:off x="8928636" y="2166489"/>
              <a:ext cx="25556" cy="10960"/>
            </a:xfrm>
            <a:custGeom>
              <a:avLst/>
              <a:gdLst/>
              <a:ahLst/>
              <a:cxnLst/>
              <a:rect l="l" t="t" r="r" b="b"/>
              <a:pathLst>
                <a:path w="716" h="364" extrusionOk="0">
                  <a:moveTo>
                    <a:pt x="440" y="363"/>
                  </a:moveTo>
                  <a:cubicBezTo>
                    <a:pt x="500" y="242"/>
                    <a:pt x="716" y="191"/>
                    <a:pt x="635" y="0"/>
                  </a:cubicBezTo>
                  <a:lnTo>
                    <a:pt x="56" y="0"/>
                  </a:lnTo>
                  <a:cubicBezTo>
                    <a:pt x="0" y="209"/>
                    <a:pt x="102" y="342"/>
                    <a:pt x="440"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7" name="Google Shape;68447;p28"/>
            <p:cNvSpPr/>
            <p:nvPr/>
          </p:nvSpPr>
          <p:spPr>
            <a:xfrm>
              <a:off x="6300966" y="2168446"/>
              <a:ext cx="20987" cy="9003"/>
            </a:xfrm>
            <a:custGeom>
              <a:avLst/>
              <a:gdLst/>
              <a:ahLst/>
              <a:cxnLst/>
              <a:rect l="l" t="t" r="r" b="b"/>
              <a:pathLst>
                <a:path w="588" h="299" extrusionOk="0">
                  <a:moveTo>
                    <a:pt x="393" y="298"/>
                  </a:moveTo>
                  <a:cubicBezTo>
                    <a:pt x="393" y="210"/>
                    <a:pt x="550" y="191"/>
                    <a:pt x="588" y="116"/>
                  </a:cubicBezTo>
                  <a:cubicBezTo>
                    <a:pt x="338" y="112"/>
                    <a:pt x="320" y="1"/>
                    <a:pt x="9" y="27"/>
                  </a:cubicBezTo>
                  <a:cubicBezTo>
                    <a:pt x="0" y="183"/>
                    <a:pt x="154" y="259"/>
                    <a:pt x="39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8" name="Google Shape;68448;p28"/>
            <p:cNvSpPr/>
            <p:nvPr/>
          </p:nvSpPr>
          <p:spPr>
            <a:xfrm>
              <a:off x="8624220" y="2171216"/>
              <a:ext cx="14063" cy="4276"/>
            </a:xfrm>
            <a:custGeom>
              <a:avLst/>
              <a:gdLst/>
              <a:ahLst/>
              <a:cxnLst/>
              <a:rect l="l" t="t" r="r" b="b"/>
              <a:pathLst>
                <a:path w="394" h="142" extrusionOk="0">
                  <a:moveTo>
                    <a:pt x="98" y="118"/>
                  </a:moveTo>
                  <a:cubicBezTo>
                    <a:pt x="153" y="141"/>
                    <a:pt x="393" y="73"/>
                    <a:pt x="293" y="26"/>
                  </a:cubicBezTo>
                  <a:cubicBezTo>
                    <a:pt x="238" y="0"/>
                    <a:pt x="0" y="69"/>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49" name="Google Shape;68449;p28"/>
            <p:cNvSpPr/>
            <p:nvPr/>
          </p:nvSpPr>
          <p:spPr>
            <a:xfrm>
              <a:off x="5011670" y="2162786"/>
              <a:ext cx="39797" cy="15838"/>
            </a:xfrm>
            <a:custGeom>
              <a:avLst/>
              <a:gdLst/>
              <a:ahLst/>
              <a:cxnLst/>
              <a:rect l="l" t="t" r="r" b="b"/>
              <a:pathLst>
                <a:path w="1115" h="526" extrusionOk="0">
                  <a:moveTo>
                    <a:pt x="648" y="304"/>
                  </a:moveTo>
                  <a:cubicBezTo>
                    <a:pt x="1114" y="1"/>
                    <a:pt x="1"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0" name="Google Shape;68450;p28"/>
            <p:cNvSpPr/>
            <p:nvPr/>
          </p:nvSpPr>
          <p:spPr>
            <a:xfrm>
              <a:off x="2798205" y="2160076"/>
              <a:ext cx="36264" cy="19060"/>
            </a:xfrm>
            <a:custGeom>
              <a:avLst/>
              <a:gdLst/>
              <a:ahLst/>
              <a:cxnLst/>
              <a:rect l="l" t="t" r="r" b="b"/>
              <a:pathLst>
                <a:path w="1016" h="633" extrusionOk="0">
                  <a:moveTo>
                    <a:pt x="757" y="488"/>
                  </a:moveTo>
                  <a:cubicBezTo>
                    <a:pt x="920" y="380"/>
                    <a:pt x="1016" y="242"/>
                    <a:pt x="952" y="33"/>
                  </a:cubicBezTo>
                  <a:cubicBezTo>
                    <a:pt x="661" y="48"/>
                    <a:pt x="242" y="1"/>
                    <a:pt x="178" y="123"/>
                  </a:cubicBezTo>
                  <a:cubicBezTo>
                    <a:pt x="692" y="93"/>
                    <a:pt x="0" y="632"/>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1" name="Google Shape;68451;p28"/>
            <p:cNvSpPr/>
            <p:nvPr/>
          </p:nvSpPr>
          <p:spPr>
            <a:xfrm>
              <a:off x="3948624" y="2155530"/>
              <a:ext cx="37870" cy="18849"/>
            </a:xfrm>
            <a:custGeom>
              <a:avLst/>
              <a:gdLst/>
              <a:ahLst/>
              <a:cxnLst/>
              <a:rect l="l" t="t" r="r" b="b"/>
              <a:pathLst>
                <a:path w="1061" h="626" extrusionOk="0">
                  <a:moveTo>
                    <a:pt x="732" y="545"/>
                  </a:moveTo>
                  <a:cubicBezTo>
                    <a:pt x="1061" y="392"/>
                    <a:pt x="618" y="137"/>
                    <a:pt x="345" y="0"/>
                  </a:cubicBezTo>
                  <a:cubicBezTo>
                    <a:pt x="49" y="140"/>
                    <a:pt x="1" y="625"/>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2" name="Google Shape;68452;p28"/>
            <p:cNvSpPr/>
            <p:nvPr/>
          </p:nvSpPr>
          <p:spPr>
            <a:xfrm>
              <a:off x="2838965" y="2163418"/>
              <a:ext cx="7067" cy="6233"/>
            </a:xfrm>
            <a:custGeom>
              <a:avLst/>
              <a:gdLst/>
              <a:ahLst/>
              <a:cxnLst/>
              <a:rect l="l" t="t" r="r" b="b"/>
              <a:pathLst>
                <a:path w="198" h="207" extrusionOk="0">
                  <a:moveTo>
                    <a:pt x="2" y="104"/>
                  </a:moveTo>
                  <a:cubicBezTo>
                    <a:pt x="0" y="155"/>
                    <a:pt x="158" y="207"/>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3" name="Google Shape;68453;p28"/>
            <p:cNvSpPr/>
            <p:nvPr/>
          </p:nvSpPr>
          <p:spPr>
            <a:xfrm>
              <a:off x="387114" y="2152820"/>
              <a:ext cx="56680" cy="22583"/>
            </a:xfrm>
            <a:custGeom>
              <a:avLst/>
              <a:gdLst/>
              <a:ahLst/>
              <a:cxnLst/>
              <a:rect l="l" t="t" r="r" b="b"/>
              <a:pathLst>
                <a:path w="1588" h="750" extrusionOk="0">
                  <a:moveTo>
                    <a:pt x="1588" y="364"/>
                  </a:moveTo>
                  <a:cubicBezTo>
                    <a:pt x="1046" y="346"/>
                    <a:pt x="1059" y="67"/>
                    <a:pt x="622" y="0"/>
                  </a:cubicBezTo>
                  <a:cubicBezTo>
                    <a:pt x="861" y="294"/>
                    <a:pt x="1" y="69"/>
                    <a:pt x="237" y="364"/>
                  </a:cubicBezTo>
                  <a:cubicBezTo>
                    <a:pt x="960" y="278"/>
                    <a:pt x="1341" y="749"/>
                    <a:pt x="158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4" name="Google Shape;68454;p28"/>
            <p:cNvSpPr/>
            <p:nvPr/>
          </p:nvSpPr>
          <p:spPr>
            <a:xfrm>
              <a:off x="3331084" y="2163027"/>
              <a:ext cx="14027" cy="4276"/>
            </a:xfrm>
            <a:custGeom>
              <a:avLst/>
              <a:gdLst/>
              <a:ahLst/>
              <a:cxnLst/>
              <a:rect l="l" t="t" r="r" b="b"/>
              <a:pathLst>
                <a:path w="393" h="142" extrusionOk="0">
                  <a:moveTo>
                    <a:pt x="296" y="25"/>
                  </a:moveTo>
                  <a:cubicBezTo>
                    <a:pt x="238" y="1"/>
                    <a:pt x="1" y="67"/>
                    <a:pt x="100" y="117"/>
                  </a:cubicBezTo>
                  <a:cubicBezTo>
                    <a:pt x="153" y="142"/>
                    <a:pt x="392"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5" name="Google Shape;68455;p28"/>
            <p:cNvSpPr/>
            <p:nvPr/>
          </p:nvSpPr>
          <p:spPr>
            <a:xfrm>
              <a:off x="2150790" y="2160437"/>
              <a:ext cx="13706" cy="6745"/>
            </a:xfrm>
            <a:custGeom>
              <a:avLst/>
              <a:gdLst/>
              <a:ahLst/>
              <a:cxnLst/>
              <a:rect l="l" t="t" r="r" b="b"/>
              <a:pathLst>
                <a:path w="384" h="224" extrusionOk="0">
                  <a:moveTo>
                    <a:pt x="384" y="111"/>
                  </a:moveTo>
                  <a:cubicBezTo>
                    <a:pt x="345" y="0"/>
                    <a:pt x="171" y="55"/>
                    <a:pt x="0" y="111"/>
                  </a:cubicBezTo>
                  <a:cubicBezTo>
                    <a:pt x="2" y="203"/>
                    <a:pt x="338" y="224"/>
                    <a:pt x="384"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6" name="Google Shape;68456;p28"/>
            <p:cNvSpPr/>
            <p:nvPr/>
          </p:nvSpPr>
          <p:spPr>
            <a:xfrm>
              <a:off x="3035091" y="2157577"/>
              <a:ext cx="14027" cy="4276"/>
            </a:xfrm>
            <a:custGeom>
              <a:avLst/>
              <a:gdLst/>
              <a:ahLst/>
              <a:cxnLst/>
              <a:rect l="l" t="t" r="r" b="b"/>
              <a:pathLst>
                <a:path w="393" h="142" extrusionOk="0">
                  <a:moveTo>
                    <a:pt x="295" y="25"/>
                  </a:moveTo>
                  <a:cubicBezTo>
                    <a:pt x="241" y="0"/>
                    <a:pt x="1" y="69"/>
                    <a:pt x="100" y="116"/>
                  </a:cubicBezTo>
                  <a:cubicBezTo>
                    <a:pt x="155" y="141"/>
                    <a:pt x="392"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7" name="Google Shape;68457;p28"/>
            <p:cNvSpPr/>
            <p:nvPr/>
          </p:nvSpPr>
          <p:spPr>
            <a:xfrm>
              <a:off x="5681677" y="2155138"/>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8" name="Google Shape;68458;p28"/>
            <p:cNvSpPr/>
            <p:nvPr/>
          </p:nvSpPr>
          <p:spPr>
            <a:xfrm>
              <a:off x="2949146" y="2152820"/>
              <a:ext cx="13813" cy="2740"/>
            </a:xfrm>
            <a:custGeom>
              <a:avLst/>
              <a:gdLst/>
              <a:ahLst/>
              <a:cxnLst/>
              <a:rect l="l" t="t" r="r" b="b"/>
              <a:pathLst>
                <a:path w="387" h="91" extrusionOk="0">
                  <a:moveTo>
                    <a:pt x="387" y="0"/>
                  </a:moveTo>
                  <a:cubicBezTo>
                    <a:pt x="239" y="20"/>
                    <a:pt x="7" y="1"/>
                    <a:pt x="0" y="90"/>
                  </a:cubicBezTo>
                  <a:cubicBezTo>
                    <a:pt x="149" y="72"/>
                    <a:pt x="383"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59" name="Google Shape;68459;p28"/>
            <p:cNvSpPr/>
            <p:nvPr/>
          </p:nvSpPr>
          <p:spPr>
            <a:xfrm>
              <a:off x="8936595" y="2141830"/>
              <a:ext cx="14670" cy="9545"/>
            </a:xfrm>
            <a:custGeom>
              <a:avLst/>
              <a:gdLst/>
              <a:ahLst/>
              <a:cxnLst/>
              <a:rect l="l" t="t" r="r" b="b"/>
              <a:pathLst>
                <a:path w="411" h="317" extrusionOk="0">
                  <a:moveTo>
                    <a:pt x="410" y="275"/>
                  </a:moveTo>
                  <a:lnTo>
                    <a:pt x="410" y="92"/>
                  </a:lnTo>
                  <a:cubicBezTo>
                    <a:pt x="216" y="92"/>
                    <a:pt x="179" y="19"/>
                    <a:pt x="23" y="1"/>
                  </a:cubicBezTo>
                  <a:cubicBezTo>
                    <a:pt x="42" y="147"/>
                    <a:pt x="1" y="317"/>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0" name="Google Shape;68460;p28"/>
            <p:cNvSpPr/>
            <p:nvPr/>
          </p:nvSpPr>
          <p:spPr>
            <a:xfrm>
              <a:off x="5561146" y="2146557"/>
              <a:ext cx="14063" cy="4306"/>
            </a:xfrm>
            <a:custGeom>
              <a:avLst/>
              <a:gdLst/>
              <a:ahLst/>
              <a:cxnLst/>
              <a:rect l="l" t="t" r="r" b="b"/>
              <a:pathLst>
                <a:path w="394" h="143" extrusionOk="0">
                  <a:moveTo>
                    <a:pt x="295" y="27"/>
                  </a:moveTo>
                  <a:cubicBezTo>
                    <a:pt x="241" y="1"/>
                    <a:pt x="1" y="71"/>
                    <a:pt x="101" y="118"/>
                  </a:cubicBezTo>
                  <a:cubicBezTo>
                    <a:pt x="156" y="143"/>
                    <a:pt x="394"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1" name="Google Shape;68461;p28"/>
            <p:cNvSpPr/>
            <p:nvPr/>
          </p:nvSpPr>
          <p:spPr>
            <a:xfrm>
              <a:off x="2160392" y="2141921"/>
              <a:ext cx="29518" cy="9846"/>
            </a:xfrm>
            <a:custGeom>
              <a:avLst/>
              <a:gdLst/>
              <a:ahLst/>
              <a:cxnLst/>
              <a:rect l="l" t="t" r="r" b="b"/>
              <a:pathLst>
                <a:path w="827" h="327" extrusionOk="0">
                  <a:moveTo>
                    <a:pt x="693" y="272"/>
                  </a:moveTo>
                  <a:cubicBezTo>
                    <a:pt x="826" y="29"/>
                    <a:pt x="294" y="98"/>
                    <a:pt x="115" y="1"/>
                  </a:cubicBezTo>
                  <a:cubicBezTo>
                    <a:pt x="0" y="237"/>
                    <a:pt x="193" y="327"/>
                    <a:pt x="6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2" name="Google Shape;68462;p28"/>
            <p:cNvSpPr/>
            <p:nvPr/>
          </p:nvSpPr>
          <p:spPr>
            <a:xfrm>
              <a:off x="8620758" y="2139181"/>
              <a:ext cx="34515" cy="8943"/>
            </a:xfrm>
            <a:custGeom>
              <a:avLst/>
              <a:gdLst/>
              <a:ahLst/>
              <a:cxnLst/>
              <a:rect l="l" t="t" r="r" b="b"/>
              <a:pathLst>
                <a:path w="967" h="297" extrusionOk="0">
                  <a:moveTo>
                    <a:pt x="195" y="272"/>
                  </a:moveTo>
                  <a:cubicBezTo>
                    <a:pt x="635" y="297"/>
                    <a:pt x="921" y="250"/>
                    <a:pt x="967" y="89"/>
                  </a:cubicBezTo>
                  <a:cubicBezTo>
                    <a:pt x="627" y="111"/>
                    <a:pt x="1" y="0"/>
                    <a:pt x="1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3" name="Google Shape;68463;p28"/>
            <p:cNvSpPr/>
            <p:nvPr/>
          </p:nvSpPr>
          <p:spPr>
            <a:xfrm>
              <a:off x="2713151" y="2136411"/>
              <a:ext cx="17739" cy="10960"/>
            </a:xfrm>
            <a:custGeom>
              <a:avLst/>
              <a:gdLst/>
              <a:ahLst/>
              <a:cxnLst/>
              <a:rect l="l" t="t" r="r" b="b"/>
              <a:pathLst>
                <a:path w="497" h="364" extrusionOk="0">
                  <a:moveTo>
                    <a:pt x="443" y="364"/>
                  </a:moveTo>
                  <a:cubicBezTo>
                    <a:pt x="497" y="157"/>
                    <a:pt x="394" y="23"/>
                    <a:pt x="57" y="1"/>
                  </a:cubicBezTo>
                  <a:cubicBezTo>
                    <a:pt x="1" y="207"/>
                    <a:pt x="104" y="343"/>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4" name="Google Shape;68464;p28"/>
            <p:cNvSpPr/>
            <p:nvPr/>
          </p:nvSpPr>
          <p:spPr>
            <a:xfrm>
              <a:off x="7054814" y="2141168"/>
              <a:ext cx="14027" cy="4246"/>
            </a:xfrm>
            <a:custGeom>
              <a:avLst/>
              <a:gdLst/>
              <a:ahLst/>
              <a:cxnLst/>
              <a:rect l="l" t="t" r="r" b="b"/>
              <a:pathLst>
                <a:path w="393" h="141" extrusionOk="0">
                  <a:moveTo>
                    <a:pt x="99" y="114"/>
                  </a:moveTo>
                  <a:cubicBezTo>
                    <a:pt x="154" y="140"/>
                    <a:pt x="393" y="71"/>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5" name="Google Shape;68465;p28"/>
            <p:cNvSpPr/>
            <p:nvPr/>
          </p:nvSpPr>
          <p:spPr>
            <a:xfrm>
              <a:off x="2339779" y="2141138"/>
              <a:ext cx="14170" cy="4276"/>
            </a:xfrm>
            <a:custGeom>
              <a:avLst/>
              <a:gdLst/>
              <a:ahLst/>
              <a:cxnLst/>
              <a:rect l="l" t="t" r="r" b="b"/>
              <a:pathLst>
                <a:path w="397" h="142" extrusionOk="0">
                  <a:moveTo>
                    <a:pt x="295" y="24"/>
                  </a:moveTo>
                  <a:cubicBezTo>
                    <a:pt x="242" y="0"/>
                    <a:pt x="1" y="68"/>
                    <a:pt x="103" y="115"/>
                  </a:cubicBezTo>
                  <a:cubicBezTo>
                    <a:pt x="158" y="141"/>
                    <a:pt x="396"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6" name="Google Shape;68466;p28"/>
            <p:cNvSpPr/>
            <p:nvPr/>
          </p:nvSpPr>
          <p:spPr>
            <a:xfrm>
              <a:off x="7422297" y="2130961"/>
              <a:ext cx="23521" cy="8250"/>
            </a:xfrm>
            <a:custGeom>
              <a:avLst/>
              <a:gdLst/>
              <a:ahLst/>
              <a:cxnLst/>
              <a:rect l="l" t="t" r="r" b="b"/>
              <a:pathLst>
                <a:path w="659" h="274" extrusionOk="0">
                  <a:moveTo>
                    <a:pt x="411" y="273"/>
                  </a:moveTo>
                  <a:cubicBezTo>
                    <a:pt x="422" y="157"/>
                    <a:pt x="658" y="145"/>
                    <a:pt x="605" y="0"/>
                  </a:cubicBezTo>
                  <a:lnTo>
                    <a:pt x="217" y="0"/>
                  </a:lnTo>
                  <a:cubicBezTo>
                    <a:pt x="0" y="131"/>
                    <a:pt x="9" y="222"/>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7" name="Google Shape;68467;p28"/>
            <p:cNvSpPr/>
            <p:nvPr/>
          </p:nvSpPr>
          <p:spPr>
            <a:xfrm>
              <a:off x="2008273" y="2121748"/>
              <a:ext cx="46436" cy="9244"/>
            </a:xfrm>
            <a:custGeom>
              <a:avLst/>
              <a:gdLst/>
              <a:ahLst/>
              <a:cxnLst/>
              <a:rect l="l" t="t" r="r" b="b"/>
              <a:pathLst>
                <a:path w="1301" h="307" extrusionOk="0">
                  <a:moveTo>
                    <a:pt x="713" y="306"/>
                  </a:moveTo>
                  <a:cubicBezTo>
                    <a:pt x="1300" y="1"/>
                    <a:pt x="0" y="31"/>
                    <a:pt x="713"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8" name="Google Shape;68468;p28"/>
            <p:cNvSpPr/>
            <p:nvPr/>
          </p:nvSpPr>
          <p:spPr>
            <a:xfrm>
              <a:off x="8948801" y="2113619"/>
              <a:ext cx="39761" cy="15808"/>
            </a:xfrm>
            <a:custGeom>
              <a:avLst/>
              <a:gdLst/>
              <a:ahLst/>
              <a:cxnLst/>
              <a:rect l="l" t="t" r="r" b="b"/>
              <a:pathLst>
                <a:path w="1114" h="525" extrusionOk="0">
                  <a:moveTo>
                    <a:pt x="647" y="304"/>
                  </a:moveTo>
                  <a:cubicBezTo>
                    <a:pt x="1114" y="1"/>
                    <a:pt x="0" y="524"/>
                    <a:pt x="647"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69" name="Google Shape;68469;p28"/>
            <p:cNvSpPr/>
            <p:nvPr/>
          </p:nvSpPr>
          <p:spPr>
            <a:xfrm>
              <a:off x="8073459" y="2121989"/>
              <a:ext cx="14063" cy="4276"/>
            </a:xfrm>
            <a:custGeom>
              <a:avLst/>
              <a:gdLst/>
              <a:ahLst/>
              <a:cxnLst/>
              <a:rect l="l" t="t" r="r" b="b"/>
              <a:pathLst>
                <a:path w="394" h="142" extrusionOk="0">
                  <a:moveTo>
                    <a:pt x="100" y="117"/>
                  </a:moveTo>
                  <a:cubicBezTo>
                    <a:pt x="154" y="142"/>
                    <a:pt x="394" y="73"/>
                    <a:pt x="292" y="26"/>
                  </a:cubicBezTo>
                  <a:cubicBezTo>
                    <a:pt x="244"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0" name="Google Shape;68470;p28"/>
            <p:cNvSpPr/>
            <p:nvPr/>
          </p:nvSpPr>
          <p:spPr>
            <a:xfrm>
              <a:off x="5069170" y="2120032"/>
              <a:ext cx="13884" cy="5480"/>
            </a:xfrm>
            <a:custGeom>
              <a:avLst/>
              <a:gdLst/>
              <a:ahLst/>
              <a:cxnLst/>
              <a:rect l="l" t="t" r="r" b="b"/>
              <a:pathLst>
                <a:path w="389" h="182" extrusionOk="0">
                  <a:moveTo>
                    <a:pt x="1" y="182"/>
                  </a:moveTo>
                  <a:lnTo>
                    <a:pt x="388" y="182"/>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1" name="Google Shape;68471;p28"/>
            <p:cNvSpPr/>
            <p:nvPr/>
          </p:nvSpPr>
          <p:spPr>
            <a:xfrm>
              <a:off x="2928551" y="2119430"/>
              <a:ext cx="13813" cy="6715"/>
            </a:xfrm>
            <a:custGeom>
              <a:avLst/>
              <a:gdLst/>
              <a:ahLst/>
              <a:cxnLst/>
              <a:rect l="l" t="t" r="r" b="b"/>
              <a:pathLst>
                <a:path w="387" h="223" extrusionOk="0">
                  <a:moveTo>
                    <a:pt x="1" y="111"/>
                  </a:moveTo>
                  <a:cubicBezTo>
                    <a:pt x="2" y="202"/>
                    <a:pt x="337" y="223"/>
                    <a:pt x="387" y="111"/>
                  </a:cubicBezTo>
                  <a:cubicBezTo>
                    <a:pt x="344" y="1"/>
                    <a:pt x="172" y="56"/>
                    <a:pt x="1"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2" name="Google Shape;68472;p28"/>
            <p:cNvSpPr/>
            <p:nvPr/>
          </p:nvSpPr>
          <p:spPr>
            <a:xfrm>
              <a:off x="6818570" y="2109614"/>
              <a:ext cx="26412" cy="15326"/>
            </a:xfrm>
            <a:custGeom>
              <a:avLst/>
              <a:gdLst/>
              <a:ahLst/>
              <a:cxnLst/>
              <a:rect l="l" t="t" r="r" b="b"/>
              <a:pathLst>
                <a:path w="740" h="509" extrusionOk="0">
                  <a:moveTo>
                    <a:pt x="739" y="437"/>
                  </a:moveTo>
                  <a:lnTo>
                    <a:pt x="739" y="75"/>
                  </a:lnTo>
                  <a:cubicBezTo>
                    <a:pt x="1" y="1"/>
                    <a:pt x="1" y="508"/>
                    <a:pt x="739"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3" name="Google Shape;68473;p28"/>
            <p:cNvSpPr/>
            <p:nvPr/>
          </p:nvSpPr>
          <p:spPr>
            <a:xfrm>
              <a:off x="2783928" y="2116900"/>
              <a:ext cx="6996" cy="6233"/>
            </a:xfrm>
            <a:custGeom>
              <a:avLst/>
              <a:gdLst/>
              <a:ahLst/>
              <a:cxnLst/>
              <a:rect l="l" t="t" r="r" b="b"/>
              <a:pathLst>
                <a:path w="196" h="207" extrusionOk="0">
                  <a:moveTo>
                    <a:pt x="195" y="104"/>
                  </a:moveTo>
                  <a:cubicBezTo>
                    <a:pt x="195" y="55"/>
                    <a:pt x="36" y="0"/>
                    <a:pt x="1" y="104"/>
                  </a:cubicBezTo>
                  <a:cubicBezTo>
                    <a:pt x="1" y="154"/>
                    <a:pt x="157" y="206"/>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4" name="Google Shape;68474;p28"/>
            <p:cNvSpPr/>
            <p:nvPr/>
          </p:nvSpPr>
          <p:spPr>
            <a:xfrm>
              <a:off x="4181264" y="2114130"/>
              <a:ext cx="6924" cy="6293"/>
            </a:xfrm>
            <a:custGeom>
              <a:avLst/>
              <a:gdLst/>
              <a:ahLst/>
              <a:cxnLst/>
              <a:rect l="l" t="t" r="r" b="b"/>
              <a:pathLst>
                <a:path w="194" h="209" extrusionOk="0">
                  <a:moveTo>
                    <a:pt x="192" y="105"/>
                  </a:moveTo>
                  <a:cubicBezTo>
                    <a:pt x="194" y="56"/>
                    <a:pt x="37" y="1"/>
                    <a:pt x="0" y="105"/>
                  </a:cubicBezTo>
                  <a:cubicBezTo>
                    <a:pt x="0" y="155"/>
                    <a:pt x="156"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5" name="Google Shape;68475;p28"/>
            <p:cNvSpPr/>
            <p:nvPr/>
          </p:nvSpPr>
          <p:spPr>
            <a:xfrm>
              <a:off x="2715114" y="2109102"/>
              <a:ext cx="22629" cy="11713"/>
            </a:xfrm>
            <a:custGeom>
              <a:avLst/>
              <a:gdLst/>
              <a:ahLst/>
              <a:cxnLst/>
              <a:rect l="l" t="t" r="r" b="b"/>
              <a:pathLst>
                <a:path w="634" h="389" extrusionOk="0">
                  <a:moveTo>
                    <a:pt x="194" y="1"/>
                  </a:moveTo>
                  <a:cubicBezTo>
                    <a:pt x="204" y="126"/>
                    <a:pt x="104" y="199"/>
                    <a:pt x="1" y="272"/>
                  </a:cubicBezTo>
                  <a:cubicBezTo>
                    <a:pt x="246" y="276"/>
                    <a:pt x="267" y="388"/>
                    <a:pt x="578" y="363"/>
                  </a:cubicBezTo>
                  <a:cubicBezTo>
                    <a:pt x="634" y="157"/>
                    <a:pt x="533" y="21"/>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6" name="Google Shape;68476;p28"/>
            <p:cNvSpPr/>
            <p:nvPr/>
          </p:nvSpPr>
          <p:spPr>
            <a:xfrm>
              <a:off x="2601507" y="2113829"/>
              <a:ext cx="13956" cy="4215"/>
            </a:xfrm>
            <a:custGeom>
              <a:avLst/>
              <a:gdLst/>
              <a:ahLst/>
              <a:cxnLst/>
              <a:rect l="l" t="t" r="r" b="b"/>
              <a:pathLst>
                <a:path w="391" h="140" extrusionOk="0">
                  <a:moveTo>
                    <a:pt x="291" y="24"/>
                  </a:moveTo>
                  <a:cubicBezTo>
                    <a:pt x="239" y="0"/>
                    <a:pt x="0" y="68"/>
                    <a:pt x="99" y="115"/>
                  </a:cubicBezTo>
                  <a:cubicBezTo>
                    <a:pt x="153" y="140"/>
                    <a:pt x="390"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7" name="Google Shape;68477;p28"/>
            <p:cNvSpPr/>
            <p:nvPr/>
          </p:nvSpPr>
          <p:spPr>
            <a:xfrm>
              <a:off x="1923648" y="2106393"/>
              <a:ext cx="20630" cy="8160"/>
            </a:xfrm>
            <a:custGeom>
              <a:avLst/>
              <a:gdLst/>
              <a:ahLst/>
              <a:cxnLst/>
              <a:rect l="l" t="t" r="r" b="b"/>
              <a:pathLst>
                <a:path w="578" h="271" extrusionOk="0">
                  <a:moveTo>
                    <a:pt x="1" y="182"/>
                  </a:moveTo>
                  <a:cubicBezTo>
                    <a:pt x="193" y="179"/>
                    <a:pt x="229" y="255"/>
                    <a:pt x="384" y="271"/>
                  </a:cubicBezTo>
                  <a:cubicBezTo>
                    <a:pt x="382" y="179"/>
                    <a:pt x="541" y="164"/>
                    <a:pt x="578" y="91"/>
                  </a:cubicBezTo>
                  <a:cubicBezTo>
                    <a:pt x="382" y="92"/>
                    <a:pt x="347" y="16"/>
                    <a:pt x="191" y="1"/>
                  </a:cubicBezTo>
                  <a:cubicBezTo>
                    <a:pt x="193" y="91"/>
                    <a:pt x="35" y="106"/>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8" name="Google Shape;68478;p28"/>
            <p:cNvSpPr/>
            <p:nvPr/>
          </p:nvSpPr>
          <p:spPr>
            <a:xfrm>
              <a:off x="4503882" y="2103653"/>
              <a:ext cx="23521" cy="8220"/>
            </a:xfrm>
            <a:custGeom>
              <a:avLst/>
              <a:gdLst/>
              <a:ahLst/>
              <a:cxnLst/>
              <a:rect l="l" t="t" r="r" b="b"/>
              <a:pathLst>
                <a:path w="659" h="273" extrusionOk="0">
                  <a:moveTo>
                    <a:pt x="412" y="273"/>
                  </a:moveTo>
                  <a:cubicBezTo>
                    <a:pt x="422" y="157"/>
                    <a:pt x="659" y="146"/>
                    <a:pt x="607" y="0"/>
                  </a:cubicBezTo>
                  <a:lnTo>
                    <a:pt x="219" y="0"/>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79" name="Google Shape;68479;p28"/>
            <p:cNvSpPr/>
            <p:nvPr/>
          </p:nvSpPr>
          <p:spPr>
            <a:xfrm>
              <a:off x="2763298" y="2106001"/>
              <a:ext cx="6924" cy="6203"/>
            </a:xfrm>
            <a:custGeom>
              <a:avLst/>
              <a:gdLst/>
              <a:ahLst/>
              <a:cxnLst/>
              <a:rect l="l" t="t" r="r" b="b"/>
              <a:pathLst>
                <a:path w="194" h="206" extrusionOk="0">
                  <a:moveTo>
                    <a:pt x="194" y="104"/>
                  </a:moveTo>
                  <a:cubicBezTo>
                    <a:pt x="194" y="53"/>
                    <a:pt x="37" y="0"/>
                    <a:pt x="0" y="104"/>
                  </a:cubicBezTo>
                  <a:cubicBezTo>
                    <a:pt x="2" y="153"/>
                    <a:pt x="157" y="205"/>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0" name="Google Shape;68480;p28"/>
            <p:cNvSpPr/>
            <p:nvPr/>
          </p:nvSpPr>
          <p:spPr>
            <a:xfrm>
              <a:off x="2605040" y="2106001"/>
              <a:ext cx="6889" cy="6203"/>
            </a:xfrm>
            <a:custGeom>
              <a:avLst/>
              <a:gdLst/>
              <a:ahLst/>
              <a:cxnLst/>
              <a:rect l="l" t="t" r="r" b="b"/>
              <a:pathLst>
                <a:path w="193" h="206" extrusionOk="0">
                  <a:moveTo>
                    <a:pt x="192" y="104"/>
                  </a:moveTo>
                  <a:cubicBezTo>
                    <a:pt x="192" y="53"/>
                    <a:pt x="35" y="0"/>
                    <a:pt x="0" y="104"/>
                  </a:cubicBezTo>
                  <a:cubicBezTo>
                    <a:pt x="0" y="153"/>
                    <a:pt x="153" y="205"/>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1" name="Google Shape;68481;p28"/>
            <p:cNvSpPr/>
            <p:nvPr/>
          </p:nvSpPr>
          <p:spPr>
            <a:xfrm>
              <a:off x="8717161" y="2103653"/>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2" name="Google Shape;68482;p28"/>
            <p:cNvSpPr/>
            <p:nvPr/>
          </p:nvSpPr>
          <p:spPr>
            <a:xfrm>
              <a:off x="2887184" y="2087816"/>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3" name="Google Shape;68483;p28"/>
            <p:cNvSpPr/>
            <p:nvPr/>
          </p:nvSpPr>
          <p:spPr>
            <a:xfrm>
              <a:off x="2967491" y="207953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4" name="Google Shape;68484;p28"/>
            <p:cNvSpPr/>
            <p:nvPr/>
          </p:nvSpPr>
          <p:spPr>
            <a:xfrm>
              <a:off x="7925623" y="2077187"/>
              <a:ext cx="34443" cy="16320"/>
            </a:xfrm>
            <a:custGeom>
              <a:avLst/>
              <a:gdLst/>
              <a:ahLst/>
              <a:cxnLst/>
              <a:rect l="l" t="t" r="r" b="b"/>
              <a:pathLst>
                <a:path w="965" h="542" extrusionOk="0">
                  <a:moveTo>
                    <a:pt x="1" y="425"/>
                  </a:moveTo>
                  <a:cubicBezTo>
                    <a:pt x="253" y="541"/>
                    <a:pt x="711" y="541"/>
                    <a:pt x="964" y="425"/>
                  </a:cubicBezTo>
                  <a:cubicBezTo>
                    <a:pt x="962" y="1"/>
                    <a:pt x="5" y="1"/>
                    <a:pt x="1"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5" name="Google Shape;68485;p28"/>
            <p:cNvSpPr/>
            <p:nvPr/>
          </p:nvSpPr>
          <p:spPr>
            <a:xfrm>
              <a:off x="7788031" y="2089953"/>
              <a:ext cx="13706" cy="2740"/>
            </a:xfrm>
            <a:custGeom>
              <a:avLst/>
              <a:gdLst/>
              <a:ahLst/>
              <a:cxnLst/>
              <a:rect l="l" t="t" r="r" b="b"/>
              <a:pathLst>
                <a:path w="384" h="91" extrusionOk="0">
                  <a:moveTo>
                    <a:pt x="384" y="1"/>
                  </a:moveTo>
                  <a:cubicBezTo>
                    <a:pt x="234" y="23"/>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6" name="Google Shape;68486;p28"/>
            <p:cNvSpPr/>
            <p:nvPr/>
          </p:nvSpPr>
          <p:spPr>
            <a:xfrm>
              <a:off x="8509863" y="2084534"/>
              <a:ext cx="21523" cy="6353"/>
            </a:xfrm>
            <a:custGeom>
              <a:avLst/>
              <a:gdLst/>
              <a:ahLst/>
              <a:cxnLst/>
              <a:rect l="l" t="t" r="r" b="b"/>
              <a:pathLst>
                <a:path w="603" h="211" extrusionOk="0">
                  <a:moveTo>
                    <a:pt x="603" y="181"/>
                  </a:moveTo>
                  <a:lnTo>
                    <a:pt x="603" y="1"/>
                  </a:lnTo>
                  <a:lnTo>
                    <a:pt x="26" y="1"/>
                  </a:lnTo>
                  <a:cubicBezTo>
                    <a:pt x="1" y="161"/>
                    <a:pt x="215" y="211"/>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7" name="Google Shape;68487;p28"/>
            <p:cNvSpPr/>
            <p:nvPr/>
          </p:nvSpPr>
          <p:spPr>
            <a:xfrm>
              <a:off x="8593311" y="2077729"/>
              <a:ext cx="13777" cy="7497"/>
            </a:xfrm>
            <a:custGeom>
              <a:avLst/>
              <a:gdLst/>
              <a:ahLst/>
              <a:cxnLst/>
              <a:rect l="l" t="t" r="r" b="b"/>
              <a:pathLst>
                <a:path w="386" h="249" extrusionOk="0">
                  <a:moveTo>
                    <a:pt x="386" y="133"/>
                  </a:moveTo>
                  <a:cubicBezTo>
                    <a:pt x="169" y="143"/>
                    <a:pt x="86" y="1"/>
                    <a:pt x="1" y="133"/>
                  </a:cubicBezTo>
                  <a:cubicBezTo>
                    <a:pt x="3" y="227"/>
                    <a:pt x="339" y="249"/>
                    <a:pt x="386"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8" name="Google Shape;68488;p28"/>
            <p:cNvSpPr/>
            <p:nvPr/>
          </p:nvSpPr>
          <p:spPr>
            <a:xfrm>
              <a:off x="3778588" y="2078301"/>
              <a:ext cx="13884" cy="4215"/>
            </a:xfrm>
            <a:custGeom>
              <a:avLst/>
              <a:gdLst/>
              <a:ahLst/>
              <a:cxnLst/>
              <a:rect l="l" t="t" r="r" b="b"/>
              <a:pathLst>
                <a:path w="389" h="140" extrusionOk="0">
                  <a:moveTo>
                    <a:pt x="289" y="25"/>
                  </a:moveTo>
                  <a:cubicBezTo>
                    <a:pt x="238" y="0"/>
                    <a:pt x="0" y="68"/>
                    <a:pt x="98" y="116"/>
                  </a:cubicBezTo>
                  <a:cubicBezTo>
                    <a:pt x="150" y="140"/>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89" name="Google Shape;68489;p28"/>
            <p:cNvSpPr/>
            <p:nvPr/>
          </p:nvSpPr>
          <p:spPr>
            <a:xfrm>
              <a:off x="7911846" y="2070834"/>
              <a:ext cx="13813" cy="5480"/>
            </a:xfrm>
            <a:custGeom>
              <a:avLst/>
              <a:gdLst/>
              <a:ahLst/>
              <a:cxnLst/>
              <a:rect l="l" t="t" r="r" b="b"/>
              <a:pathLst>
                <a:path w="387"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0" name="Google Shape;68490;p28"/>
            <p:cNvSpPr/>
            <p:nvPr/>
          </p:nvSpPr>
          <p:spPr>
            <a:xfrm>
              <a:off x="8062395" y="2068064"/>
              <a:ext cx="21594" cy="6413"/>
            </a:xfrm>
            <a:custGeom>
              <a:avLst/>
              <a:gdLst/>
              <a:ahLst/>
              <a:cxnLst/>
              <a:rect l="l" t="t" r="r" b="b"/>
              <a:pathLst>
                <a:path w="605" h="213" extrusionOk="0">
                  <a:moveTo>
                    <a:pt x="605" y="182"/>
                  </a:moveTo>
                  <a:lnTo>
                    <a:pt x="605" y="1"/>
                  </a:lnTo>
                  <a:lnTo>
                    <a:pt x="26" y="1"/>
                  </a:lnTo>
                  <a:cubicBezTo>
                    <a:pt x="0" y="163"/>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1" name="Google Shape;68491;p28"/>
            <p:cNvSpPr/>
            <p:nvPr/>
          </p:nvSpPr>
          <p:spPr>
            <a:xfrm>
              <a:off x="7760477" y="2062585"/>
              <a:ext cx="20666" cy="8220"/>
            </a:xfrm>
            <a:custGeom>
              <a:avLst/>
              <a:gdLst/>
              <a:ahLst/>
              <a:cxnLst/>
              <a:rect l="l" t="t" r="r" b="b"/>
              <a:pathLst>
                <a:path w="579" h="273" extrusionOk="0">
                  <a:moveTo>
                    <a:pt x="579" y="91"/>
                  </a:moveTo>
                  <a:cubicBezTo>
                    <a:pt x="384" y="91"/>
                    <a:pt x="348" y="18"/>
                    <a:pt x="194" y="0"/>
                  </a:cubicBezTo>
                  <a:cubicBezTo>
                    <a:pt x="195" y="91"/>
                    <a:pt x="37" y="107"/>
                    <a:pt x="1" y="182"/>
                  </a:cubicBezTo>
                  <a:cubicBezTo>
                    <a:pt x="195" y="182"/>
                    <a:pt x="229" y="255"/>
                    <a:pt x="390" y="273"/>
                  </a:cubicBezTo>
                  <a:cubicBezTo>
                    <a:pt x="384" y="183"/>
                    <a:pt x="541" y="165"/>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2" name="Google Shape;68492;p28"/>
            <p:cNvSpPr/>
            <p:nvPr/>
          </p:nvSpPr>
          <p:spPr>
            <a:xfrm>
              <a:off x="7626205" y="2067342"/>
              <a:ext cx="13920" cy="4246"/>
            </a:xfrm>
            <a:custGeom>
              <a:avLst/>
              <a:gdLst/>
              <a:ahLst/>
              <a:cxnLst/>
              <a:rect l="l" t="t" r="r" b="b"/>
              <a:pathLst>
                <a:path w="390" h="141" extrusionOk="0">
                  <a:moveTo>
                    <a:pt x="290" y="25"/>
                  </a:moveTo>
                  <a:cubicBezTo>
                    <a:pt x="238" y="0"/>
                    <a:pt x="1" y="69"/>
                    <a:pt x="98" y="116"/>
                  </a:cubicBezTo>
                  <a:cubicBezTo>
                    <a:pt x="151" y="141"/>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3" name="Google Shape;68493;p28"/>
            <p:cNvSpPr/>
            <p:nvPr/>
          </p:nvSpPr>
          <p:spPr>
            <a:xfrm>
              <a:off x="6758536" y="2055931"/>
              <a:ext cx="31481" cy="13911"/>
            </a:xfrm>
            <a:custGeom>
              <a:avLst/>
              <a:gdLst/>
              <a:ahLst/>
              <a:cxnLst/>
              <a:rect l="l" t="t" r="r" b="b"/>
              <a:pathLst>
                <a:path w="882" h="462" extrusionOk="0">
                  <a:moveTo>
                    <a:pt x="688" y="404"/>
                  </a:moveTo>
                  <a:cubicBezTo>
                    <a:pt x="701" y="404"/>
                    <a:pt x="675" y="320"/>
                    <a:pt x="688" y="312"/>
                  </a:cubicBezTo>
                  <a:cubicBezTo>
                    <a:pt x="706" y="301"/>
                    <a:pt x="869" y="124"/>
                    <a:pt x="881" y="131"/>
                  </a:cubicBezTo>
                  <a:cubicBezTo>
                    <a:pt x="671" y="0"/>
                    <a:pt x="0" y="461"/>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4" name="Google Shape;68494;p28"/>
            <p:cNvSpPr/>
            <p:nvPr/>
          </p:nvSpPr>
          <p:spPr>
            <a:xfrm>
              <a:off x="7571382" y="2054094"/>
              <a:ext cx="23914" cy="5811"/>
            </a:xfrm>
            <a:custGeom>
              <a:avLst/>
              <a:gdLst/>
              <a:ahLst/>
              <a:cxnLst/>
              <a:rect l="l" t="t" r="r" b="b"/>
              <a:pathLst>
                <a:path w="670" h="193" extrusionOk="0">
                  <a:moveTo>
                    <a:pt x="475" y="192"/>
                  </a:moveTo>
                  <a:cubicBezTo>
                    <a:pt x="475" y="101"/>
                    <a:pt x="633" y="85"/>
                    <a:pt x="670" y="11"/>
                  </a:cubicBezTo>
                  <a:cubicBezTo>
                    <a:pt x="366" y="20"/>
                    <a:pt x="0" y="0"/>
                    <a:pt x="90"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5" name="Google Shape;68495;p28"/>
            <p:cNvSpPr/>
            <p:nvPr/>
          </p:nvSpPr>
          <p:spPr>
            <a:xfrm>
              <a:off x="2694484" y="2054094"/>
              <a:ext cx="7031" cy="6142"/>
            </a:xfrm>
            <a:custGeom>
              <a:avLst/>
              <a:gdLst/>
              <a:ahLst/>
              <a:cxnLst/>
              <a:rect l="l" t="t" r="r" b="b"/>
              <a:pathLst>
                <a:path w="197" h="204" extrusionOk="0">
                  <a:moveTo>
                    <a:pt x="192" y="102"/>
                  </a:moveTo>
                  <a:cubicBezTo>
                    <a:pt x="196" y="52"/>
                    <a:pt x="40" y="0"/>
                    <a:pt x="1" y="102"/>
                  </a:cubicBezTo>
                  <a:cubicBezTo>
                    <a:pt x="1" y="152"/>
                    <a:pt x="158"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6" name="Google Shape;68496;p28"/>
            <p:cNvSpPr/>
            <p:nvPr/>
          </p:nvSpPr>
          <p:spPr>
            <a:xfrm>
              <a:off x="8779158" y="2031814"/>
              <a:ext cx="56216" cy="27912"/>
            </a:xfrm>
            <a:custGeom>
              <a:avLst/>
              <a:gdLst/>
              <a:ahLst/>
              <a:cxnLst/>
              <a:rect l="l" t="t" r="r" b="b"/>
              <a:pathLst>
                <a:path w="1575" h="927" extrusionOk="0">
                  <a:moveTo>
                    <a:pt x="1352" y="25"/>
                  </a:moveTo>
                  <a:cubicBezTo>
                    <a:pt x="338" y="0"/>
                    <a:pt x="143" y="363"/>
                    <a:pt x="1" y="751"/>
                  </a:cubicBezTo>
                  <a:cubicBezTo>
                    <a:pt x="818" y="927"/>
                    <a:pt x="1575" y="604"/>
                    <a:pt x="135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7" name="Google Shape;68497;p28"/>
            <p:cNvSpPr/>
            <p:nvPr/>
          </p:nvSpPr>
          <p:spPr>
            <a:xfrm>
              <a:off x="7918699" y="2054395"/>
              <a:ext cx="13884" cy="2770"/>
            </a:xfrm>
            <a:custGeom>
              <a:avLst/>
              <a:gdLst/>
              <a:ahLst/>
              <a:cxnLst/>
              <a:rect l="l" t="t" r="r" b="b"/>
              <a:pathLst>
                <a:path w="389" h="92" extrusionOk="0">
                  <a:moveTo>
                    <a:pt x="388" y="1"/>
                  </a:moveTo>
                  <a:cubicBezTo>
                    <a:pt x="238" y="23"/>
                    <a:pt x="7" y="4"/>
                    <a:pt x="1" y="92"/>
                  </a:cubicBezTo>
                  <a:cubicBezTo>
                    <a:pt x="153" y="71"/>
                    <a:pt x="383" y="89"/>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8" name="Google Shape;68498;p28"/>
            <p:cNvSpPr/>
            <p:nvPr/>
          </p:nvSpPr>
          <p:spPr>
            <a:xfrm>
              <a:off x="2804629" y="2032536"/>
              <a:ext cx="51147" cy="19150"/>
            </a:xfrm>
            <a:custGeom>
              <a:avLst/>
              <a:gdLst/>
              <a:ahLst/>
              <a:cxnLst/>
              <a:rect l="l" t="t" r="r" b="b"/>
              <a:pathLst>
                <a:path w="1433" h="636" extrusionOk="0">
                  <a:moveTo>
                    <a:pt x="964" y="635"/>
                  </a:moveTo>
                  <a:cubicBezTo>
                    <a:pt x="1432" y="404"/>
                    <a:pt x="884" y="139"/>
                    <a:pt x="577" y="1"/>
                  </a:cubicBezTo>
                  <a:cubicBezTo>
                    <a:pt x="545" y="107"/>
                    <a:pt x="274" y="100"/>
                    <a:pt x="0" y="92"/>
                  </a:cubicBezTo>
                  <a:cubicBezTo>
                    <a:pt x="106" y="374"/>
                    <a:pt x="460" y="541"/>
                    <a:pt x="964"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499" name="Google Shape;68499;p28"/>
            <p:cNvSpPr/>
            <p:nvPr/>
          </p:nvSpPr>
          <p:spPr>
            <a:xfrm>
              <a:off x="2053494" y="2043496"/>
              <a:ext cx="23486" cy="8190"/>
            </a:xfrm>
            <a:custGeom>
              <a:avLst/>
              <a:gdLst/>
              <a:ahLst/>
              <a:cxnLst/>
              <a:rect l="l" t="t" r="r" b="b"/>
              <a:pathLst>
                <a:path w="658" h="272" extrusionOk="0">
                  <a:moveTo>
                    <a:pt x="411" y="271"/>
                  </a:moveTo>
                  <a:cubicBezTo>
                    <a:pt x="421" y="156"/>
                    <a:pt x="657" y="146"/>
                    <a:pt x="604" y="1"/>
                  </a:cubicBezTo>
                  <a:lnTo>
                    <a:pt x="219" y="1"/>
                  </a:lnTo>
                  <a:cubicBezTo>
                    <a:pt x="1" y="130"/>
                    <a:pt x="10" y="222"/>
                    <a:pt x="411"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0" name="Google Shape;68500;p28"/>
            <p:cNvSpPr/>
            <p:nvPr/>
          </p:nvSpPr>
          <p:spPr>
            <a:xfrm>
              <a:off x="5588700" y="2037263"/>
              <a:ext cx="14063" cy="4185"/>
            </a:xfrm>
            <a:custGeom>
              <a:avLst/>
              <a:gdLst/>
              <a:ahLst/>
              <a:cxnLst/>
              <a:rect l="l" t="t" r="r" b="b"/>
              <a:pathLst>
                <a:path w="394" h="139" extrusionOk="0">
                  <a:moveTo>
                    <a:pt x="100" y="115"/>
                  </a:moveTo>
                  <a:cubicBezTo>
                    <a:pt x="153" y="139"/>
                    <a:pt x="393" y="71"/>
                    <a:pt x="293" y="24"/>
                  </a:cubicBezTo>
                  <a:cubicBezTo>
                    <a:pt x="240" y="0"/>
                    <a:pt x="0" y="70"/>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1" name="Google Shape;68501;p28"/>
            <p:cNvSpPr/>
            <p:nvPr/>
          </p:nvSpPr>
          <p:spPr>
            <a:xfrm>
              <a:off x="1658564" y="2037263"/>
              <a:ext cx="13884" cy="4185"/>
            </a:xfrm>
            <a:custGeom>
              <a:avLst/>
              <a:gdLst/>
              <a:ahLst/>
              <a:cxnLst/>
              <a:rect l="l" t="t" r="r" b="b"/>
              <a:pathLst>
                <a:path w="389" h="139" extrusionOk="0">
                  <a:moveTo>
                    <a:pt x="97" y="115"/>
                  </a:moveTo>
                  <a:cubicBezTo>
                    <a:pt x="152" y="139"/>
                    <a:pt x="388" y="71"/>
                    <a:pt x="290" y="24"/>
                  </a:cubicBezTo>
                  <a:cubicBezTo>
                    <a:pt x="238" y="0"/>
                    <a:pt x="0" y="70"/>
                    <a:pt x="97"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2" name="Google Shape;68502;p28"/>
            <p:cNvSpPr/>
            <p:nvPr/>
          </p:nvSpPr>
          <p:spPr>
            <a:xfrm>
              <a:off x="7825722" y="2029044"/>
              <a:ext cx="13991" cy="4276"/>
            </a:xfrm>
            <a:custGeom>
              <a:avLst/>
              <a:gdLst/>
              <a:ahLst/>
              <a:cxnLst/>
              <a:rect l="l" t="t" r="r" b="b"/>
              <a:pathLst>
                <a:path w="392" h="142" extrusionOk="0">
                  <a:moveTo>
                    <a:pt x="294" y="25"/>
                  </a:moveTo>
                  <a:cubicBezTo>
                    <a:pt x="240" y="1"/>
                    <a:pt x="0" y="70"/>
                    <a:pt x="99"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3" name="Google Shape;68503;p28"/>
            <p:cNvSpPr/>
            <p:nvPr/>
          </p:nvSpPr>
          <p:spPr>
            <a:xfrm>
              <a:off x="4288982" y="2020583"/>
              <a:ext cx="39726" cy="15898"/>
            </a:xfrm>
            <a:custGeom>
              <a:avLst/>
              <a:gdLst/>
              <a:ahLst/>
              <a:cxnLst/>
              <a:rect l="l" t="t" r="r" b="b"/>
              <a:pathLst>
                <a:path w="1113" h="528" extrusionOk="0">
                  <a:moveTo>
                    <a:pt x="648" y="306"/>
                  </a:moveTo>
                  <a:cubicBezTo>
                    <a:pt x="1112"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4" name="Google Shape;68504;p28"/>
            <p:cNvSpPr/>
            <p:nvPr/>
          </p:nvSpPr>
          <p:spPr>
            <a:xfrm>
              <a:off x="998337" y="2017602"/>
              <a:ext cx="31802" cy="16109"/>
            </a:xfrm>
            <a:custGeom>
              <a:avLst/>
              <a:gdLst/>
              <a:ahLst/>
              <a:cxnLst/>
              <a:rect l="l" t="t" r="r" b="b"/>
              <a:pathLst>
                <a:path w="891" h="535" extrusionOk="0">
                  <a:moveTo>
                    <a:pt x="853" y="497"/>
                  </a:moveTo>
                  <a:cubicBezTo>
                    <a:pt x="891" y="236"/>
                    <a:pt x="878" y="1"/>
                    <a:pt x="275" y="44"/>
                  </a:cubicBezTo>
                  <a:cubicBezTo>
                    <a:pt x="216" y="165"/>
                    <a:pt x="0" y="216"/>
                    <a:pt x="83" y="407"/>
                  </a:cubicBezTo>
                  <a:cubicBezTo>
                    <a:pt x="342" y="433"/>
                    <a:pt x="452" y="535"/>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5" name="Google Shape;68505;p28"/>
            <p:cNvSpPr/>
            <p:nvPr/>
          </p:nvSpPr>
          <p:spPr>
            <a:xfrm>
              <a:off x="925561" y="2016157"/>
              <a:ext cx="13777" cy="5450"/>
            </a:xfrm>
            <a:custGeom>
              <a:avLst/>
              <a:gdLst/>
              <a:ahLst/>
              <a:cxnLst/>
              <a:rect l="l" t="t" r="r" b="b"/>
              <a:pathLst>
                <a:path w="386" h="181" extrusionOk="0">
                  <a:moveTo>
                    <a:pt x="0" y="181"/>
                  </a:moveTo>
                  <a:lnTo>
                    <a:pt x="386" y="181"/>
                  </a:lnTo>
                  <a:lnTo>
                    <a:pt x="386"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6" name="Google Shape;68506;p28"/>
            <p:cNvSpPr/>
            <p:nvPr/>
          </p:nvSpPr>
          <p:spPr>
            <a:xfrm>
              <a:off x="8421205" y="2007938"/>
              <a:ext cx="22558" cy="11713"/>
            </a:xfrm>
            <a:custGeom>
              <a:avLst/>
              <a:gdLst/>
              <a:ahLst/>
              <a:cxnLst/>
              <a:rect l="l" t="t" r="r" b="b"/>
              <a:pathLst>
                <a:path w="632" h="389" extrusionOk="0">
                  <a:moveTo>
                    <a:pt x="193" y="1"/>
                  </a:moveTo>
                  <a:cubicBezTo>
                    <a:pt x="202" y="126"/>
                    <a:pt x="103" y="199"/>
                    <a:pt x="1" y="273"/>
                  </a:cubicBezTo>
                  <a:cubicBezTo>
                    <a:pt x="248" y="277"/>
                    <a:pt x="268" y="388"/>
                    <a:pt x="578" y="365"/>
                  </a:cubicBezTo>
                  <a:cubicBezTo>
                    <a:pt x="631" y="157"/>
                    <a:pt x="533" y="22"/>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7" name="Google Shape;68507;p28"/>
            <p:cNvSpPr/>
            <p:nvPr/>
          </p:nvSpPr>
          <p:spPr>
            <a:xfrm>
              <a:off x="7240340" y="2007938"/>
              <a:ext cx="31409" cy="13429"/>
            </a:xfrm>
            <a:custGeom>
              <a:avLst/>
              <a:gdLst/>
              <a:ahLst/>
              <a:cxnLst/>
              <a:rect l="l" t="t" r="r" b="b"/>
              <a:pathLst>
                <a:path w="880" h="446" extrusionOk="0">
                  <a:moveTo>
                    <a:pt x="879" y="182"/>
                  </a:moveTo>
                  <a:cubicBezTo>
                    <a:pt x="625" y="182"/>
                    <a:pt x="704" y="23"/>
                    <a:pt x="494" y="1"/>
                  </a:cubicBezTo>
                  <a:cubicBezTo>
                    <a:pt x="477" y="144"/>
                    <a:pt x="1" y="72"/>
                    <a:pt x="108" y="273"/>
                  </a:cubicBezTo>
                  <a:cubicBezTo>
                    <a:pt x="593" y="283"/>
                    <a:pt x="712" y="446"/>
                    <a:pt x="879"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8" name="Google Shape;68508;p28"/>
            <p:cNvSpPr/>
            <p:nvPr/>
          </p:nvSpPr>
          <p:spPr>
            <a:xfrm>
              <a:off x="3802680" y="2013056"/>
              <a:ext cx="7031" cy="6203"/>
            </a:xfrm>
            <a:custGeom>
              <a:avLst/>
              <a:gdLst/>
              <a:ahLst/>
              <a:cxnLst/>
              <a:rect l="l" t="t" r="r" b="b"/>
              <a:pathLst>
                <a:path w="197" h="206" extrusionOk="0">
                  <a:moveTo>
                    <a:pt x="193" y="103"/>
                  </a:moveTo>
                  <a:cubicBezTo>
                    <a:pt x="196" y="53"/>
                    <a:pt x="38" y="0"/>
                    <a:pt x="2" y="103"/>
                  </a:cubicBezTo>
                  <a:cubicBezTo>
                    <a:pt x="0" y="152"/>
                    <a:pt x="157"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09" name="Google Shape;68509;p28"/>
            <p:cNvSpPr/>
            <p:nvPr/>
          </p:nvSpPr>
          <p:spPr>
            <a:xfrm>
              <a:off x="3385835" y="2001223"/>
              <a:ext cx="31374" cy="13911"/>
            </a:xfrm>
            <a:custGeom>
              <a:avLst/>
              <a:gdLst/>
              <a:ahLst/>
              <a:cxnLst/>
              <a:rect l="l" t="t" r="r" b="b"/>
              <a:pathLst>
                <a:path w="879" h="462" extrusionOk="0">
                  <a:moveTo>
                    <a:pt x="687" y="314"/>
                  </a:moveTo>
                  <a:cubicBezTo>
                    <a:pt x="705" y="302"/>
                    <a:pt x="871" y="126"/>
                    <a:pt x="879" y="131"/>
                  </a:cubicBezTo>
                  <a:cubicBezTo>
                    <a:pt x="670" y="0"/>
                    <a:pt x="0" y="461"/>
                    <a:pt x="687" y="405"/>
                  </a:cubicBezTo>
                  <a:cubicBezTo>
                    <a:pt x="699" y="402"/>
                    <a:pt x="677" y="320"/>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0" name="Google Shape;68510;p28"/>
            <p:cNvSpPr/>
            <p:nvPr/>
          </p:nvSpPr>
          <p:spPr>
            <a:xfrm>
              <a:off x="4883286" y="200248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1" name="Google Shape;68511;p28"/>
            <p:cNvSpPr/>
            <p:nvPr/>
          </p:nvSpPr>
          <p:spPr>
            <a:xfrm>
              <a:off x="3947161" y="1999387"/>
              <a:ext cx="6960" cy="6233"/>
            </a:xfrm>
            <a:custGeom>
              <a:avLst/>
              <a:gdLst/>
              <a:ahLst/>
              <a:cxnLst/>
              <a:rect l="l" t="t" r="r" b="b"/>
              <a:pathLst>
                <a:path w="195" h="207" extrusionOk="0">
                  <a:moveTo>
                    <a:pt x="195" y="103"/>
                  </a:moveTo>
                  <a:cubicBezTo>
                    <a:pt x="195" y="52"/>
                    <a:pt x="39" y="0"/>
                    <a:pt x="3" y="103"/>
                  </a:cubicBezTo>
                  <a:cubicBezTo>
                    <a:pt x="0" y="153"/>
                    <a:pt x="159"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2" name="Google Shape;68512;p28"/>
            <p:cNvSpPr/>
            <p:nvPr/>
          </p:nvSpPr>
          <p:spPr>
            <a:xfrm>
              <a:off x="2439823" y="2002488"/>
              <a:ext cx="13813" cy="2740"/>
            </a:xfrm>
            <a:custGeom>
              <a:avLst/>
              <a:gdLst/>
              <a:ahLst/>
              <a:cxnLst/>
              <a:rect l="l" t="t" r="r" b="b"/>
              <a:pathLst>
                <a:path w="387" h="91" extrusionOk="0">
                  <a:moveTo>
                    <a:pt x="387" y="0"/>
                  </a:moveTo>
                  <a:cubicBezTo>
                    <a:pt x="237" y="21"/>
                    <a:pt x="4" y="2"/>
                    <a:pt x="1" y="90"/>
                  </a:cubicBezTo>
                  <a:cubicBezTo>
                    <a:pt x="151" y="71"/>
                    <a:pt x="380"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3" name="Google Shape;68513;p28"/>
            <p:cNvSpPr/>
            <p:nvPr/>
          </p:nvSpPr>
          <p:spPr>
            <a:xfrm>
              <a:off x="5519886" y="1998995"/>
              <a:ext cx="14063" cy="4276"/>
            </a:xfrm>
            <a:custGeom>
              <a:avLst/>
              <a:gdLst/>
              <a:ahLst/>
              <a:cxnLst/>
              <a:rect l="l" t="t" r="r" b="b"/>
              <a:pathLst>
                <a:path w="394" h="142" extrusionOk="0">
                  <a:moveTo>
                    <a:pt x="291" y="25"/>
                  </a:moveTo>
                  <a:cubicBezTo>
                    <a:pt x="238" y="0"/>
                    <a:pt x="0" y="69"/>
                    <a:pt x="100" y="116"/>
                  </a:cubicBezTo>
                  <a:cubicBezTo>
                    <a:pt x="154" y="141"/>
                    <a:pt x="393"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4" name="Google Shape;68514;p28"/>
            <p:cNvSpPr/>
            <p:nvPr/>
          </p:nvSpPr>
          <p:spPr>
            <a:xfrm>
              <a:off x="6741796" y="1996978"/>
              <a:ext cx="13742" cy="2770"/>
            </a:xfrm>
            <a:custGeom>
              <a:avLst/>
              <a:gdLst/>
              <a:ahLst/>
              <a:cxnLst/>
              <a:rect l="l" t="t" r="r" b="b"/>
              <a:pathLst>
                <a:path w="385" h="92" extrusionOk="0">
                  <a:moveTo>
                    <a:pt x="384" y="0"/>
                  </a:moveTo>
                  <a:cubicBezTo>
                    <a:pt x="235" y="21"/>
                    <a:pt x="6" y="2"/>
                    <a:pt x="0" y="92"/>
                  </a:cubicBezTo>
                  <a:cubicBezTo>
                    <a:pt x="149" y="71"/>
                    <a:pt x="378"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5" name="Google Shape;68515;p28"/>
            <p:cNvSpPr/>
            <p:nvPr/>
          </p:nvSpPr>
          <p:spPr>
            <a:xfrm>
              <a:off x="2543115" y="1996557"/>
              <a:ext cx="20666" cy="3643"/>
            </a:xfrm>
            <a:custGeom>
              <a:avLst/>
              <a:gdLst/>
              <a:ahLst/>
              <a:cxnLst/>
              <a:rect l="l" t="t" r="r" b="b"/>
              <a:pathLst>
                <a:path w="579" h="121" extrusionOk="0">
                  <a:moveTo>
                    <a:pt x="579" y="14"/>
                  </a:moveTo>
                  <a:cubicBezTo>
                    <a:pt x="352" y="29"/>
                    <a:pt x="32" y="0"/>
                    <a:pt x="0" y="106"/>
                  </a:cubicBezTo>
                  <a:cubicBezTo>
                    <a:pt x="226" y="91"/>
                    <a:pt x="546" y="120"/>
                    <a:pt x="579"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6" name="Google Shape;68516;p28"/>
            <p:cNvSpPr/>
            <p:nvPr/>
          </p:nvSpPr>
          <p:spPr>
            <a:xfrm>
              <a:off x="2456919" y="1996225"/>
              <a:ext cx="14027" cy="4276"/>
            </a:xfrm>
            <a:custGeom>
              <a:avLst/>
              <a:gdLst/>
              <a:ahLst/>
              <a:cxnLst/>
              <a:rect l="l" t="t" r="r" b="b"/>
              <a:pathLst>
                <a:path w="393" h="142" extrusionOk="0">
                  <a:moveTo>
                    <a:pt x="293" y="25"/>
                  </a:moveTo>
                  <a:cubicBezTo>
                    <a:pt x="239" y="1"/>
                    <a:pt x="1" y="70"/>
                    <a:pt x="100" y="117"/>
                  </a:cubicBezTo>
                  <a:cubicBezTo>
                    <a:pt x="155" y="142"/>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7" name="Google Shape;68517;p28"/>
            <p:cNvSpPr/>
            <p:nvPr/>
          </p:nvSpPr>
          <p:spPr>
            <a:xfrm>
              <a:off x="1455478" y="1993877"/>
              <a:ext cx="7031" cy="6233"/>
            </a:xfrm>
            <a:custGeom>
              <a:avLst/>
              <a:gdLst/>
              <a:ahLst/>
              <a:cxnLst/>
              <a:rect l="l" t="t" r="r" b="b"/>
              <a:pathLst>
                <a:path w="197" h="207" extrusionOk="0">
                  <a:moveTo>
                    <a:pt x="195" y="103"/>
                  </a:moveTo>
                  <a:cubicBezTo>
                    <a:pt x="196" y="53"/>
                    <a:pt x="40" y="0"/>
                    <a:pt x="2" y="103"/>
                  </a:cubicBezTo>
                  <a:cubicBezTo>
                    <a:pt x="0" y="154"/>
                    <a:pt x="158" y="207"/>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8" name="Google Shape;68518;p28"/>
            <p:cNvSpPr/>
            <p:nvPr/>
          </p:nvSpPr>
          <p:spPr>
            <a:xfrm>
              <a:off x="5530380" y="1988759"/>
              <a:ext cx="14991" cy="9274"/>
            </a:xfrm>
            <a:custGeom>
              <a:avLst/>
              <a:gdLst/>
              <a:ahLst/>
              <a:cxnLst/>
              <a:rect l="l" t="t" r="r" b="b"/>
              <a:pathLst>
                <a:path w="420" h="308" extrusionOk="0">
                  <a:moveTo>
                    <a:pt x="385" y="273"/>
                  </a:moveTo>
                  <a:cubicBezTo>
                    <a:pt x="355" y="166"/>
                    <a:pt x="419" y="16"/>
                    <a:pt x="193" y="1"/>
                  </a:cubicBezTo>
                  <a:cubicBezTo>
                    <a:pt x="180" y="57"/>
                    <a:pt x="165" y="109"/>
                    <a:pt x="0" y="92"/>
                  </a:cubicBezTo>
                  <a:cubicBezTo>
                    <a:pt x="21" y="203"/>
                    <a:pt x="56" y="307"/>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19" name="Google Shape;68519;p28"/>
            <p:cNvSpPr/>
            <p:nvPr/>
          </p:nvSpPr>
          <p:spPr>
            <a:xfrm>
              <a:off x="5328257" y="1985115"/>
              <a:ext cx="39833" cy="15778"/>
            </a:xfrm>
            <a:custGeom>
              <a:avLst/>
              <a:gdLst/>
              <a:ahLst/>
              <a:cxnLst/>
              <a:rect l="l" t="t" r="r" b="b"/>
              <a:pathLst>
                <a:path w="1116" h="524" extrusionOk="0">
                  <a:moveTo>
                    <a:pt x="648" y="304"/>
                  </a:moveTo>
                  <a:cubicBezTo>
                    <a:pt x="1115" y="0"/>
                    <a:pt x="0" y="524"/>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0" name="Google Shape;68520;p28"/>
            <p:cNvSpPr/>
            <p:nvPr/>
          </p:nvSpPr>
          <p:spPr>
            <a:xfrm>
              <a:off x="7797989" y="1980599"/>
              <a:ext cx="28161" cy="13700"/>
            </a:xfrm>
            <a:custGeom>
              <a:avLst/>
              <a:gdLst/>
              <a:ahLst/>
              <a:cxnLst/>
              <a:rect l="l" t="t" r="r" b="b"/>
              <a:pathLst>
                <a:path w="789" h="455" extrusionOk="0">
                  <a:moveTo>
                    <a:pt x="491" y="454"/>
                  </a:moveTo>
                  <a:cubicBezTo>
                    <a:pt x="752" y="340"/>
                    <a:pt x="789" y="9"/>
                    <a:pt x="299" y="0"/>
                  </a:cubicBezTo>
                  <a:cubicBezTo>
                    <a:pt x="38" y="115"/>
                    <a:pt x="0" y="445"/>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1" name="Google Shape;68521;p28"/>
            <p:cNvSpPr/>
            <p:nvPr/>
          </p:nvSpPr>
          <p:spPr>
            <a:xfrm>
              <a:off x="6872464" y="1988759"/>
              <a:ext cx="13777" cy="2800"/>
            </a:xfrm>
            <a:custGeom>
              <a:avLst/>
              <a:gdLst/>
              <a:ahLst/>
              <a:cxnLst/>
              <a:rect l="l" t="t" r="r" b="b"/>
              <a:pathLst>
                <a:path w="386" h="93" extrusionOk="0">
                  <a:moveTo>
                    <a:pt x="1" y="92"/>
                  </a:moveTo>
                  <a:cubicBezTo>
                    <a:pt x="151" y="72"/>
                    <a:pt x="383" y="89"/>
                    <a:pt x="386" y="1"/>
                  </a:cubicBezTo>
                  <a:cubicBezTo>
                    <a:pt x="240" y="23"/>
                    <a:pt x="7"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2" name="Google Shape;68522;p28"/>
            <p:cNvSpPr/>
            <p:nvPr/>
          </p:nvSpPr>
          <p:spPr>
            <a:xfrm>
              <a:off x="5857567" y="1985687"/>
              <a:ext cx="23807" cy="5871"/>
            </a:xfrm>
            <a:custGeom>
              <a:avLst/>
              <a:gdLst/>
              <a:ahLst/>
              <a:cxnLst/>
              <a:rect l="l" t="t" r="r" b="b"/>
              <a:pathLst>
                <a:path w="667" h="195" extrusionOk="0">
                  <a:moveTo>
                    <a:pt x="87" y="194"/>
                  </a:moveTo>
                  <a:lnTo>
                    <a:pt x="473" y="194"/>
                  </a:lnTo>
                  <a:cubicBezTo>
                    <a:pt x="473" y="103"/>
                    <a:pt x="631" y="87"/>
                    <a:pt x="666" y="14"/>
                  </a:cubicBezTo>
                  <a:cubicBezTo>
                    <a:pt x="365" y="22"/>
                    <a:pt x="0" y="1"/>
                    <a:pt x="87"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3" name="Google Shape;68523;p28"/>
            <p:cNvSpPr/>
            <p:nvPr/>
          </p:nvSpPr>
          <p:spPr>
            <a:xfrm>
              <a:off x="8259699" y="1982948"/>
              <a:ext cx="23985" cy="5841"/>
            </a:xfrm>
            <a:custGeom>
              <a:avLst/>
              <a:gdLst/>
              <a:ahLst/>
              <a:cxnLst/>
              <a:rect l="l" t="t" r="r" b="b"/>
              <a:pathLst>
                <a:path w="672" h="194" extrusionOk="0">
                  <a:moveTo>
                    <a:pt x="477" y="194"/>
                  </a:moveTo>
                  <a:cubicBezTo>
                    <a:pt x="475" y="102"/>
                    <a:pt x="633" y="87"/>
                    <a:pt x="671" y="11"/>
                  </a:cubicBezTo>
                  <a:cubicBezTo>
                    <a:pt x="366" y="20"/>
                    <a:pt x="0" y="0"/>
                    <a:pt x="90"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4" name="Google Shape;68524;p28"/>
            <p:cNvSpPr/>
            <p:nvPr/>
          </p:nvSpPr>
          <p:spPr>
            <a:xfrm>
              <a:off x="8305777" y="1970754"/>
              <a:ext cx="21987" cy="16199"/>
            </a:xfrm>
            <a:custGeom>
              <a:avLst/>
              <a:gdLst/>
              <a:ahLst/>
              <a:cxnLst/>
              <a:rect l="l" t="t" r="r" b="b"/>
              <a:pathLst>
                <a:path w="616" h="538" extrusionOk="0">
                  <a:moveTo>
                    <a:pt x="342" y="510"/>
                  </a:moveTo>
                  <a:cubicBezTo>
                    <a:pt x="404" y="387"/>
                    <a:pt x="615" y="336"/>
                    <a:pt x="535" y="146"/>
                  </a:cubicBezTo>
                  <a:cubicBezTo>
                    <a:pt x="0" y="1"/>
                    <a:pt x="3" y="537"/>
                    <a:pt x="342"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5" name="Google Shape;68525;p28"/>
            <p:cNvSpPr/>
            <p:nvPr/>
          </p:nvSpPr>
          <p:spPr>
            <a:xfrm>
              <a:off x="8214727" y="1980599"/>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6" name="Google Shape;68526;p28"/>
            <p:cNvSpPr/>
            <p:nvPr/>
          </p:nvSpPr>
          <p:spPr>
            <a:xfrm>
              <a:off x="8617260" y="1979846"/>
              <a:ext cx="14027" cy="4246"/>
            </a:xfrm>
            <a:custGeom>
              <a:avLst/>
              <a:gdLst/>
              <a:ahLst/>
              <a:cxnLst/>
              <a:rect l="l" t="t" r="r" b="b"/>
              <a:pathLst>
                <a:path w="393" h="141" extrusionOk="0">
                  <a:moveTo>
                    <a:pt x="293" y="25"/>
                  </a:moveTo>
                  <a:cubicBezTo>
                    <a:pt x="240" y="0"/>
                    <a:pt x="1" y="68"/>
                    <a:pt x="100" y="117"/>
                  </a:cubicBezTo>
                  <a:cubicBezTo>
                    <a:pt x="155" y="140"/>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7" name="Google Shape;68527;p28"/>
            <p:cNvSpPr/>
            <p:nvPr/>
          </p:nvSpPr>
          <p:spPr>
            <a:xfrm>
              <a:off x="6383879" y="1974969"/>
              <a:ext cx="23843" cy="6052"/>
            </a:xfrm>
            <a:custGeom>
              <a:avLst/>
              <a:gdLst/>
              <a:ahLst/>
              <a:cxnLst/>
              <a:rect l="l" t="t" r="r" b="b"/>
              <a:pathLst>
                <a:path w="668" h="201" extrusionOk="0">
                  <a:moveTo>
                    <a:pt x="578" y="6"/>
                  </a:moveTo>
                  <a:cubicBezTo>
                    <a:pt x="246" y="0"/>
                    <a:pt x="83" y="76"/>
                    <a:pt x="1" y="187"/>
                  </a:cubicBezTo>
                  <a:cubicBezTo>
                    <a:pt x="304" y="178"/>
                    <a:pt x="668" y="200"/>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8" name="Google Shape;68528;p28"/>
            <p:cNvSpPr/>
            <p:nvPr/>
          </p:nvSpPr>
          <p:spPr>
            <a:xfrm>
              <a:off x="5753846" y="1977076"/>
              <a:ext cx="14170" cy="4336"/>
            </a:xfrm>
            <a:custGeom>
              <a:avLst/>
              <a:gdLst/>
              <a:ahLst/>
              <a:cxnLst/>
              <a:rect l="l" t="t" r="r" b="b"/>
              <a:pathLst>
                <a:path w="397" h="144" extrusionOk="0">
                  <a:moveTo>
                    <a:pt x="294" y="26"/>
                  </a:moveTo>
                  <a:cubicBezTo>
                    <a:pt x="241" y="1"/>
                    <a:pt x="1" y="69"/>
                    <a:pt x="100" y="117"/>
                  </a:cubicBezTo>
                  <a:cubicBezTo>
                    <a:pt x="156" y="143"/>
                    <a:pt x="396"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29" name="Google Shape;68529;p28"/>
            <p:cNvSpPr/>
            <p:nvPr/>
          </p:nvSpPr>
          <p:spPr>
            <a:xfrm>
              <a:off x="3819705" y="1977076"/>
              <a:ext cx="14134" cy="4336"/>
            </a:xfrm>
            <a:custGeom>
              <a:avLst/>
              <a:gdLst/>
              <a:ahLst/>
              <a:cxnLst/>
              <a:rect l="l" t="t" r="r" b="b"/>
              <a:pathLst>
                <a:path w="396" h="144" extrusionOk="0">
                  <a:moveTo>
                    <a:pt x="297" y="26"/>
                  </a:moveTo>
                  <a:cubicBezTo>
                    <a:pt x="242" y="1"/>
                    <a:pt x="1" y="69"/>
                    <a:pt x="101" y="117"/>
                  </a:cubicBezTo>
                  <a:cubicBezTo>
                    <a:pt x="155" y="143"/>
                    <a:pt x="395" y="74"/>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0" name="Google Shape;68530;p28"/>
            <p:cNvSpPr/>
            <p:nvPr/>
          </p:nvSpPr>
          <p:spPr>
            <a:xfrm>
              <a:off x="8097729" y="1971838"/>
              <a:ext cx="13777" cy="6745"/>
            </a:xfrm>
            <a:custGeom>
              <a:avLst/>
              <a:gdLst/>
              <a:ahLst/>
              <a:cxnLst/>
              <a:rect l="l" t="t" r="r" b="b"/>
              <a:pathLst>
                <a:path w="386" h="224" extrusionOk="0">
                  <a:moveTo>
                    <a:pt x="386" y="110"/>
                  </a:moveTo>
                  <a:cubicBezTo>
                    <a:pt x="346" y="0"/>
                    <a:pt x="172" y="54"/>
                    <a:pt x="1" y="110"/>
                  </a:cubicBezTo>
                  <a:cubicBezTo>
                    <a:pt x="2" y="201"/>
                    <a:pt x="339"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1" name="Google Shape;68531;p28"/>
            <p:cNvSpPr/>
            <p:nvPr/>
          </p:nvSpPr>
          <p:spPr>
            <a:xfrm>
              <a:off x="6873606" y="1964943"/>
              <a:ext cx="65210" cy="12917"/>
            </a:xfrm>
            <a:custGeom>
              <a:avLst/>
              <a:gdLst/>
              <a:ahLst/>
              <a:cxnLst/>
              <a:rect l="l" t="t" r="r" b="b"/>
              <a:pathLst>
                <a:path w="1827" h="429" extrusionOk="0">
                  <a:moveTo>
                    <a:pt x="1128" y="429"/>
                  </a:moveTo>
                  <a:cubicBezTo>
                    <a:pt x="1826" y="1"/>
                    <a:pt x="0" y="309"/>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2" name="Google Shape;68532;p28"/>
            <p:cNvSpPr/>
            <p:nvPr/>
          </p:nvSpPr>
          <p:spPr>
            <a:xfrm>
              <a:off x="8156086" y="1968917"/>
              <a:ext cx="14134" cy="4276"/>
            </a:xfrm>
            <a:custGeom>
              <a:avLst/>
              <a:gdLst/>
              <a:ahLst/>
              <a:cxnLst/>
              <a:rect l="l" t="t" r="r" b="b"/>
              <a:pathLst>
                <a:path w="396" h="142" extrusionOk="0">
                  <a:moveTo>
                    <a:pt x="293" y="25"/>
                  </a:moveTo>
                  <a:cubicBezTo>
                    <a:pt x="239" y="0"/>
                    <a:pt x="0" y="70"/>
                    <a:pt x="101" y="117"/>
                  </a:cubicBezTo>
                  <a:cubicBezTo>
                    <a:pt x="154" y="141"/>
                    <a:pt x="396"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3" name="Google Shape;68533;p28"/>
            <p:cNvSpPr/>
            <p:nvPr/>
          </p:nvSpPr>
          <p:spPr>
            <a:xfrm>
              <a:off x="5186167" y="1964160"/>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4" name="Google Shape;68534;p28"/>
            <p:cNvSpPr/>
            <p:nvPr/>
          </p:nvSpPr>
          <p:spPr>
            <a:xfrm>
              <a:off x="102935" y="1966117"/>
              <a:ext cx="13991" cy="4336"/>
            </a:xfrm>
            <a:custGeom>
              <a:avLst/>
              <a:gdLst/>
              <a:ahLst/>
              <a:cxnLst/>
              <a:rect l="l" t="t" r="r" b="b"/>
              <a:pathLst>
                <a:path w="392" h="144" extrusionOk="0">
                  <a:moveTo>
                    <a:pt x="290" y="27"/>
                  </a:moveTo>
                  <a:cubicBezTo>
                    <a:pt x="238" y="1"/>
                    <a:pt x="0" y="70"/>
                    <a:pt x="99" y="117"/>
                  </a:cubicBezTo>
                  <a:cubicBezTo>
                    <a:pt x="153" y="143"/>
                    <a:pt x="392"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5" name="Google Shape;68535;p28"/>
            <p:cNvSpPr/>
            <p:nvPr/>
          </p:nvSpPr>
          <p:spPr>
            <a:xfrm>
              <a:off x="1198996" y="1953261"/>
              <a:ext cx="24414" cy="11351"/>
            </a:xfrm>
            <a:custGeom>
              <a:avLst/>
              <a:gdLst/>
              <a:ahLst/>
              <a:cxnLst/>
              <a:rect l="l" t="t" r="r" b="b"/>
              <a:pathLst>
                <a:path w="684" h="377" extrusionOk="0">
                  <a:moveTo>
                    <a:pt x="631" y="363"/>
                  </a:moveTo>
                  <a:cubicBezTo>
                    <a:pt x="683" y="155"/>
                    <a:pt x="585" y="22"/>
                    <a:pt x="246" y="1"/>
                  </a:cubicBezTo>
                  <a:cubicBezTo>
                    <a:pt x="1" y="107"/>
                    <a:pt x="92" y="377"/>
                    <a:pt x="63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6" name="Google Shape;68536;p28"/>
            <p:cNvSpPr/>
            <p:nvPr/>
          </p:nvSpPr>
          <p:spPr>
            <a:xfrm>
              <a:off x="5433976" y="1944108"/>
              <a:ext cx="27555" cy="17343"/>
            </a:xfrm>
            <a:custGeom>
              <a:avLst/>
              <a:gdLst/>
              <a:ahLst/>
              <a:cxnLst/>
              <a:rect l="l" t="t" r="r" b="b"/>
              <a:pathLst>
                <a:path w="772" h="576" extrusionOk="0">
                  <a:moveTo>
                    <a:pt x="772" y="575"/>
                  </a:moveTo>
                  <a:lnTo>
                    <a:pt x="772" y="31"/>
                  </a:lnTo>
                  <a:cubicBezTo>
                    <a:pt x="62" y="1"/>
                    <a:pt x="188" y="361"/>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7" name="Google Shape;68537;p28"/>
            <p:cNvSpPr/>
            <p:nvPr/>
          </p:nvSpPr>
          <p:spPr>
            <a:xfrm>
              <a:off x="4054950" y="1949527"/>
              <a:ext cx="39690" cy="15838"/>
            </a:xfrm>
            <a:custGeom>
              <a:avLst/>
              <a:gdLst/>
              <a:ahLst/>
              <a:cxnLst/>
              <a:rect l="l" t="t" r="r" b="b"/>
              <a:pathLst>
                <a:path w="1112" h="526" extrusionOk="0">
                  <a:moveTo>
                    <a:pt x="645" y="305"/>
                  </a:moveTo>
                  <a:cubicBezTo>
                    <a:pt x="1111" y="1"/>
                    <a:pt x="1" y="526"/>
                    <a:pt x="645"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8" name="Google Shape;68538;p28"/>
            <p:cNvSpPr/>
            <p:nvPr/>
          </p:nvSpPr>
          <p:spPr>
            <a:xfrm>
              <a:off x="907572" y="1945011"/>
              <a:ext cx="43973" cy="19030"/>
            </a:xfrm>
            <a:custGeom>
              <a:avLst/>
              <a:gdLst/>
              <a:ahLst/>
              <a:cxnLst/>
              <a:rect l="l" t="t" r="r" b="b"/>
              <a:pathLst>
                <a:path w="1232" h="632" extrusionOk="0">
                  <a:moveTo>
                    <a:pt x="696" y="545"/>
                  </a:moveTo>
                  <a:cubicBezTo>
                    <a:pt x="567" y="207"/>
                    <a:pt x="1232" y="14"/>
                    <a:pt x="313" y="1"/>
                  </a:cubicBezTo>
                  <a:cubicBezTo>
                    <a:pt x="429" y="190"/>
                    <a:pt x="1" y="631"/>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39" name="Google Shape;68539;p28"/>
            <p:cNvSpPr/>
            <p:nvPr/>
          </p:nvSpPr>
          <p:spPr>
            <a:xfrm>
              <a:off x="3158942" y="1955248"/>
              <a:ext cx="14063" cy="4215"/>
            </a:xfrm>
            <a:custGeom>
              <a:avLst/>
              <a:gdLst/>
              <a:ahLst/>
              <a:cxnLst/>
              <a:rect l="l" t="t" r="r" b="b"/>
              <a:pathLst>
                <a:path w="394" h="140" extrusionOk="0">
                  <a:moveTo>
                    <a:pt x="101" y="115"/>
                  </a:moveTo>
                  <a:cubicBezTo>
                    <a:pt x="154" y="140"/>
                    <a:pt x="393" y="72"/>
                    <a:pt x="294" y="24"/>
                  </a:cubicBezTo>
                  <a:cubicBezTo>
                    <a:pt x="243" y="0"/>
                    <a:pt x="0"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0" name="Google Shape;68540;p28"/>
            <p:cNvSpPr/>
            <p:nvPr/>
          </p:nvSpPr>
          <p:spPr>
            <a:xfrm>
              <a:off x="763663" y="1955248"/>
              <a:ext cx="14027" cy="4215"/>
            </a:xfrm>
            <a:custGeom>
              <a:avLst/>
              <a:gdLst/>
              <a:ahLst/>
              <a:cxnLst/>
              <a:rect l="l" t="t" r="r" b="b"/>
              <a:pathLst>
                <a:path w="393" h="140" extrusionOk="0">
                  <a:moveTo>
                    <a:pt x="294" y="24"/>
                  </a:moveTo>
                  <a:cubicBezTo>
                    <a:pt x="241" y="0"/>
                    <a:pt x="0" y="68"/>
                    <a:pt x="101" y="115"/>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1" name="Google Shape;68541;p28"/>
            <p:cNvSpPr/>
            <p:nvPr/>
          </p:nvSpPr>
          <p:spPr>
            <a:xfrm>
              <a:off x="4026254" y="1949768"/>
              <a:ext cx="14063" cy="4246"/>
            </a:xfrm>
            <a:custGeom>
              <a:avLst/>
              <a:gdLst/>
              <a:ahLst/>
              <a:cxnLst/>
              <a:rect l="l" t="t" r="r" b="b"/>
              <a:pathLst>
                <a:path w="394" h="141" extrusionOk="0">
                  <a:moveTo>
                    <a:pt x="294" y="26"/>
                  </a:moveTo>
                  <a:cubicBezTo>
                    <a:pt x="241" y="1"/>
                    <a:pt x="1" y="69"/>
                    <a:pt x="101" y="117"/>
                  </a:cubicBezTo>
                  <a:cubicBezTo>
                    <a:pt x="153" y="140"/>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2" name="Google Shape;68542;p28"/>
            <p:cNvSpPr/>
            <p:nvPr/>
          </p:nvSpPr>
          <p:spPr>
            <a:xfrm>
              <a:off x="364378" y="1949768"/>
              <a:ext cx="14170" cy="4246"/>
            </a:xfrm>
            <a:custGeom>
              <a:avLst/>
              <a:gdLst/>
              <a:ahLst/>
              <a:cxnLst/>
              <a:rect l="l" t="t" r="r" b="b"/>
              <a:pathLst>
                <a:path w="397" h="141" extrusionOk="0">
                  <a:moveTo>
                    <a:pt x="297" y="26"/>
                  </a:moveTo>
                  <a:cubicBezTo>
                    <a:pt x="242" y="1"/>
                    <a:pt x="1" y="69"/>
                    <a:pt x="104" y="117"/>
                  </a:cubicBezTo>
                  <a:cubicBezTo>
                    <a:pt x="156" y="140"/>
                    <a:pt x="396" y="73"/>
                    <a:pt x="297"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3" name="Google Shape;68543;p28"/>
            <p:cNvSpPr/>
            <p:nvPr/>
          </p:nvSpPr>
          <p:spPr>
            <a:xfrm>
              <a:off x="6084317" y="1947028"/>
              <a:ext cx="14063" cy="4306"/>
            </a:xfrm>
            <a:custGeom>
              <a:avLst/>
              <a:gdLst/>
              <a:ahLst/>
              <a:cxnLst/>
              <a:rect l="l" t="t" r="r" b="b"/>
              <a:pathLst>
                <a:path w="394" h="143" extrusionOk="0">
                  <a:moveTo>
                    <a:pt x="100" y="117"/>
                  </a:moveTo>
                  <a:cubicBezTo>
                    <a:pt x="155" y="143"/>
                    <a:pt x="393" y="72"/>
                    <a:pt x="294" y="26"/>
                  </a:cubicBezTo>
                  <a:cubicBezTo>
                    <a:pt x="239" y="0"/>
                    <a:pt x="0" y="68"/>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4" name="Google Shape;68544;p28"/>
            <p:cNvSpPr/>
            <p:nvPr/>
          </p:nvSpPr>
          <p:spPr>
            <a:xfrm>
              <a:off x="3416031" y="1938778"/>
              <a:ext cx="35657" cy="11773"/>
            </a:xfrm>
            <a:custGeom>
              <a:avLst/>
              <a:gdLst/>
              <a:ahLst/>
              <a:cxnLst/>
              <a:rect l="l" t="t" r="r" b="b"/>
              <a:pathLst>
                <a:path w="999" h="391" extrusionOk="0">
                  <a:moveTo>
                    <a:pt x="35" y="118"/>
                  </a:moveTo>
                  <a:cubicBezTo>
                    <a:pt x="64" y="223"/>
                    <a:pt x="0" y="375"/>
                    <a:pt x="227" y="391"/>
                  </a:cubicBezTo>
                  <a:cubicBezTo>
                    <a:pt x="246" y="157"/>
                    <a:pt x="979" y="261"/>
                    <a:pt x="999" y="28"/>
                  </a:cubicBezTo>
                  <a:cubicBezTo>
                    <a:pt x="392" y="129"/>
                    <a:pt x="487" y="0"/>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5" name="Google Shape;68545;p28"/>
            <p:cNvSpPr/>
            <p:nvPr/>
          </p:nvSpPr>
          <p:spPr>
            <a:xfrm>
              <a:off x="690387" y="1939591"/>
              <a:ext cx="31624" cy="10960"/>
            </a:xfrm>
            <a:custGeom>
              <a:avLst/>
              <a:gdLst/>
              <a:ahLst/>
              <a:cxnLst/>
              <a:rect l="l" t="t" r="r" b="b"/>
              <a:pathLst>
                <a:path w="886" h="364" extrusionOk="0">
                  <a:moveTo>
                    <a:pt x="611" y="364"/>
                  </a:moveTo>
                  <a:cubicBezTo>
                    <a:pt x="670" y="241"/>
                    <a:pt x="885" y="190"/>
                    <a:pt x="804" y="1"/>
                  </a:cubicBezTo>
                  <a:lnTo>
                    <a:pt x="34" y="1"/>
                  </a:lnTo>
                  <a:cubicBezTo>
                    <a:pt x="0" y="228"/>
                    <a:pt x="328" y="285"/>
                    <a:pt x="611"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6" name="Google Shape;68546;p28"/>
            <p:cNvSpPr/>
            <p:nvPr/>
          </p:nvSpPr>
          <p:spPr>
            <a:xfrm>
              <a:off x="2253976" y="1938628"/>
              <a:ext cx="32659" cy="9214"/>
            </a:xfrm>
            <a:custGeom>
              <a:avLst/>
              <a:gdLst/>
              <a:ahLst/>
              <a:cxnLst/>
              <a:rect l="l" t="t" r="r" b="b"/>
              <a:pathLst>
                <a:path w="915" h="306" extrusionOk="0">
                  <a:moveTo>
                    <a:pt x="387" y="305"/>
                  </a:moveTo>
                  <a:cubicBezTo>
                    <a:pt x="914" y="158"/>
                    <a:pt x="104" y="0"/>
                    <a:pt x="1" y="214"/>
                  </a:cubicBezTo>
                  <a:cubicBezTo>
                    <a:pt x="192" y="214"/>
                    <a:pt x="229" y="287"/>
                    <a:pt x="38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7" name="Google Shape;68547;p28"/>
            <p:cNvSpPr/>
            <p:nvPr/>
          </p:nvSpPr>
          <p:spPr>
            <a:xfrm>
              <a:off x="1545064" y="1945071"/>
              <a:ext cx="13813" cy="2770"/>
            </a:xfrm>
            <a:custGeom>
              <a:avLst/>
              <a:gdLst/>
              <a:ahLst/>
              <a:cxnLst/>
              <a:rect l="l" t="t" r="r" b="b"/>
              <a:pathLst>
                <a:path w="387" h="92" extrusionOk="0">
                  <a:moveTo>
                    <a:pt x="1" y="91"/>
                  </a:moveTo>
                  <a:cubicBezTo>
                    <a:pt x="151" y="71"/>
                    <a:pt x="380" y="88"/>
                    <a:pt x="387" y="0"/>
                  </a:cubicBezTo>
                  <a:cubicBezTo>
                    <a:pt x="236" y="20"/>
                    <a:pt x="4"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8" name="Google Shape;68548;p28"/>
            <p:cNvSpPr/>
            <p:nvPr/>
          </p:nvSpPr>
          <p:spPr>
            <a:xfrm>
              <a:off x="311911" y="1937996"/>
              <a:ext cx="8959" cy="11382"/>
            </a:xfrm>
            <a:custGeom>
              <a:avLst/>
              <a:gdLst/>
              <a:ahLst/>
              <a:cxnLst/>
              <a:rect l="l" t="t" r="r" b="b"/>
              <a:pathLst>
                <a:path w="251" h="378" extrusionOk="0">
                  <a:moveTo>
                    <a:pt x="28" y="144"/>
                  </a:moveTo>
                  <a:cubicBezTo>
                    <a:pt x="1" y="238"/>
                    <a:pt x="178" y="377"/>
                    <a:pt x="221" y="234"/>
                  </a:cubicBezTo>
                  <a:cubicBezTo>
                    <a:pt x="250" y="139"/>
                    <a:pt x="73" y="0"/>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49" name="Google Shape;68549;p28"/>
            <p:cNvSpPr/>
            <p:nvPr/>
          </p:nvSpPr>
          <p:spPr>
            <a:xfrm>
              <a:off x="3303601" y="1941518"/>
              <a:ext cx="14063" cy="4306"/>
            </a:xfrm>
            <a:custGeom>
              <a:avLst/>
              <a:gdLst/>
              <a:ahLst/>
              <a:cxnLst/>
              <a:rect l="l" t="t" r="r" b="b"/>
              <a:pathLst>
                <a:path w="394" h="143"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0" name="Google Shape;68550;p28"/>
            <p:cNvSpPr/>
            <p:nvPr/>
          </p:nvSpPr>
          <p:spPr>
            <a:xfrm>
              <a:off x="7591762" y="1938808"/>
              <a:ext cx="13991" cy="4276"/>
            </a:xfrm>
            <a:custGeom>
              <a:avLst/>
              <a:gdLst/>
              <a:ahLst/>
              <a:cxnLst/>
              <a:rect l="l" t="t" r="r" b="b"/>
              <a:pathLst>
                <a:path w="392" h="142" extrusionOk="0">
                  <a:moveTo>
                    <a:pt x="99" y="117"/>
                  </a:moveTo>
                  <a:cubicBezTo>
                    <a:pt x="151" y="142"/>
                    <a:pt x="391" y="72"/>
                    <a:pt x="291" y="25"/>
                  </a:cubicBezTo>
                  <a:cubicBezTo>
                    <a:pt x="239"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1" name="Google Shape;68551;p28"/>
            <p:cNvSpPr/>
            <p:nvPr/>
          </p:nvSpPr>
          <p:spPr>
            <a:xfrm>
              <a:off x="5413917" y="1933268"/>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2" name="Google Shape;68552;p28"/>
            <p:cNvSpPr/>
            <p:nvPr/>
          </p:nvSpPr>
          <p:spPr>
            <a:xfrm>
              <a:off x="5343212" y="1925802"/>
              <a:ext cx="24342" cy="16530"/>
            </a:xfrm>
            <a:custGeom>
              <a:avLst/>
              <a:gdLst/>
              <a:ahLst/>
              <a:cxnLst/>
              <a:rect l="l" t="t" r="r" b="b"/>
              <a:pathLst>
                <a:path w="682" h="549" extrusionOk="0">
                  <a:moveTo>
                    <a:pt x="422" y="549"/>
                  </a:moveTo>
                  <a:cubicBezTo>
                    <a:pt x="337" y="378"/>
                    <a:pt x="682" y="1"/>
                    <a:pt x="37" y="93"/>
                  </a:cubicBezTo>
                  <a:cubicBezTo>
                    <a:pt x="6" y="320"/>
                    <a:pt x="0" y="536"/>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3" name="Google Shape;68553;p28"/>
            <p:cNvSpPr/>
            <p:nvPr/>
          </p:nvSpPr>
          <p:spPr>
            <a:xfrm>
              <a:off x="7729318" y="1933359"/>
              <a:ext cx="13991" cy="4306"/>
            </a:xfrm>
            <a:custGeom>
              <a:avLst/>
              <a:gdLst/>
              <a:ahLst/>
              <a:cxnLst/>
              <a:rect l="l" t="t" r="r" b="b"/>
              <a:pathLst>
                <a:path w="392" h="143" extrusionOk="0">
                  <a:moveTo>
                    <a:pt x="101" y="116"/>
                  </a:moveTo>
                  <a:cubicBezTo>
                    <a:pt x="154" y="142"/>
                    <a:pt x="392" y="72"/>
                    <a:pt x="294" y="25"/>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4" name="Google Shape;68554;p28"/>
            <p:cNvSpPr/>
            <p:nvPr/>
          </p:nvSpPr>
          <p:spPr>
            <a:xfrm>
              <a:off x="8754888" y="1927909"/>
              <a:ext cx="14099" cy="4246"/>
            </a:xfrm>
            <a:custGeom>
              <a:avLst/>
              <a:gdLst/>
              <a:ahLst/>
              <a:cxnLst/>
              <a:rect l="l" t="t" r="r" b="b"/>
              <a:pathLst>
                <a:path w="395" h="141" extrusionOk="0">
                  <a:moveTo>
                    <a:pt x="101" y="115"/>
                  </a:moveTo>
                  <a:cubicBezTo>
                    <a:pt x="153" y="141"/>
                    <a:pt x="395" y="70"/>
                    <a:pt x="293" y="23"/>
                  </a:cubicBezTo>
                  <a:cubicBezTo>
                    <a:pt x="241" y="1"/>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5" name="Google Shape;68555;p28"/>
            <p:cNvSpPr/>
            <p:nvPr/>
          </p:nvSpPr>
          <p:spPr>
            <a:xfrm>
              <a:off x="7164959" y="1925109"/>
              <a:ext cx="14063" cy="4306"/>
            </a:xfrm>
            <a:custGeom>
              <a:avLst/>
              <a:gdLst/>
              <a:ahLst/>
              <a:cxnLst/>
              <a:rect l="l" t="t" r="r" b="b"/>
              <a:pathLst>
                <a:path w="394" h="143" extrusionOk="0">
                  <a:moveTo>
                    <a:pt x="294" y="26"/>
                  </a:moveTo>
                  <a:cubicBezTo>
                    <a:pt x="240" y="0"/>
                    <a:pt x="1" y="70"/>
                    <a:pt x="101" y="116"/>
                  </a:cubicBezTo>
                  <a:cubicBezTo>
                    <a:pt x="153" y="142"/>
                    <a:pt x="394"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6" name="Google Shape;68556;p28"/>
            <p:cNvSpPr/>
            <p:nvPr/>
          </p:nvSpPr>
          <p:spPr>
            <a:xfrm>
              <a:off x="1603456" y="1925109"/>
              <a:ext cx="14099" cy="4306"/>
            </a:xfrm>
            <a:custGeom>
              <a:avLst/>
              <a:gdLst/>
              <a:ahLst/>
              <a:cxnLst/>
              <a:rect l="l" t="t" r="r" b="b"/>
              <a:pathLst>
                <a:path w="395" h="143" extrusionOk="0">
                  <a:moveTo>
                    <a:pt x="290" y="26"/>
                  </a:moveTo>
                  <a:cubicBezTo>
                    <a:pt x="238" y="0"/>
                    <a:pt x="0" y="70"/>
                    <a:pt x="97" y="116"/>
                  </a:cubicBezTo>
                  <a:cubicBezTo>
                    <a:pt x="154" y="142"/>
                    <a:pt x="394" y="74"/>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7" name="Google Shape;68557;p28"/>
            <p:cNvSpPr/>
            <p:nvPr/>
          </p:nvSpPr>
          <p:spPr>
            <a:xfrm>
              <a:off x="4484038" y="1916920"/>
              <a:ext cx="27590" cy="9394"/>
            </a:xfrm>
            <a:custGeom>
              <a:avLst/>
              <a:gdLst/>
              <a:ahLst/>
              <a:cxnLst/>
              <a:rect l="l" t="t" r="r" b="b"/>
              <a:pathLst>
                <a:path w="773" h="312" extrusionOk="0">
                  <a:moveTo>
                    <a:pt x="772" y="27"/>
                  </a:moveTo>
                  <a:cubicBezTo>
                    <a:pt x="334" y="0"/>
                    <a:pt x="50" y="47"/>
                    <a:pt x="1" y="209"/>
                  </a:cubicBezTo>
                  <a:cubicBezTo>
                    <a:pt x="368" y="187"/>
                    <a:pt x="426" y="311"/>
                    <a:pt x="772"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8" name="Google Shape;68558;p28"/>
            <p:cNvSpPr/>
            <p:nvPr/>
          </p:nvSpPr>
          <p:spPr>
            <a:xfrm>
              <a:off x="4036747" y="1920111"/>
              <a:ext cx="6889" cy="6203"/>
            </a:xfrm>
            <a:custGeom>
              <a:avLst/>
              <a:gdLst/>
              <a:ahLst/>
              <a:cxnLst/>
              <a:rect l="l" t="t" r="r" b="b"/>
              <a:pathLst>
                <a:path w="193" h="206" extrusionOk="0">
                  <a:moveTo>
                    <a:pt x="192" y="103"/>
                  </a:moveTo>
                  <a:cubicBezTo>
                    <a:pt x="192" y="52"/>
                    <a:pt x="38" y="0"/>
                    <a:pt x="2" y="103"/>
                  </a:cubicBezTo>
                  <a:cubicBezTo>
                    <a:pt x="0" y="152"/>
                    <a:pt x="153"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59" name="Google Shape;68559;p28"/>
            <p:cNvSpPr/>
            <p:nvPr/>
          </p:nvSpPr>
          <p:spPr>
            <a:xfrm>
              <a:off x="1651569" y="1922429"/>
              <a:ext cx="14063" cy="4276"/>
            </a:xfrm>
            <a:custGeom>
              <a:avLst/>
              <a:gdLst/>
              <a:ahLst/>
              <a:cxnLst/>
              <a:rect l="l" t="t" r="r" b="b"/>
              <a:pathLst>
                <a:path w="394" h="142" extrusionOk="0">
                  <a:moveTo>
                    <a:pt x="293" y="26"/>
                  </a:moveTo>
                  <a:cubicBezTo>
                    <a:pt x="241" y="0"/>
                    <a:pt x="1" y="69"/>
                    <a:pt x="101" y="115"/>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0" name="Google Shape;68560;p28"/>
            <p:cNvSpPr/>
            <p:nvPr/>
          </p:nvSpPr>
          <p:spPr>
            <a:xfrm>
              <a:off x="581384" y="1914210"/>
              <a:ext cx="29696" cy="11893"/>
            </a:xfrm>
            <a:custGeom>
              <a:avLst/>
              <a:gdLst/>
              <a:ahLst/>
              <a:cxnLst/>
              <a:rect l="l" t="t" r="r" b="b"/>
              <a:pathLst>
                <a:path w="832" h="395" extrusionOk="0">
                  <a:moveTo>
                    <a:pt x="1" y="388"/>
                  </a:moveTo>
                  <a:cubicBezTo>
                    <a:pt x="336" y="395"/>
                    <a:pt x="601" y="369"/>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1" name="Google Shape;68561;p28"/>
            <p:cNvSpPr/>
            <p:nvPr/>
          </p:nvSpPr>
          <p:spPr>
            <a:xfrm>
              <a:off x="8985707" y="1917341"/>
              <a:ext cx="6889" cy="6203"/>
            </a:xfrm>
            <a:custGeom>
              <a:avLst/>
              <a:gdLst/>
              <a:ahLst/>
              <a:cxnLst/>
              <a:rect l="l" t="t" r="r" b="b"/>
              <a:pathLst>
                <a:path w="193" h="206" extrusionOk="0">
                  <a:moveTo>
                    <a:pt x="192" y="104"/>
                  </a:moveTo>
                  <a:cubicBezTo>
                    <a:pt x="192" y="54"/>
                    <a:pt x="34" y="1"/>
                    <a:pt x="0" y="104"/>
                  </a:cubicBezTo>
                  <a:cubicBezTo>
                    <a:pt x="0" y="154"/>
                    <a:pt x="154"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2" name="Google Shape;68562;p28"/>
            <p:cNvSpPr/>
            <p:nvPr/>
          </p:nvSpPr>
          <p:spPr>
            <a:xfrm>
              <a:off x="3396578" y="1912253"/>
              <a:ext cx="41332" cy="13730"/>
            </a:xfrm>
            <a:custGeom>
              <a:avLst/>
              <a:gdLst/>
              <a:ahLst/>
              <a:cxnLst/>
              <a:rect l="l" t="t" r="r" b="b"/>
              <a:pathLst>
                <a:path w="1158" h="456" extrusionOk="0">
                  <a:moveTo>
                    <a:pt x="1157" y="0"/>
                  </a:moveTo>
                  <a:lnTo>
                    <a:pt x="193" y="0"/>
                  </a:lnTo>
                  <a:cubicBezTo>
                    <a:pt x="210" y="157"/>
                    <a:pt x="151" y="282"/>
                    <a:pt x="1" y="364"/>
                  </a:cubicBezTo>
                  <a:cubicBezTo>
                    <a:pt x="839" y="456"/>
                    <a:pt x="861" y="163"/>
                    <a:pt x="11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3" name="Google Shape;68563;p28"/>
            <p:cNvSpPr/>
            <p:nvPr/>
          </p:nvSpPr>
          <p:spPr>
            <a:xfrm>
              <a:off x="2032865" y="1917702"/>
              <a:ext cx="21558" cy="6413"/>
            </a:xfrm>
            <a:custGeom>
              <a:avLst/>
              <a:gdLst/>
              <a:ahLst/>
              <a:cxnLst/>
              <a:rect l="l" t="t" r="r" b="b"/>
              <a:pathLst>
                <a:path w="604" h="213" extrusionOk="0">
                  <a:moveTo>
                    <a:pt x="603" y="183"/>
                  </a:moveTo>
                  <a:lnTo>
                    <a:pt x="603" y="1"/>
                  </a:lnTo>
                  <a:lnTo>
                    <a:pt x="24" y="1"/>
                  </a:lnTo>
                  <a:cubicBezTo>
                    <a:pt x="0" y="164"/>
                    <a:pt x="217" y="212"/>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4" name="Google Shape;68564;p28"/>
            <p:cNvSpPr/>
            <p:nvPr/>
          </p:nvSpPr>
          <p:spPr>
            <a:xfrm>
              <a:off x="1958911" y="1906773"/>
              <a:ext cx="45258" cy="14573"/>
            </a:xfrm>
            <a:custGeom>
              <a:avLst/>
              <a:gdLst/>
              <a:ahLst/>
              <a:cxnLst/>
              <a:rect l="l" t="t" r="r" b="b"/>
              <a:pathLst>
                <a:path w="1268" h="484" extrusionOk="0">
                  <a:moveTo>
                    <a:pt x="362" y="455"/>
                  </a:moveTo>
                  <a:cubicBezTo>
                    <a:pt x="1267" y="484"/>
                    <a:pt x="878" y="35"/>
                    <a:pt x="362" y="1"/>
                  </a:cubicBezTo>
                  <a:cubicBezTo>
                    <a:pt x="1" y="174"/>
                    <a:pt x="476" y="165"/>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5" name="Google Shape;68565;p28"/>
            <p:cNvSpPr/>
            <p:nvPr/>
          </p:nvSpPr>
          <p:spPr>
            <a:xfrm>
              <a:off x="4619774" y="1909543"/>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6" name="Google Shape;68566;p28"/>
            <p:cNvSpPr/>
            <p:nvPr/>
          </p:nvSpPr>
          <p:spPr>
            <a:xfrm>
              <a:off x="1868646" y="1914963"/>
              <a:ext cx="13670" cy="2770"/>
            </a:xfrm>
            <a:custGeom>
              <a:avLst/>
              <a:gdLst/>
              <a:ahLst/>
              <a:cxnLst/>
              <a:rect l="l" t="t" r="r" b="b"/>
              <a:pathLst>
                <a:path w="383" h="92" extrusionOk="0">
                  <a:moveTo>
                    <a:pt x="383" y="0"/>
                  </a:moveTo>
                  <a:cubicBezTo>
                    <a:pt x="232" y="21"/>
                    <a:pt x="3" y="3"/>
                    <a:pt x="0" y="92"/>
                  </a:cubicBezTo>
                  <a:cubicBezTo>
                    <a:pt x="148" y="72"/>
                    <a:pt x="379" y="88"/>
                    <a:pt x="3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7" name="Google Shape;68567;p28"/>
            <p:cNvSpPr/>
            <p:nvPr/>
          </p:nvSpPr>
          <p:spPr>
            <a:xfrm>
              <a:off x="1111765" y="1902498"/>
              <a:ext cx="20309" cy="13549"/>
            </a:xfrm>
            <a:custGeom>
              <a:avLst/>
              <a:gdLst/>
              <a:ahLst/>
              <a:cxnLst/>
              <a:rect l="l" t="t" r="r" b="b"/>
              <a:pathLst>
                <a:path w="569" h="450" extrusionOk="0">
                  <a:moveTo>
                    <a:pt x="374" y="414"/>
                  </a:moveTo>
                  <a:cubicBezTo>
                    <a:pt x="386" y="358"/>
                    <a:pt x="403" y="307"/>
                    <a:pt x="569" y="324"/>
                  </a:cubicBezTo>
                  <a:lnTo>
                    <a:pt x="569" y="141"/>
                  </a:lnTo>
                  <a:cubicBezTo>
                    <a:pt x="94" y="0"/>
                    <a:pt x="1" y="449"/>
                    <a:pt x="374"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8" name="Google Shape;68568;p28"/>
            <p:cNvSpPr/>
            <p:nvPr/>
          </p:nvSpPr>
          <p:spPr>
            <a:xfrm>
              <a:off x="7047854" y="1908790"/>
              <a:ext cx="14099" cy="4215"/>
            </a:xfrm>
            <a:custGeom>
              <a:avLst/>
              <a:gdLst/>
              <a:ahLst/>
              <a:cxnLst/>
              <a:rect l="l" t="t" r="r" b="b"/>
              <a:pathLst>
                <a:path w="395" h="140" extrusionOk="0">
                  <a:moveTo>
                    <a:pt x="294" y="25"/>
                  </a:moveTo>
                  <a:cubicBezTo>
                    <a:pt x="242" y="0"/>
                    <a:pt x="0" y="69"/>
                    <a:pt x="102" y="116"/>
                  </a:cubicBezTo>
                  <a:cubicBezTo>
                    <a:pt x="157" y="140"/>
                    <a:pt x="394"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69" name="Google Shape;68569;p28"/>
            <p:cNvSpPr/>
            <p:nvPr/>
          </p:nvSpPr>
          <p:spPr>
            <a:xfrm>
              <a:off x="6949309" y="1899306"/>
              <a:ext cx="65246" cy="12977"/>
            </a:xfrm>
            <a:custGeom>
              <a:avLst/>
              <a:gdLst/>
              <a:ahLst/>
              <a:cxnLst/>
              <a:rect l="l" t="t" r="r" b="b"/>
              <a:pathLst>
                <a:path w="1828" h="431" extrusionOk="0">
                  <a:moveTo>
                    <a:pt x="1128" y="430"/>
                  </a:moveTo>
                  <a:cubicBezTo>
                    <a:pt x="1828" y="1"/>
                    <a:pt x="0" y="309"/>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0" name="Google Shape;68570;p28"/>
            <p:cNvSpPr/>
            <p:nvPr/>
          </p:nvSpPr>
          <p:spPr>
            <a:xfrm>
              <a:off x="5853105" y="1904033"/>
              <a:ext cx="23307" cy="8250"/>
            </a:xfrm>
            <a:custGeom>
              <a:avLst/>
              <a:gdLst/>
              <a:ahLst/>
              <a:cxnLst/>
              <a:rect l="l" t="t" r="r" b="b"/>
              <a:pathLst>
                <a:path w="653" h="274" extrusionOk="0">
                  <a:moveTo>
                    <a:pt x="405" y="273"/>
                  </a:moveTo>
                  <a:cubicBezTo>
                    <a:pt x="417" y="156"/>
                    <a:pt x="653" y="148"/>
                    <a:pt x="598" y="0"/>
                  </a:cubicBezTo>
                  <a:lnTo>
                    <a:pt x="212" y="0"/>
                  </a:lnTo>
                  <a:cubicBezTo>
                    <a:pt x="0" y="131"/>
                    <a:pt x="8" y="221"/>
                    <a:pt x="4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1" name="Google Shape;68571;p28"/>
            <p:cNvSpPr/>
            <p:nvPr/>
          </p:nvSpPr>
          <p:spPr>
            <a:xfrm>
              <a:off x="175318" y="1903040"/>
              <a:ext cx="32659" cy="9274"/>
            </a:xfrm>
            <a:custGeom>
              <a:avLst/>
              <a:gdLst/>
              <a:ahLst/>
              <a:cxnLst/>
              <a:rect l="l" t="t" r="r" b="b"/>
              <a:pathLst>
                <a:path w="915" h="308" extrusionOk="0">
                  <a:moveTo>
                    <a:pt x="1" y="216"/>
                  </a:moveTo>
                  <a:cubicBezTo>
                    <a:pt x="193" y="216"/>
                    <a:pt x="230" y="289"/>
                    <a:pt x="387" y="307"/>
                  </a:cubicBezTo>
                  <a:cubicBezTo>
                    <a:pt x="914" y="159"/>
                    <a:pt x="102" y="1"/>
                    <a:pt x="1" y="2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2" name="Google Shape;68572;p28"/>
            <p:cNvSpPr/>
            <p:nvPr/>
          </p:nvSpPr>
          <p:spPr>
            <a:xfrm>
              <a:off x="7226920" y="1906020"/>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3" name="Google Shape;68573;p28"/>
            <p:cNvSpPr/>
            <p:nvPr/>
          </p:nvSpPr>
          <p:spPr>
            <a:xfrm>
              <a:off x="5967248" y="1906020"/>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4" name="Google Shape;68574;p28"/>
            <p:cNvSpPr/>
            <p:nvPr/>
          </p:nvSpPr>
          <p:spPr>
            <a:xfrm>
              <a:off x="2546363" y="1906020"/>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5" name="Google Shape;68575;p28"/>
            <p:cNvSpPr/>
            <p:nvPr/>
          </p:nvSpPr>
          <p:spPr>
            <a:xfrm>
              <a:off x="7069697" y="1894820"/>
              <a:ext cx="39761" cy="15868"/>
            </a:xfrm>
            <a:custGeom>
              <a:avLst/>
              <a:gdLst/>
              <a:ahLst/>
              <a:cxnLst/>
              <a:rect l="l" t="t" r="r" b="b"/>
              <a:pathLst>
                <a:path w="1114" h="527" extrusionOk="0">
                  <a:moveTo>
                    <a:pt x="646" y="306"/>
                  </a:moveTo>
                  <a:cubicBezTo>
                    <a:pt x="1114" y="1"/>
                    <a:pt x="0" y="527"/>
                    <a:pt x="646"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6" name="Google Shape;68576;p28"/>
            <p:cNvSpPr/>
            <p:nvPr/>
          </p:nvSpPr>
          <p:spPr>
            <a:xfrm>
              <a:off x="4903952" y="1900601"/>
              <a:ext cx="13884" cy="7437"/>
            </a:xfrm>
            <a:custGeom>
              <a:avLst/>
              <a:gdLst/>
              <a:ahLst/>
              <a:cxnLst/>
              <a:rect l="l" t="t" r="r" b="b"/>
              <a:pathLst>
                <a:path w="389" h="247" extrusionOk="0">
                  <a:moveTo>
                    <a:pt x="388" y="114"/>
                  </a:moveTo>
                  <a:cubicBezTo>
                    <a:pt x="385" y="23"/>
                    <a:pt x="48" y="1"/>
                    <a:pt x="1" y="114"/>
                  </a:cubicBezTo>
                  <a:cubicBezTo>
                    <a:pt x="219"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7" name="Google Shape;68577;p28"/>
            <p:cNvSpPr/>
            <p:nvPr/>
          </p:nvSpPr>
          <p:spPr>
            <a:xfrm>
              <a:off x="4645722" y="1903250"/>
              <a:ext cx="13956" cy="4306"/>
            </a:xfrm>
            <a:custGeom>
              <a:avLst/>
              <a:gdLst/>
              <a:ahLst/>
              <a:cxnLst/>
              <a:rect l="l" t="t" r="r" b="b"/>
              <a:pathLst>
                <a:path w="391" h="143" extrusionOk="0">
                  <a:moveTo>
                    <a:pt x="100" y="118"/>
                  </a:moveTo>
                  <a:cubicBezTo>
                    <a:pt x="154" y="143"/>
                    <a:pt x="391" y="73"/>
                    <a:pt x="293" y="28"/>
                  </a:cubicBezTo>
                  <a:cubicBezTo>
                    <a:pt x="240"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8" name="Google Shape;68578;p28"/>
            <p:cNvSpPr/>
            <p:nvPr/>
          </p:nvSpPr>
          <p:spPr>
            <a:xfrm>
              <a:off x="251021" y="1904033"/>
              <a:ext cx="13849" cy="2740"/>
            </a:xfrm>
            <a:custGeom>
              <a:avLst/>
              <a:gdLst/>
              <a:ahLst/>
              <a:cxnLst/>
              <a:rect l="l" t="t" r="r" b="b"/>
              <a:pathLst>
                <a:path w="388" h="91" extrusionOk="0">
                  <a:moveTo>
                    <a:pt x="387" y="0"/>
                  </a:moveTo>
                  <a:cubicBezTo>
                    <a:pt x="236" y="20"/>
                    <a:pt x="3" y="2"/>
                    <a:pt x="1" y="90"/>
                  </a:cubicBezTo>
                  <a:cubicBezTo>
                    <a:pt x="151" y="71"/>
                    <a:pt x="381"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79" name="Google Shape;68579;p28"/>
            <p:cNvSpPr/>
            <p:nvPr/>
          </p:nvSpPr>
          <p:spPr>
            <a:xfrm>
              <a:off x="7353555" y="1895813"/>
              <a:ext cx="23486" cy="8250"/>
            </a:xfrm>
            <a:custGeom>
              <a:avLst/>
              <a:gdLst/>
              <a:ahLst/>
              <a:cxnLst/>
              <a:rect l="l" t="t" r="r" b="b"/>
              <a:pathLst>
                <a:path w="658" h="274" extrusionOk="0">
                  <a:moveTo>
                    <a:pt x="409" y="273"/>
                  </a:moveTo>
                  <a:cubicBezTo>
                    <a:pt x="418" y="156"/>
                    <a:pt x="657" y="147"/>
                    <a:pt x="601" y="1"/>
                  </a:cubicBezTo>
                  <a:lnTo>
                    <a:pt x="214" y="1"/>
                  </a:lnTo>
                  <a:cubicBezTo>
                    <a:pt x="1" y="131"/>
                    <a:pt x="6" y="222"/>
                    <a:pt x="409"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0" name="Google Shape;68580;p28"/>
            <p:cNvSpPr/>
            <p:nvPr/>
          </p:nvSpPr>
          <p:spPr>
            <a:xfrm>
              <a:off x="2202258" y="1900541"/>
              <a:ext cx="14027" cy="4276"/>
            </a:xfrm>
            <a:custGeom>
              <a:avLst/>
              <a:gdLst/>
              <a:ahLst/>
              <a:cxnLst/>
              <a:rect l="l" t="t" r="r" b="b"/>
              <a:pathLst>
                <a:path w="393" h="142" extrusionOk="0">
                  <a:moveTo>
                    <a:pt x="293" y="25"/>
                  </a:moveTo>
                  <a:cubicBezTo>
                    <a:pt x="238" y="0"/>
                    <a:pt x="1" y="69"/>
                    <a:pt x="99" y="116"/>
                  </a:cubicBezTo>
                  <a:cubicBezTo>
                    <a:pt x="153" y="141"/>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1" name="Google Shape;68581;p28"/>
            <p:cNvSpPr/>
            <p:nvPr/>
          </p:nvSpPr>
          <p:spPr>
            <a:xfrm>
              <a:off x="1865006" y="1897771"/>
              <a:ext cx="13956" cy="4336"/>
            </a:xfrm>
            <a:custGeom>
              <a:avLst/>
              <a:gdLst/>
              <a:ahLst/>
              <a:cxnLst/>
              <a:rect l="l" t="t" r="r" b="b"/>
              <a:pathLst>
                <a:path w="391" h="144" extrusionOk="0">
                  <a:moveTo>
                    <a:pt x="293" y="27"/>
                  </a:moveTo>
                  <a:cubicBezTo>
                    <a:pt x="238" y="1"/>
                    <a:pt x="0" y="71"/>
                    <a:pt x="102" y="117"/>
                  </a:cubicBezTo>
                  <a:cubicBezTo>
                    <a:pt x="152" y="143"/>
                    <a:pt x="391"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2" name="Google Shape;68582;p28"/>
            <p:cNvSpPr/>
            <p:nvPr/>
          </p:nvSpPr>
          <p:spPr>
            <a:xfrm>
              <a:off x="1510586" y="1894609"/>
              <a:ext cx="13813" cy="7407"/>
            </a:xfrm>
            <a:custGeom>
              <a:avLst/>
              <a:gdLst/>
              <a:ahLst/>
              <a:cxnLst/>
              <a:rect l="l" t="t" r="r" b="b"/>
              <a:pathLst>
                <a:path w="387" h="246" extrusionOk="0">
                  <a:moveTo>
                    <a:pt x="387" y="132"/>
                  </a:moveTo>
                  <a:cubicBezTo>
                    <a:pt x="172" y="141"/>
                    <a:pt x="87" y="0"/>
                    <a:pt x="1" y="132"/>
                  </a:cubicBezTo>
                  <a:cubicBezTo>
                    <a:pt x="3" y="223"/>
                    <a:pt x="340" y="245"/>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3" name="Google Shape;68583;p28"/>
            <p:cNvSpPr/>
            <p:nvPr/>
          </p:nvSpPr>
          <p:spPr>
            <a:xfrm>
              <a:off x="4339557" y="1893074"/>
              <a:ext cx="13849" cy="5480"/>
            </a:xfrm>
            <a:custGeom>
              <a:avLst/>
              <a:gdLst/>
              <a:ahLst/>
              <a:cxnLst/>
              <a:rect l="l" t="t" r="r" b="b"/>
              <a:pathLst>
                <a:path w="388" h="182" extrusionOk="0">
                  <a:moveTo>
                    <a:pt x="387" y="0"/>
                  </a:moveTo>
                  <a:lnTo>
                    <a:pt x="1" y="0"/>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4" name="Google Shape;68584;p28"/>
            <p:cNvSpPr/>
            <p:nvPr/>
          </p:nvSpPr>
          <p:spPr>
            <a:xfrm>
              <a:off x="1579435" y="1893074"/>
              <a:ext cx="13884" cy="5480"/>
            </a:xfrm>
            <a:custGeom>
              <a:avLst/>
              <a:gdLst/>
              <a:ahLst/>
              <a:cxnLst/>
              <a:rect l="l" t="t" r="r" b="b"/>
              <a:pathLst>
                <a:path w="389" h="182" extrusionOk="0">
                  <a:moveTo>
                    <a:pt x="389" y="0"/>
                  </a:moveTo>
                  <a:lnTo>
                    <a:pt x="1" y="0"/>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5" name="Google Shape;68585;p28"/>
            <p:cNvSpPr/>
            <p:nvPr/>
          </p:nvSpPr>
          <p:spPr>
            <a:xfrm>
              <a:off x="7987549" y="1892622"/>
              <a:ext cx="20773" cy="3734"/>
            </a:xfrm>
            <a:custGeom>
              <a:avLst/>
              <a:gdLst/>
              <a:ahLst/>
              <a:cxnLst/>
              <a:rect l="l" t="t" r="r" b="b"/>
              <a:pathLst>
                <a:path w="582" h="124" extrusionOk="0">
                  <a:moveTo>
                    <a:pt x="582" y="15"/>
                  </a:moveTo>
                  <a:cubicBezTo>
                    <a:pt x="353" y="31"/>
                    <a:pt x="35" y="1"/>
                    <a:pt x="1" y="107"/>
                  </a:cubicBezTo>
                  <a:cubicBezTo>
                    <a:pt x="229" y="92"/>
                    <a:pt x="548" y="123"/>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6" name="Google Shape;68586;p28"/>
            <p:cNvSpPr/>
            <p:nvPr/>
          </p:nvSpPr>
          <p:spPr>
            <a:xfrm>
              <a:off x="4525333" y="1890003"/>
              <a:ext cx="7031" cy="6203"/>
            </a:xfrm>
            <a:custGeom>
              <a:avLst/>
              <a:gdLst/>
              <a:ahLst/>
              <a:cxnLst/>
              <a:rect l="l" t="t" r="r" b="b"/>
              <a:pathLst>
                <a:path w="197" h="206" extrusionOk="0">
                  <a:moveTo>
                    <a:pt x="4" y="102"/>
                  </a:moveTo>
                  <a:cubicBezTo>
                    <a:pt x="0" y="153"/>
                    <a:pt x="157" y="205"/>
                    <a:pt x="194" y="102"/>
                  </a:cubicBezTo>
                  <a:cubicBezTo>
                    <a:pt x="196" y="54"/>
                    <a:pt x="39" y="0"/>
                    <a:pt x="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7" name="Google Shape;68587;p28"/>
            <p:cNvSpPr/>
            <p:nvPr/>
          </p:nvSpPr>
          <p:spPr>
            <a:xfrm>
              <a:off x="684641" y="1886390"/>
              <a:ext cx="13813" cy="7437"/>
            </a:xfrm>
            <a:custGeom>
              <a:avLst/>
              <a:gdLst/>
              <a:ahLst/>
              <a:cxnLst/>
              <a:rect l="l" t="t" r="r" b="b"/>
              <a:pathLst>
                <a:path w="387" h="247" extrusionOk="0">
                  <a:moveTo>
                    <a:pt x="387" y="133"/>
                  </a:moveTo>
                  <a:cubicBezTo>
                    <a:pt x="169" y="143"/>
                    <a:pt x="85" y="0"/>
                    <a:pt x="1" y="133"/>
                  </a:cubicBezTo>
                  <a:cubicBezTo>
                    <a:pt x="2" y="225"/>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8" name="Google Shape;68588;p28"/>
            <p:cNvSpPr/>
            <p:nvPr/>
          </p:nvSpPr>
          <p:spPr>
            <a:xfrm>
              <a:off x="1235259" y="1884583"/>
              <a:ext cx="6996" cy="6142"/>
            </a:xfrm>
            <a:custGeom>
              <a:avLst/>
              <a:gdLst/>
              <a:ahLst/>
              <a:cxnLst/>
              <a:rect l="l" t="t" r="r" b="b"/>
              <a:pathLst>
                <a:path w="196" h="204" extrusionOk="0">
                  <a:moveTo>
                    <a:pt x="196" y="102"/>
                  </a:moveTo>
                  <a:cubicBezTo>
                    <a:pt x="196" y="52"/>
                    <a:pt x="35" y="0"/>
                    <a:pt x="0" y="102"/>
                  </a:cubicBezTo>
                  <a:cubicBezTo>
                    <a:pt x="1" y="152"/>
                    <a:pt x="157" y="204"/>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89" name="Google Shape;68589;p28"/>
            <p:cNvSpPr/>
            <p:nvPr/>
          </p:nvSpPr>
          <p:spPr>
            <a:xfrm>
              <a:off x="3589243" y="1881813"/>
              <a:ext cx="7031" cy="6263"/>
            </a:xfrm>
            <a:custGeom>
              <a:avLst/>
              <a:gdLst/>
              <a:ahLst/>
              <a:cxnLst/>
              <a:rect l="l" t="t" r="r" b="b"/>
              <a:pathLst>
                <a:path w="197" h="208" extrusionOk="0">
                  <a:moveTo>
                    <a:pt x="196" y="104"/>
                  </a:moveTo>
                  <a:cubicBezTo>
                    <a:pt x="196" y="53"/>
                    <a:pt x="38" y="1"/>
                    <a:pt x="3" y="104"/>
                  </a:cubicBezTo>
                  <a:cubicBezTo>
                    <a:pt x="0" y="155"/>
                    <a:pt x="160" y="207"/>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0" name="Google Shape;68590;p28"/>
            <p:cNvSpPr/>
            <p:nvPr/>
          </p:nvSpPr>
          <p:spPr>
            <a:xfrm>
              <a:off x="7588335" y="1878832"/>
              <a:ext cx="13813" cy="6805"/>
            </a:xfrm>
            <a:custGeom>
              <a:avLst/>
              <a:gdLst/>
              <a:ahLst/>
              <a:cxnLst/>
              <a:rect l="l" t="t" r="r" b="b"/>
              <a:pathLst>
                <a:path w="387" h="226" extrusionOk="0">
                  <a:moveTo>
                    <a:pt x="387" y="112"/>
                  </a:moveTo>
                  <a:cubicBezTo>
                    <a:pt x="345" y="1"/>
                    <a:pt x="170" y="55"/>
                    <a:pt x="0" y="112"/>
                  </a:cubicBezTo>
                  <a:cubicBezTo>
                    <a:pt x="0" y="203"/>
                    <a:pt x="340" y="225"/>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1" name="Google Shape;68591;p28"/>
            <p:cNvSpPr/>
            <p:nvPr/>
          </p:nvSpPr>
          <p:spPr>
            <a:xfrm>
              <a:off x="4277596" y="1879434"/>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2" name="Google Shape;68592;p28"/>
            <p:cNvSpPr/>
            <p:nvPr/>
          </p:nvSpPr>
          <p:spPr>
            <a:xfrm>
              <a:off x="2835503" y="1881392"/>
              <a:ext cx="13991" cy="4306"/>
            </a:xfrm>
            <a:custGeom>
              <a:avLst/>
              <a:gdLst/>
              <a:ahLst/>
              <a:cxnLst/>
              <a:rect l="l" t="t" r="r" b="b"/>
              <a:pathLst>
                <a:path w="392" h="143" extrusionOk="0">
                  <a:moveTo>
                    <a:pt x="99" y="118"/>
                  </a:moveTo>
                  <a:cubicBezTo>
                    <a:pt x="153" y="143"/>
                    <a:pt x="391" y="75"/>
                    <a:pt x="293" y="27"/>
                  </a:cubicBezTo>
                  <a:cubicBezTo>
                    <a:pt x="240" y="0"/>
                    <a:pt x="1" y="71"/>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3" name="Google Shape;68593;p28"/>
            <p:cNvSpPr/>
            <p:nvPr/>
          </p:nvSpPr>
          <p:spPr>
            <a:xfrm>
              <a:off x="2556856" y="1879073"/>
              <a:ext cx="6924" cy="6233"/>
            </a:xfrm>
            <a:custGeom>
              <a:avLst/>
              <a:gdLst/>
              <a:ahLst/>
              <a:cxnLst/>
              <a:rect l="l" t="t" r="r" b="b"/>
              <a:pathLst>
                <a:path w="194" h="207" extrusionOk="0">
                  <a:moveTo>
                    <a:pt x="1" y="104"/>
                  </a:moveTo>
                  <a:cubicBezTo>
                    <a:pt x="1" y="152"/>
                    <a:pt x="155" y="207"/>
                    <a:pt x="191" y="104"/>
                  </a:cubicBezTo>
                  <a:cubicBezTo>
                    <a:pt x="194" y="53"/>
                    <a:pt x="34" y="0"/>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4" name="Google Shape;68594;p28"/>
            <p:cNvSpPr/>
            <p:nvPr/>
          </p:nvSpPr>
          <p:spPr>
            <a:xfrm>
              <a:off x="1923505" y="1879073"/>
              <a:ext cx="7031" cy="6233"/>
            </a:xfrm>
            <a:custGeom>
              <a:avLst/>
              <a:gdLst/>
              <a:ahLst/>
              <a:cxnLst/>
              <a:rect l="l" t="t" r="r" b="b"/>
              <a:pathLst>
                <a:path w="197" h="207" extrusionOk="0">
                  <a:moveTo>
                    <a:pt x="197" y="104"/>
                  </a:moveTo>
                  <a:cubicBezTo>
                    <a:pt x="197" y="53"/>
                    <a:pt x="39" y="0"/>
                    <a:pt x="5" y="104"/>
                  </a:cubicBezTo>
                  <a:cubicBezTo>
                    <a:pt x="1" y="152"/>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5" name="Google Shape;68595;p28"/>
            <p:cNvSpPr/>
            <p:nvPr/>
          </p:nvSpPr>
          <p:spPr>
            <a:xfrm>
              <a:off x="567643" y="1882174"/>
              <a:ext cx="13777" cy="2770"/>
            </a:xfrm>
            <a:custGeom>
              <a:avLst/>
              <a:gdLst/>
              <a:ahLst/>
              <a:cxnLst/>
              <a:rect l="l" t="t" r="r" b="b"/>
              <a:pathLst>
                <a:path w="386" h="92" extrusionOk="0">
                  <a:moveTo>
                    <a:pt x="386" y="1"/>
                  </a:moveTo>
                  <a:cubicBezTo>
                    <a:pt x="236" y="20"/>
                    <a:pt x="3" y="2"/>
                    <a:pt x="1" y="92"/>
                  </a:cubicBezTo>
                  <a:cubicBezTo>
                    <a:pt x="150" y="71"/>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6" name="Google Shape;68596;p28"/>
            <p:cNvSpPr/>
            <p:nvPr/>
          </p:nvSpPr>
          <p:spPr>
            <a:xfrm>
              <a:off x="6721095" y="1873383"/>
              <a:ext cx="13777" cy="6805"/>
            </a:xfrm>
            <a:custGeom>
              <a:avLst/>
              <a:gdLst/>
              <a:ahLst/>
              <a:cxnLst/>
              <a:rect l="l" t="t" r="r" b="b"/>
              <a:pathLst>
                <a:path w="386" h="226" extrusionOk="0">
                  <a:moveTo>
                    <a:pt x="386" y="110"/>
                  </a:moveTo>
                  <a:cubicBezTo>
                    <a:pt x="345" y="0"/>
                    <a:pt x="173" y="52"/>
                    <a:pt x="1" y="110"/>
                  </a:cubicBezTo>
                  <a:cubicBezTo>
                    <a:pt x="3" y="203"/>
                    <a:pt x="339" y="226"/>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7" name="Google Shape;68597;p28"/>
            <p:cNvSpPr/>
            <p:nvPr/>
          </p:nvSpPr>
          <p:spPr>
            <a:xfrm>
              <a:off x="6166908" y="1875942"/>
              <a:ext cx="14027" cy="4306"/>
            </a:xfrm>
            <a:custGeom>
              <a:avLst/>
              <a:gdLst/>
              <a:ahLst/>
              <a:cxnLst/>
              <a:rect l="l" t="t" r="r" b="b"/>
              <a:pathLst>
                <a:path w="393" h="143" extrusionOk="0">
                  <a:moveTo>
                    <a:pt x="292" y="25"/>
                  </a:moveTo>
                  <a:cubicBezTo>
                    <a:pt x="238" y="0"/>
                    <a:pt x="1" y="69"/>
                    <a:pt x="99" y="115"/>
                  </a:cubicBezTo>
                  <a:cubicBezTo>
                    <a:pt x="154" y="142"/>
                    <a:pt x="392"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8" name="Google Shape;68598;p28"/>
            <p:cNvSpPr/>
            <p:nvPr/>
          </p:nvSpPr>
          <p:spPr>
            <a:xfrm>
              <a:off x="5048540" y="1871215"/>
              <a:ext cx="20666" cy="8973"/>
            </a:xfrm>
            <a:custGeom>
              <a:avLst/>
              <a:gdLst/>
              <a:ahLst/>
              <a:cxnLst/>
              <a:rect l="l" t="t" r="r" b="b"/>
              <a:pathLst>
                <a:path w="579" h="298" extrusionOk="0">
                  <a:moveTo>
                    <a:pt x="579" y="0"/>
                  </a:moveTo>
                  <a:lnTo>
                    <a:pt x="193" y="0"/>
                  </a:lnTo>
                  <a:cubicBezTo>
                    <a:pt x="193" y="90"/>
                    <a:pt x="38" y="109"/>
                    <a:pt x="0" y="182"/>
                  </a:cubicBezTo>
                  <a:cubicBezTo>
                    <a:pt x="246" y="188"/>
                    <a:pt x="267" y="298"/>
                    <a:pt x="57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599" name="Google Shape;68599;p28"/>
            <p:cNvSpPr/>
            <p:nvPr/>
          </p:nvSpPr>
          <p:spPr>
            <a:xfrm>
              <a:off x="2822083" y="1870854"/>
              <a:ext cx="23914" cy="5841"/>
            </a:xfrm>
            <a:custGeom>
              <a:avLst/>
              <a:gdLst/>
              <a:ahLst/>
              <a:cxnLst/>
              <a:rect l="l" t="t" r="r" b="b"/>
              <a:pathLst>
                <a:path w="670" h="194" extrusionOk="0">
                  <a:moveTo>
                    <a:pt x="475" y="194"/>
                  </a:moveTo>
                  <a:cubicBezTo>
                    <a:pt x="473" y="102"/>
                    <a:pt x="631" y="85"/>
                    <a:pt x="669" y="12"/>
                  </a:cubicBezTo>
                  <a:cubicBezTo>
                    <a:pt x="364" y="20"/>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0" name="Google Shape;68600;p28"/>
            <p:cNvSpPr/>
            <p:nvPr/>
          </p:nvSpPr>
          <p:spPr>
            <a:xfrm>
              <a:off x="6937852" y="1870462"/>
              <a:ext cx="13920" cy="4276"/>
            </a:xfrm>
            <a:custGeom>
              <a:avLst/>
              <a:gdLst/>
              <a:ahLst/>
              <a:cxnLst/>
              <a:rect l="l" t="t" r="r" b="b"/>
              <a:pathLst>
                <a:path w="390" h="142" extrusionOk="0">
                  <a:moveTo>
                    <a:pt x="291" y="25"/>
                  </a:moveTo>
                  <a:cubicBezTo>
                    <a:pt x="238" y="1"/>
                    <a:pt x="0" y="68"/>
                    <a:pt x="99" y="115"/>
                  </a:cubicBezTo>
                  <a:cubicBezTo>
                    <a:pt x="152" y="142"/>
                    <a:pt x="389"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1" name="Google Shape;68601;p28"/>
            <p:cNvSpPr/>
            <p:nvPr/>
          </p:nvSpPr>
          <p:spPr>
            <a:xfrm>
              <a:off x="4515304" y="1860316"/>
              <a:ext cx="40440" cy="13670"/>
            </a:xfrm>
            <a:custGeom>
              <a:avLst/>
              <a:gdLst/>
              <a:ahLst/>
              <a:cxnLst/>
              <a:rect l="l" t="t" r="r" b="b"/>
              <a:pathLst>
                <a:path w="1133" h="454" extrusionOk="0">
                  <a:moveTo>
                    <a:pt x="285" y="454"/>
                  </a:moveTo>
                  <a:lnTo>
                    <a:pt x="1054" y="454"/>
                  </a:lnTo>
                  <a:cubicBezTo>
                    <a:pt x="1132" y="237"/>
                    <a:pt x="699" y="258"/>
                    <a:pt x="860" y="1"/>
                  </a:cubicBezTo>
                  <a:cubicBezTo>
                    <a:pt x="1" y="40"/>
                    <a:pt x="575" y="191"/>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2" name="Google Shape;68602;p28"/>
            <p:cNvSpPr/>
            <p:nvPr/>
          </p:nvSpPr>
          <p:spPr>
            <a:xfrm>
              <a:off x="2553287" y="1870462"/>
              <a:ext cx="13991" cy="4276"/>
            </a:xfrm>
            <a:custGeom>
              <a:avLst/>
              <a:gdLst/>
              <a:ahLst/>
              <a:cxnLst/>
              <a:rect l="l" t="t" r="r" b="b"/>
              <a:pathLst>
                <a:path w="392" h="142" extrusionOk="0">
                  <a:moveTo>
                    <a:pt x="294" y="25"/>
                  </a:moveTo>
                  <a:cubicBezTo>
                    <a:pt x="242" y="1"/>
                    <a:pt x="0" y="68"/>
                    <a:pt x="102" y="115"/>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3" name="Google Shape;68603;p28"/>
            <p:cNvSpPr/>
            <p:nvPr/>
          </p:nvSpPr>
          <p:spPr>
            <a:xfrm>
              <a:off x="1920007" y="1870462"/>
              <a:ext cx="14134" cy="4306"/>
            </a:xfrm>
            <a:custGeom>
              <a:avLst/>
              <a:gdLst/>
              <a:ahLst/>
              <a:cxnLst/>
              <a:rect l="l" t="t" r="r" b="b"/>
              <a:pathLst>
                <a:path w="396" h="143" extrusionOk="0">
                  <a:moveTo>
                    <a:pt x="103" y="117"/>
                  </a:moveTo>
                  <a:cubicBezTo>
                    <a:pt x="154" y="143"/>
                    <a:pt x="395" y="72"/>
                    <a:pt x="295" y="27"/>
                  </a:cubicBezTo>
                  <a:cubicBezTo>
                    <a:pt x="238"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4" name="Google Shape;68604;p28"/>
            <p:cNvSpPr/>
            <p:nvPr/>
          </p:nvSpPr>
          <p:spPr>
            <a:xfrm>
              <a:off x="225465" y="1857877"/>
              <a:ext cx="46257" cy="18789"/>
            </a:xfrm>
            <a:custGeom>
              <a:avLst/>
              <a:gdLst/>
              <a:ahLst/>
              <a:cxnLst/>
              <a:rect l="l" t="t" r="r" b="b"/>
              <a:pathLst>
                <a:path w="1296" h="624" extrusionOk="0">
                  <a:moveTo>
                    <a:pt x="1295" y="353"/>
                  </a:moveTo>
                  <a:cubicBezTo>
                    <a:pt x="924" y="317"/>
                    <a:pt x="1144" y="1"/>
                    <a:pt x="524" y="82"/>
                  </a:cubicBezTo>
                  <a:cubicBezTo>
                    <a:pt x="0" y="223"/>
                    <a:pt x="999" y="624"/>
                    <a:pt x="1295"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5" name="Google Shape;68605;p28"/>
            <p:cNvSpPr/>
            <p:nvPr/>
          </p:nvSpPr>
          <p:spPr>
            <a:xfrm>
              <a:off x="8631001" y="1865043"/>
              <a:ext cx="14063" cy="4246"/>
            </a:xfrm>
            <a:custGeom>
              <a:avLst/>
              <a:gdLst/>
              <a:ahLst/>
              <a:cxnLst/>
              <a:rect l="l" t="t" r="r" b="b"/>
              <a:pathLst>
                <a:path w="394" h="141" extrusionOk="0">
                  <a:moveTo>
                    <a:pt x="294" y="24"/>
                  </a:moveTo>
                  <a:cubicBezTo>
                    <a:pt x="240" y="0"/>
                    <a:pt x="1" y="68"/>
                    <a:pt x="100" y="115"/>
                  </a:cubicBezTo>
                  <a:cubicBezTo>
                    <a:pt x="155" y="140"/>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6" name="Google Shape;68606;p28"/>
            <p:cNvSpPr/>
            <p:nvPr/>
          </p:nvSpPr>
          <p:spPr>
            <a:xfrm>
              <a:off x="7141010" y="1865735"/>
              <a:ext cx="13742" cy="2800"/>
            </a:xfrm>
            <a:custGeom>
              <a:avLst/>
              <a:gdLst/>
              <a:ahLst/>
              <a:cxnLst/>
              <a:rect l="l" t="t" r="r" b="b"/>
              <a:pathLst>
                <a:path w="385" h="93" extrusionOk="0">
                  <a:moveTo>
                    <a:pt x="385" y="1"/>
                  </a:moveTo>
                  <a:cubicBezTo>
                    <a:pt x="233" y="23"/>
                    <a:pt x="3" y="5"/>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7" name="Google Shape;68607;p28"/>
            <p:cNvSpPr/>
            <p:nvPr/>
          </p:nvSpPr>
          <p:spPr>
            <a:xfrm>
              <a:off x="4269886" y="1857576"/>
              <a:ext cx="21487" cy="6383"/>
            </a:xfrm>
            <a:custGeom>
              <a:avLst/>
              <a:gdLst/>
              <a:ahLst/>
              <a:cxnLst/>
              <a:rect l="l" t="t" r="r" b="b"/>
              <a:pathLst>
                <a:path w="602" h="212" extrusionOk="0">
                  <a:moveTo>
                    <a:pt x="602" y="181"/>
                  </a:moveTo>
                  <a:lnTo>
                    <a:pt x="602" y="0"/>
                  </a:lnTo>
                  <a:lnTo>
                    <a:pt x="22" y="0"/>
                  </a:lnTo>
                  <a:cubicBezTo>
                    <a:pt x="0" y="164"/>
                    <a:pt x="217" y="212"/>
                    <a:pt x="602"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8" name="Google Shape;68608;p28"/>
            <p:cNvSpPr/>
            <p:nvPr/>
          </p:nvSpPr>
          <p:spPr>
            <a:xfrm>
              <a:off x="3103977" y="1859533"/>
              <a:ext cx="13920" cy="4276"/>
            </a:xfrm>
            <a:custGeom>
              <a:avLst/>
              <a:gdLst/>
              <a:ahLst/>
              <a:cxnLst/>
              <a:rect l="l" t="t" r="r" b="b"/>
              <a:pathLst>
                <a:path w="390" h="142" extrusionOk="0">
                  <a:moveTo>
                    <a:pt x="291" y="27"/>
                  </a:moveTo>
                  <a:cubicBezTo>
                    <a:pt x="238" y="1"/>
                    <a:pt x="0" y="70"/>
                    <a:pt x="99" y="116"/>
                  </a:cubicBezTo>
                  <a:cubicBezTo>
                    <a:pt x="152" y="142"/>
                    <a:pt x="389"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09" name="Google Shape;68609;p28"/>
            <p:cNvSpPr/>
            <p:nvPr/>
          </p:nvSpPr>
          <p:spPr>
            <a:xfrm>
              <a:off x="1438203" y="1859533"/>
              <a:ext cx="14063" cy="4276"/>
            </a:xfrm>
            <a:custGeom>
              <a:avLst/>
              <a:gdLst/>
              <a:ahLst/>
              <a:cxnLst/>
              <a:rect l="l" t="t" r="r" b="b"/>
              <a:pathLst>
                <a:path w="394" h="142" extrusionOk="0">
                  <a:moveTo>
                    <a:pt x="295" y="27"/>
                  </a:moveTo>
                  <a:cubicBezTo>
                    <a:pt x="242" y="1"/>
                    <a:pt x="0" y="70"/>
                    <a:pt x="101" y="116"/>
                  </a:cubicBezTo>
                  <a:cubicBezTo>
                    <a:pt x="157" y="142"/>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0" name="Google Shape;68610;p28"/>
            <p:cNvSpPr/>
            <p:nvPr/>
          </p:nvSpPr>
          <p:spPr>
            <a:xfrm>
              <a:off x="309377" y="1859533"/>
              <a:ext cx="14099" cy="4276"/>
            </a:xfrm>
            <a:custGeom>
              <a:avLst/>
              <a:gdLst/>
              <a:ahLst/>
              <a:cxnLst/>
              <a:rect l="l" t="t" r="r" b="b"/>
              <a:pathLst>
                <a:path w="395" h="142" extrusionOk="0">
                  <a:moveTo>
                    <a:pt x="292" y="27"/>
                  </a:moveTo>
                  <a:cubicBezTo>
                    <a:pt x="240" y="1"/>
                    <a:pt x="0" y="70"/>
                    <a:pt x="99" y="116"/>
                  </a:cubicBezTo>
                  <a:cubicBezTo>
                    <a:pt x="154" y="142"/>
                    <a:pt x="394"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1" name="Google Shape;68611;p28"/>
            <p:cNvSpPr/>
            <p:nvPr/>
          </p:nvSpPr>
          <p:spPr>
            <a:xfrm>
              <a:off x="4583796" y="1856823"/>
              <a:ext cx="14027" cy="4246"/>
            </a:xfrm>
            <a:custGeom>
              <a:avLst/>
              <a:gdLst/>
              <a:ahLst/>
              <a:cxnLst/>
              <a:rect l="l" t="t" r="r" b="b"/>
              <a:pathLst>
                <a:path w="393" h="141" extrusionOk="0">
                  <a:moveTo>
                    <a:pt x="292" y="25"/>
                  </a:moveTo>
                  <a:cubicBezTo>
                    <a:pt x="238" y="1"/>
                    <a:pt x="1" y="69"/>
                    <a:pt x="98" y="117"/>
                  </a:cubicBezTo>
                  <a:cubicBezTo>
                    <a:pt x="153" y="140"/>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2" name="Google Shape;68612;p28"/>
            <p:cNvSpPr/>
            <p:nvPr/>
          </p:nvSpPr>
          <p:spPr>
            <a:xfrm>
              <a:off x="2198939" y="1851193"/>
              <a:ext cx="27626" cy="9997"/>
            </a:xfrm>
            <a:custGeom>
              <a:avLst/>
              <a:gdLst/>
              <a:ahLst/>
              <a:cxnLst/>
              <a:rect l="l" t="t" r="r" b="b"/>
              <a:pathLst>
                <a:path w="774" h="332" extrusionOk="0">
                  <a:moveTo>
                    <a:pt x="1" y="212"/>
                  </a:moveTo>
                  <a:cubicBezTo>
                    <a:pt x="258" y="330"/>
                    <a:pt x="716" y="331"/>
                    <a:pt x="774" y="122"/>
                  </a:cubicBezTo>
                  <a:cubicBezTo>
                    <a:pt x="517" y="4"/>
                    <a:pt x="54" y="1"/>
                    <a:pt x="1"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3" name="Google Shape;68613;p28"/>
            <p:cNvSpPr/>
            <p:nvPr/>
          </p:nvSpPr>
          <p:spPr>
            <a:xfrm>
              <a:off x="8497014" y="1851554"/>
              <a:ext cx="13777" cy="6715"/>
            </a:xfrm>
            <a:custGeom>
              <a:avLst/>
              <a:gdLst/>
              <a:ahLst/>
              <a:cxnLst/>
              <a:rect l="l" t="t" r="r" b="b"/>
              <a:pathLst>
                <a:path w="386" h="223" extrusionOk="0">
                  <a:moveTo>
                    <a:pt x="386" y="110"/>
                  </a:moveTo>
                  <a:cubicBezTo>
                    <a:pt x="345" y="1"/>
                    <a:pt x="170" y="54"/>
                    <a:pt x="1" y="110"/>
                  </a:cubicBezTo>
                  <a:cubicBezTo>
                    <a:pt x="1" y="202"/>
                    <a:pt x="335" y="223"/>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4" name="Google Shape;68614;p28"/>
            <p:cNvSpPr/>
            <p:nvPr/>
          </p:nvSpPr>
          <p:spPr>
            <a:xfrm>
              <a:off x="7801701" y="1851704"/>
              <a:ext cx="6996" cy="6293"/>
            </a:xfrm>
            <a:custGeom>
              <a:avLst/>
              <a:gdLst/>
              <a:ahLst/>
              <a:cxnLst/>
              <a:rect l="l" t="t" r="r" b="b"/>
              <a:pathLst>
                <a:path w="196" h="209" extrusionOk="0">
                  <a:moveTo>
                    <a:pt x="195" y="105"/>
                  </a:moveTo>
                  <a:cubicBezTo>
                    <a:pt x="195" y="54"/>
                    <a:pt x="37" y="1"/>
                    <a:pt x="1" y="105"/>
                  </a:cubicBezTo>
                  <a:cubicBezTo>
                    <a:pt x="1" y="154"/>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5" name="Google Shape;68615;p28"/>
            <p:cNvSpPr/>
            <p:nvPr/>
          </p:nvSpPr>
          <p:spPr>
            <a:xfrm>
              <a:off x="4642438" y="1852096"/>
              <a:ext cx="13777" cy="5540"/>
            </a:xfrm>
            <a:custGeom>
              <a:avLst/>
              <a:gdLst/>
              <a:ahLst/>
              <a:cxnLst/>
              <a:rect l="l" t="t" r="r" b="b"/>
              <a:pathLst>
                <a:path w="386" h="184" extrusionOk="0">
                  <a:moveTo>
                    <a:pt x="386" y="1"/>
                  </a:moveTo>
                  <a:lnTo>
                    <a:pt x="1" y="1"/>
                  </a:lnTo>
                  <a:lnTo>
                    <a:pt x="1"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6" name="Google Shape;68616;p28"/>
            <p:cNvSpPr/>
            <p:nvPr/>
          </p:nvSpPr>
          <p:spPr>
            <a:xfrm>
              <a:off x="1438203" y="1854083"/>
              <a:ext cx="14063" cy="4306"/>
            </a:xfrm>
            <a:custGeom>
              <a:avLst/>
              <a:gdLst/>
              <a:ahLst/>
              <a:cxnLst/>
              <a:rect l="l" t="t" r="r" b="b"/>
              <a:pathLst>
                <a:path w="394" h="143" extrusionOk="0">
                  <a:moveTo>
                    <a:pt x="295" y="26"/>
                  </a:moveTo>
                  <a:cubicBezTo>
                    <a:pt x="242" y="0"/>
                    <a:pt x="0" y="71"/>
                    <a:pt x="101" y="116"/>
                  </a:cubicBezTo>
                  <a:cubicBezTo>
                    <a:pt x="157" y="143"/>
                    <a:pt x="393" y="72"/>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7" name="Google Shape;68617;p28"/>
            <p:cNvSpPr/>
            <p:nvPr/>
          </p:nvSpPr>
          <p:spPr>
            <a:xfrm>
              <a:off x="1407258" y="1851945"/>
              <a:ext cx="23985" cy="6052"/>
            </a:xfrm>
            <a:custGeom>
              <a:avLst/>
              <a:gdLst/>
              <a:ahLst/>
              <a:cxnLst/>
              <a:rect l="l" t="t" r="r" b="b"/>
              <a:pathLst>
                <a:path w="672" h="201" extrusionOk="0">
                  <a:moveTo>
                    <a:pt x="580" y="6"/>
                  </a:moveTo>
                  <a:cubicBezTo>
                    <a:pt x="248" y="1"/>
                    <a:pt x="87" y="76"/>
                    <a:pt x="0" y="189"/>
                  </a:cubicBezTo>
                  <a:cubicBezTo>
                    <a:pt x="307" y="178"/>
                    <a:pt x="671" y="200"/>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8" name="Google Shape;68618;p28"/>
            <p:cNvSpPr/>
            <p:nvPr/>
          </p:nvSpPr>
          <p:spPr>
            <a:xfrm>
              <a:off x="226857" y="1854083"/>
              <a:ext cx="13991" cy="4306"/>
            </a:xfrm>
            <a:custGeom>
              <a:avLst/>
              <a:gdLst/>
              <a:ahLst/>
              <a:cxnLst/>
              <a:rect l="l" t="t" r="r" b="b"/>
              <a:pathLst>
                <a:path w="392" h="143" extrusionOk="0">
                  <a:moveTo>
                    <a:pt x="293" y="26"/>
                  </a:moveTo>
                  <a:cubicBezTo>
                    <a:pt x="238" y="0"/>
                    <a:pt x="0" y="71"/>
                    <a:pt x="100" y="116"/>
                  </a:cubicBezTo>
                  <a:cubicBezTo>
                    <a:pt x="150" y="143"/>
                    <a:pt x="392"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19" name="Google Shape;68619;p28"/>
            <p:cNvSpPr/>
            <p:nvPr/>
          </p:nvSpPr>
          <p:spPr>
            <a:xfrm>
              <a:off x="8648419" y="1845863"/>
              <a:ext cx="27555" cy="10177"/>
            </a:xfrm>
            <a:custGeom>
              <a:avLst/>
              <a:gdLst/>
              <a:ahLst/>
              <a:cxnLst/>
              <a:rect l="l" t="t" r="r" b="b"/>
              <a:pathLst>
                <a:path w="772" h="338" extrusionOk="0">
                  <a:moveTo>
                    <a:pt x="771" y="299"/>
                  </a:moveTo>
                  <a:lnTo>
                    <a:pt x="771" y="27"/>
                  </a:lnTo>
                  <a:cubicBezTo>
                    <a:pt x="330" y="0"/>
                    <a:pt x="47" y="47"/>
                    <a:pt x="1" y="208"/>
                  </a:cubicBezTo>
                  <a:cubicBezTo>
                    <a:pt x="258" y="235"/>
                    <a:pt x="366" y="337"/>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0" name="Google Shape;68620;p28"/>
            <p:cNvSpPr/>
            <p:nvPr/>
          </p:nvSpPr>
          <p:spPr>
            <a:xfrm>
              <a:off x="8022027" y="1848995"/>
              <a:ext cx="6889" cy="6263"/>
            </a:xfrm>
            <a:custGeom>
              <a:avLst/>
              <a:gdLst/>
              <a:ahLst/>
              <a:cxnLst/>
              <a:rect l="l" t="t" r="r" b="b"/>
              <a:pathLst>
                <a:path w="193" h="208" extrusionOk="0">
                  <a:moveTo>
                    <a:pt x="193" y="104"/>
                  </a:moveTo>
                  <a:cubicBezTo>
                    <a:pt x="193" y="53"/>
                    <a:pt x="39" y="1"/>
                    <a:pt x="1" y="104"/>
                  </a:cubicBezTo>
                  <a:cubicBezTo>
                    <a:pt x="1" y="155"/>
                    <a:pt x="156"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1" name="Google Shape;68621;p28"/>
            <p:cNvSpPr/>
            <p:nvPr/>
          </p:nvSpPr>
          <p:spPr>
            <a:xfrm>
              <a:off x="7719075" y="1841136"/>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8"/>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2" name="Google Shape;68622;p28"/>
            <p:cNvSpPr/>
            <p:nvPr/>
          </p:nvSpPr>
          <p:spPr>
            <a:xfrm>
              <a:off x="7650297" y="1846255"/>
              <a:ext cx="7031" cy="6233"/>
            </a:xfrm>
            <a:custGeom>
              <a:avLst/>
              <a:gdLst/>
              <a:ahLst/>
              <a:cxnLst/>
              <a:rect l="l" t="t" r="r" b="b"/>
              <a:pathLst>
                <a:path w="197" h="207" extrusionOk="0">
                  <a:moveTo>
                    <a:pt x="195" y="104"/>
                  </a:moveTo>
                  <a:cubicBezTo>
                    <a:pt x="196" y="53"/>
                    <a:pt x="40" y="0"/>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3" name="Google Shape;68623;p28"/>
            <p:cNvSpPr/>
            <p:nvPr/>
          </p:nvSpPr>
          <p:spPr>
            <a:xfrm>
              <a:off x="4329313" y="1839300"/>
              <a:ext cx="58857" cy="12827"/>
            </a:xfrm>
            <a:custGeom>
              <a:avLst/>
              <a:gdLst/>
              <a:ahLst/>
              <a:cxnLst/>
              <a:rect l="l" t="t" r="r" b="b"/>
              <a:pathLst>
                <a:path w="1649" h="426" extrusionOk="0">
                  <a:moveTo>
                    <a:pt x="674" y="426"/>
                  </a:moveTo>
                  <a:cubicBezTo>
                    <a:pt x="1648" y="60"/>
                    <a:pt x="1" y="0"/>
                    <a:pt x="674" y="4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4" name="Google Shape;68624;p28"/>
            <p:cNvSpPr/>
            <p:nvPr/>
          </p:nvSpPr>
          <p:spPr>
            <a:xfrm>
              <a:off x="4669956" y="1846646"/>
              <a:ext cx="13777" cy="2770"/>
            </a:xfrm>
            <a:custGeom>
              <a:avLst/>
              <a:gdLst/>
              <a:ahLst/>
              <a:cxnLst/>
              <a:rect l="l" t="t" r="r" b="b"/>
              <a:pathLst>
                <a:path w="386" h="92" extrusionOk="0">
                  <a:moveTo>
                    <a:pt x="385" y="1"/>
                  </a:moveTo>
                  <a:cubicBezTo>
                    <a:pt x="235" y="20"/>
                    <a:pt x="5" y="2"/>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5" name="Google Shape;68625;p28"/>
            <p:cNvSpPr/>
            <p:nvPr/>
          </p:nvSpPr>
          <p:spPr>
            <a:xfrm>
              <a:off x="4133115" y="1843906"/>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6" name="Google Shape;68626;p28"/>
            <p:cNvSpPr/>
            <p:nvPr/>
          </p:nvSpPr>
          <p:spPr>
            <a:xfrm>
              <a:off x="3114292" y="1843545"/>
              <a:ext cx="7031" cy="6203"/>
            </a:xfrm>
            <a:custGeom>
              <a:avLst/>
              <a:gdLst/>
              <a:ahLst/>
              <a:cxnLst/>
              <a:rect l="l" t="t" r="r" b="b"/>
              <a:pathLst>
                <a:path w="197" h="206" extrusionOk="0">
                  <a:moveTo>
                    <a:pt x="197" y="104"/>
                  </a:moveTo>
                  <a:cubicBezTo>
                    <a:pt x="197" y="53"/>
                    <a:pt x="40" y="0"/>
                    <a:pt x="2" y="104"/>
                  </a:cubicBezTo>
                  <a:cubicBezTo>
                    <a:pt x="1" y="153"/>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7" name="Google Shape;68627;p28"/>
            <p:cNvSpPr/>
            <p:nvPr/>
          </p:nvSpPr>
          <p:spPr>
            <a:xfrm>
              <a:off x="1407294" y="1840805"/>
              <a:ext cx="6996" cy="6233"/>
            </a:xfrm>
            <a:custGeom>
              <a:avLst/>
              <a:gdLst/>
              <a:ahLst/>
              <a:cxnLst/>
              <a:rect l="l" t="t" r="r" b="b"/>
              <a:pathLst>
                <a:path w="196" h="207" extrusionOk="0">
                  <a:moveTo>
                    <a:pt x="194" y="103"/>
                  </a:moveTo>
                  <a:cubicBezTo>
                    <a:pt x="195" y="52"/>
                    <a:pt x="39" y="0"/>
                    <a:pt x="1" y="103"/>
                  </a:cubicBezTo>
                  <a:cubicBezTo>
                    <a:pt x="1" y="154"/>
                    <a:pt x="157"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8" name="Google Shape;68628;p28"/>
            <p:cNvSpPr/>
            <p:nvPr/>
          </p:nvSpPr>
          <p:spPr>
            <a:xfrm>
              <a:off x="8841083" y="1832345"/>
              <a:ext cx="27804" cy="18457"/>
            </a:xfrm>
            <a:custGeom>
              <a:avLst/>
              <a:gdLst/>
              <a:ahLst/>
              <a:cxnLst/>
              <a:rect l="l" t="t" r="r" b="b"/>
              <a:pathLst>
                <a:path w="779" h="613" extrusionOk="0">
                  <a:moveTo>
                    <a:pt x="1" y="293"/>
                  </a:moveTo>
                  <a:cubicBezTo>
                    <a:pt x="779" y="613"/>
                    <a:pt x="456" y="0"/>
                    <a:pt x="1"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29" name="Google Shape;68629;p28"/>
            <p:cNvSpPr/>
            <p:nvPr/>
          </p:nvSpPr>
          <p:spPr>
            <a:xfrm>
              <a:off x="6562802" y="1838035"/>
              <a:ext cx="6924" cy="6233"/>
            </a:xfrm>
            <a:custGeom>
              <a:avLst/>
              <a:gdLst/>
              <a:ahLst/>
              <a:cxnLst/>
              <a:rect l="l" t="t" r="r" b="b"/>
              <a:pathLst>
                <a:path w="194" h="207" extrusionOk="0">
                  <a:moveTo>
                    <a:pt x="192" y="104"/>
                  </a:moveTo>
                  <a:cubicBezTo>
                    <a:pt x="193" y="56"/>
                    <a:pt x="39" y="1"/>
                    <a:pt x="2" y="104"/>
                  </a:cubicBezTo>
                  <a:cubicBezTo>
                    <a:pt x="0" y="155"/>
                    <a:pt x="157"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0" name="Google Shape;68630;p28"/>
            <p:cNvSpPr/>
            <p:nvPr/>
          </p:nvSpPr>
          <p:spPr>
            <a:xfrm>
              <a:off x="8810067" y="1837644"/>
              <a:ext cx="13991" cy="4276"/>
            </a:xfrm>
            <a:custGeom>
              <a:avLst/>
              <a:gdLst/>
              <a:ahLst/>
              <a:cxnLst/>
              <a:rect l="l" t="t" r="r" b="b"/>
              <a:pathLst>
                <a:path w="392" h="142" extrusionOk="0">
                  <a:moveTo>
                    <a:pt x="99" y="117"/>
                  </a:moveTo>
                  <a:cubicBezTo>
                    <a:pt x="153" y="142"/>
                    <a:pt x="392" y="72"/>
                    <a:pt x="291" y="27"/>
                  </a:cubicBezTo>
                  <a:cubicBezTo>
                    <a:pt x="238"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1" name="Google Shape;68631;p28"/>
            <p:cNvSpPr/>
            <p:nvPr/>
          </p:nvSpPr>
          <p:spPr>
            <a:xfrm>
              <a:off x="2243482" y="1837614"/>
              <a:ext cx="14134" cy="4306"/>
            </a:xfrm>
            <a:custGeom>
              <a:avLst/>
              <a:gdLst/>
              <a:ahLst/>
              <a:cxnLst/>
              <a:rect l="l" t="t" r="r" b="b"/>
              <a:pathLst>
                <a:path w="396" h="143" extrusionOk="0">
                  <a:moveTo>
                    <a:pt x="295" y="26"/>
                  </a:moveTo>
                  <a:cubicBezTo>
                    <a:pt x="240" y="0"/>
                    <a:pt x="1" y="71"/>
                    <a:pt x="104" y="116"/>
                  </a:cubicBezTo>
                  <a:cubicBezTo>
                    <a:pt x="156" y="143"/>
                    <a:pt x="395"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2" name="Google Shape;68632;p28"/>
            <p:cNvSpPr/>
            <p:nvPr/>
          </p:nvSpPr>
          <p:spPr>
            <a:xfrm>
              <a:off x="1166516" y="1838397"/>
              <a:ext cx="13777" cy="2740"/>
            </a:xfrm>
            <a:custGeom>
              <a:avLst/>
              <a:gdLst/>
              <a:ahLst/>
              <a:cxnLst/>
              <a:rect l="l" t="t" r="r" b="b"/>
              <a:pathLst>
                <a:path w="386" h="91" extrusionOk="0">
                  <a:moveTo>
                    <a:pt x="386" y="0"/>
                  </a:moveTo>
                  <a:cubicBezTo>
                    <a:pt x="236" y="21"/>
                    <a:pt x="5" y="2"/>
                    <a:pt x="1" y="90"/>
                  </a:cubicBezTo>
                  <a:cubicBezTo>
                    <a:pt x="151" y="72"/>
                    <a:pt x="379" y="90"/>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3" name="Google Shape;68633;p28"/>
            <p:cNvSpPr/>
            <p:nvPr/>
          </p:nvSpPr>
          <p:spPr>
            <a:xfrm>
              <a:off x="853106" y="1837644"/>
              <a:ext cx="14027" cy="4276"/>
            </a:xfrm>
            <a:custGeom>
              <a:avLst/>
              <a:gdLst/>
              <a:ahLst/>
              <a:cxnLst/>
              <a:rect l="l" t="t" r="r" b="b"/>
              <a:pathLst>
                <a:path w="393" h="142" extrusionOk="0">
                  <a:moveTo>
                    <a:pt x="102" y="117"/>
                  </a:moveTo>
                  <a:cubicBezTo>
                    <a:pt x="155" y="142"/>
                    <a:pt x="392" y="72"/>
                    <a:pt x="292" y="27"/>
                  </a:cubicBezTo>
                  <a:cubicBezTo>
                    <a:pt x="242" y="1"/>
                    <a:pt x="1"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4" name="Google Shape;68634;p28"/>
            <p:cNvSpPr/>
            <p:nvPr/>
          </p:nvSpPr>
          <p:spPr>
            <a:xfrm>
              <a:off x="8944269" y="1830117"/>
              <a:ext cx="23914" cy="5962"/>
            </a:xfrm>
            <a:custGeom>
              <a:avLst/>
              <a:gdLst/>
              <a:ahLst/>
              <a:cxnLst/>
              <a:rect l="l" t="t" r="r" b="b"/>
              <a:pathLst>
                <a:path w="670" h="198" extrusionOk="0">
                  <a:moveTo>
                    <a:pt x="582" y="5"/>
                  </a:moveTo>
                  <a:cubicBezTo>
                    <a:pt x="249" y="0"/>
                    <a:pt x="87" y="74"/>
                    <a:pt x="1" y="185"/>
                  </a:cubicBezTo>
                  <a:cubicBezTo>
                    <a:pt x="304" y="178"/>
                    <a:pt x="669" y="197"/>
                    <a:pt x="582"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5" name="Google Shape;68635;p28"/>
            <p:cNvSpPr/>
            <p:nvPr/>
          </p:nvSpPr>
          <p:spPr>
            <a:xfrm>
              <a:off x="8824166" y="1829906"/>
              <a:ext cx="23914" cy="5811"/>
            </a:xfrm>
            <a:custGeom>
              <a:avLst/>
              <a:gdLst/>
              <a:ahLst/>
              <a:cxnLst/>
              <a:rect l="l" t="t" r="r" b="b"/>
              <a:pathLst>
                <a:path w="670" h="193" extrusionOk="0">
                  <a:moveTo>
                    <a:pt x="475" y="192"/>
                  </a:moveTo>
                  <a:cubicBezTo>
                    <a:pt x="475" y="101"/>
                    <a:pt x="633" y="85"/>
                    <a:pt x="669" y="11"/>
                  </a:cubicBezTo>
                  <a:cubicBezTo>
                    <a:pt x="365" y="21"/>
                    <a:pt x="1" y="0"/>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6" name="Google Shape;68636;p28"/>
            <p:cNvSpPr/>
            <p:nvPr/>
          </p:nvSpPr>
          <p:spPr>
            <a:xfrm>
              <a:off x="2949146" y="1824787"/>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7" name="Google Shape;68637;p28"/>
            <p:cNvSpPr/>
            <p:nvPr/>
          </p:nvSpPr>
          <p:spPr>
            <a:xfrm>
              <a:off x="6793264" y="1829515"/>
              <a:ext cx="14027" cy="4246"/>
            </a:xfrm>
            <a:custGeom>
              <a:avLst/>
              <a:gdLst/>
              <a:ahLst/>
              <a:cxnLst/>
              <a:rect l="l" t="t" r="r" b="b"/>
              <a:pathLst>
                <a:path w="393" h="141" extrusionOk="0">
                  <a:moveTo>
                    <a:pt x="293" y="25"/>
                  </a:moveTo>
                  <a:cubicBezTo>
                    <a:pt x="240" y="0"/>
                    <a:pt x="1" y="68"/>
                    <a:pt x="97" y="117"/>
                  </a:cubicBezTo>
                  <a:cubicBezTo>
                    <a:pt x="155" y="140"/>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8" name="Google Shape;68638;p28"/>
            <p:cNvSpPr/>
            <p:nvPr/>
          </p:nvSpPr>
          <p:spPr>
            <a:xfrm>
              <a:off x="8276688" y="1827497"/>
              <a:ext cx="13777" cy="2800"/>
            </a:xfrm>
            <a:custGeom>
              <a:avLst/>
              <a:gdLst/>
              <a:ahLst/>
              <a:cxnLst/>
              <a:rect l="l" t="t" r="r" b="b"/>
              <a:pathLst>
                <a:path w="386" h="93" extrusionOk="0">
                  <a:moveTo>
                    <a:pt x="386" y="1"/>
                  </a:moveTo>
                  <a:cubicBezTo>
                    <a:pt x="237" y="22"/>
                    <a:pt x="7" y="3"/>
                    <a:pt x="1" y="92"/>
                  </a:cubicBezTo>
                  <a:cubicBezTo>
                    <a:pt x="150" y="70"/>
                    <a:pt x="383"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39" name="Google Shape;68639;p28"/>
            <p:cNvSpPr/>
            <p:nvPr/>
          </p:nvSpPr>
          <p:spPr>
            <a:xfrm>
              <a:off x="6576615" y="1826985"/>
              <a:ext cx="20595" cy="3734"/>
            </a:xfrm>
            <a:custGeom>
              <a:avLst/>
              <a:gdLst/>
              <a:ahLst/>
              <a:cxnLst/>
              <a:rect l="l" t="t" r="r" b="b"/>
              <a:pathLst>
                <a:path w="577" h="124" extrusionOk="0">
                  <a:moveTo>
                    <a:pt x="577" y="18"/>
                  </a:moveTo>
                  <a:cubicBezTo>
                    <a:pt x="351" y="31"/>
                    <a:pt x="28" y="1"/>
                    <a:pt x="1" y="109"/>
                  </a:cubicBezTo>
                  <a:cubicBezTo>
                    <a:pt x="227" y="94"/>
                    <a:pt x="547" y="124"/>
                    <a:pt x="577" y="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0" name="Google Shape;68640;p28"/>
            <p:cNvSpPr/>
            <p:nvPr/>
          </p:nvSpPr>
          <p:spPr>
            <a:xfrm>
              <a:off x="8896156" y="1821656"/>
              <a:ext cx="6924" cy="6203"/>
            </a:xfrm>
            <a:custGeom>
              <a:avLst/>
              <a:gdLst/>
              <a:ahLst/>
              <a:cxnLst/>
              <a:rect l="l" t="t" r="r" b="b"/>
              <a:pathLst>
                <a:path w="194" h="206" extrusionOk="0">
                  <a:moveTo>
                    <a:pt x="194" y="105"/>
                  </a:moveTo>
                  <a:cubicBezTo>
                    <a:pt x="194" y="54"/>
                    <a:pt x="38" y="0"/>
                    <a:pt x="0" y="105"/>
                  </a:cubicBezTo>
                  <a:cubicBezTo>
                    <a:pt x="0" y="153"/>
                    <a:pt x="156" y="205"/>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1" name="Google Shape;68641;p28"/>
            <p:cNvSpPr/>
            <p:nvPr/>
          </p:nvSpPr>
          <p:spPr>
            <a:xfrm>
              <a:off x="8743823" y="1822017"/>
              <a:ext cx="21558" cy="6413"/>
            </a:xfrm>
            <a:custGeom>
              <a:avLst/>
              <a:gdLst/>
              <a:ahLst/>
              <a:cxnLst/>
              <a:rect l="l" t="t" r="r" b="b"/>
              <a:pathLst>
                <a:path w="604" h="213" extrusionOk="0">
                  <a:moveTo>
                    <a:pt x="603" y="183"/>
                  </a:moveTo>
                  <a:lnTo>
                    <a:pt x="603" y="0"/>
                  </a:lnTo>
                  <a:lnTo>
                    <a:pt x="26" y="0"/>
                  </a:lnTo>
                  <a:cubicBezTo>
                    <a:pt x="0" y="163"/>
                    <a:pt x="219"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2" name="Google Shape;68642;p28"/>
            <p:cNvSpPr/>
            <p:nvPr/>
          </p:nvSpPr>
          <p:spPr>
            <a:xfrm>
              <a:off x="1453300" y="1808890"/>
              <a:ext cx="37049" cy="15928"/>
            </a:xfrm>
            <a:custGeom>
              <a:avLst/>
              <a:gdLst/>
              <a:ahLst/>
              <a:cxnLst/>
              <a:rect l="l" t="t" r="r" b="b"/>
              <a:pathLst>
                <a:path w="1038" h="529" extrusionOk="0">
                  <a:moveTo>
                    <a:pt x="835" y="529"/>
                  </a:moveTo>
                  <a:cubicBezTo>
                    <a:pt x="1038" y="0"/>
                    <a:pt x="0" y="490"/>
                    <a:pt x="835" y="5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3" name="Google Shape;68643;p28"/>
            <p:cNvSpPr/>
            <p:nvPr/>
          </p:nvSpPr>
          <p:spPr>
            <a:xfrm>
              <a:off x="8214763" y="1811088"/>
              <a:ext cx="30017" cy="10960"/>
            </a:xfrm>
            <a:custGeom>
              <a:avLst/>
              <a:gdLst/>
              <a:ahLst/>
              <a:cxnLst/>
              <a:rect l="l" t="t" r="r" b="b"/>
              <a:pathLst>
                <a:path w="841" h="364" extrusionOk="0">
                  <a:moveTo>
                    <a:pt x="578" y="0"/>
                  </a:moveTo>
                  <a:cubicBezTo>
                    <a:pt x="748" y="293"/>
                    <a:pt x="79" y="188"/>
                    <a:pt x="1" y="363"/>
                  </a:cubicBezTo>
                  <a:lnTo>
                    <a:pt x="771" y="363"/>
                  </a:lnTo>
                  <a:cubicBezTo>
                    <a:pt x="738" y="227"/>
                    <a:pt x="840" y="28"/>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4" name="Google Shape;68644;p28"/>
            <p:cNvSpPr/>
            <p:nvPr/>
          </p:nvSpPr>
          <p:spPr>
            <a:xfrm>
              <a:off x="6590249" y="1819308"/>
              <a:ext cx="13849" cy="2740"/>
            </a:xfrm>
            <a:custGeom>
              <a:avLst/>
              <a:gdLst/>
              <a:ahLst/>
              <a:cxnLst/>
              <a:rect l="l" t="t" r="r" b="b"/>
              <a:pathLst>
                <a:path w="388" h="91" extrusionOk="0">
                  <a:moveTo>
                    <a:pt x="388" y="0"/>
                  </a:moveTo>
                  <a:cubicBezTo>
                    <a:pt x="239" y="20"/>
                    <a:pt x="8" y="3"/>
                    <a:pt x="0" y="90"/>
                  </a:cubicBezTo>
                  <a:cubicBezTo>
                    <a:pt x="153" y="71"/>
                    <a:pt x="384" y="87"/>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5" name="Google Shape;68645;p28"/>
            <p:cNvSpPr/>
            <p:nvPr/>
          </p:nvSpPr>
          <p:spPr>
            <a:xfrm>
              <a:off x="5127490" y="1818555"/>
              <a:ext cx="14099" cy="4276"/>
            </a:xfrm>
            <a:custGeom>
              <a:avLst/>
              <a:gdLst/>
              <a:ahLst/>
              <a:cxnLst/>
              <a:rect l="l" t="t" r="r" b="b"/>
              <a:pathLst>
                <a:path w="395" h="142" extrusionOk="0">
                  <a:moveTo>
                    <a:pt x="294" y="25"/>
                  </a:moveTo>
                  <a:cubicBezTo>
                    <a:pt x="241" y="0"/>
                    <a:pt x="1" y="69"/>
                    <a:pt x="103" y="115"/>
                  </a:cubicBezTo>
                  <a:cubicBezTo>
                    <a:pt x="156"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6" name="Google Shape;68646;p28"/>
            <p:cNvSpPr/>
            <p:nvPr/>
          </p:nvSpPr>
          <p:spPr>
            <a:xfrm>
              <a:off x="2191979" y="1813798"/>
              <a:ext cx="22665" cy="8250"/>
            </a:xfrm>
            <a:custGeom>
              <a:avLst/>
              <a:gdLst/>
              <a:ahLst/>
              <a:cxnLst/>
              <a:rect l="l" t="t" r="r" b="b"/>
              <a:pathLst>
                <a:path w="635" h="274" extrusionOk="0">
                  <a:moveTo>
                    <a:pt x="1" y="273"/>
                  </a:moveTo>
                  <a:lnTo>
                    <a:pt x="385" y="273"/>
                  </a:lnTo>
                  <a:cubicBezTo>
                    <a:pt x="400" y="157"/>
                    <a:pt x="635" y="146"/>
                    <a:pt x="578" y="0"/>
                  </a:cubicBezTo>
                  <a:lnTo>
                    <a:pt x="0" y="0"/>
                  </a:lnTo>
                  <a:cubicBezTo>
                    <a:pt x="1" y="92"/>
                    <a:pt x="1" y="183"/>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7" name="Google Shape;68647;p28"/>
            <p:cNvSpPr/>
            <p:nvPr/>
          </p:nvSpPr>
          <p:spPr>
            <a:xfrm>
              <a:off x="8803072" y="1815785"/>
              <a:ext cx="14099" cy="4276"/>
            </a:xfrm>
            <a:custGeom>
              <a:avLst/>
              <a:gdLst/>
              <a:ahLst/>
              <a:cxnLst/>
              <a:rect l="l" t="t" r="r" b="b"/>
              <a:pathLst>
                <a:path w="395" h="142" extrusionOk="0">
                  <a:moveTo>
                    <a:pt x="102" y="117"/>
                  </a:moveTo>
                  <a:cubicBezTo>
                    <a:pt x="157" y="142"/>
                    <a:pt x="395" y="73"/>
                    <a:pt x="295" y="26"/>
                  </a:cubicBezTo>
                  <a:cubicBezTo>
                    <a:pt x="242"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8" name="Google Shape;68648;p28"/>
            <p:cNvSpPr/>
            <p:nvPr/>
          </p:nvSpPr>
          <p:spPr>
            <a:xfrm>
              <a:off x="6934854" y="1806783"/>
              <a:ext cx="20309" cy="13610"/>
            </a:xfrm>
            <a:custGeom>
              <a:avLst/>
              <a:gdLst/>
              <a:ahLst/>
              <a:cxnLst/>
              <a:rect l="l" t="t" r="r" b="b"/>
              <a:pathLst>
                <a:path w="569" h="452" extrusionOk="0">
                  <a:moveTo>
                    <a:pt x="375" y="416"/>
                  </a:moveTo>
                  <a:cubicBezTo>
                    <a:pt x="387" y="360"/>
                    <a:pt x="405" y="308"/>
                    <a:pt x="569" y="325"/>
                  </a:cubicBezTo>
                  <a:lnTo>
                    <a:pt x="569" y="143"/>
                  </a:lnTo>
                  <a:cubicBezTo>
                    <a:pt x="95" y="1"/>
                    <a:pt x="1" y="451"/>
                    <a:pt x="375"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49" name="Google Shape;68649;p28"/>
            <p:cNvSpPr/>
            <p:nvPr/>
          </p:nvSpPr>
          <p:spPr>
            <a:xfrm>
              <a:off x="6136034" y="1813677"/>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0" name="Google Shape;68650;p28"/>
            <p:cNvSpPr/>
            <p:nvPr/>
          </p:nvSpPr>
          <p:spPr>
            <a:xfrm>
              <a:off x="7863662" y="1805608"/>
              <a:ext cx="33587" cy="17283"/>
            </a:xfrm>
            <a:custGeom>
              <a:avLst/>
              <a:gdLst/>
              <a:ahLst/>
              <a:cxnLst/>
              <a:rect l="l" t="t" r="r" b="b"/>
              <a:pathLst>
                <a:path w="941" h="574" extrusionOk="0">
                  <a:moveTo>
                    <a:pt x="1" y="91"/>
                  </a:moveTo>
                  <a:lnTo>
                    <a:pt x="1" y="274"/>
                  </a:lnTo>
                  <a:cubicBezTo>
                    <a:pt x="357" y="574"/>
                    <a:pt x="941"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1" name="Google Shape;68651;p28"/>
            <p:cNvSpPr/>
            <p:nvPr/>
          </p:nvSpPr>
          <p:spPr>
            <a:xfrm>
              <a:off x="6552344" y="1813075"/>
              <a:ext cx="14063" cy="4246"/>
            </a:xfrm>
            <a:custGeom>
              <a:avLst/>
              <a:gdLst/>
              <a:ahLst/>
              <a:cxnLst/>
              <a:rect l="l" t="t" r="r" b="b"/>
              <a:pathLst>
                <a:path w="394" h="141" extrusionOk="0">
                  <a:moveTo>
                    <a:pt x="293" y="26"/>
                  </a:moveTo>
                  <a:cubicBezTo>
                    <a:pt x="238" y="1"/>
                    <a:pt x="1" y="70"/>
                    <a:pt x="100" y="116"/>
                  </a:cubicBezTo>
                  <a:cubicBezTo>
                    <a:pt x="154" y="140"/>
                    <a:pt x="394"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2" name="Google Shape;68652;p28"/>
            <p:cNvSpPr/>
            <p:nvPr/>
          </p:nvSpPr>
          <p:spPr>
            <a:xfrm>
              <a:off x="4370609" y="1794559"/>
              <a:ext cx="37763" cy="26888"/>
            </a:xfrm>
            <a:custGeom>
              <a:avLst/>
              <a:gdLst/>
              <a:ahLst/>
              <a:cxnLst/>
              <a:rect l="l" t="t" r="r" b="b"/>
              <a:pathLst>
                <a:path w="1058" h="893" extrusionOk="0">
                  <a:moveTo>
                    <a:pt x="1058" y="549"/>
                  </a:moveTo>
                  <a:lnTo>
                    <a:pt x="1058" y="368"/>
                  </a:lnTo>
                  <a:cubicBezTo>
                    <a:pt x="280" y="1"/>
                    <a:pt x="0" y="893"/>
                    <a:pt x="1058"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3" name="Google Shape;68653;p28"/>
            <p:cNvSpPr/>
            <p:nvPr/>
          </p:nvSpPr>
          <p:spPr>
            <a:xfrm>
              <a:off x="9080076" y="1802868"/>
              <a:ext cx="22700" cy="8250"/>
            </a:xfrm>
            <a:custGeom>
              <a:avLst/>
              <a:gdLst/>
              <a:ahLst/>
              <a:cxnLst/>
              <a:rect l="l" t="t" r="r" b="b"/>
              <a:pathLst>
                <a:path w="636" h="274" extrusionOk="0">
                  <a:moveTo>
                    <a:pt x="634" y="0"/>
                  </a:moveTo>
                  <a:lnTo>
                    <a:pt x="249" y="0"/>
                  </a:lnTo>
                  <a:cubicBezTo>
                    <a:pt x="236" y="117"/>
                    <a:pt x="1" y="127"/>
                    <a:pt x="54" y="273"/>
                  </a:cubicBezTo>
                  <a:lnTo>
                    <a:pt x="635" y="273"/>
                  </a:lnTo>
                  <a:cubicBezTo>
                    <a:pt x="634" y="182"/>
                    <a:pt x="634" y="92"/>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4" name="Google Shape;68654;p28"/>
            <p:cNvSpPr/>
            <p:nvPr/>
          </p:nvSpPr>
          <p:spPr>
            <a:xfrm>
              <a:off x="72026" y="1805217"/>
              <a:ext cx="6924" cy="6233"/>
            </a:xfrm>
            <a:custGeom>
              <a:avLst/>
              <a:gdLst/>
              <a:ahLst/>
              <a:cxnLst/>
              <a:rect l="l" t="t" r="r" b="b"/>
              <a:pathLst>
                <a:path w="194" h="207" extrusionOk="0">
                  <a:moveTo>
                    <a:pt x="194" y="104"/>
                  </a:moveTo>
                  <a:cubicBezTo>
                    <a:pt x="194" y="53"/>
                    <a:pt x="39" y="1"/>
                    <a:pt x="1" y="104"/>
                  </a:cubicBezTo>
                  <a:cubicBezTo>
                    <a:pt x="1" y="155"/>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5" name="Google Shape;68655;p28"/>
            <p:cNvSpPr/>
            <p:nvPr/>
          </p:nvSpPr>
          <p:spPr>
            <a:xfrm>
              <a:off x="8724086" y="1802537"/>
              <a:ext cx="6960" cy="6203"/>
            </a:xfrm>
            <a:custGeom>
              <a:avLst/>
              <a:gdLst/>
              <a:ahLst/>
              <a:cxnLst/>
              <a:rect l="l" t="t" r="r" b="b"/>
              <a:pathLst>
                <a:path w="195" h="206" extrusionOk="0">
                  <a:moveTo>
                    <a:pt x="193" y="103"/>
                  </a:moveTo>
                  <a:cubicBezTo>
                    <a:pt x="194" y="53"/>
                    <a:pt x="37" y="1"/>
                    <a:pt x="1" y="103"/>
                  </a:cubicBezTo>
                  <a:cubicBezTo>
                    <a:pt x="1" y="154"/>
                    <a:pt x="159"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6" name="Google Shape;68656;p28"/>
            <p:cNvSpPr/>
            <p:nvPr/>
          </p:nvSpPr>
          <p:spPr>
            <a:xfrm>
              <a:off x="8373378" y="1794679"/>
              <a:ext cx="39583" cy="16771"/>
            </a:xfrm>
            <a:custGeom>
              <a:avLst/>
              <a:gdLst/>
              <a:ahLst/>
              <a:cxnLst/>
              <a:rect l="l" t="t" r="r" b="b"/>
              <a:pathLst>
                <a:path w="1109" h="557" extrusionOk="0">
                  <a:moveTo>
                    <a:pt x="954" y="454"/>
                  </a:moveTo>
                  <a:cubicBezTo>
                    <a:pt x="1109" y="141"/>
                    <a:pt x="776" y="56"/>
                    <a:pt x="378" y="1"/>
                  </a:cubicBezTo>
                  <a:cubicBezTo>
                    <a:pt x="0" y="175"/>
                    <a:pt x="175" y="557"/>
                    <a:pt x="95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7" name="Google Shape;68657;p28"/>
            <p:cNvSpPr/>
            <p:nvPr/>
          </p:nvSpPr>
          <p:spPr>
            <a:xfrm>
              <a:off x="5719368" y="1804916"/>
              <a:ext cx="14170" cy="4215"/>
            </a:xfrm>
            <a:custGeom>
              <a:avLst/>
              <a:gdLst/>
              <a:ahLst/>
              <a:cxnLst/>
              <a:rect l="l" t="t" r="r" b="b"/>
              <a:pathLst>
                <a:path w="397" h="140" extrusionOk="0">
                  <a:moveTo>
                    <a:pt x="294" y="24"/>
                  </a:moveTo>
                  <a:cubicBezTo>
                    <a:pt x="242" y="0"/>
                    <a:pt x="1" y="68"/>
                    <a:pt x="104" y="114"/>
                  </a:cubicBezTo>
                  <a:cubicBezTo>
                    <a:pt x="157" y="140"/>
                    <a:pt x="396"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8" name="Google Shape;68658;p28"/>
            <p:cNvSpPr/>
            <p:nvPr/>
          </p:nvSpPr>
          <p:spPr>
            <a:xfrm>
              <a:off x="749886" y="1804916"/>
              <a:ext cx="14027" cy="4215"/>
            </a:xfrm>
            <a:custGeom>
              <a:avLst/>
              <a:gdLst/>
              <a:ahLst/>
              <a:cxnLst/>
              <a:rect l="l" t="t" r="r" b="b"/>
              <a:pathLst>
                <a:path w="393" h="140" extrusionOk="0">
                  <a:moveTo>
                    <a:pt x="294" y="24"/>
                  </a:moveTo>
                  <a:cubicBezTo>
                    <a:pt x="240" y="0"/>
                    <a:pt x="0" y="68"/>
                    <a:pt x="98" y="114"/>
                  </a:cubicBezTo>
                  <a:cubicBezTo>
                    <a:pt x="155" y="140"/>
                    <a:pt x="393"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59" name="Google Shape;68659;p28"/>
            <p:cNvSpPr/>
            <p:nvPr/>
          </p:nvSpPr>
          <p:spPr>
            <a:xfrm>
              <a:off x="8799859" y="1802868"/>
              <a:ext cx="13777" cy="2770"/>
            </a:xfrm>
            <a:custGeom>
              <a:avLst/>
              <a:gdLst/>
              <a:ahLst/>
              <a:cxnLst/>
              <a:rect l="l" t="t" r="r" b="b"/>
              <a:pathLst>
                <a:path w="386" h="92" extrusionOk="0">
                  <a:moveTo>
                    <a:pt x="385" y="0"/>
                  </a:moveTo>
                  <a:cubicBezTo>
                    <a:pt x="235" y="23"/>
                    <a:pt x="3" y="3"/>
                    <a:pt x="0" y="92"/>
                  </a:cubicBezTo>
                  <a:cubicBezTo>
                    <a:pt x="149"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0" name="Google Shape;68660;p28"/>
            <p:cNvSpPr/>
            <p:nvPr/>
          </p:nvSpPr>
          <p:spPr>
            <a:xfrm>
              <a:off x="6459581" y="1781130"/>
              <a:ext cx="52754" cy="24510"/>
            </a:xfrm>
            <a:custGeom>
              <a:avLst/>
              <a:gdLst/>
              <a:ahLst/>
              <a:cxnLst/>
              <a:rect l="l" t="t" r="r" b="b"/>
              <a:pathLst>
                <a:path w="1478" h="814" extrusionOk="0">
                  <a:moveTo>
                    <a:pt x="1" y="814"/>
                  </a:moveTo>
                  <a:cubicBezTo>
                    <a:pt x="1477" y="681"/>
                    <a:pt x="31" y="1"/>
                    <a:pt x="1" y="8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1" name="Google Shape;68661;p28"/>
            <p:cNvSpPr/>
            <p:nvPr/>
          </p:nvSpPr>
          <p:spPr>
            <a:xfrm>
              <a:off x="729291" y="1802146"/>
              <a:ext cx="13991" cy="4246"/>
            </a:xfrm>
            <a:custGeom>
              <a:avLst/>
              <a:gdLst/>
              <a:ahLst/>
              <a:cxnLst/>
              <a:rect l="l" t="t" r="r" b="b"/>
              <a:pathLst>
                <a:path w="392" h="141" extrusionOk="0">
                  <a:moveTo>
                    <a:pt x="291" y="24"/>
                  </a:moveTo>
                  <a:cubicBezTo>
                    <a:pt x="242" y="1"/>
                    <a:pt x="0" y="69"/>
                    <a:pt x="99" y="116"/>
                  </a:cubicBezTo>
                  <a:cubicBezTo>
                    <a:pt x="153" y="141"/>
                    <a:pt x="392" y="73"/>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2" name="Google Shape;68662;p28"/>
            <p:cNvSpPr/>
            <p:nvPr/>
          </p:nvSpPr>
          <p:spPr>
            <a:xfrm>
              <a:off x="3272656" y="1794348"/>
              <a:ext cx="7031" cy="6203"/>
            </a:xfrm>
            <a:custGeom>
              <a:avLst/>
              <a:gdLst/>
              <a:ahLst/>
              <a:cxnLst/>
              <a:rect l="l" t="t" r="r" b="b"/>
              <a:pathLst>
                <a:path w="197" h="206" extrusionOk="0">
                  <a:moveTo>
                    <a:pt x="195" y="101"/>
                  </a:moveTo>
                  <a:cubicBezTo>
                    <a:pt x="197" y="52"/>
                    <a:pt x="40" y="0"/>
                    <a:pt x="2" y="101"/>
                  </a:cubicBezTo>
                  <a:cubicBezTo>
                    <a:pt x="1" y="153"/>
                    <a:pt x="159" y="205"/>
                    <a:pt x="195"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3" name="Google Shape;68663;p28"/>
            <p:cNvSpPr/>
            <p:nvPr/>
          </p:nvSpPr>
          <p:spPr>
            <a:xfrm>
              <a:off x="7017123" y="1789229"/>
              <a:ext cx="22558" cy="8160"/>
            </a:xfrm>
            <a:custGeom>
              <a:avLst/>
              <a:gdLst/>
              <a:ahLst/>
              <a:cxnLst/>
              <a:rect l="l" t="t" r="r" b="b"/>
              <a:pathLst>
                <a:path w="632" h="271" extrusionOk="0">
                  <a:moveTo>
                    <a:pt x="577" y="0"/>
                  </a:moveTo>
                  <a:lnTo>
                    <a:pt x="1" y="0"/>
                  </a:lnTo>
                  <a:lnTo>
                    <a:pt x="1" y="271"/>
                  </a:lnTo>
                  <a:lnTo>
                    <a:pt x="386" y="271"/>
                  </a:lnTo>
                  <a:cubicBezTo>
                    <a:pt x="396" y="156"/>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4" name="Google Shape;68664;p28"/>
            <p:cNvSpPr/>
            <p:nvPr/>
          </p:nvSpPr>
          <p:spPr>
            <a:xfrm>
              <a:off x="6700465" y="1789199"/>
              <a:ext cx="20666" cy="8190"/>
            </a:xfrm>
            <a:custGeom>
              <a:avLst/>
              <a:gdLst/>
              <a:ahLst/>
              <a:cxnLst/>
              <a:rect l="l" t="t" r="r" b="b"/>
              <a:pathLst>
                <a:path w="579" h="272" extrusionOk="0">
                  <a:moveTo>
                    <a:pt x="579" y="92"/>
                  </a:moveTo>
                  <a:cubicBezTo>
                    <a:pt x="386" y="93"/>
                    <a:pt x="349" y="17"/>
                    <a:pt x="192" y="0"/>
                  </a:cubicBezTo>
                  <a:cubicBezTo>
                    <a:pt x="192" y="92"/>
                    <a:pt x="37" y="107"/>
                    <a:pt x="1" y="183"/>
                  </a:cubicBezTo>
                  <a:cubicBezTo>
                    <a:pt x="192" y="183"/>
                    <a:pt x="230" y="256"/>
                    <a:pt x="386" y="272"/>
                  </a:cubicBezTo>
                  <a:cubicBezTo>
                    <a:pt x="386" y="183"/>
                    <a:pt x="542" y="166"/>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5" name="Google Shape;68665;p28"/>
            <p:cNvSpPr/>
            <p:nvPr/>
          </p:nvSpPr>
          <p:spPr>
            <a:xfrm>
              <a:off x="3668300" y="1793866"/>
              <a:ext cx="14099" cy="4306"/>
            </a:xfrm>
            <a:custGeom>
              <a:avLst/>
              <a:gdLst/>
              <a:ahLst/>
              <a:cxnLst/>
              <a:rect l="l" t="t" r="r" b="b"/>
              <a:pathLst>
                <a:path w="395" h="143" extrusionOk="0">
                  <a:moveTo>
                    <a:pt x="293" y="28"/>
                  </a:moveTo>
                  <a:cubicBezTo>
                    <a:pt x="240" y="0"/>
                    <a:pt x="1" y="71"/>
                    <a:pt x="102" y="117"/>
                  </a:cubicBezTo>
                  <a:cubicBezTo>
                    <a:pt x="153" y="143"/>
                    <a:pt x="395" y="75"/>
                    <a:pt x="293"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6" name="Google Shape;68666;p28"/>
            <p:cNvSpPr/>
            <p:nvPr/>
          </p:nvSpPr>
          <p:spPr>
            <a:xfrm>
              <a:off x="2267753" y="1791578"/>
              <a:ext cx="6996" cy="6203"/>
            </a:xfrm>
            <a:custGeom>
              <a:avLst/>
              <a:gdLst/>
              <a:ahLst/>
              <a:cxnLst/>
              <a:rect l="l" t="t" r="r" b="b"/>
              <a:pathLst>
                <a:path w="196" h="206" extrusionOk="0">
                  <a:moveTo>
                    <a:pt x="194" y="104"/>
                  </a:moveTo>
                  <a:cubicBezTo>
                    <a:pt x="195" y="53"/>
                    <a:pt x="39" y="1"/>
                    <a:pt x="2" y="104"/>
                  </a:cubicBezTo>
                  <a:cubicBezTo>
                    <a:pt x="1" y="153"/>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7" name="Google Shape;68667;p28"/>
            <p:cNvSpPr/>
            <p:nvPr/>
          </p:nvSpPr>
          <p:spPr>
            <a:xfrm>
              <a:off x="8169898" y="1791186"/>
              <a:ext cx="14027" cy="4306"/>
            </a:xfrm>
            <a:custGeom>
              <a:avLst/>
              <a:gdLst/>
              <a:ahLst/>
              <a:cxnLst/>
              <a:rect l="l" t="t" r="r" b="b"/>
              <a:pathLst>
                <a:path w="393" h="143" extrusionOk="0">
                  <a:moveTo>
                    <a:pt x="295" y="26"/>
                  </a:moveTo>
                  <a:cubicBezTo>
                    <a:pt x="240" y="1"/>
                    <a:pt x="1" y="69"/>
                    <a:pt x="101" y="117"/>
                  </a:cubicBezTo>
                  <a:cubicBezTo>
                    <a:pt x="154"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8" name="Google Shape;68668;p28"/>
            <p:cNvSpPr/>
            <p:nvPr/>
          </p:nvSpPr>
          <p:spPr>
            <a:xfrm>
              <a:off x="330042" y="1791186"/>
              <a:ext cx="14027" cy="4306"/>
            </a:xfrm>
            <a:custGeom>
              <a:avLst/>
              <a:gdLst/>
              <a:ahLst/>
              <a:cxnLst/>
              <a:rect l="l" t="t" r="r" b="b"/>
              <a:pathLst>
                <a:path w="393" h="143" extrusionOk="0">
                  <a:moveTo>
                    <a:pt x="294" y="26"/>
                  </a:moveTo>
                  <a:cubicBezTo>
                    <a:pt x="241" y="1"/>
                    <a:pt x="1" y="69"/>
                    <a:pt x="100" y="117"/>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69" name="Google Shape;68669;p28"/>
            <p:cNvSpPr/>
            <p:nvPr/>
          </p:nvSpPr>
          <p:spPr>
            <a:xfrm>
              <a:off x="6855189" y="1788446"/>
              <a:ext cx="14027" cy="4306"/>
            </a:xfrm>
            <a:custGeom>
              <a:avLst/>
              <a:gdLst/>
              <a:ahLst/>
              <a:cxnLst/>
              <a:rect l="l" t="t" r="r" b="b"/>
              <a:pathLst>
                <a:path w="393" h="143" extrusionOk="0">
                  <a:moveTo>
                    <a:pt x="294" y="26"/>
                  </a:moveTo>
                  <a:cubicBezTo>
                    <a:pt x="241" y="0"/>
                    <a:pt x="1" y="71"/>
                    <a:pt x="101" y="118"/>
                  </a:cubicBezTo>
                  <a:cubicBezTo>
                    <a:pt x="153"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0" name="Google Shape;68670;p28"/>
            <p:cNvSpPr/>
            <p:nvPr/>
          </p:nvSpPr>
          <p:spPr>
            <a:xfrm>
              <a:off x="6593925" y="1783418"/>
              <a:ext cx="23914" cy="5841"/>
            </a:xfrm>
            <a:custGeom>
              <a:avLst/>
              <a:gdLst/>
              <a:ahLst/>
              <a:cxnLst/>
              <a:rect l="l" t="t" r="r" b="b"/>
              <a:pathLst>
                <a:path w="670" h="194" extrusionOk="0">
                  <a:moveTo>
                    <a:pt x="477" y="193"/>
                  </a:moveTo>
                  <a:cubicBezTo>
                    <a:pt x="477" y="102"/>
                    <a:pt x="633" y="85"/>
                    <a:pt x="670" y="12"/>
                  </a:cubicBezTo>
                  <a:cubicBezTo>
                    <a:pt x="370" y="20"/>
                    <a:pt x="0"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1" name="Google Shape;68671;p28"/>
            <p:cNvSpPr/>
            <p:nvPr/>
          </p:nvSpPr>
          <p:spPr>
            <a:xfrm>
              <a:off x="6080926" y="1780618"/>
              <a:ext cx="6996" cy="6293"/>
            </a:xfrm>
            <a:custGeom>
              <a:avLst/>
              <a:gdLst/>
              <a:ahLst/>
              <a:cxnLst/>
              <a:rect l="l" t="t" r="r" b="b"/>
              <a:pathLst>
                <a:path w="196" h="209" extrusionOk="0">
                  <a:moveTo>
                    <a:pt x="195" y="104"/>
                  </a:moveTo>
                  <a:cubicBezTo>
                    <a:pt x="196" y="54"/>
                    <a:pt x="39" y="1"/>
                    <a:pt x="4" y="104"/>
                  </a:cubicBezTo>
                  <a:cubicBezTo>
                    <a:pt x="0" y="156"/>
                    <a:pt x="157"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2" name="Google Shape;68672;p28"/>
            <p:cNvSpPr/>
            <p:nvPr/>
          </p:nvSpPr>
          <p:spPr>
            <a:xfrm>
              <a:off x="5578492" y="1778270"/>
              <a:ext cx="13777" cy="5480"/>
            </a:xfrm>
            <a:custGeom>
              <a:avLst/>
              <a:gdLst/>
              <a:ahLst/>
              <a:cxnLst/>
              <a:rect l="l" t="t" r="r" b="b"/>
              <a:pathLst>
                <a:path w="386"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3" name="Google Shape;68673;p28"/>
            <p:cNvSpPr/>
            <p:nvPr/>
          </p:nvSpPr>
          <p:spPr>
            <a:xfrm>
              <a:off x="2188517" y="1780257"/>
              <a:ext cx="13956" cy="4246"/>
            </a:xfrm>
            <a:custGeom>
              <a:avLst/>
              <a:gdLst/>
              <a:ahLst/>
              <a:cxnLst/>
              <a:rect l="l" t="t" r="r" b="b"/>
              <a:pathLst>
                <a:path w="391" h="141" extrusionOk="0">
                  <a:moveTo>
                    <a:pt x="98" y="116"/>
                  </a:moveTo>
                  <a:cubicBezTo>
                    <a:pt x="152" y="141"/>
                    <a:pt x="391" y="71"/>
                    <a:pt x="290" y="24"/>
                  </a:cubicBezTo>
                  <a:cubicBezTo>
                    <a:pt x="238" y="1"/>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4" name="Google Shape;68674;p28"/>
            <p:cNvSpPr/>
            <p:nvPr/>
          </p:nvSpPr>
          <p:spPr>
            <a:xfrm>
              <a:off x="614899" y="1775560"/>
              <a:ext cx="21594" cy="6413"/>
            </a:xfrm>
            <a:custGeom>
              <a:avLst/>
              <a:gdLst/>
              <a:ahLst/>
              <a:cxnLst/>
              <a:rect l="l" t="t" r="r" b="b"/>
              <a:pathLst>
                <a:path w="605" h="213" extrusionOk="0">
                  <a:moveTo>
                    <a:pt x="605" y="182"/>
                  </a:moveTo>
                  <a:lnTo>
                    <a:pt x="605" y="0"/>
                  </a:lnTo>
                  <a:lnTo>
                    <a:pt x="27" y="0"/>
                  </a:lnTo>
                  <a:cubicBezTo>
                    <a:pt x="0" y="163"/>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5" name="Google Shape;68675;p28"/>
            <p:cNvSpPr/>
            <p:nvPr/>
          </p:nvSpPr>
          <p:spPr>
            <a:xfrm>
              <a:off x="5279002" y="1772098"/>
              <a:ext cx="13920" cy="4215"/>
            </a:xfrm>
            <a:custGeom>
              <a:avLst/>
              <a:gdLst/>
              <a:ahLst/>
              <a:cxnLst/>
              <a:rect l="l" t="t" r="r" b="b"/>
              <a:pathLst>
                <a:path w="390" h="140" extrusionOk="0">
                  <a:moveTo>
                    <a:pt x="291" y="24"/>
                  </a:moveTo>
                  <a:cubicBezTo>
                    <a:pt x="238" y="0"/>
                    <a:pt x="1" y="68"/>
                    <a:pt x="100" y="115"/>
                  </a:cubicBezTo>
                  <a:cubicBezTo>
                    <a:pt x="152" y="140"/>
                    <a:pt x="390"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6" name="Google Shape;68676;p28"/>
            <p:cNvSpPr/>
            <p:nvPr/>
          </p:nvSpPr>
          <p:spPr>
            <a:xfrm>
              <a:off x="2031009" y="1767491"/>
              <a:ext cx="34086" cy="8822"/>
            </a:xfrm>
            <a:custGeom>
              <a:avLst/>
              <a:gdLst/>
              <a:ahLst/>
              <a:cxnLst/>
              <a:rect l="l" t="t" r="r" b="b"/>
              <a:pathLst>
                <a:path w="955" h="293" extrusionOk="0">
                  <a:moveTo>
                    <a:pt x="76" y="177"/>
                  </a:moveTo>
                  <a:cubicBezTo>
                    <a:pt x="323" y="182"/>
                    <a:pt x="346" y="293"/>
                    <a:pt x="655" y="268"/>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7" name="Google Shape;68677;p28"/>
            <p:cNvSpPr/>
            <p:nvPr/>
          </p:nvSpPr>
          <p:spPr>
            <a:xfrm>
              <a:off x="4728348" y="1769328"/>
              <a:ext cx="14063" cy="4246"/>
            </a:xfrm>
            <a:custGeom>
              <a:avLst/>
              <a:gdLst/>
              <a:ahLst/>
              <a:cxnLst/>
              <a:rect l="l" t="t" r="r" b="b"/>
              <a:pathLst>
                <a:path w="394" h="141" extrusionOk="0">
                  <a:moveTo>
                    <a:pt x="101" y="116"/>
                  </a:moveTo>
                  <a:cubicBezTo>
                    <a:pt x="154" y="141"/>
                    <a:pt x="394" y="73"/>
                    <a:pt x="293" y="24"/>
                  </a:cubicBezTo>
                  <a:cubicBezTo>
                    <a:pt x="241" y="1"/>
                    <a:pt x="1"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8" name="Google Shape;68678;p28"/>
            <p:cNvSpPr/>
            <p:nvPr/>
          </p:nvSpPr>
          <p:spPr>
            <a:xfrm>
              <a:off x="4105561" y="1766798"/>
              <a:ext cx="13777" cy="6745"/>
            </a:xfrm>
            <a:custGeom>
              <a:avLst/>
              <a:gdLst/>
              <a:ahLst/>
              <a:cxnLst/>
              <a:rect l="l" t="t" r="r" b="b"/>
              <a:pathLst>
                <a:path w="386" h="224" extrusionOk="0">
                  <a:moveTo>
                    <a:pt x="385" y="108"/>
                  </a:moveTo>
                  <a:cubicBezTo>
                    <a:pt x="346" y="0"/>
                    <a:pt x="174" y="54"/>
                    <a:pt x="0" y="108"/>
                  </a:cubicBezTo>
                  <a:cubicBezTo>
                    <a:pt x="3" y="200"/>
                    <a:pt x="338" y="223"/>
                    <a:pt x="385" y="1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79" name="Google Shape;68679;p28"/>
            <p:cNvSpPr/>
            <p:nvPr/>
          </p:nvSpPr>
          <p:spPr>
            <a:xfrm>
              <a:off x="1283479" y="1767371"/>
              <a:ext cx="13777" cy="2710"/>
            </a:xfrm>
            <a:custGeom>
              <a:avLst/>
              <a:gdLst/>
              <a:ahLst/>
              <a:cxnLst/>
              <a:rect l="l" t="t" r="r" b="b"/>
              <a:pathLst>
                <a:path w="386" h="90" extrusionOk="0">
                  <a:moveTo>
                    <a:pt x="385" y="1"/>
                  </a:moveTo>
                  <a:cubicBezTo>
                    <a:pt x="235" y="20"/>
                    <a:pt x="4" y="2"/>
                    <a:pt x="0" y="89"/>
                  </a:cubicBezTo>
                  <a:cubicBezTo>
                    <a:pt x="151" y="70"/>
                    <a:pt x="380"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0" name="Google Shape;68680;p28"/>
            <p:cNvSpPr/>
            <p:nvPr/>
          </p:nvSpPr>
          <p:spPr>
            <a:xfrm>
              <a:off x="762021" y="1759151"/>
              <a:ext cx="27198" cy="10930"/>
            </a:xfrm>
            <a:custGeom>
              <a:avLst/>
              <a:gdLst/>
              <a:ahLst/>
              <a:cxnLst/>
              <a:rect l="l" t="t" r="r" b="b"/>
              <a:pathLst>
                <a:path w="762" h="363" extrusionOk="0">
                  <a:moveTo>
                    <a:pt x="533" y="362"/>
                  </a:moveTo>
                  <a:cubicBezTo>
                    <a:pt x="650" y="359"/>
                    <a:pt x="762" y="349"/>
                    <a:pt x="724" y="274"/>
                  </a:cubicBezTo>
                  <a:cubicBezTo>
                    <a:pt x="408" y="270"/>
                    <a:pt x="618" y="20"/>
                    <a:pt x="339" y="1"/>
                  </a:cubicBezTo>
                  <a:cubicBezTo>
                    <a:pt x="1" y="186"/>
                    <a:pt x="480"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1" name="Google Shape;68681;p28"/>
            <p:cNvSpPr/>
            <p:nvPr/>
          </p:nvSpPr>
          <p:spPr>
            <a:xfrm>
              <a:off x="4511592" y="1761168"/>
              <a:ext cx="13920" cy="7467"/>
            </a:xfrm>
            <a:custGeom>
              <a:avLst/>
              <a:gdLst/>
              <a:ahLst/>
              <a:cxnLst/>
              <a:rect l="l" t="t" r="r" b="b"/>
              <a:pathLst>
                <a:path w="390" h="248" extrusionOk="0">
                  <a:moveTo>
                    <a:pt x="389" y="115"/>
                  </a:moveTo>
                  <a:cubicBezTo>
                    <a:pt x="384" y="21"/>
                    <a:pt x="50" y="0"/>
                    <a:pt x="0" y="115"/>
                  </a:cubicBezTo>
                  <a:cubicBezTo>
                    <a:pt x="220" y="105"/>
                    <a:pt x="303" y="247"/>
                    <a:pt x="38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2" name="Google Shape;68682;p28"/>
            <p:cNvSpPr/>
            <p:nvPr/>
          </p:nvSpPr>
          <p:spPr>
            <a:xfrm>
              <a:off x="874486" y="1756411"/>
              <a:ext cx="25592" cy="10990"/>
            </a:xfrm>
            <a:custGeom>
              <a:avLst/>
              <a:gdLst/>
              <a:ahLst/>
              <a:cxnLst/>
              <a:rect l="l" t="t" r="r" b="b"/>
              <a:pathLst>
                <a:path w="717" h="365" extrusionOk="0">
                  <a:moveTo>
                    <a:pt x="83" y="365"/>
                  </a:moveTo>
                  <a:lnTo>
                    <a:pt x="660" y="365"/>
                  </a:lnTo>
                  <a:cubicBezTo>
                    <a:pt x="716" y="157"/>
                    <a:pt x="614" y="21"/>
                    <a:pt x="275" y="0"/>
                  </a:cubicBezTo>
                  <a:cubicBezTo>
                    <a:pt x="215" y="123"/>
                    <a:pt x="1"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3" name="Google Shape;68683;p28"/>
            <p:cNvSpPr/>
            <p:nvPr/>
          </p:nvSpPr>
          <p:spPr>
            <a:xfrm>
              <a:off x="4619595" y="1751293"/>
              <a:ext cx="36621" cy="17976"/>
            </a:xfrm>
            <a:custGeom>
              <a:avLst/>
              <a:gdLst/>
              <a:ahLst/>
              <a:cxnLst/>
              <a:rect l="l" t="t" r="r" b="b"/>
              <a:pathLst>
                <a:path w="1026" h="597" extrusionOk="0">
                  <a:moveTo>
                    <a:pt x="1026" y="170"/>
                  </a:moveTo>
                  <a:cubicBezTo>
                    <a:pt x="411" y="225"/>
                    <a:pt x="429" y="1"/>
                    <a:pt x="61" y="170"/>
                  </a:cubicBezTo>
                  <a:cubicBezTo>
                    <a:pt x="0" y="596"/>
                    <a:pt x="953"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4" name="Google Shape;68684;p28"/>
            <p:cNvSpPr/>
            <p:nvPr/>
          </p:nvSpPr>
          <p:spPr>
            <a:xfrm>
              <a:off x="1214593" y="1758759"/>
              <a:ext cx="7031" cy="6203"/>
            </a:xfrm>
            <a:custGeom>
              <a:avLst/>
              <a:gdLst/>
              <a:ahLst/>
              <a:cxnLst/>
              <a:rect l="l" t="t" r="r" b="b"/>
              <a:pathLst>
                <a:path w="197" h="206" extrusionOk="0">
                  <a:moveTo>
                    <a:pt x="194" y="104"/>
                  </a:moveTo>
                  <a:cubicBezTo>
                    <a:pt x="197" y="54"/>
                    <a:pt x="39" y="1"/>
                    <a:pt x="1" y="104"/>
                  </a:cubicBezTo>
                  <a:cubicBezTo>
                    <a:pt x="1" y="154"/>
                    <a:pt x="159"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5" name="Google Shape;68685;p28"/>
            <p:cNvSpPr/>
            <p:nvPr/>
          </p:nvSpPr>
          <p:spPr>
            <a:xfrm>
              <a:off x="5826301" y="1753671"/>
              <a:ext cx="20737" cy="8220"/>
            </a:xfrm>
            <a:custGeom>
              <a:avLst/>
              <a:gdLst/>
              <a:ahLst/>
              <a:cxnLst/>
              <a:rect l="l" t="t" r="r" b="b"/>
              <a:pathLst>
                <a:path w="581" h="273"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6" name="Google Shape;68686;p28"/>
            <p:cNvSpPr/>
            <p:nvPr/>
          </p:nvSpPr>
          <p:spPr>
            <a:xfrm>
              <a:off x="4717177" y="1753671"/>
              <a:ext cx="14812" cy="9485"/>
            </a:xfrm>
            <a:custGeom>
              <a:avLst/>
              <a:gdLst/>
              <a:ahLst/>
              <a:cxnLst/>
              <a:rect l="l" t="t" r="r" b="b"/>
              <a:pathLst>
                <a:path w="415" h="315" extrusionOk="0">
                  <a:moveTo>
                    <a:pt x="414" y="273"/>
                  </a:moveTo>
                  <a:lnTo>
                    <a:pt x="414" y="90"/>
                  </a:lnTo>
                  <a:cubicBezTo>
                    <a:pt x="219" y="90"/>
                    <a:pt x="185" y="16"/>
                    <a:pt x="27" y="0"/>
                  </a:cubicBezTo>
                  <a:cubicBezTo>
                    <a:pt x="46" y="144"/>
                    <a:pt x="1" y="315"/>
                    <a:pt x="4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7" name="Google Shape;68687;p28"/>
            <p:cNvSpPr/>
            <p:nvPr/>
          </p:nvSpPr>
          <p:spPr>
            <a:xfrm>
              <a:off x="860066" y="1755658"/>
              <a:ext cx="13991" cy="4276"/>
            </a:xfrm>
            <a:custGeom>
              <a:avLst/>
              <a:gdLst/>
              <a:ahLst/>
              <a:cxnLst/>
              <a:rect l="l" t="t" r="r" b="b"/>
              <a:pathLst>
                <a:path w="392" h="142" extrusionOk="0">
                  <a:moveTo>
                    <a:pt x="294" y="25"/>
                  </a:moveTo>
                  <a:cubicBezTo>
                    <a:pt x="240" y="1"/>
                    <a:pt x="0" y="70"/>
                    <a:pt x="98" y="117"/>
                  </a:cubicBezTo>
                  <a:cubicBezTo>
                    <a:pt x="154" y="142"/>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8" name="Google Shape;68688;p28"/>
            <p:cNvSpPr/>
            <p:nvPr/>
          </p:nvSpPr>
          <p:spPr>
            <a:xfrm>
              <a:off x="8834195" y="1750359"/>
              <a:ext cx="13884" cy="6745"/>
            </a:xfrm>
            <a:custGeom>
              <a:avLst/>
              <a:gdLst/>
              <a:ahLst/>
              <a:cxnLst/>
              <a:rect l="l" t="t" r="r" b="b"/>
              <a:pathLst>
                <a:path w="389" h="224" extrusionOk="0">
                  <a:moveTo>
                    <a:pt x="388" y="110"/>
                  </a:moveTo>
                  <a:cubicBezTo>
                    <a:pt x="346" y="0"/>
                    <a:pt x="173" y="54"/>
                    <a:pt x="0" y="110"/>
                  </a:cubicBezTo>
                  <a:cubicBezTo>
                    <a:pt x="6" y="201"/>
                    <a:pt x="337" y="224"/>
                    <a:pt x="388"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89" name="Google Shape;68689;p28"/>
            <p:cNvSpPr/>
            <p:nvPr/>
          </p:nvSpPr>
          <p:spPr>
            <a:xfrm>
              <a:off x="9050916" y="1747439"/>
              <a:ext cx="14063" cy="4276"/>
            </a:xfrm>
            <a:custGeom>
              <a:avLst/>
              <a:gdLst/>
              <a:ahLst/>
              <a:cxnLst/>
              <a:rect l="l" t="t" r="r" b="b"/>
              <a:pathLst>
                <a:path w="394" h="142" extrusionOk="0">
                  <a:moveTo>
                    <a:pt x="292" y="26"/>
                  </a:moveTo>
                  <a:cubicBezTo>
                    <a:pt x="240" y="1"/>
                    <a:pt x="1" y="70"/>
                    <a:pt x="100" y="117"/>
                  </a:cubicBezTo>
                  <a:cubicBezTo>
                    <a:pt x="152" y="142"/>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0" name="Google Shape;68690;p28"/>
            <p:cNvSpPr/>
            <p:nvPr/>
          </p:nvSpPr>
          <p:spPr>
            <a:xfrm>
              <a:off x="8968289" y="1747439"/>
              <a:ext cx="14063" cy="4276"/>
            </a:xfrm>
            <a:custGeom>
              <a:avLst/>
              <a:gdLst/>
              <a:ahLst/>
              <a:cxnLst/>
              <a:rect l="l" t="t" r="r" b="b"/>
              <a:pathLst>
                <a:path w="394" h="142" extrusionOk="0">
                  <a:moveTo>
                    <a:pt x="295" y="26"/>
                  </a:moveTo>
                  <a:cubicBezTo>
                    <a:pt x="242" y="1"/>
                    <a:pt x="0" y="70"/>
                    <a:pt x="103" y="117"/>
                  </a:cubicBezTo>
                  <a:cubicBezTo>
                    <a:pt x="155" y="142"/>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1" name="Google Shape;68691;p28"/>
            <p:cNvSpPr/>
            <p:nvPr/>
          </p:nvSpPr>
          <p:spPr>
            <a:xfrm>
              <a:off x="8625790" y="1736449"/>
              <a:ext cx="22665" cy="11773"/>
            </a:xfrm>
            <a:custGeom>
              <a:avLst/>
              <a:gdLst/>
              <a:ahLst/>
              <a:cxnLst/>
              <a:rect l="l" t="t" r="r" b="b"/>
              <a:pathLst>
                <a:path w="635" h="391" extrusionOk="0">
                  <a:moveTo>
                    <a:pt x="635" y="391"/>
                  </a:moveTo>
                  <a:lnTo>
                    <a:pt x="635" y="29"/>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2" name="Google Shape;68692;p28"/>
            <p:cNvSpPr/>
            <p:nvPr/>
          </p:nvSpPr>
          <p:spPr>
            <a:xfrm>
              <a:off x="1768602" y="1744699"/>
              <a:ext cx="14099" cy="4276"/>
            </a:xfrm>
            <a:custGeom>
              <a:avLst/>
              <a:gdLst/>
              <a:ahLst/>
              <a:cxnLst/>
              <a:rect l="l" t="t" r="r" b="b"/>
              <a:pathLst>
                <a:path w="395" h="142" extrusionOk="0">
                  <a:moveTo>
                    <a:pt x="293" y="25"/>
                  </a:moveTo>
                  <a:cubicBezTo>
                    <a:pt x="239" y="0"/>
                    <a:pt x="1" y="70"/>
                    <a:pt x="100" y="117"/>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3" name="Google Shape;68693;p28"/>
            <p:cNvSpPr/>
            <p:nvPr/>
          </p:nvSpPr>
          <p:spPr>
            <a:xfrm>
              <a:off x="1744689" y="1731812"/>
              <a:ext cx="22986" cy="13700"/>
            </a:xfrm>
            <a:custGeom>
              <a:avLst/>
              <a:gdLst/>
              <a:ahLst/>
              <a:cxnLst/>
              <a:rect l="l" t="t" r="r" b="b"/>
              <a:pathLst>
                <a:path w="644" h="455" extrusionOk="0">
                  <a:moveTo>
                    <a:pt x="1" y="92"/>
                  </a:moveTo>
                  <a:lnTo>
                    <a:pt x="1" y="455"/>
                  </a:lnTo>
                  <a:lnTo>
                    <a:pt x="578" y="455"/>
                  </a:lnTo>
                  <a:cubicBezTo>
                    <a:pt x="629" y="217"/>
                    <a:pt x="643"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4" name="Google Shape;68694;p28"/>
            <p:cNvSpPr/>
            <p:nvPr/>
          </p:nvSpPr>
          <p:spPr>
            <a:xfrm>
              <a:off x="8118324" y="1731812"/>
              <a:ext cx="26948" cy="13038"/>
            </a:xfrm>
            <a:custGeom>
              <a:avLst/>
              <a:gdLst/>
              <a:ahLst/>
              <a:cxnLst/>
              <a:rect l="l" t="t" r="r" b="b"/>
              <a:pathLst>
                <a:path w="755" h="433" extrusionOk="0">
                  <a:moveTo>
                    <a:pt x="194" y="0"/>
                  </a:moveTo>
                  <a:cubicBezTo>
                    <a:pt x="212" y="158"/>
                    <a:pt x="154" y="282"/>
                    <a:pt x="1" y="362"/>
                  </a:cubicBezTo>
                  <a:cubicBezTo>
                    <a:pt x="660" y="432"/>
                    <a:pt x="754" y="16"/>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5" name="Google Shape;68695;p28"/>
            <p:cNvSpPr/>
            <p:nvPr/>
          </p:nvSpPr>
          <p:spPr>
            <a:xfrm>
              <a:off x="3905901" y="1736600"/>
              <a:ext cx="13777" cy="7407"/>
            </a:xfrm>
            <a:custGeom>
              <a:avLst/>
              <a:gdLst/>
              <a:ahLst/>
              <a:cxnLst/>
              <a:rect l="l" t="t" r="r" b="b"/>
              <a:pathLst>
                <a:path w="386" h="246" extrusionOk="0">
                  <a:moveTo>
                    <a:pt x="386" y="113"/>
                  </a:moveTo>
                  <a:cubicBezTo>
                    <a:pt x="383" y="21"/>
                    <a:pt x="49" y="1"/>
                    <a:pt x="1" y="113"/>
                  </a:cubicBezTo>
                  <a:cubicBezTo>
                    <a:pt x="216" y="104"/>
                    <a:pt x="304" y="246"/>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6" name="Google Shape;68696;p28"/>
            <p:cNvSpPr/>
            <p:nvPr/>
          </p:nvSpPr>
          <p:spPr>
            <a:xfrm>
              <a:off x="1541388" y="1739279"/>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7" name="Google Shape;68697;p28"/>
            <p:cNvSpPr/>
            <p:nvPr/>
          </p:nvSpPr>
          <p:spPr>
            <a:xfrm>
              <a:off x="560719" y="1736931"/>
              <a:ext cx="6960" cy="6233"/>
            </a:xfrm>
            <a:custGeom>
              <a:avLst/>
              <a:gdLst/>
              <a:ahLst/>
              <a:cxnLst/>
              <a:rect l="l" t="t" r="r" b="b"/>
              <a:pathLst>
                <a:path w="195" h="207" extrusionOk="0">
                  <a:moveTo>
                    <a:pt x="195" y="102"/>
                  </a:moveTo>
                  <a:cubicBezTo>
                    <a:pt x="195" y="54"/>
                    <a:pt x="34" y="0"/>
                    <a:pt x="0" y="102"/>
                  </a:cubicBezTo>
                  <a:cubicBezTo>
                    <a:pt x="0" y="153"/>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8" name="Google Shape;68698;p28"/>
            <p:cNvSpPr/>
            <p:nvPr/>
          </p:nvSpPr>
          <p:spPr>
            <a:xfrm>
              <a:off x="271615" y="1733649"/>
              <a:ext cx="27662" cy="9966"/>
            </a:xfrm>
            <a:custGeom>
              <a:avLst/>
              <a:gdLst/>
              <a:ahLst/>
              <a:cxnLst/>
              <a:rect l="l" t="t" r="r" b="b"/>
              <a:pathLst>
                <a:path w="775" h="331" extrusionOk="0">
                  <a:moveTo>
                    <a:pt x="775" y="122"/>
                  </a:moveTo>
                  <a:cubicBezTo>
                    <a:pt x="515" y="2"/>
                    <a:pt x="54" y="1"/>
                    <a:pt x="1" y="211"/>
                  </a:cubicBezTo>
                  <a:cubicBezTo>
                    <a:pt x="257" y="328"/>
                    <a:pt x="719" y="331"/>
                    <a:pt x="775" y="1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699" name="Google Shape;68699;p28"/>
            <p:cNvSpPr/>
            <p:nvPr/>
          </p:nvSpPr>
          <p:spPr>
            <a:xfrm>
              <a:off x="4135935" y="1723442"/>
              <a:ext cx="37120" cy="16560"/>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0" name="Google Shape;68700;p28"/>
            <p:cNvSpPr/>
            <p:nvPr/>
          </p:nvSpPr>
          <p:spPr>
            <a:xfrm>
              <a:off x="860887" y="1731993"/>
              <a:ext cx="34086" cy="8792"/>
            </a:xfrm>
            <a:custGeom>
              <a:avLst/>
              <a:gdLst/>
              <a:ahLst/>
              <a:cxnLst/>
              <a:rect l="l" t="t" r="r" b="b"/>
              <a:pathLst>
                <a:path w="955" h="292" extrusionOk="0">
                  <a:moveTo>
                    <a:pt x="75" y="177"/>
                  </a:moveTo>
                  <a:cubicBezTo>
                    <a:pt x="322" y="181"/>
                    <a:pt x="344" y="292"/>
                    <a:pt x="656" y="266"/>
                  </a:cubicBezTo>
                  <a:cubicBezTo>
                    <a:pt x="955" y="44"/>
                    <a:pt x="1"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1" name="Google Shape;68701;p28"/>
            <p:cNvSpPr/>
            <p:nvPr/>
          </p:nvSpPr>
          <p:spPr>
            <a:xfrm>
              <a:off x="6958482" y="1733800"/>
              <a:ext cx="13956" cy="4246"/>
            </a:xfrm>
            <a:custGeom>
              <a:avLst/>
              <a:gdLst/>
              <a:ahLst/>
              <a:cxnLst/>
              <a:rect l="l" t="t" r="r" b="b"/>
              <a:pathLst>
                <a:path w="391" h="141" extrusionOk="0">
                  <a:moveTo>
                    <a:pt x="293" y="26"/>
                  </a:moveTo>
                  <a:cubicBezTo>
                    <a:pt x="239" y="1"/>
                    <a:pt x="1" y="69"/>
                    <a:pt x="97" y="117"/>
                  </a:cubicBezTo>
                  <a:cubicBezTo>
                    <a:pt x="153" y="141"/>
                    <a:pt x="391"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2" name="Google Shape;68702;p28"/>
            <p:cNvSpPr/>
            <p:nvPr/>
          </p:nvSpPr>
          <p:spPr>
            <a:xfrm>
              <a:off x="5981739" y="1726333"/>
              <a:ext cx="25556" cy="11020"/>
            </a:xfrm>
            <a:custGeom>
              <a:avLst/>
              <a:gdLst/>
              <a:ahLst/>
              <a:cxnLst/>
              <a:rect l="l" t="t" r="r" b="b"/>
              <a:pathLst>
                <a:path w="716" h="366" extrusionOk="0">
                  <a:moveTo>
                    <a:pt x="662" y="365"/>
                  </a:moveTo>
                  <a:cubicBezTo>
                    <a:pt x="715" y="158"/>
                    <a:pt x="612" y="22"/>
                    <a:pt x="277" y="1"/>
                  </a:cubicBezTo>
                  <a:cubicBezTo>
                    <a:pt x="214" y="124"/>
                    <a:pt x="0" y="173"/>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3" name="Google Shape;68703;p28"/>
            <p:cNvSpPr/>
            <p:nvPr/>
          </p:nvSpPr>
          <p:spPr>
            <a:xfrm>
              <a:off x="2912347" y="1722599"/>
              <a:ext cx="39726" cy="15808"/>
            </a:xfrm>
            <a:custGeom>
              <a:avLst/>
              <a:gdLst/>
              <a:ahLst/>
              <a:cxnLst/>
              <a:rect l="l" t="t" r="r" b="b"/>
              <a:pathLst>
                <a:path w="1113" h="525" extrusionOk="0">
                  <a:moveTo>
                    <a:pt x="648" y="306"/>
                  </a:moveTo>
                  <a:cubicBezTo>
                    <a:pt x="1112" y="1"/>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4" name="Google Shape;68704;p28"/>
            <p:cNvSpPr/>
            <p:nvPr/>
          </p:nvSpPr>
          <p:spPr>
            <a:xfrm>
              <a:off x="2177345" y="1723593"/>
              <a:ext cx="14705" cy="9515"/>
            </a:xfrm>
            <a:custGeom>
              <a:avLst/>
              <a:gdLst/>
              <a:ahLst/>
              <a:cxnLst/>
              <a:rect l="l" t="t" r="r" b="b"/>
              <a:pathLst>
                <a:path w="412" h="316" extrusionOk="0">
                  <a:moveTo>
                    <a:pt x="411" y="273"/>
                  </a:moveTo>
                  <a:lnTo>
                    <a:pt x="411" y="92"/>
                  </a:lnTo>
                  <a:cubicBezTo>
                    <a:pt x="218" y="92"/>
                    <a:pt x="182" y="18"/>
                    <a:pt x="26" y="1"/>
                  </a:cubicBezTo>
                  <a:cubicBezTo>
                    <a:pt x="46"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5" name="Google Shape;68705;p28"/>
            <p:cNvSpPr/>
            <p:nvPr/>
          </p:nvSpPr>
          <p:spPr>
            <a:xfrm>
              <a:off x="1909763" y="1729103"/>
              <a:ext cx="13920" cy="2740"/>
            </a:xfrm>
            <a:custGeom>
              <a:avLst/>
              <a:gdLst/>
              <a:ahLst/>
              <a:cxnLst/>
              <a:rect l="l" t="t" r="r" b="b"/>
              <a:pathLst>
                <a:path w="390" h="91" extrusionOk="0">
                  <a:moveTo>
                    <a:pt x="390" y="0"/>
                  </a:moveTo>
                  <a:cubicBezTo>
                    <a:pt x="240" y="20"/>
                    <a:pt x="6" y="2"/>
                    <a:pt x="1" y="90"/>
                  </a:cubicBezTo>
                  <a:cubicBezTo>
                    <a:pt x="153" y="71"/>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6" name="Google Shape;68706;p28"/>
            <p:cNvSpPr/>
            <p:nvPr/>
          </p:nvSpPr>
          <p:spPr>
            <a:xfrm>
              <a:off x="3998736" y="1725550"/>
              <a:ext cx="13991" cy="4336"/>
            </a:xfrm>
            <a:custGeom>
              <a:avLst/>
              <a:gdLst/>
              <a:ahLst/>
              <a:cxnLst/>
              <a:rect l="l" t="t" r="r" b="b"/>
              <a:pathLst>
                <a:path w="392" h="144" extrusionOk="0">
                  <a:moveTo>
                    <a:pt x="291" y="27"/>
                  </a:moveTo>
                  <a:cubicBezTo>
                    <a:pt x="242"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7" name="Google Shape;68707;p28"/>
            <p:cNvSpPr/>
            <p:nvPr/>
          </p:nvSpPr>
          <p:spPr>
            <a:xfrm>
              <a:off x="804994" y="1725550"/>
              <a:ext cx="13991" cy="4336"/>
            </a:xfrm>
            <a:custGeom>
              <a:avLst/>
              <a:gdLst/>
              <a:ahLst/>
              <a:cxnLst/>
              <a:rect l="l" t="t" r="r" b="b"/>
              <a:pathLst>
                <a:path w="392" h="144" extrusionOk="0">
                  <a:moveTo>
                    <a:pt x="291" y="27"/>
                  </a:moveTo>
                  <a:cubicBezTo>
                    <a:pt x="238" y="1"/>
                    <a:pt x="0" y="69"/>
                    <a:pt x="99" y="118"/>
                  </a:cubicBezTo>
                  <a:cubicBezTo>
                    <a:pt x="153" y="143"/>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8" name="Google Shape;68708;p28"/>
            <p:cNvSpPr/>
            <p:nvPr/>
          </p:nvSpPr>
          <p:spPr>
            <a:xfrm>
              <a:off x="6982645" y="1720853"/>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09" name="Google Shape;68709;p28"/>
            <p:cNvSpPr/>
            <p:nvPr/>
          </p:nvSpPr>
          <p:spPr>
            <a:xfrm>
              <a:off x="3155694" y="1718143"/>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0" name="Google Shape;68710;p28"/>
            <p:cNvSpPr/>
            <p:nvPr/>
          </p:nvSpPr>
          <p:spPr>
            <a:xfrm>
              <a:off x="2086081" y="1715524"/>
              <a:ext cx="34086" cy="8852"/>
            </a:xfrm>
            <a:custGeom>
              <a:avLst/>
              <a:gdLst/>
              <a:ahLst/>
              <a:cxnLst/>
              <a:rect l="l" t="t" r="r" b="b"/>
              <a:pathLst>
                <a:path w="955" h="294" extrusionOk="0">
                  <a:moveTo>
                    <a:pt x="76" y="177"/>
                  </a:moveTo>
                  <a:cubicBezTo>
                    <a:pt x="321" y="182"/>
                    <a:pt x="341" y="293"/>
                    <a:pt x="654" y="269"/>
                  </a:cubicBezTo>
                  <a:cubicBezTo>
                    <a:pt x="954" y="45"/>
                    <a:pt x="0" y="1"/>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1" name="Google Shape;68711;p28"/>
            <p:cNvSpPr/>
            <p:nvPr/>
          </p:nvSpPr>
          <p:spPr>
            <a:xfrm>
              <a:off x="3138455" y="1717330"/>
              <a:ext cx="13920" cy="4336"/>
            </a:xfrm>
            <a:custGeom>
              <a:avLst/>
              <a:gdLst/>
              <a:ahLst/>
              <a:cxnLst/>
              <a:rect l="l" t="t" r="r" b="b"/>
              <a:pathLst>
                <a:path w="390" h="144" extrusionOk="0">
                  <a:moveTo>
                    <a:pt x="290" y="27"/>
                  </a:moveTo>
                  <a:cubicBezTo>
                    <a:pt x="236" y="1"/>
                    <a:pt x="0" y="71"/>
                    <a:pt x="98" y="117"/>
                  </a:cubicBezTo>
                  <a:cubicBezTo>
                    <a:pt x="151" y="143"/>
                    <a:pt x="389" y="73"/>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2" name="Google Shape;68712;p28"/>
            <p:cNvSpPr/>
            <p:nvPr/>
          </p:nvSpPr>
          <p:spPr>
            <a:xfrm>
              <a:off x="2226528" y="1718143"/>
              <a:ext cx="13742" cy="2740"/>
            </a:xfrm>
            <a:custGeom>
              <a:avLst/>
              <a:gdLst/>
              <a:ahLst/>
              <a:cxnLst/>
              <a:rect l="l" t="t" r="r" b="b"/>
              <a:pathLst>
                <a:path w="385" h="91" extrusionOk="0">
                  <a:moveTo>
                    <a:pt x="384" y="0"/>
                  </a:moveTo>
                  <a:cubicBezTo>
                    <a:pt x="236" y="20"/>
                    <a:pt x="2" y="1"/>
                    <a:pt x="1" y="90"/>
                  </a:cubicBezTo>
                  <a:cubicBezTo>
                    <a:pt x="148"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3" name="Google Shape;68713;p28"/>
            <p:cNvSpPr/>
            <p:nvPr/>
          </p:nvSpPr>
          <p:spPr>
            <a:xfrm>
              <a:off x="2081869" y="2385228"/>
              <a:ext cx="50648" cy="16440"/>
            </a:xfrm>
            <a:custGeom>
              <a:avLst/>
              <a:gdLst/>
              <a:ahLst/>
              <a:cxnLst/>
              <a:rect l="l" t="t" r="r" b="b"/>
              <a:pathLst>
                <a:path w="1419" h="546" extrusionOk="0">
                  <a:moveTo>
                    <a:pt x="194" y="545"/>
                  </a:moveTo>
                  <a:cubicBezTo>
                    <a:pt x="1418" y="479"/>
                    <a:pt x="207" y="1"/>
                    <a:pt x="1" y="271"/>
                  </a:cubicBezTo>
                  <a:cubicBezTo>
                    <a:pt x="228" y="288"/>
                    <a:pt x="209"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4" name="Google Shape;68714;p28"/>
            <p:cNvSpPr/>
            <p:nvPr/>
          </p:nvSpPr>
          <p:spPr>
            <a:xfrm>
              <a:off x="8772305" y="2095403"/>
              <a:ext cx="34443" cy="10990"/>
            </a:xfrm>
            <a:custGeom>
              <a:avLst/>
              <a:gdLst/>
              <a:ahLst/>
              <a:cxnLst/>
              <a:rect l="l" t="t" r="r" b="b"/>
              <a:pathLst>
                <a:path w="965" h="365" extrusionOk="0">
                  <a:moveTo>
                    <a:pt x="964" y="364"/>
                  </a:moveTo>
                  <a:cubicBezTo>
                    <a:pt x="898" y="123"/>
                    <a:pt x="459" y="57"/>
                    <a:pt x="1" y="0"/>
                  </a:cubicBezTo>
                  <a:cubicBezTo>
                    <a:pt x="79" y="236"/>
                    <a:pt x="601" y="262"/>
                    <a:pt x="96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5" name="Google Shape;68715;p28"/>
            <p:cNvSpPr/>
            <p:nvPr/>
          </p:nvSpPr>
          <p:spPr>
            <a:xfrm>
              <a:off x="9095424" y="1868505"/>
              <a:ext cx="36728" cy="16290"/>
            </a:xfrm>
            <a:custGeom>
              <a:avLst/>
              <a:gdLst/>
              <a:ahLst/>
              <a:cxnLst/>
              <a:rect l="l" t="t" r="r" b="b"/>
              <a:pathLst>
                <a:path w="1029" h="541" extrusionOk="0">
                  <a:moveTo>
                    <a:pt x="204" y="455"/>
                  </a:moveTo>
                  <a:cubicBezTo>
                    <a:pt x="793" y="541"/>
                    <a:pt x="1029" y="9"/>
                    <a:pt x="780" y="0"/>
                  </a:cubicBezTo>
                  <a:cubicBezTo>
                    <a:pt x="610" y="161"/>
                    <a:pt x="0" y="116"/>
                    <a:pt x="20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6" name="Google Shape;68716;p28"/>
            <p:cNvSpPr/>
            <p:nvPr/>
          </p:nvSpPr>
          <p:spPr>
            <a:xfrm>
              <a:off x="835332" y="1796094"/>
              <a:ext cx="35193" cy="10147"/>
            </a:xfrm>
            <a:custGeom>
              <a:avLst/>
              <a:gdLst/>
              <a:ahLst/>
              <a:cxnLst/>
              <a:rect l="l" t="t" r="r" b="b"/>
              <a:pathLst>
                <a:path w="986" h="337" extrusionOk="0">
                  <a:moveTo>
                    <a:pt x="406" y="317"/>
                  </a:moveTo>
                  <a:cubicBezTo>
                    <a:pt x="484" y="163"/>
                    <a:pt x="655" y="336"/>
                    <a:pt x="986" y="317"/>
                  </a:cubicBezTo>
                  <a:lnTo>
                    <a:pt x="986" y="43"/>
                  </a:lnTo>
                  <a:cubicBezTo>
                    <a:pt x="612" y="1"/>
                    <a:pt x="0" y="289"/>
                    <a:pt x="406" y="3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7" name="Google Shape;68717;p28"/>
            <p:cNvSpPr/>
            <p:nvPr/>
          </p:nvSpPr>
          <p:spPr>
            <a:xfrm>
              <a:off x="808813" y="1732505"/>
              <a:ext cx="37549" cy="11111"/>
            </a:xfrm>
            <a:custGeom>
              <a:avLst/>
              <a:gdLst/>
              <a:ahLst/>
              <a:cxnLst/>
              <a:rect l="l" t="t" r="r" b="b"/>
              <a:pathLst>
                <a:path w="1052" h="369" extrusionOk="0">
                  <a:moveTo>
                    <a:pt x="960" y="249"/>
                  </a:moveTo>
                  <a:cubicBezTo>
                    <a:pt x="573" y="249"/>
                    <a:pt x="713" y="1"/>
                    <a:pt x="187" y="69"/>
                  </a:cubicBezTo>
                  <a:cubicBezTo>
                    <a:pt x="0" y="291"/>
                    <a:pt x="1051" y="369"/>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8" name="Google Shape;68718;p28"/>
            <p:cNvSpPr/>
            <p:nvPr/>
          </p:nvSpPr>
          <p:spPr>
            <a:xfrm>
              <a:off x="8669406" y="3421051"/>
              <a:ext cx="13777" cy="6745"/>
            </a:xfrm>
            <a:custGeom>
              <a:avLst/>
              <a:gdLst/>
              <a:ahLst/>
              <a:cxnLst/>
              <a:rect l="l" t="t" r="r" b="b"/>
              <a:pathLst>
                <a:path w="386" h="224" extrusionOk="0">
                  <a:moveTo>
                    <a:pt x="385" y="110"/>
                  </a:moveTo>
                  <a:cubicBezTo>
                    <a:pt x="345" y="0"/>
                    <a:pt x="171" y="54"/>
                    <a:pt x="0" y="110"/>
                  </a:cubicBezTo>
                  <a:cubicBezTo>
                    <a:pt x="3" y="199"/>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19" name="Google Shape;68719;p28"/>
            <p:cNvSpPr/>
            <p:nvPr/>
          </p:nvSpPr>
          <p:spPr>
            <a:xfrm>
              <a:off x="8066999" y="3423580"/>
              <a:ext cx="14063" cy="4215"/>
            </a:xfrm>
            <a:custGeom>
              <a:avLst/>
              <a:gdLst/>
              <a:ahLst/>
              <a:cxnLst/>
              <a:rect l="l" t="t" r="r" b="b"/>
              <a:pathLst>
                <a:path w="394" h="140" extrusionOk="0">
                  <a:moveTo>
                    <a:pt x="100" y="115"/>
                  </a:moveTo>
                  <a:cubicBezTo>
                    <a:pt x="156" y="139"/>
                    <a:pt x="393" y="71"/>
                    <a:pt x="294" y="23"/>
                  </a:cubicBezTo>
                  <a:cubicBezTo>
                    <a:pt x="242" y="1"/>
                    <a:pt x="0"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0" name="Google Shape;68720;p28"/>
            <p:cNvSpPr/>
            <p:nvPr/>
          </p:nvSpPr>
          <p:spPr>
            <a:xfrm>
              <a:off x="3244567" y="3421593"/>
              <a:ext cx="21665" cy="6383"/>
            </a:xfrm>
            <a:custGeom>
              <a:avLst/>
              <a:gdLst/>
              <a:ahLst/>
              <a:cxnLst/>
              <a:rect l="l" t="t" r="r" b="b"/>
              <a:pathLst>
                <a:path w="607" h="212" extrusionOk="0">
                  <a:moveTo>
                    <a:pt x="606" y="0"/>
                  </a:moveTo>
                  <a:lnTo>
                    <a:pt x="29" y="0"/>
                  </a:lnTo>
                  <a:cubicBezTo>
                    <a:pt x="1" y="161"/>
                    <a:pt x="221"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1" name="Google Shape;68721;p28"/>
            <p:cNvSpPr/>
            <p:nvPr/>
          </p:nvSpPr>
          <p:spPr>
            <a:xfrm>
              <a:off x="113821" y="3421443"/>
              <a:ext cx="23843" cy="5992"/>
            </a:xfrm>
            <a:custGeom>
              <a:avLst/>
              <a:gdLst/>
              <a:ahLst/>
              <a:cxnLst/>
              <a:rect l="l" t="t" r="r" b="b"/>
              <a:pathLst>
                <a:path w="668" h="199" extrusionOk="0">
                  <a:moveTo>
                    <a:pt x="579" y="5"/>
                  </a:moveTo>
                  <a:cubicBezTo>
                    <a:pt x="246" y="0"/>
                    <a:pt x="83" y="73"/>
                    <a:pt x="1" y="186"/>
                  </a:cubicBezTo>
                  <a:cubicBezTo>
                    <a:pt x="302" y="178"/>
                    <a:pt x="668" y="199"/>
                    <a:pt x="579"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2" name="Google Shape;68722;p28"/>
            <p:cNvSpPr/>
            <p:nvPr/>
          </p:nvSpPr>
          <p:spPr>
            <a:xfrm>
              <a:off x="2670678" y="3420810"/>
              <a:ext cx="14099" cy="4276"/>
            </a:xfrm>
            <a:custGeom>
              <a:avLst/>
              <a:gdLst/>
              <a:ahLst/>
              <a:cxnLst/>
              <a:rect l="l" t="t" r="r" b="b"/>
              <a:pathLst>
                <a:path w="395" h="142" extrusionOk="0">
                  <a:moveTo>
                    <a:pt x="292" y="26"/>
                  </a:moveTo>
                  <a:cubicBezTo>
                    <a:pt x="242" y="0"/>
                    <a:pt x="0" y="68"/>
                    <a:pt x="102" y="118"/>
                  </a:cubicBezTo>
                  <a:cubicBezTo>
                    <a:pt x="155"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3" name="Google Shape;68723;p28"/>
            <p:cNvSpPr/>
            <p:nvPr/>
          </p:nvSpPr>
          <p:spPr>
            <a:xfrm>
              <a:off x="6889989" y="3418101"/>
              <a:ext cx="14170" cy="4215"/>
            </a:xfrm>
            <a:custGeom>
              <a:avLst/>
              <a:gdLst/>
              <a:ahLst/>
              <a:cxnLst/>
              <a:rect l="l" t="t" r="r" b="b"/>
              <a:pathLst>
                <a:path w="397" h="140" extrusionOk="0">
                  <a:moveTo>
                    <a:pt x="101" y="116"/>
                  </a:moveTo>
                  <a:cubicBezTo>
                    <a:pt x="155" y="140"/>
                    <a:pt x="396" y="72"/>
                    <a:pt x="293" y="25"/>
                  </a:cubicBezTo>
                  <a:cubicBezTo>
                    <a:pt x="240" y="0"/>
                    <a:pt x="1" y="68"/>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4" name="Google Shape;68724;p28"/>
            <p:cNvSpPr/>
            <p:nvPr/>
          </p:nvSpPr>
          <p:spPr>
            <a:xfrm>
              <a:off x="5196732" y="3418101"/>
              <a:ext cx="14099" cy="4215"/>
            </a:xfrm>
            <a:custGeom>
              <a:avLst/>
              <a:gdLst/>
              <a:ahLst/>
              <a:cxnLst/>
              <a:rect l="l" t="t" r="r" b="b"/>
              <a:pathLst>
                <a:path w="395" h="140" extrusionOk="0">
                  <a:moveTo>
                    <a:pt x="294" y="25"/>
                  </a:moveTo>
                  <a:cubicBezTo>
                    <a:pt x="241" y="0"/>
                    <a:pt x="1" y="68"/>
                    <a:pt x="102" y="116"/>
                  </a:cubicBezTo>
                  <a:cubicBezTo>
                    <a:pt x="155" y="140"/>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5" name="Google Shape;68725;p28"/>
            <p:cNvSpPr/>
            <p:nvPr/>
          </p:nvSpPr>
          <p:spPr>
            <a:xfrm>
              <a:off x="1827636" y="3405154"/>
              <a:ext cx="39761" cy="13730"/>
            </a:xfrm>
            <a:custGeom>
              <a:avLst/>
              <a:gdLst/>
              <a:ahLst/>
              <a:cxnLst/>
              <a:rect l="l" t="t" r="r" b="b"/>
              <a:pathLst>
                <a:path w="1114" h="456" extrusionOk="0">
                  <a:moveTo>
                    <a:pt x="577" y="1"/>
                  </a:moveTo>
                  <a:cubicBezTo>
                    <a:pt x="405" y="161"/>
                    <a:pt x="113" y="266"/>
                    <a:pt x="0" y="455"/>
                  </a:cubicBezTo>
                  <a:cubicBezTo>
                    <a:pt x="388" y="449"/>
                    <a:pt x="1114" y="142"/>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6" name="Google Shape;68726;p28"/>
            <p:cNvSpPr/>
            <p:nvPr/>
          </p:nvSpPr>
          <p:spPr>
            <a:xfrm>
              <a:off x="1665738" y="3415331"/>
              <a:ext cx="14134" cy="4246"/>
            </a:xfrm>
            <a:custGeom>
              <a:avLst/>
              <a:gdLst/>
              <a:ahLst/>
              <a:cxnLst/>
              <a:rect l="l" t="t" r="r" b="b"/>
              <a:pathLst>
                <a:path w="396" h="141" extrusionOk="0">
                  <a:moveTo>
                    <a:pt x="101" y="117"/>
                  </a:moveTo>
                  <a:cubicBezTo>
                    <a:pt x="154" y="141"/>
                    <a:pt x="396" y="73"/>
                    <a:pt x="291" y="24"/>
                  </a:cubicBezTo>
                  <a:cubicBezTo>
                    <a:pt x="239"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7" name="Google Shape;68727;p28"/>
            <p:cNvSpPr/>
            <p:nvPr/>
          </p:nvSpPr>
          <p:spPr>
            <a:xfrm>
              <a:off x="1087602" y="3412621"/>
              <a:ext cx="14063" cy="4276"/>
            </a:xfrm>
            <a:custGeom>
              <a:avLst/>
              <a:gdLst/>
              <a:ahLst/>
              <a:cxnLst/>
              <a:rect l="l" t="t" r="r" b="b"/>
              <a:pathLst>
                <a:path w="394" h="142" extrusionOk="0">
                  <a:moveTo>
                    <a:pt x="100" y="117"/>
                  </a:moveTo>
                  <a:cubicBezTo>
                    <a:pt x="151" y="142"/>
                    <a:pt x="393" y="74"/>
                    <a:pt x="290" y="27"/>
                  </a:cubicBezTo>
                  <a:cubicBezTo>
                    <a:pt x="241"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8" name="Google Shape;68728;p28"/>
            <p:cNvSpPr/>
            <p:nvPr/>
          </p:nvSpPr>
          <p:spPr>
            <a:xfrm>
              <a:off x="2732675" y="3409881"/>
              <a:ext cx="13991" cy="4246"/>
            </a:xfrm>
            <a:custGeom>
              <a:avLst/>
              <a:gdLst/>
              <a:ahLst/>
              <a:cxnLst/>
              <a:rect l="l" t="t" r="r" b="b"/>
              <a:pathLst>
                <a:path w="392" h="141" extrusionOk="0">
                  <a:moveTo>
                    <a:pt x="100" y="117"/>
                  </a:moveTo>
                  <a:cubicBezTo>
                    <a:pt x="152" y="140"/>
                    <a:pt x="391" y="72"/>
                    <a:pt x="295" y="25"/>
                  </a:cubicBezTo>
                  <a:cubicBezTo>
                    <a:pt x="237"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29" name="Google Shape;68729;p28"/>
            <p:cNvSpPr/>
            <p:nvPr/>
          </p:nvSpPr>
          <p:spPr>
            <a:xfrm>
              <a:off x="2867019" y="3405154"/>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0" name="Google Shape;68730;p28"/>
            <p:cNvSpPr/>
            <p:nvPr/>
          </p:nvSpPr>
          <p:spPr>
            <a:xfrm>
              <a:off x="6556306" y="3402053"/>
              <a:ext cx="6889" cy="6233"/>
            </a:xfrm>
            <a:custGeom>
              <a:avLst/>
              <a:gdLst/>
              <a:ahLst/>
              <a:cxnLst/>
              <a:rect l="l" t="t" r="r" b="b"/>
              <a:pathLst>
                <a:path w="193" h="207" extrusionOk="0">
                  <a:moveTo>
                    <a:pt x="193" y="104"/>
                  </a:moveTo>
                  <a:cubicBezTo>
                    <a:pt x="193" y="53"/>
                    <a:pt x="36" y="1"/>
                    <a:pt x="1" y="104"/>
                  </a:cubicBezTo>
                  <a:cubicBezTo>
                    <a:pt x="1" y="155"/>
                    <a:pt x="157"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1" name="Google Shape;68731;p28"/>
            <p:cNvSpPr/>
            <p:nvPr/>
          </p:nvSpPr>
          <p:spPr>
            <a:xfrm>
              <a:off x="4222952" y="3402053"/>
              <a:ext cx="6924" cy="6233"/>
            </a:xfrm>
            <a:custGeom>
              <a:avLst/>
              <a:gdLst/>
              <a:ahLst/>
              <a:cxnLst/>
              <a:rect l="l" t="t" r="r" b="b"/>
              <a:pathLst>
                <a:path w="194" h="207" extrusionOk="0">
                  <a:moveTo>
                    <a:pt x="194" y="104"/>
                  </a:moveTo>
                  <a:cubicBezTo>
                    <a:pt x="194" y="53"/>
                    <a:pt x="37" y="1"/>
                    <a:pt x="1" y="104"/>
                  </a:cubicBezTo>
                  <a:cubicBezTo>
                    <a:pt x="1" y="155"/>
                    <a:pt x="155"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2" name="Google Shape;68732;p28"/>
            <p:cNvSpPr/>
            <p:nvPr/>
          </p:nvSpPr>
          <p:spPr>
            <a:xfrm>
              <a:off x="536948" y="3404371"/>
              <a:ext cx="14063" cy="4306"/>
            </a:xfrm>
            <a:custGeom>
              <a:avLst/>
              <a:gdLst/>
              <a:ahLst/>
              <a:cxnLst/>
              <a:rect l="l" t="t" r="r" b="b"/>
              <a:pathLst>
                <a:path w="394" h="143" extrusionOk="0">
                  <a:moveTo>
                    <a:pt x="293" y="27"/>
                  </a:moveTo>
                  <a:cubicBezTo>
                    <a:pt x="237" y="1"/>
                    <a:pt x="1" y="70"/>
                    <a:pt x="100" y="117"/>
                  </a:cubicBezTo>
                  <a:cubicBezTo>
                    <a:pt x="152" y="143"/>
                    <a:pt x="394"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3" name="Google Shape;68733;p28"/>
            <p:cNvSpPr/>
            <p:nvPr/>
          </p:nvSpPr>
          <p:spPr>
            <a:xfrm>
              <a:off x="5475664" y="3396934"/>
              <a:ext cx="20737" cy="8250"/>
            </a:xfrm>
            <a:custGeom>
              <a:avLst/>
              <a:gdLst/>
              <a:ahLst/>
              <a:cxnLst/>
              <a:rect l="l" t="t" r="r" b="b"/>
              <a:pathLst>
                <a:path w="581" h="274" extrusionOk="0">
                  <a:moveTo>
                    <a:pt x="580" y="92"/>
                  </a:moveTo>
                  <a:cubicBezTo>
                    <a:pt x="387" y="92"/>
                    <a:pt x="349" y="18"/>
                    <a:pt x="195" y="1"/>
                  </a:cubicBezTo>
                  <a:cubicBezTo>
                    <a:pt x="195" y="92"/>
                    <a:pt x="36" y="109"/>
                    <a:pt x="1" y="182"/>
                  </a:cubicBezTo>
                  <a:cubicBezTo>
                    <a:pt x="195" y="182"/>
                    <a:pt x="230" y="256"/>
                    <a:pt x="388" y="274"/>
                  </a:cubicBezTo>
                  <a:cubicBezTo>
                    <a:pt x="387" y="182"/>
                    <a:pt x="542" y="167"/>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4" name="Google Shape;68734;p28"/>
            <p:cNvSpPr/>
            <p:nvPr/>
          </p:nvSpPr>
          <p:spPr>
            <a:xfrm>
              <a:off x="4844918" y="3396513"/>
              <a:ext cx="33551" cy="15868"/>
            </a:xfrm>
            <a:custGeom>
              <a:avLst/>
              <a:gdLst/>
              <a:ahLst/>
              <a:cxnLst/>
              <a:rect l="l" t="t" r="r" b="b"/>
              <a:pathLst>
                <a:path w="940" h="527" extrusionOk="0">
                  <a:moveTo>
                    <a:pt x="895" y="196"/>
                  </a:moveTo>
                  <a:cubicBezTo>
                    <a:pt x="939" y="142"/>
                    <a:pt x="604" y="1"/>
                    <a:pt x="510" y="15"/>
                  </a:cubicBezTo>
                  <a:cubicBezTo>
                    <a:pt x="1" y="89"/>
                    <a:pt x="633" y="527"/>
                    <a:pt x="895"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5" name="Google Shape;68735;p28"/>
            <p:cNvSpPr/>
            <p:nvPr/>
          </p:nvSpPr>
          <p:spPr>
            <a:xfrm>
              <a:off x="416667" y="3388173"/>
              <a:ext cx="40333" cy="14694"/>
            </a:xfrm>
            <a:custGeom>
              <a:avLst/>
              <a:gdLst/>
              <a:ahLst/>
              <a:cxnLst/>
              <a:rect l="l" t="t" r="r" b="b"/>
              <a:pathLst>
                <a:path w="1130" h="488" extrusionOk="0">
                  <a:moveTo>
                    <a:pt x="770" y="383"/>
                  </a:moveTo>
                  <a:cubicBezTo>
                    <a:pt x="1129" y="80"/>
                    <a:pt x="79" y="1"/>
                    <a:pt x="0" y="201"/>
                  </a:cubicBezTo>
                  <a:cubicBezTo>
                    <a:pt x="302" y="240"/>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6" name="Google Shape;68736;p28"/>
            <p:cNvSpPr/>
            <p:nvPr/>
          </p:nvSpPr>
          <p:spPr>
            <a:xfrm>
              <a:off x="822733" y="3377815"/>
              <a:ext cx="50398" cy="17464"/>
            </a:xfrm>
            <a:custGeom>
              <a:avLst/>
              <a:gdLst/>
              <a:ahLst/>
              <a:cxnLst/>
              <a:rect l="l" t="t" r="r" b="b"/>
              <a:pathLst>
                <a:path w="1412" h="580" extrusionOk="0">
                  <a:moveTo>
                    <a:pt x="1157" y="545"/>
                  </a:moveTo>
                  <a:cubicBezTo>
                    <a:pt x="1320" y="440"/>
                    <a:pt x="1412" y="300"/>
                    <a:pt x="1350" y="92"/>
                  </a:cubicBezTo>
                  <a:cubicBezTo>
                    <a:pt x="721" y="144"/>
                    <a:pt x="451" y="30"/>
                    <a:pt x="1" y="0"/>
                  </a:cubicBezTo>
                  <a:cubicBezTo>
                    <a:pt x="229" y="256"/>
                    <a:pt x="314" y="580"/>
                    <a:pt x="1157"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7" name="Google Shape;68737;p28"/>
            <p:cNvSpPr/>
            <p:nvPr/>
          </p:nvSpPr>
          <p:spPr>
            <a:xfrm>
              <a:off x="1189645" y="3375106"/>
              <a:ext cx="71992" cy="13941"/>
            </a:xfrm>
            <a:custGeom>
              <a:avLst/>
              <a:gdLst/>
              <a:ahLst/>
              <a:cxnLst/>
              <a:rect l="l" t="t" r="r" b="b"/>
              <a:pathLst>
                <a:path w="2017" h="463" extrusionOk="0">
                  <a:moveTo>
                    <a:pt x="713" y="454"/>
                  </a:moveTo>
                  <a:cubicBezTo>
                    <a:pt x="658" y="124"/>
                    <a:pt x="2017" y="462"/>
                    <a:pt x="1677" y="0"/>
                  </a:cubicBezTo>
                  <a:cubicBezTo>
                    <a:pt x="1136" y="47"/>
                    <a:pt x="675" y="132"/>
                    <a:pt x="133" y="182"/>
                  </a:cubicBezTo>
                  <a:cubicBezTo>
                    <a:pt x="0" y="426"/>
                    <a:pt x="531"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8" name="Google Shape;68738;p28"/>
            <p:cNvSpPr/>
            <p:nvPr/>
          </p:nvSpPr>
          <p:spPr>
            <a:xfrm>
              <a:off x="6690364" y="3382512"/>
              <a:ext cx="14099" cy="4246"/>
            </a:xfrm>
            <a:custGeom>
              <a:avLst/>
              <a:gdLst/>
              <a:ahLst/>
              <a:cxnLst/>
              <a:rect l="l" t="t" r="r" b="b"/>
              <a:pathLst>
                <a:path w="395" h="141" extrusionOk="0">
                  <a:moveTo>
                    <a:pt x="101" y="117"/>
                  </a:moveTo>
                  <a:cubicBezTo>
                    <a:pt x="156" y="141"/>
                    <a:pt x="395" y="73"/>
                    <a:pt x="293" y="26"/>
                  </a:cubicBezTo>
                  <a:cubicBezTo>
                    <a:pt x="244"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39" name="Google Shape;68739;p28"/>
            <p:cNvSpPr/>
            <p:nvPr/>
          </p:nvSpPr>
          <p:spPr>
            <a:xfrm>
              <a:off x="6611343" y="3377815"/>
              <a:ext cx="13813" cy="5510"/>
            </a:xfrm>
            <a:custGeom>
              <a:avLst/>
              <a:gdLst/>
              <a:ahLst/>
              <a:cxnLst/>
              <a:rect l="l" t="t" r="r" b="b"/>
              <a:pathLst>
                <a:path w="387" h="183"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0" name="Google Shape;68740;p28"/>
            <p:cNvSpPr/>
            <p:nvPr/>
          </p:nvSpPr>
          <p:spPr>
            <a:xfrm>
              <a:off x="5234673" y="3377243"/>
              <a:ext cx="13777" cy="6775"/>
            </a:xfrm>
            <a:custGeom>
              <a:avLst/>
              <a:gdLst/>
              <a:ahLst/>
              <a:cxnLst/>
              <a:rect l="l" t="t" r="r" b="b"/>
              <a:pathLst>
                <a:path w="386" h="225" extrusionOk="0">
                  <a:moveTo>
                    <a:pt x="385" y="111"/>
                  </a:moveTo>
                  <a:cubicBezTo>
                    <a:pt x="346" y="1"/>
                    <a:pt x="174" y="55"/>
                    <a:pt x="0" y="111"/>
                  </a:cubicBezTo>
                  <a:cubicBezTo>
                    <a:pt x="5" y="202"/>
                    <a:pt x="341" y="224"/>
                    <a:pt x="385"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1" name="Google Shape;68741;p28"/>
            <p:cNvSpPr/>
            <p:nvPr/>
          </p:nvSpPr>
          <p:spPr>
            <a:xfrm>
              <a:off x="8006537" y="3366886"/>
              <a:ext cx="44687" cy="16440"/>
            </a:xfrm>
            <a:custGeom>
              <a:avLst/>
              <a:gdLst/>
              <a:ahLst/>
              <a:cxnLst/>
              <a:rect l="l" t="t" r="r" b="b"/>
              <a:pathLst>
                <a:path w="1252" h="546" extrusionOk="0">
                  <a:moveTo>
                    <a:pt x="638" y="0"/>
                  </a:moveTo>
                  <a:cubicBezTo>
                    <a:pt x="616" y="173"/>
                    <a:pt x="0" y="64"/>
                    <a:pt x="59" y="273"/>
                  </a:cubicBezTo>
                  <a:cubicBezTo>
                    <a:pt x="397" y="546"/>
                    <a:pt x="1252" y="143"/>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2" name="Google Shape;68742;p28"/>
            <p:cNvSpPr/>
            <p:nvPr/>
          </p:nvSpPr>
          <p:spPr>
            <a:xfrm>
              <a:off x="6683547" y="3374323"/>
              <a:ext cx="14027" cy="4306"/>
            </a:xfrm>
            <a:custGeom>
              <a:avLst/>
              <a:gdLst/>
              <a:ahLst/>
              <a:cxnLst/>
              <a:rect l="l" t="t" r="r" b="b"/>
              <a:pathLst>
                <a:path w="393" h="143" extrusionOk="0">
                  <a:moveTo>
                    <a:pt x="292" y="26"/>
                  </a:moveTo>
                  <a:cubicBezTo>
                    <a:pt x="242" y="0"/>
                    <a:pt x="1" y="69"/>
                    <a:pt x="103" y="116"/>
                  </a:cubicBezTo>
                  <a:cubicBezTo>
                    <a:pt x="152" y="142"/>
                    <a:pt x="392"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3" name="Google Shape;68743;p28"/>
            <p:cNvSpPr/>
            <p:nvPr/>
          </p:nvSpPr>
          <p:spPr>
            <a:xfrm>
              <a:off x="9075543" y="3369626"/>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4" name="Google Shape;68744;p28"/>
            <p:cNvSpPr/>
            <p:nvPr/>
          </p:nvSpPr>
          <p:spPr>
            <a:xfrm>
              <a:off x="5841969" y="3359780"/>
              <a:ext cx="22165" cy="16169"/>
            </a:xfrm>
            <a:custGeom>
              <a:avLst/>
              <a:gdLst/>
              <a:ahLst/>
              <a:cxnLst/>
              <a:rect l="l" t="t" r="r" b="b"/>
              <a:pathLst>
                <a:path w="621" h="537" extrusionOk="0">
                  <a:moveTo>
                    <a:pt x="343" y="509"/>
                  </a:moveTo>
                  <a:cubicBezTo>
                    <a:pt x="403" y="385"/>
                    <a:pt x="620" y="334"/>
                    <a:pt x="538" y="144"/>
                  </a:cubicBezTo>
                  <a:cubicBezTo>
                    <a:pt x="0" y="0"/>
                    <a:pt x="4" y="537"/>
                    <a:pt x="343"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5" name="Google Shape;68745;p28"/>
            <p:cNvSpPr/>
            <p:nvPr/>
          </p:nvSpPr>
          <p:spPr>
            <a:xfrm>
              <a:off x="5410169" y="3368843"/>
              <a:ext cx="14099" cy="4306"/>
            </a:xfrm>
            <a:custGeom>
              <a:avLst/>
              <a:gdLst/>
              <a:ahLst/>
              <a:cxnLst/>
              <a:rect l="l" t="t" r="r" b="b"/>
              <a:pathLst>
                <a:path w="395" h="143" extrusionOk="0">
                  <a:moveTo>
                    <a:pt x="291" y="27"/>
                  </a:moveTo>
                  <a:cubicBezTo>
                    <a:pt x="238" y="1"/>
                    <a:pt x="0" y="71"/>
                    <a:pt x="98" y="117"/>
                  </a:cubicBezTo>
                  <a:cubicBezTo>
                    <a:pt x="150" y="143"/>
                    <a:pt x="394" y="72"/>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6" name="Google Shape;68746;p28"/>
            <p:cNvSpPr/>
            <p:nvPr/>
          </p:nvSpPr>
          <p:spPr>
            <a:xfrm>
              <a:off x="2537012" y="3359780"/>
              <a:ext cx="47757" cy="17404"/>
            </a:xfrm>
            <a:custGeom>
              <a:avLst/>
              <a:gdLst/>
              <a:ahLst/>
              <a:cxnLst/>
              <a:rect l="l" t="t" r="r" b="b"/>
              <a:pathLst>
                <a:path w="1338" h="578" extrusionOk="0">
                  <a:moveTo>
                    <a:pt x="182" y="328"/>
                  </a:moveTo>
                  <a:cubicBezTo>
                    <a:pt x="478" y="577"/>
                    <a:pt x="1314" y="324"/>
                    <a:pt x="1337" y="145"/>
                  </a:cubicBezTo>
                  <a:cubicBezTo>
                    <a:pt x="940" y="201"/>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7" name="Google Shape;68747;p28"/>
            <p:cNvSpPr/>
            <p:nvPr/>
          </p:nvSpPr>
          <p:spPr>
            <a:xfrm>
              <a:off x="1440273" y="3354662"/>
              <a:ext cx="26591" cy="12255"/>
            </a:xfrm>
            <a:custGeom>
              <a:avLst/>
              <a:gdLst/>
              <a:ahLst/>
              <a:cxnLst/>
              <a:rect l="l" t="t" r="r" b="b"/>
              <a:pathLst>
                <a:path w="745" h="407" extrusionOk="0">
                  <a:moveTo>
                    <a:pt x="439" y="406"/>
                  </a:moveTo>
                  <a:cubicBezTo>
                    <a:pt x="745" y="272"/>
                    <a:pt x="655" y="0"/>
                    <a:pt x="54" y="43"/>
                  </a:cubicBezTo>
                  <a:cubicBezTo>
                    <a:pt x="1" y="250"/>
                    <a:pt x="100" y="384"/>
                    <a:pt x="439"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8" name="Google Shape;68748;p28"/>
            <p:cNvSpPr/>
            <p:nvPr/>
          </p:nvSpPr>
          <p:spPr>
            <a:xfrm>
              <a:off x="8886091" y="3360684"/>
              <a:ext cx="14170" cy="4276"/>
            </a:xfrm>
            <a:custGeom>
              <a:avLst/>
              <a:gdLst/>
              <a:ahLst/>
              <a:cxnLst/>
              <a:rect l="l" t="t" r="r" b="b"/>
              <a:pathLst>
                <a:path w="397" h="142" extrusionOk="0">
                  <a:moveTo>
                    <a:pt x="100" y="115"/>
                  </a:moveTo>
                  <a:cubicBezTo>
                    <a:pt x="155" y="141"/>
                    <a:pt x="396" y="73"/>
                    <a:pt x="293"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49" name="Google Shape;68749;p28"/>
            <p:cNvSpPr/>
            <p:nvPr/>
          </p:nvSpPr>
          <p:spPr>
            <a:xfrm>
              <a:off x="8941270" y="3357974"/>
              <a:ext cx="13956" cy="4215"/>
            </a:xfrm>
            <a:custGeom>
              <a:avLst/>
              <a:gdLst/>
              <a:ahLst/>
              <a:cxnLst/>
              <a:rect l="l" t="t" r="r" b="b"/>
              <a:pathLst>
                <a:path w="391" h="140" extrusionOk="0">
                  <a:moveTo>
                    <a:pt x="292" y="25"/>
                  </a:moveTo>
                  <a:cubicBezTo>
                    <a:pt x="236" y="0"/>
                    <a:pt x="0" y="68"/>
                    <a:pt x="98" y="116"/>
                  </a:cubicBezTo>
                  <a:cubicBezTo>
                    <a:pt x="151" y="140"/>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0" name="Google Shape;68750;p28"/>
            <p:cNvSpPr/>
            <p:nvPr/>
          </p:nvSpPr>
          <p:spPr>
            <a:xfrm>
              <a:off x="6907335" y="3348339"/>
              <a:ext cx="26591" cy="15236"/>
            </a:xfrm>
            <a:custGeom>
              <a:avLst/>
              <a:gdLst/>
              <a:ahLst/>
              <a:cxnLst/>
              <a:rect l="l" t="t" r="r" b="b"/>
              <a:pathLst>
                <a:path w="745" h="506" extrusionOk="0">
                  <a:moveTo>
                    <a:pt x="0" y="434"/>
                  </a:moveTo>
                  <a:cubicBezTo>
                    <a:pt x="744" y="505"/>
                    <a:pt x="744" y="0"/>
                    <a:pt x="0"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1" name="Google Shape;68751;p28"/>
            <p:cNvSpPr/>
            <p:nvPr/>
          </p:nvSpPr>
          <p:spPr>
            <a:xfrm>
              <a:off x="2619139" y="3355234"/>
              <a:ext cx="13777" cy="7467"/>
            </a:xfrm>
            <a:custGeom>
              <a:avLst/>
              <a:gdLst/>
              <a:ahLst/>
              <a:cxnLst/>
              <a:rect l="l" t="t" r="r" b="b"/>
              <a:pathLst>
                <a:path w="386" h="248" extrusionOk="0">
                  <a:moveTo>
                    <a:pt x="386" y="116"/>
                  </a:moveTo>
                  <a:cubicBezTo>
                    <a:pt x="385" y="24"/>
                    <a:pt x="50" y="1"/>
                    <a:pt x="1" y="116"/>
                  </a:cubicBezTo>
                  <a:cubicBezTo>
                    <a:pt x="217" y="105"/>
                    <a:pt x="300" y="248"/>
                    <a:pt x="386"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2" name="Google Shape;68752;p28"/>
            <p:cNvSpPr/>
            <p:nvPr/>
          </p:nvSpPr>
          <p:spPr>
            <a:xfrm>
              <a:off x="865599" y="3339517"/>
              <a:ext cx="41653" cy="18819"/>
            </a:xfrm>
            <a:custGeom>
              <a:avLst/>
              <a:gdLst/>
              <a:ahLst/>
              <a:cxnLst/>
              <a:rect l="l" t="t" r="r" b="b"/>
              <a:pathLst>
                <a:path w="1167" h="625" extrusionOk="0">
                  <a:moveTo>
                    <a:pt x="725" y="546"/>
                  </a:moveTo>
                  <a:cubicBezTo>
                    <a:pt x="1166" y="340"/>
                    <a:pt x="596" y="146"/>
                    <a:pt x="340" y="1"/>
                  </a:cubicBezTo>
                  <a:cubicBezTo>
                    <a:pt x="45" y="138"/>
                    <a:pt x="1" y="625"/>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3" name="Google Shape;68753;p28"/>
            <p:cNvSpPr/>
            <p:nvPr/>
          </p:nvSpPr>
          <p:spPr>
            <a:xfrm>
              <a:off x="6132858" y="3347044"/>
              <a:ext cx="14170" cy="4276"/>
            </a:xfrm>
            <a:custGeom>
              <a:avLst/>
              <a:gdLst/>
              <a:ahLst/>
              <a:cxnLst/>
              <a:rect l="l" t="t" r="r" b="b"/>
              <a:pathLst>
                <a:path w="397" h="142" extrusionOk="0">
                  <a:moveTo>
                    <a:pt x="296" y="25"/>
                  </a:moveTo>
                  <a:cubicBezTo>
                    <a:pt x="241" y="0"/>
                    <a:pt x="1" y="69"/>
                    <a:pt x="102" y="115"/>
                  </a:cubicBezTo>
                  <a:cubicBezTo>
                    <a:pt x="155"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4" name="Google Shape;68754;p28"/>
            <p:cNvSpPr/>
            <p:nvPr/>
          </p:nvSpPr>
          <p:spPr>
            <a:xfrm>
              <a:off x="6052908" y="3345027"/>
              <a:ext cx="21665" cy="6444"/>
            </a:xfrm>
            <a:custGeom>
              <a:avLst/>
              <a:gdLst/>
              <a:ahLst/>
              <a:cxnLst/>
              <a:rect l="l" t="t" r="r" b="b"/>
              <a:pathLst>
                <a:path w="607" h="214" extrusionOk="0">
                  <a:moveTo>
                    <a:pt x="606" y="182"/>
                  </a:moveTo>
                  <a:lnTo>
                    <a:pt x="606" y="1"/>
                  </a:lnTo>
                  <a:lnTo>
                    <a:pt x="27" y="1"/>
                  </a:lnTo>
                  <a:cubicBezTo>
                    <a:pt x="1" y="162"/>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5" name="Google Shape;68755;p28"/>
            <p:cNvSpPr/>
            <p:nvPr/>
          </p:nvSpPr>
          <p:spPr>
            <a:xfrm>
              <a:off x="1387485" y="3335242"/>
              <a:ext cx="20238" cy="13670"/>
            </a:xfrm>
            <a:custGeom>
              <a:avLst/>
              <a:gdLst/>
              <a:ahLst/>
              <a:cxnLst/>
              <a:rect l="l" t="t" r="r" b="b"/>
              <a:pathLst>
                <a:path w="567" h="454" extrusionOk="0">
                  <a:moveTo>
                    <a:pt x="376" y="417"/>
                  </a:moveTo>
                  <a:cubicBezTo>
                    <a:pt x="386" y="362"/>
                    <a:pt x="403" y="309"/>
                    <a:pt x="566" y="326"/>
                  </a:cubicBezTo>
                  <a:lnTo>
                    <a:pt x="566" y="144"/>
                  </a:lnTo>
                  <a:cubicBezTo>
                    <a:pt x="95" y="1"/>
                    <a:pt x="1" y="454"/>
                    <a:pt x="376" y="4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6" name="Google Shape;68756;p28"/>
            <p:cNvSpPr/>
            <p:nvPr/>
          </p:nvSpPr>
          <p:spPr>
            <a:xfrm>
              <a:off x="5244988" y="3341535"/>
              <a:ext cx="14063" cy="4276"/>
            </a:xfrm>
            <a:custGeom>
              <a:avLst/>
              <a:gdLst/>
              <a:ahLst/>
              <a:cxnLst/>
              <a:rect l="l" t="t" r="r" b="b"/>
              <a:pathLst>
                <a:path w="394" h="142" extrusionOk="0">
                  <a:moveTo>
                    <a:pt x="295" y="25"/>
                  </a:moveTo>
                  <a:cubicBezTo>
                    <a:pt x="240" y="0"/>
                    <a:pt x="1" y="70"/>
                    <a:pt x="96" y="117"/>
                  </a:cubicBezTo>
                  <a:cubicBezTo>
                    <a:pt x="154" y="141"/>
                    <a:pt x="394"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7" name="Google Shape;68757;p28"/>
            <p:cNvSpPr/>
            <p:nvPr/>
          </p:nvSpPr>
          <p:spPr>
            <a:xfrm>
              <a:off x="84304" y="3336777"/>
              <a:ext cx="22629" cy="8280"/>
            </a:xfrm>
            <a:custGeom>
              <a:avLst/>
              <a:gdLst/>
              <a:ahLst/>
              <a:cxnLst/>
              <a:rect l="l" t="t" r="r" b="b"/>
              <a:pathLst>
                <a:path w="634" h="275" extrusionOk="0">
                  <a:moveTo>
                    <a:pt x="633" y="275"/>
                  </a:moveTo>
                  <a:lnTo>
                    <a:pt x="633" y="0"/>
                  </a:lnTo>
                  <a:lnTo>
                    <a:pt x="247" y="0"/>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8" name="Google Shape;68758;p28"/>
            <p:cNvSpPr/>
            <p:nvPr/>
          </p:nvSpPr>
          <p:spPr>
            <a:xfrm>
              <a:off x="8428486" y="3336506"/>
              <a:ext cx="6924" cy="6142"/>
            </a:xfrm>
            <a:custGeom>
              <a:avLst/>
              <a:gdLst/>
              <a:ahLst/>
              <a:cxnLst/>
              <a:rect l="l" t="t" r="r" b="b"/>
              <a:pathLst>
                <a:path w="194" h="204" extrusionOk="0">
                  <a:moveTo>
                    <a:pt x="192" y="102"/>
                  </a:moveTo>
                  <a:cubicBezTo>
                    <a:pt x="194" y="53"/>
                    <a:pt x="37" y="0"/>
                    <a:pt x="0"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59" name="Google Shape;68759;p28"/>
            <p:cNvSpPr/>
            <p:nvPr/>
          </p:nvSpPr>
          <p:spPr>
            <a:xfrm>
              <a:off x="5282892" y="3331388"/>
              <a:ext cx="22629" cy="13670"/>
            </a:xfrm>
            <a:custGeom>
              <a:avLst/>
              <a:gdLst/>
              <a:ahLst/>
              <a:cxnLst/>
              <a:rect l="l" t="t" r="r" b="b"/>
              <a:pathLst>
                <a:path w="634" h="454" extrusionOk="0">
                  <a:moveTo>
                    <a:pt x="580" y="362"/>
                  </a:moveTo>
                  <a:cubicBezTo>
                    <a:pt x="633" y="155"/>
                    <a:pt x="534" y="22"/>
                    <a:pt x="195" y="1"/>
                  </a:cubicBezTo>
                  <a:cubicBezTo>
                    <a:pt x="239" y="160"/>
                    <a:pt x="0" y="454"/>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0" name="Google Shape;68760;p28"/>
            <p:cNvSpPr/>
            <p:nvPr/>
          </p:nvSpPr>
          <p:spPr>
            <a:xfrm>
              <a:off x="3965685" y="3320429"/>
              <a:ext cx="57358" cy="21890"/>
            </a:xfrm>
            <a:custGeom>
              <a:avLst/>
              <a:gdLst/>
              <a:ahLst/>
              <a:cxnLst/>
              <a:rect l="l" t="t" r="r" b="b"/>
              <a:pathLst>
                <a:path w="1607" h="727" extrusionOk="0">
                  <a:moveTo>
                    <a:pt x="1037" y="726"/>
                  </a:moveTo>
                  <a:cubicBezTo>
                    <a:pt x="1606" y="369"/>
                    <a:pt x="632" y="111"/>
                    <a:pt x="72" y="0"/>
                  </a:cubicBezTo>
                  <a:cubicBezTo>
                    <a:pt x="1" y="427"/>
                    <a:pt x="418" y="623"/>
                    <a:pt x="1037"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1" name="Google Shape;68761;p28"/>
            <p:cNvSpPr/>
            <p:nvPr/>
          </p:nvSpPr>
          <p:spPr>
            <a:xfrm>
              <a:off x="8452542" y="3333345"/>
              <a:ext cx="14027" cy="4246"/>
            </a:xfrm>
            <a:custGeom>
              <a:avLst/>
              <a:gdLst/>
              <a:ahLst/>
              <a:cxnLst/>
              <a:rect l="l" t="t" r="r" b="b"/>
              <a:pathLst>
                <a:path w="393" h="141" extrusionOk="0">
                  <a:moveTo>
                    <a:pt x="99" y="114"/>
                  </a:moveTo>
                  <a:cubicBezTo>
                    <a:pt x="153" y="141"/>
                    <a:pt x="393" y="70"/>
                    <a:pt x="292" y="24"/>
                  </a:cubicBezTo>
                  <a:cubicBezTo>
                    <a:pt x="238" y="1"/>
                    <a:pt x="0"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2" name="Google Shape;68762;p28"/>
            <p:cNvSpPr/>
            <p:nvPr/>
          </p:nvSpPr>
          <p:spPr>
            <a:xfrm>
              <a:off x="578244" y="3333345"/>
              <a:ext cx="14099" cy="4246"/>
            </a:xfrm>
            <a:custGeom>
              <a:avLst/>
              <a:gdLst/>
              <a:ahLst/>
              <a:cxnLst/>
              <a:rect l="l" t="t" r="r" b="b"/>
              <a:pathLst>
                <a:path w="395" h="141" extrusionOk="0">
                  <a:moveTo>
                    <a:pt x="101" y="114"/>
                  </a:moveTo>
                  <a:cubicBezTo>
                    <a:pt x="154" y="141"/>
                    <a:pt x="394" y="70"/>
                    <a:pt x="294" y="24"/>
                  </a:cubicBezTo>
                  <a:cubicBezTo>
                    <a:pt x="240" y="1"/>
                    <a:pt x="0" y="69"/>
                    <a:pt x="101"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3" name="Google Shape;68763;p28"/>
            <p:cNvSpPr/>
            <p:nvPr/>
          </p:nvSpPr>
          <p:spPr>
            <a:xfrm>
              <a:off x="5196732" y="3330575"/>
              <a:ext cx="14099" cy="4276"/>
            </a:xfrm>
            <a:custGeom>
              <a:avLst/>
              <a:gdLst/>
              <a:ahLst/>
              <a:cxnLst/>
              <a:rect l="l" t="t" r="r" b="b"/>
              <a:pathLst>
                <a:path w="395" h="142" extrusionOk="0">
                  <a:moveTo>
                    <a:pt x="294" y="28"/>
                  </a:moveTo>
                  <a:cubicBezTo>
                    <a:pt x="241" y="0"/>
                    <a:pt x="1" y="71"/>
                    <a:pt x="102" y="116"/>
                  </a:cubicBezTo>
                  <a:cubicBezTo>
                    <a:pt x="155" y="141"/>
                    <a:pt x="395" y="73"/>
                    <a:pt x="294"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4" name="Google Shape;68764;p28"/>
            <p:cNvSpPr/>
            <p:nvPr/>
          </p:nvSpPr>
          <p:spPr>
            <a:xfrm>
              <a:off x="1655495" y="3321934"/>
              <a:ext cx="34872" cy="15296"/>
            </a:xfrm>
            <a:custGeom>
              <a:avLst/>
              <a:gdLst/>
              <a:ahLst/>
              <a:cxnLst/>
              <a:rect l="l" t="t" r="r" b="b"/>
              <a:pathLst>
                <a:path w="977" h="508" extrusionOk="0">
                  <a:moveTo>
                    <a:pt x="773" y="403"/>
                  </a:moveTo>
                  <a:cubicBezTo>
                    <a:pt x="977" y="174"/>
                    <a:pt x="122" y="0"/>
                    <a:pt x="0" y="222"/>
                  </a:cubicBezTo>
                  <a:cubicBezTo>
                    <a:pt x="307" y="260"/>
                    <a:pt x="166" y="508"/>
                    <a:pt x="773"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5" name="Google Shape;68765;p28"/>
            <p:cNvSpPr/>
            <p:nvPr/>
          </p:nvSpPr>
          <p:spPr>
            <a:xfrm>
              <a:off x="323796" y="3328257"/>
              <a:ext cx="23985" cy="5841"/>
            </a:xfrm>
            <a:custGeom>
              <a:avLst/>
              <a:gdLst/>
              <a:ahLst/>
              <a:cxnLst/>
              <a:rect l="l" t="t" r="r" b="b"/>
              <a:pathLst>
                <a:path w="672" h="194" extrusionOk="0">
                  <a:moveTo>
                    <a:pt x="479" y="193"/>
                  </a:moveTo>
                  <a:cubicBezTo>
                    <a:pt x="479" y="102"/>
                    <a:pt x="634" y="86"/>
                    <a:pt x="672" y="12"/>
                  </a:cubicBezTo>
                  <a:cubicBezTo>
                    <a:pt x="368" y="22"/>
                    <a:pt x="1" y="0"/>
                    <a:pt x="92"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6" name="Google Shape;68766;p28"/>
            <p:cNvSpPr/>
            <p:nvPr/>
          </p:nvSpPr>
          <p:spPr>
            <a:xfrm>
              <a:off x="2564138" y="3328588"/>
              <a:ext cx="13777" cy="2830"/>
            </a:xfrm>
            <a:custGeom>
              <a:avLst/>
              <a:gdLst/>
              <a:ahLst/>
              <a:cxnLst/>
              <a:rect l="l" t="t" r="r" b="b"/>
              <a:pathLst>
                <a:path w="386" h="94" extrusionOk="0">
                  <a:moveTo>
                    <a:pt x="0" y="94"/>
                  </a:moveTo>
                  <a:cubicBezTo>
                    <a:pt x="149" y="71"/>
                    <a:pt x="379" y="90"/>
                    <a:pt x="385" y="1"/>
                  </a:cubicBezTo>
                  <a:cubicBezTo>
                    <a:pt x="238" y="23"/>
                    <a:pt x="5" y="4"/>
                    <a:pt x="0" y="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7" name="Google Shape;68767;p28"/>
            <p:cNvSpPr/>
            <p:nvPr/>
          </p:nvSpPr>
          <p:spPr>
            <a:xfrm>
              <a:off x="1934177" y="3327865"/>
              <a:ext cx="14170" cy="4276"/>
            </a:xfrm>
            <a:custGeom>
              <a:avLst/>
              <a:gdLst/>
              <a:ahLst/>
              <a:cxnLst/>
              <a:rect l="l" t="t" r="r" b="b"/>
              <a:pathLst>
                <a:path w="397" h="142" extrusionOk="0">
                  <a:moveTo>
                    <a:pt x="294" y="24"/>
                  </a:moveTo>
                  <a:cubicBezTo>
                    <a:pt x="240" y="0"/>
                    <a:pt x="1" y="68"/>
                    <a:pt x="103" y="115"/>
                  </a:cubicBezTo>
                  <a:cubicBezTo>
                    <a:pt x="155" y="141"/>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8" name="Google Shape;68768;p28"/>
            <p:cNvSpPr/>
            <p:nvPr/>
          </p:nvSpPr>
          <p:spPr>
            <a:xfrm>
              <a:off x="7013875" y="3316936"/>
              <a:ext cx="14063" cy="4276"/>
            </a:xfrm>
            <a:custGeom>
              <a:avLst/>
              <a:gdLst/>
              <a:ahLst/>
              <a:cxnLst/>
              <a:rect l="l" t="t" r="r" b="b"/>
              <a:pathLst>
                <a:path w="394" h="142" extrusionOk="0">
                  <a:moveTo>
                    <a:pt x="102" y="116"/>
                  </a:moveTo>
                  <a:cubicBezTo>
                    <a:pt x="157" y="141"/>
                    <a:pt x="393" y="72"/>
                    <a:pt x="296" y="25"/>
                  </a:cubicBezTo>
                  <a:cubicBezTo>
                    <a:pt x="242" y="0"/>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69" name="Google Shape;68769;p28"/>
            <p:cNvSpPr/>
            <p:nvPr/>
          </p:nvSpPr>
          <p:spPr>
            <a:xfrm>
              <a:off x="5503218" y="3309469"/>
              <a:ext cx="33622" cy="17313"/>
            </a:xfrm>
            <a:custGeom>
              <a:avLst/>
              <a:gdLst/>
              <a:ahLst/>
              <a:cxnLst/>
              <a:rect l="l" t="t" r="r" b="b"/>
              <a:pathLst>
                <a:path w="942" h="575" extrusionOk="0">
                  <a:moveTo>
                    <a:pt x="0" y="90"/>
                  </a:moveTo>
                  <a:lnTo>
                    <a:pt x="0" y="273"/>
                  </a:lnTo>
                  <a:cubicBezTo>
                    <a:pt x="355" y="575"/>
                    <a:pt x="941"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0" name="Google Shape;68770;p28"/>
            <p:cNvSpPr/>
            <p:nvPr/>
          </p:nvSpPr>
          <p:spPr>
            <a:xfrm>
              <a:off x="4453450" y="3316936"/>
              <a:ext cx="14063" cy="4276"/>
            </a:xfrm>
            <a:custGeom>
              <a:avLst/>
              <a:gdLst/>
              <a:ahLst/>
              <a:cxnLst/>
              <a:rect l="l" t="t" r="r" b="b"/>
              <a:pathLst>
                <a:path w="394" h="142" extrusionOk="0">
                  <a:moveTo>
                    <a:pt x="294" y="25"/>
                  </a:moveTo>
                  <a:cubicBezTo>
                    <a:pt x="239" y="0"/>
                    <a:pt x="0" y="69"/>
                    <a:pt x="98" y="116"/>
                  </a:cubicBezTo>
                  <a:cubicBezTo>
                    <a:pt x="154"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1" name="Google Shape;68771;p28"/>
            <p:cNvSpPr/>
            <p:nvPr/>
          </p:nvSpPr>
          <p:spPr>
            <a:xfrm>
              <a:off x="2494396" y="3312209"/>
              <a:ext cx="21594" cy="9515"/>
            </a:xfrm>
            <a:custGeom>
              <a:avLst/>
              <a:gdLst/>
              <a:ahLst/>
              <a:cxnLst/>
              <a:rect l="l" t="t" r="r" b="b"/>
              <a:pathLst>
                <a:path w="605" h="316" extrusionOk="0">
                  <a:moveTo>
                    <a:pt x="411" y="273"/>
                  </a:moveTo>
                  <a:cubicBezTo>
                    <a:pt x="405" y="148"/>
                    <a:pt x="503" y="74"/>
                    <a:pt x="604" y="1"/>
                  </a:cubicBezTo>
                  <a:lnTo>
                    <a:pt x="26" y="1"/>
                  </a:lnTo>
                  <a:cubicBezTo>
                    <a:pt x="42" y="144"/>
                    <a:pt x="0" y="315"/>
                    <a:pt x="41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2" name="Google Shape;68772;p28"/>
            <p:cNvSpPr/>
            <p:nvPr/>
          </p:nvSpPr>
          <p:spPr>
            <a:xfrm>
              <a:off x="5244988" y="3314166"/>
              <a:ext cx="14063" cy="4276"/>
            </a:xfrm>
            <a:custGeom>
              <a:avLst/>
              <a:gdLst/>
              <a:ahLst/>
              <a:cxnLst/>
              <a:rect l="l" t="t" r="r" b="b"/>
              <a:pathLst>
                <a:path w="394" h="142" extrusionOk="0">
                  <a:moveTo>
                    <a:pt x="295" y="26"/>
                  </a:moveTo>
                  <a:cubicBezTo>
                    <a:pt x="240" y="1"/>
                    <a:pt x="1" y="70"/>
                    <a:pt x="96"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3" name="Google Shape;68773;p28"/>
            <p:cNvSpPr/>
            <p:nvPr/>
          </p:nvSpPr>
          <p:spPr>
            <a:xfrm>
              <a:off x="3073496" y="3311456"/>
              <a:ext cx="13777" cy="7497"/>
            </a:xfrm>
            <a:custGeom>
              <a:avLst/>
              <a:gdLst/>
              <a:ahLst/>
              <a:cxnLst/>
              <a:rect l="l" t="t" r="r" b="b"/>
              <a:pathLst>
                <a:path w="386" h="249" extrusionOk="0">
                  <a:moveTo>
                    <a:pt x="385" y="116"/>
                  </a:moveTo>
                  <a:cubicBezTo>
                    <a:pt x="384" y="24"/>
                    <a:pt x="46" y="1"/>
                    <a:pt x="0" y="116"/>
                  </a:cubicBezTo>
                  <a:cubicBezTo>
                    <a:pt x="216" y="105"/>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4" name="Google Shape;68774;p28"/>
            <p:cNvSpPr/>
            <p:nvPr/>
          </p:nvSpPr>
          <p:spPr>
            <a:xfrm>
              <a:off x="2990905" y="3312179"/>
              <a:ext cx="13706" cy="5540"/>
            </a:xfrm>
            <a:custGeom>
              <a:avLst/>
              <a:gdLst/>
              <a:ahLst/>
              <a:cxnLst/>
              <a:rect l="l" t="t" r="r" b="b"/>
              <a:pathLst>
                <a:path w="384" h="184" extrusionOk="0">
                  <a:moveTo>
                    <a:pt x="0" y="183"/>
                  </a:moveTo>
                  <a:lnTo>
                    <a:pt x="384" y="183"/>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5" name="Google Shape;68775;p28"/>
            <p:cNvSpPr/>
            <p:nvPr/>
          </p:nvSpPr>
          <p:spPr>
            <a:xfrm>
              <a:off x="2521593" y="3309469"/>
              <a:ext cx="21915" cy="8702"/>
            </a:xfrm>
            <a:custGeom>
              <a:avLst/>
              <a:gdLst/>
              <a:ahLst/>
              <a:cxnLst/>
              <a:rect l="l" t="t" r="r" b="b"/>
              <a:pathLst>
                <a:path w="614" h="289" extrusionOk="0">
                  <a:moveTo>
                    <a:pt x="614" y="273"/>
                  </a:moveTo>
                  <a:lnTo>
                    <a:pt x="614" y="0"/>
                  </a:lnTo>
                  <a:lnTo>
                    <a:pt x="34" y="0"/>
                  </a:lnTo>
                  <a:cubicBezTo>
                    <a:pt x="0" y="197"/>
                    <a:pt x="192" y="289"/>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6" name="Google Shape;68776;p28"/>
            <p:cNvSpPr/>
            <p:nvPr/>
          </p:nvSpPr>
          <p:spPr>
            <a:xfrm>
              <a:off x="1903339" y="3309078"/>
              <a:ext cx="6924" cy="6263"/>
            </a:xfrm>
            <a:custGeom>
              <a:avLst/>
              <a:gdLst/>
              <a:ahLst/>
              <a:cxnLst/>
              <a:rect l="l" t="t" r="r" b="b"/>
              <a:pathLst>
                <a:path w="194" h="208" extrusionOk="0">
                  <a:moveTo>
                    <a:pt x="194" y="103"/>
                  </a:moveTo>
                  <a:cubicBezTo>
                    <a:pt x="194" y="52"/>
                    <a:pt x="37" y="0"/>
                    <a:pt x="2" y="103"/>
                  </a:cubicBezTo>
                  <a:cubicBezTo>
                    <a:pt x="1" y="156"/>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7" name="Google Shape;68777;p28"/>
            <p:cNvSpPr/>
            <p:nvPr/>
          </p:nvSpPr>
          <p:spPr>
            <a:xfrm>
              <a:off x="8813922" y="3306699"/>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8" name="Google Shape;68778;p28"/>
            <p:cNvSpPr/>
            <p:nvPr/>
          </p:nvSpPr>
          <p:spPr>
            <a:xfrm>
              <a:off x="5609794" y="3303206"/>
              <a:ext cx="14063" cy="4306"/>
            </a:xfrm>
            <a:custGeom>
              <a:avLst/>
              <a:gdLst/>
              <a:ahLst/>
              <a:cxnLst/>
              <a:rect l="l" t="t" r="r" b="b"/>
              <a:pathLst>
                <a:path w="394" h="143" extrusionOk="0">
                  <a:moveTo>
                    <a:pt x="294" y="27"/>
                  </a:moveTo>
                  <a:cubicBezTo>
                    <a:pt x="240" y="1"/>
                    <a:pt x="1" y="71"/>
                    <a:pt x="101"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79" name="Google Shape;68779;p28"/>
            <p:cNvSpPr/>
            <p:nvPr/>
          </p:nvSpPr>
          <p:spPr>
            <a:xfrm>
              <a:off x="2509065" y="3298540"/>
              <a:ext cx="20630" cy="8250"/>
            </a:xfrm>
            <a:custGeom>
              <a:avLst/>
              <a:gdLst/>
              <a:ahLst/>
              <a:cxnLst/>
              <a:rect l="l" t="t" r="r" b="b"/>
              <a:pathLst>
                <a:path w="578" h="274" extrusionOk="0">
                  <a:moveTo>
                    <a:pt x="385" y="273"/>
                  </a:moveTo>
                  <a:cubicBezTo>
                    <a:pt x="385" y="182"/>
                    <a:pt x="542" y="166"/>
                    <a:pt x="577" y="90"/>
                  </a:cubicBezTo>
                  <a:cubicBezTo>
                    <a:pt x="385" y="90"/>
                    <a:pt x="347" y="19"/>
                    <a:pt x="195" y="0"/>
                  </a:cubicBezTo>
                  <a:cubicBezTo>
                    <a:pt x="195" y="92"/>
                    <a:pt x="38" y="109"/>
                    <a:pt x="0" y="183"/>
                  </a:cubicBezTo>
                  <a:cubicBezTo>
                    <a:pt x="195" y="182"/>
                    <a:pt x="230" y="256"/>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0" name="Google Shape;68780;p28"/>
            <p:cNvSpPr/>
            <p:nvPr/>
          </p:nvSpPr>
          <p:spPr>
            <a:xfrm>
              <a:off x="1807007" y="3291825"/>
              <a:ext cx="28911" cy="16922"/>
            </a:xfrm>
            <a:custGeom>
              <a:avLst/>
              <a:gdLst/>
              <a:ahLst/>
              <a:cxnLst/>
              <a:rect l="l" t="t" r="r" b="b"/>
              <a:pathLst>
                <a:path w="810" h="562" extrusionOk="0">
                  <a:moveTo>
                    <a:pt x="770" y="496"/>
                  </a:moveTo>
                  <a:cubicBezTo>
                    <a:pt x="809" y="238"/>
                    <a:pt x="796" y="0"/>
                    <a:pt x="195" y="43"/>
                  </a:cubicBezTo>
                  <a:cubicBezTo>
                    <a:pt x="201" y="169"/>
                    <a:pt x="102" y="242"/>
                    <a:pt x="0" y="316"/>
                  </a:cubicBezTo>
                  <a:cubicBezTo>
                    <a:pt x="384" y="316"/>
                    <a:pt x="247" y="561"/>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1" name="Google Shape;68781;p28"/>
            <p:cNvSpPr/>
            <p:nvPr/>
          </p:nvSpPr>
          <p:spPr>
            <a:xfrm>
              <a:off x="8810531" y="3300527"/>
              <a:ext cx="13849" cy="4246"/>
            </a:xfrm>
            <a:custGeom>
              <a:avLst/>
              <a:gdLst/>
              <a:ahLst/>
              <a:cxnLst/>
              <a:rect l="l" t="t" r="r" b="b"/>
              <a:pathLst>
                <a:path w="388" h="141" extrusionOk="0">
                  <a:moveTo>
                    <a:pt x="289" y="24"/>
                  </a:moveTo>
                  <a:cubicBezTo>
                    <a:pt x="239" y="1"/>
                    <a:pt x="0" y="69"/>
                    <a:pt x="96" y="116"/>
                  </a:cubicBezTo>
                  <a:cubicBezTo>
                    <a:pt x="152" y="141"/>
                    <a:pt x="388"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2" name="Google Shape;68782;p28"/>
            <p:cNvSpPr/>
            <p:nvPr/>
          </p:nvSpPr>
          <p:spPr>
            <a:xfrm>
              <a:off x="8597058" y="3300527"/>
              <a:ext cx="13991" cy="4246"/>
            </a:xfrm>
            <a:custGeom>
              <a:avLst/>
              <a:gdLst/>
              <a:ahLst/>
              <a:cxnLst/>
              <a:rect l="l" t="t" r="r" b="b"/>
              <a:pathLst>
                <a:path w="392" h="141" extrusionOk="0">
                  <a:moveTo>
                    <a:pt x="98" y="116"/>
                  </a:moveTo>
                  <a:cubicBezTo>
                    <a:pt x="153" y="141"/>
                    <a:pt x="392" y="73"/>
                    <a:pt x="291" y="24"/>
                  </a:cubicBezTo>
                  <a:cubicBezTo>
                    <a:pt x="239" y="1"/>
                    <a:pt x="0"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3" name="Google Shape;68783;p28"/>
            <p:cNvSpPr/>
            <p:nvPr/>
          </p:nvSpPr>
          <p:spPr>
            <a:xfrm>
              <a:off x="5372336" y="3298148"/>
              <a:ext cx="7031" cy="6263"/>
            </a:xfrm>
            <a:custGeom>
              <a:avLst/>
              <a:gdLst/>
              <a:ahLst/>
              <a:cxnLst/>
              <a:rect l="l" t="t" r="r" b="b"/>
              <a:pathLst>
                <a:path w="197" h="208" extrusionOk="0">
                  <a:moveTo>
                    <a:pt x="3" y="103"/>
                  </a:moveTo>
                  <a:cubicBezTo>
                    <a:pt x="0" y="156"/>
                    <a:pt x="157" y="208"/>
                    <a:pt x="195" y="103"/>
                  </a:cubicBezTo>
                  <a:cubicBezTo>
                    <a:pt x="196" y="54"/>
                    <a:pt x="38" y="0"/>
                    <a:pt x="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4" name="Google Shape;68784;p28"/>
            <p:cNvSpPr/>
            <p:nvPr/>
          </p:nvSpPr>
          <p:spPr>
            <a:xfrm>
              <a:off x="3204628" y="3288815"/>
              <a:ext cx="20309" cy="13550"/>
            </a:xfrm>
            <a:custGeom>
              <a:avLst/>
              <a:gdLst/>
              <a:ahLst/>
              <a:cxnLst/>
              <a:rect l="l" t="t" r="r" b="b"/>
              <a:pathLst>
                <a:path w="569" h="450" extrusionOk="0">
                  <a:moveTo>
                    <a:pt x="376" y="413"/>
                  </a:moveTo>
                  <a:cubicBezTo>
                    <a:pt x="387" y="359"/>
                    <a:pt x="402" y="308"/>
                    <a:pt x="569" y="325"/>
                  </a:cubicBezTo>
                  <a:lnTo>
                    <a:pt x="569" y="143"/>
                  </a:lnTo>
                  <a:cubicBezTo>
                    <a:pt x="95" y="1"/>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5" name="Google Shape;68785;p28"/>
            <p:cNvSpPr/>
            <p:nvPr/>
          </p:nvSpPr>
          <p:spPr>
            <a:xfrm>
              <a:off x="8056827" y="3295830"/>
              <a:ext cx="13742" cy="2710"/>
            </a:xfrm>
            <a:custGeom>
              <a:avLst/>
              <a:gdLst/>
              <a:ahLst/>
              <a:cxnLst/>
              <a:rect l="l" t="t" r="r" b="b"/>
              <a:pathLst>
                <a:path w="385" h="90" extrusionOk="0">
                  <a:moveTo>
                    <a:pt x="385" y="0"/>
                  </a:moveTo>
                  <a:cubicBezTo>
                    <a:pt x="236" y="20"/>
                    <a:pt x="6" y="2"/>
                    <a:pt x="1" y="89"/>
                  </a:cubicBezTo>
                  <a:cubicBezTo>
                    <a:pt x="151" y="70"/>
                    <a:pt x="382"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6" name="Google Shape;68786;p28"/>
            <p:cNvSpPr/>
            <p:nvPr/>
          </p:nvSpPr>
          <p:spPr>
            <a:xfrm>
              <a:off x="5489441" y="3289959"/>
              <a:ext cx="6960" cy="6203"/>
            </a:xfrm>
            <a:custGeom>
              <a:avLst/>
              <a:gdLst/>
              <a:ahLst/>
              <a:cxnLst/>
              <a:rect l="l" t="t" r="r" b="b"/>
              <a:pathLst>
                <a:path w="195" h="206" extrusionOk="0">
                  <a:moveTo>
                    <a:pt x="194" y="104"/>
                  </a:moveTo>
                  <a:cubicBezTo>
                    <a:pt x="194" y="54"/>
                    <a:pt x="37" y="1"/>
                    <a:pt x="1" y="104"/>
                  </a:cubicBezTo>
                  <a:cubicBezTo>
                    <a:pt x="1" y="154"/>
                    <a:pt x="156"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7" name="Google Shape;68787;p28"/>
            <p:cNvSpPr/>
            <p:nvPr/>
          </p:nvSpPr>
          <p:spPr>
            <a:xfrm>
              <a:off x="1452729" y="3287610"/>
              <a:ext cx="23914" cy="10298"/>
            </a:xfrm>
            <a:custGeom>
              <a:avLst/>
              <a:gdLst/>
              <a:ahLst/>
              <a:cxnLst/>
              <a:rect l="l" t="t" r="r" b="b"/>
              <a:pathLst>
                <a:path w="670" h="342" extrusionOk="0">
                  <a:moveTo>
                    <a:pt x="670" y="92"/>
                  </a:moveTo>
                  <a:cubicBezTo>
                    <a:pt x="404" y="94"/>
                    <a:pt x="247" y="49"/>
                    <a:pt x="90" y="1"/>
                  </a:cubicBezTo>
                  <a:cubicBezTo>
                    <a:pt x="0" y="282"/>
                    <a:pt x="610" y="341"/>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8" name="Google Shape;68788;p28"/>
            <p:cNvSpPr/>
            <p:nvPr/>
          </p:nvSpPr>
          <p:spPr>
            <a:xfrm>
              <a:off x="4205677" y="3289567"/>
              <a:ext cx="13956" cy="4336"/>
            </a:xfrm>
            <a:custGeom>
              <a:avLst/>
              <a:gdLst/>
              <a:ahLst/>
              <a:cxnLst/>
              <a:rect l="l" t="t" r="r" b="b"/>
              <a:pathLst>
                <a:path w="391" h="144" extrusionOk="0">
                  <a:moveTo>
                    <a:pt x="291" y="27"/>
                  </a:moveTo>
                  <a:cubicBezTo>
                    <a:pt x="237" y="1"/>
                    <a:pt x="0" y="71"/>
                    <a:pt x="98" y="117"/>
                  </a:cubicBezTo>
                  <a:cubicBezTo>
                    <a:pt x="152" y="143"/>
                    <a:pt x="391"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89" name="Google Shape;68789;p28"/>
            <p:cNvSpPr/>
            <p:nvPr/>
          </p:nvSpPr>
          <p:spPr>
            <a:xfrm>
              <a:off x="1522614" y="3271954"/>
              <a:ext cx="50434" cy="18518"/>
            </a:xfrm>
            <a:custGeom>
              <a:avLst/>
              <a:gdLst/>
              <a:ahLst/>
              <a:cxnLst/>
              <a:rect l="l" t="t" r="r" b="b"/>
              <a:pathLst>
                <a:path w="1413" h="615" extrusionOk="0">
                  <a:moveTo>
                    <a:pt x="62" y="521"/>
                  </a:moveTo>
                  <a:cubicBezTo>
                    <a:pt x="607" y="614"/>
                    <a:pt x="865" y="614"/>
                    <a:pt x="1413" y="521"/>
                  </a:cubicBezTo>
                  <a:cubicBezTo>
                    <a:pt x="1253" y="262"/>
                    <a:pt x="1102" y="1"/>
                    <a:pt x="252" y="66"/>
                  </a:cubicBezTo>
                  <a:cubicBezTo>
                    <a:pt x="90" y="171"/>
                    <a:pt x="0" y="310"/>
                    <a:pt x="62" y="5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0" name="Google Shape;68790;p28"/>
            <p:cNvSpPr/>
            <p:nvPr/>
          </p:nvSpPr>
          <p:spPr>
            <a:xfrm>
              <a:off x="2020337" y="3279029"/>
              <a:ext cx="6889" cy="6203"/>
            </a:xfrm>
            <a:custGeom>
              <a:avLst/>
              <a:gdLst/>
              <a:ahLst/>
              <a:cxnLst/>
              <a:rect l="l" t="t" r="r" b="b"/>
              <a:pathLst>
                <a:path w="193" h="206" extrusionOk="0">
                  <a:moveTo>
                    <a:pt x="192" y="104"/>
                  </a:moveTo>
                  <a:cubicBezTo>
                    <a:pt x="192" y="53"/>
                    <a:pt x="39" y="1"/>
                    <a:pt x="2" y="104"/>
                  </a:cubicBezTo>
                  <a:cubicBezTo>
                    <a:pt x="0" y="154"/>
                    <a:pt x="157"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1" name="Google Shape;68791;p28"/>
            <p:cNvSpPr/>
            <p:nvPr/>
          </p:nvSpPr>
          <p:spPr>
            <a:xfrm>
              <a:off x="4863121" y="3279391"/>
              <a:ext cx="13777" cy="2800"/>
            </a:xfrm>
            <a:custGeom>
              <a:avLst/>
              <a:gdLst/>
              <a:ahLst/>
              <a:cxnLst/>
              <a:rect l="l" t="t" r="r" b="b"/>
              <a:pathLst>
                <a:path w="386" h="93" extrusionOk="0">
                  <a:moveTo>
                    <a:pt x="385" y="1"/>
                  </a:moveTo>
                  <a:cubicBezTo>
                    <a:pt x="235" y="22"/>
                    <a:pt x="5" y="5"/>
                    <a:pt x="0" y="92"/>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2" name="Google Shape;68792;p28"/>
            <p:cNvSpPr/>
            <p:nvPr/>
          </p:nvSpPr>
          <p:spPr>
            <a:xfrm>
              <a:off x="2116740" y="3276289"/>
              <a:ext cx="6924" cy="6293"/>
            </a:xfrm>
            <a:custGeom>
              <a:avLst/>
              <a:gdLst/>
              <a:ahLst/>
              <a:cxnLst/>
              <a:rect l="l" t="t" r="r" b="b"/>
              <a:pathLst>
                <a:path w="194" h="209" extrusionOk="0">
                  <a:moveTo>
                    <a:pt x="193" y="104"/>
                  </a:moveTo>
                  <a:cubicBezTo>
                    <a:pt x="193" y="53"/>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3" name="Google Shape;68793;p28"/>
            <p:cNvSpPr/>
            <p:nvPr/>
          </p:nvSpPr>
          <p:spPr>
            <a:xfrm>
              <a:off x="1707105" y="3278638"/>
              <a:ext cx="13956" cy="4276"/>
            </a:xfrm>
            <a:custGeom>
              <a:avLst/>
              <a:gdLst/>
              <a:ahLst/>
              <a:cxnLst/>
              <a:rect l="l" t="t" r="r" b="b"/>
              <a:pathLst>
                <a:path w="391" h="142" extrusionOk="0">
                  <a:moveTo>
                    <a:pt x="101" y="117"/>
                  </a:moveTo>
                  <a:cubicBezTo>
                    <a:pt x="151" y="142"/>
                    <a:pt x="391" y="73"/>
                    <a:pt x="293" y="26"/>
                  </a:cubicBezTo>
                  <a:cubicBezTo>
                    <a:pt x="239"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4" name="Google Shape;68794;p28"/>
            <p:cNvSpPr/>
            <p:nvPr/>
          </p:nvSpPr>
          <p:spPr>
            <a:xfrm>
              <a:off x="5027339" y="3271171"/>
              <a:ext cx="21630" cy="6474"/>
            </a:xfrm>
            <a:custGeom>
              <a:avLst/>
              <a:gdLst/>
              <a:ahLst/>
              <a:cxnLst/>
              <a:rect l="l" t="t" r="r" b="b"/>
              <a:pathLst>
                <a:path w="606" h="215" extrusionOk="0">
                  <a:moveTo>
                    <a:pt x="606" y="182"/>
                  </a:moveTo>
                  <a:lnTo>
                    <a:pt x="606" y="1"/>
                  </a:lnTo>
                  <a:lnTo>
                    <a:pt x="26" y="1"/>
                  </a:lnTo>
                  <a:cubicBezTo>
                    <a:pt x="0" y="164"/>
                    <a:pt x="218" y="215"/>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5" name="Google Shape;68795;p28"/>
            <p:cNvSpPr/>
            <p:nvPr/>
          </p:nvSpPr>
          <p:spPr>
            <a:xfrm>
              <a:off x="3975179" y="3273941"/>
              <a:ext cx="13706" cy="2740"/>
            </a:xfrm>
            <a:custGeom>
              <a:avLst/>
              <a:gdLst/>
              <a:ahLst/>
              <a:cxnLst/>
              <a:rect l="l" t="t" r="r" b="b"/>
              <a:pathLst>
                <a:path w="384" h="91" extrusionOk="0">
                  <a:moveTo>
                    <a:pt x="1" y="90"/>
                  </a:moveTo>
                  <a:cubicBezTo>
                    <a:pt x="151" y="71"/>
                    <a:pt x="379" y="89"/>
                    <a:pt x="383" y="0"/>
                  </a:cubicBezTo>
                  <a:cubicBezTo>
                    <a:pt x="236" y="20"/>
                    <a:pt x="7" y="4"/>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6" name="Google Shape;68796;p28"/>
            <p:cNvSpPr/>
            <p:nvPr/>
          </p:nvSpPr>
          <p:spPr>
            <a:xfrm>
              <a:off x="2216428" y="3273218"/>
              <a:ext cx="14027" cy="4215"/>
            </a:xfrm>
            <a:custGeom>
              <a:avLst/>
              <a:gdLst/>
              <a:ahLst/>
              <a:cxnLst/>
              <a:rect l="l" t="t" r="r" b="b"/>
              <a:pathLst>
                <a:path w="393" h="140" extrusionOk="0">
                  <a:moveTo>
                    <a:pt x="100" y="114"/>
                  </a:moveTo>
                  <a:cubicBezTo>
                    <a:pt x="153" y="139"/>
                    <a:pt x="392" y="70"/>
                    <a:pt x="292" y="24"/>
                  </a:cubicBezTo>
                  <a:cubicBezTo>
                    <a:pt x="238" y="1"/>
                    <a:pt x="0" y="67"/>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7" name="Google Shape;68797;p28"/>
            <p:cNvSpPr/>
            <p:nvPr/>
          </p:nvSpPr>
          <p:spPr>
            <a:xfrm>
              <a:off x="8531814" y="3271171"/>
              <a:ext cx="13777" cy="2800"/>
            </a:xfrm>
            <a:custGeom>
              <a:avLst/>
              <a:gdLst/>
              <a:ahLst/>
              <a:cxnLst/>
              <a:rect l="l" t="t" r="r" b="b"/>
              <a:pathLst>
                <a:path w="386" h="93" extrusionOk="0">
                  <a:moveTo>
                    <a:pt x="386" y="1"/>
                  </a:moveTo>
                  <a:cubicBezTo>
                    <a:pt x="236" y="22"/>
                    <a:pt x="5"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8" name="Google Shape;68798;p28"/>
            <p:cNvSpPr/>
            <p:nvPr/>
          </p:nvSpPr>
          <p:spPr>
            <a:xfrm>
              <a:off x="5537625" y="3262650"/>
              <a:ext cx="6996" cy="6203"/>
            </a:xfrm>
            <a:custGeom>
              <a:avLst/>
              <a:gdLst/>
              <a:ahLst/>
              <a:cxnLst/>
              <a:rect l="l" t="t" r="r" b="b"/>
              <a:pathLst>
                <a:path w="196" h="206" extrusionOk="0">
                  <a:moveTo>
                    <a:pt x="193" y="102"/>
                  </a:moveTo>
                  <a:cubicBezTo>
                    <a:pt x="195" y="54"/>
                    <a:pt x="39" y="1"/>
                    <a:pt x="1" y="102"/>
                  </a:cubicBezTo>
                  <a:cubicBezTo>
                    <a:pt x="1" y="153"/>
                    <a:pt x="156" y="206"/>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799" name="Google Shape;68799;p28"/>
            <p:cNvSpPr/>
            <p:nvPr/>
          </p:nvSpPr>
          <p:spPr>
            <a:xfrm>
              <a:off x="2075409" y="3263012"/>
              <a:ext cx="13849" cy="2710"/>
            </a:xfrm>
            <a:custGeom>
              <a:avLst/>
              <a:gdLst/>
              <a:ahLst/>
              <a:cxnLst/>
              <a:rect l="l" t="t" r="r" b="b"/>
              <a:pathLst>
                <a:path w="388" h="90" extrusionOk="0">
                  <a:moveTo>
                    <a:pt x="388" y="0"/>
                  </a:moveTo>
                  <a:cubicBezTo>
                    <a:pt x="235" y="20"/>
                    <a:pt x="5" y="2"/>
                    <a:pt x="0" y="89"/>
                  </a:cubicBezTo>
                  <a:cubicBezTo>
                    <a:pt x="149" y="72"/>
                    <a:pt x="383" y="89"/>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0" name="Google Shape;68800;p28"/>
            <p:cNvSpPr/>
            <p:nvPr/>
          </p:nvSpPr>
          <p:spPr>
            <a:xfrm>
              <a:off x="1497166" y="3259850"/>
              <a:ext cx="7031" cy="6263"/>
            </a:xfrm>
            <a:custGeom>
              <a:avLst/>
              <a:gdLst/>
              <a:ahLst/>
              <a:cxnLst/>
              <a:rect l="l" t="t" r="r" b="b"/>
              <a:pathLst>
                <a:path w="197" h="208" extrusionOk="0">
                  <a:moveTo>
                    <a:pt x="196" y="105"/>
                  </a:moveTo>
                  <a:cubicBezTo>
                    <a:pt x="196" y="54"/>
                    <a:pt x="39" y="1"/>
                    <a:pt x="3" y="105"/>
                  </a:cubicBezTo>
                  <a:cubicBezTo>
                    <a:pt x="1" y="154"/>
                    <a:pt x="159" y="207"/>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1" name="Google Shape;68801;p28"/>
            <p:cNvSpPr/>
            <p:nvPr/>
          </p:nvSpPr>
          <p:spPr>
            <a:xfrm>
              <a:off x="4357046" y="3259519"/>
              <a:ext cx="14063" cy="4215"/>
            </a:xfrm>
            <a:custGeom>
              <a:avLst/>
              <a:gdLst/>
              <a:ahLst/>
              <a:cxnLst/>
              <a:rect l="l" t="t" r="r" b="b"/>
              <a:pathLst>
                <a:path w="394" h="140" extrusionOk="0">
                  <a:moveTo>
                    <a:pt x="294" y="25"/>
                  </a:moveTo>
                  <a:cubicBezTo>
                    <a:pt x="241" y="0"/>
                    <a:pt x="0" y="68"/>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2" name="Google Shape;68802;p28"/>
            <p:cNvSpPr/>
            <p:nvPr/>
          </p:nvSpPr>
          <p:spPr>
            <a:xfrm>
              <a:off x="2488971" y="3250757"/>
              <a:ext cx="20131" cy="16290"/>
            </a:xfrm>
            <a:custGeom>
              <a:avLst/>
              <a:gdLst/>
              <a:ahLst/>
              <a:cxnLst/>
              <a:rect l="l" t="t" r="r" b="b"/>
              <a:pathLst>
                <a:path w="564" h="541" extrusionOk="0">
                  <a:moveTo>
                    <a:pt x="563" y="135"/>
                  </a:moveTo>
                  <a:cubicBezTo>
                    <a:pt x="1" y="0"/>
                    <a:pt x="1" y="541"/>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3" name="Google Shape;68803;p28"/>
            <p:cNvSpPr/>
            <p:nvPr/>
          </p:nvSpPr>
          <p:spPr>
            <a:xfrm>
              <a:off x="6600921" y="3256749"/>
              <a:ext cx="13991" cy="4336"/>
            </a:xfrm>
            <a:custGeom>
              <a:avLst/>
              <a:gdLst/>
              <a:ahLst/>
              <a:cxnLst/>
              <a:rect l="l" t="t" r="r" b="b"/>
              <a:pathLst>
                <a:path w="392" h="144" extrusionOk="0">
                  <a:moveTo>
                    <a:pt x="292" y="27"/>
                  </a:moveTo>
                  <a:cubicBezTo>
                    <a:pt x="239" y="1"/>
                    <a:pt x="0" y="69"/>
                    <a:pt x="98" y="117"/>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4" name="Google Shape;68804;p28"/>
            <p:cNvSpPr/>
            <p:nvPr/>
          </p:nvSpPr>
          <p:spPr>
            <a:xfrm>
              <a:off x="6249856" y="3256749"/>
              <a:ext cx="14099" cy="4336"/>
            </a:xfrm>
            <a:custGeom>
              <a:avLst/>
              <a:gdLst/>
              <a:ahLst/>
              <a:cxnLst/>
              <a:rect l="l" t="t" r="r" b="b"/>
              <a:pathLst>
                <a:path w="395" h="144" extrusionOk="0">
                  <a:moveTo>
                    <a:pt x="293" y="27"/>
                  </a:moveTo>
                  <a:cubicBezTo>
                    <a:pt x="241" y="1"/>
                    <a:pt x="0" y="69"/>
                    <a:pt x="102" y="117"/>
                  </a:cubicBezTo>
                  <a:cubicBezTo>
                    <a:pt x="156" y="143"/>
                    <a:pt x="395"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5" name="Google Shape;68805;p28"/>
            <p:cNvSpPr/>
            <p:nvPr/>
          </p:nvSpPr>
          <p:spPr>
            <a:xfrm>
              <a:off x="2271250" y="3249342"/>
              <a:ext cx="25734" cy="8220"/>
            </a:xfrm>
            <a:custGeom>
              <a:avLst/>
              <a:gdLst/>
              <a:ahLst/>
              <a:cxnLst/>
              <a:rect l="l" t="t" r="r" b="b"/>
              <a:pathLst>
                <a:path w="721" h="273" extrusionOk="0">
                  <a:moveTo>
                    <a:pt x="105" y="273"/>
                  </a:moveTo>
                  <a:lnTo>
                    <a:pt x="685" y="273"/>
                  </a:lnTo>
                  <a:cubicBezTo>
                    <a:pt x="655" y="165"/>
                    <a:pt x="720" y="13"/>
                    <a:pt x="492" y="0"/>
                  </a:cubicBezTo>
                  <a:cubicBezTo>
                    <a:pt x="477" y="142"/>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6" name="Google Shape;68806;p28"/>
            <p:cNvSpPr/>
            <p:nvPr/>
          </p:nvSpPr>
          <p:spPr>
            <a:xfrm>
              <a:off x="2670678" y="3251329"/>
              <a:ext cx="14099" cy="4276"/>
            </a:xfrm>
            <a:custGeom>
              <a:avLst/>
              <a:gdLst/>
              <a:ahLst/>
              <a:cxnLst/>
              <a:rect l="l" t="t" r="r" b="b"/>
              <a:pathLst>
                <a:path w="395" h="142" extrusionOk="0">
                  <a:moveTo>
                    <a:pt x="292" y="25"/>
                  </a:moveTo>
                  <a:cubicBezTo>
                    <a:pt x="242" y="1"/>
                    <a:pt x="0" y="70"/>
                    <a:pt x="102" y="117"/>
                  </a:cubicBezTo>
                  <a:cubicBezTo>
                    <a:pt x="155" y="142"/>
                    <a:pt x="395"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7" name="Google Shape;68807;p28"/>
            <p:cNvSpPr/>
            <p:nvPr/>
          </p:nvSpPr>
          <p:spPr>
            <a:xfrm>
              <a:off x="4317214" y="3240520"/>
              <a:ext cx="29625" cy="12345"/>
            </a:xfrm>
            <a:custGeom>
              <a:avLst/>
              <a:gdLst/>
              <a:ahLst/>
              <a:cxnLst/>
              <a:rect l="l" t="t" r="r" b="b"/>
              <a:pathLst>
                <a:path w="830" h="410" extrusionOk="0">
                  <a:moveTo>
                    <a:pt x="829" y="384"/>
                  </a:moveTo>
                  <a:lnTo>
                    <a:pt x="829" y="22"/>
                  </a:lnTo>
                  <a:cubicBezTo>
                    <a:pt x="465" y="1"/>
                    <a:pt x="405" y="123"/>
                    <a:pt x="59" y="112"/>
                  </a:cubicBezTo>
                  <a:cubicBezTo>
                    <a:pt x="0" y="351"/>
                    <a:pt x="327" y="409"/>
                    <a:pt x="829" y="38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8" name="Google Shape;68808;p28"/>
            <p:cNvSpPr/>
            <p:nvPr/>
          </p:nvSpPr>
          <p:spPr>
            <a:xfrm>
              <a:off x="1414718" y="3242899"/>
              <a:ext cx="27519" cy="11171"/>
            </a:xfrm>
            <a:custGeom>
              <a:avLst/>
              <a:gdLst/>
              <a:ahLst/>
              <a:cxnLst/>
              <a:rect l="l" t="t" r="r" b="b"/>
              <a:pathLst>
                <a:path w="771" h="371" extrusionOk="0">
                  <a:moveTo>
                    <a:pt x="770" y="305"/>
                  </a:moveTo>
                  <a:lnTo>
                    <a:pt x="770" y="33"/>
                  </a:lnTo>
                  <a:cubicBezTo>
                    <a:pt x="483" y="50"/>
                    <a:pt x="58" y="0"/>
                    <a:pt x="0" y="124"/>
                  </a:cubicBezTo>
                  <a:cubicBezTo>
                    <a:pt x="383" y="124"/>
                    <a:pt x="243" y="371"/>
                    <a:pt x="770"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09" name="Google Shape;68809;p28"/>
            <p:cNvSpPr/>
            <p:nvPr/>
          </p:nvSpPr>
          <p:spPr>
            <a:xfrm>
              <a:off x="1855119" y="3232391"/>
              <a:ext cx="41332" cy="16982"/>
            </a:xfrm>
            <a:custGeom>
              <a:avLst/>
              <a:gdLst/>
              <a:ahLst/>
              <a:cxnLst/>
              <a:rect l="l" t="t" r="r" b="b"/>
              <a:pathLst>
                <a:path w="1158" h="564" extrusionOk="0">
                  <a:moveTo>
                    <a:pt x="1" y="199"/>
                  </a:moveTo>
                  <a:cubicBezTo>
                    <a:pt x="211" y="404"/>
                    <a:pt x="524" y="560"/>
                    <a:pt x="1157" y="563"/>
                  </a:cubicBezTo>
                  <a:lnTo>
                    <a:pt x="1157" y="110"/>
                  </a:lnTo>
                  <a:cubicBezTo>
                    <a:pt x="819" y="161"/>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0" name="Google Shape;68810;p28"/>
            <p:cNvSpPr/>
            <p:nvPr/>
          </p:nvSpPr>
          <p:spPr>
            <a:xfrm>
              <a:off x="857033" y="3232933"/>
              <a:ext cx="45865" cy="16771"/>
            </a:xfrm>
            <a:custGeom>
              <a:avLst/>
              <a:gdLst/>
              <a:ahLst/>
              <a:cxnLst/>
              <a:rect l="l" t="t" r="r" b="b"/>
              <a:pathLst>
                <a:path w="1285" h="557" extrusionOk="0">
                  <a:moveTo>
                    <a:pt x="965" y="1"/>
                  </a:moveTo>
                  <a:cubicBezTo>
                    <a:pt x="361" y="18"/>
                    <a:pt x="38" y="168"/>
                    <a:pt x="0" y="454"/>
                  </a:cubicBezTo>
                  <a:cubicBezTo>
                    <a:pt x="365" y="434"/>
                    <a:pt x="426" y="557"/>
                    <a:pt x="776" y="545"/>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1" name="Google Shape;68811;p28"/>
            <p:cNvSpPr/>
            <p:nvPr/>
          </p:nvSpPr>
          <p:spPr>
            <a:xfrm>
              <a:off x="5613399" y="3238353"/>
              <a:ext cx="14919" cy="9244"/>
            </a:xfrm>
            <a:custGeom>
              <a:avLst/>
              <a:gdLst/>
              <a:ahLst/>
              <a:cxnLst/>
              <a:rect l="l" t="t" r="r" b="b"/>
              <a:pathLst>
                <a:path w="418" h="307" extrusionOk="0">
                  <a:moveTo>
                    <a:pt x="383" y="274"/>
                  </a:moveTo>
                  <a:cubicBezTo>
                    <a:pt x="357" y="165"/>
                    <a:pt x="418" y="17"/>
                    <a:pt x="193" y="1"/>
                  </a:cubicBezTo>
                  <a:cubicBezTo>
                    <a:pt x="180" y="57"/>
                    <a:pt x="163" y="109"/>
                    <a:pt x="0" y="94"/>
                  </a:cubicBezTo>
                  <a:cubicBezTo>
                    <a:pt x="21" y="203"/>
                    <a:pt x="56" y="306"/>
                    <a:pt x="38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2" name="Google Shape;68812;p28"/>
            <p:cNvSpPr/>
            <p:nvPr/>
          </p:nvSpPr>
          <p:spPr>
            <a:xfrm>
              <a:off x="2477942" y="3243110"/>
              <a:ext cx="14063" cy="4276"/>
            </a:xfrm>
            <a:custGeom>
              <a:avLst/>
              <a:gdLst/>
              <a:ahLst/>
              <a:cxnLst/>
              <a:rect l="l" t="t" r="r" b="b"/>
              <a:pathLst>
                <a:path w="394" h="142" extrusionOk="0">
                  <a:moveTo>
                    <a:pt x="294" y="26"/>
                  </a:moveTo>
                  <a:cubicBezTo>
                    <a:pt x="240" y="1"/>
                    <a:pt x="0" y="70"/>
                    <a:pt x="102" y="117"/>
                  </a:cubicBezTo>
                  <a:cubicBezTo>
                    <a:pt x="154"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3" name="Google Shape;68813;p28"/>
            <p:cNvSpPr/>
            <p:nvPr/>
          </p:nvSpPr>
          <p:spPr>
            <a:xfrm>
              <a:off x="4119731" y="3237961"/>
              <a:ext cx="6924" cy="6293"/>
            </a:xfrm>
            <a:custGeom>
              <a:avLst/>
              <a:gdLst/>
              <a:ahLst/>
              <a:cxnLst/>
              <a:rect l="l" t="t" r="r" b="b"/>
              <a:pathLst>
                <a:path w="194" h="209" extrusionOk="0">
                  <a:moveTo>
                    <a:pt x="193" y="105"/>
                  </a:moveTo>
                  <a:cubicBezTo>
                    <a:pt x="193" y="53"/>
                    <a:pt x="38" y="1"/>
                    <a:pt x="0" y="105"/>
                  </a:cubicBezTo>
                  <a:cubicBezTo>
                    <a:pt x="0" y="156"/>
                    <a:pt x="157" y="208"/>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4" name="Google Shape;68814;p28"/>
            <p:cNvSpPr/>
            <p:nvPr/>
          </p:nvSpPr>
          <p:spPr>
            <a:xfrm>
              <a:off x="2264540" y="3237660"/>
              <a:ext cx="14134" cy="4246"/>
            </a:xfrm>
            <a:custGeom>
              <a:avLst/>
              <a:gdLst/>
              <a:ahLst/>
              <a:cxnLst/>
              <a:rect l="l" t="t" r="r" b="b"/>
              <a:pathLst>
                <a:path w="396" h="141" extrusionOk="0">
                  <a:moveTo>
                    <a:pt x="293" y="24"/>
                  </a:moveTo>
                  <a:cubicBezTo>
                    <a:pt x="241" y="0"/>
                    <a:pt x="1" y="68"/>
                    <a:pt x="104" y="118"/>
                  </a:cubicBezTo>
                  <a:cubicBezTo>
                    <a:pt x="155" y="140"/>
                    <a:pt x="395"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5" name="Google Shape;68815;p28"/>
            <p:cNvSpPr/>
            <p:nvPr/>
          </p:nvSpPr>
          <p:spPr>
            <a:xfrm>
              <a:off x="3706633" y="3235613"/>
              <a:ext cx="13849" cy="2770"/>
            </a:xfrm>
            <a:custGeom>
              <a:avLst/>
              <a:gdLst/>
              <a:ahLst/>
              <a:cxnLst/>
              <a:rect l="l" t="t" r="r" b="b"/>
              <a:pathLst>
                <a:path w="388" h="92" extrusionOk="0">
                  <a:moveTo>
                    <a:pt x="387" y="1"/>
                  </a:moveTo>
                  <a:cubicBezTo>
                    <a:pt x="241" y="20"/>
                    <a:pt x="7" y="4"/>
                    <a:pt x="1" y="92"/>
                  </a:cubicBezTo>
                  <a:cubicBezTo>
                    <a:pt x="154" y="72"/>
                    <a:pt x="382"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6" name="Google Shape;68816;p28"/>
            <p:cNvSpPr/>
            <p:nvPr/>
          </p:nvSpPr>
          <p:spPr>
            <a:xfrm>
              <a:off x="4501669" y="3232180"/>
              <a:ext cx="13991" cy="4215"/>
            </a:xfrm>
            <a:custGeom>
              <a:avLst/>
              <a:gdLst/>
              <a:ahLst/>
              <a:cxnLst/>
              <a:rect l="l" t="t" r="r" b="b"/>
              <a:pathLst>
                <a:path w="392" h="140" extrusionOk="0">
                  <a:moveTo>
                    <a:pt x="99" y="115"/>
                  </a:moveTo>
                  <a:cubicBezTo>
                    <a:pt x="153" y="139"/>
                    <a:pt x="392" y="73"/>
                    <a:pt x="291" y="26"/>
                  </a:cubicBezTo>
                  <a:cubicBezTo>
                    <a:pt x="238" y="1"/>
                    <a:pt x="0" y="69"/>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7" name="Google Shape;68817;p28"/>
            <p:cNvSpPr/>
            <p:nvPr/>
          </p:nvSpPr>
          <p:spPr>
            <a:xfrm>
              <a:off x="3414103" y="3232180"/>
              <a:ext cx="14027" cy="4246"/>
            </a:xfrm>
            <a:custGeom>
              <a:avLst/>
              <a:gdLst/>
              <a:ahLst/>
              <a:cxnLst/>
              <a:rect l="l" t="t" r="r" b="b"/>
              <a:pathLst>
                <a:path w="393" h="141" extrusionOk="0">
                  <a:moveTo>
                    <a:pt x="293" y="26"/>
                  </a:moveTo>
                  <a:cubicBezTo>
                    <a:pt x="241" y="1"/>
                    <a:pt x="1" y="69"/>
                    <a:pt x="100" y="115"/>
                  </a:cubicBezTo>
                  <a:cubicBezTo>
                    <a:pt x="152" y="141"/>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8" name="Google Shape;68818;p28"/>
            <p:cNvSpPr/>
            <p:nvPr/>
          </p:nvSpPr>
          <p:spPr>
            <a:xfrm>
              <a:off x="7082796" y="3226701"/>
              <a:ext cx="13991" cy="4306"/>
            </a:xfrm>
            <a:custGeom>
              <a:avLst/>
              <a:gdLst/>
              <a:ahLst/>
              <a:cxnLst/>
              <a:rect l="l" t="t" r="r" b="b"/>
              <a:pathLst>
                <a:path w="392" h="143" extrusionOk="0">
                  <a:moveTo>
                    <a:pt x="290" y="26"/>
                  </a:moveTo>
                  <a:cubicBezTo>
                    <a:pt x="238" y="0"/>
                    <a:pt x="0" y="71"/>
                    <a:pt x="99" y="118"/>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19" name="Google Shape;68819;p28"/>
            <p:cNvSpPr/>
            <p:nvPr/>
          </p:nvSpPr>
          <p:spPr>
            <a:xfrm>
              <a:off x="2457348" y="3226701"/>
              <a:ext cx="13991" cy="4306"/>
            </a:xfrm>
            <a:custGeom>
              <a:avLst/>
              <a:gdLst/>
              <a:ahLst/>
              <a:cxnLst/>
              <a:rect l="l" t="t" r="r" b="b"/>
              <a:pathLst>
                <a:path w="392" h="143" extrusionOk="0">
                  <a:moveTo>
                    <a:pt x="293" y="26"/>
                  </a:moveTo>
                  <a:cubicBezTo>
                    <a:pt x="238" y="0"/>
                    <a:pt x="0" y="71"/>
                    <a:pt x="100" y="118"/>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0" name="Google Shape;68820;p28"/>
            <p:cNvSpPr/>
            <p:nvPr/>
          </p:nvSpPr>
          <p:spPr>
            <a:xfrm>
              <a:off x="5640810" y="3221974"/>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1" name="Google Shape;68821;p28"/>
            <p:cNvSpPr/>
            <p:nvPr/>
          </p:nvSpPr>
          <p:spPr>
            <a:xfrm>
              <a:off x="4487357" y="3211044"/>
              <a:ext cx="26591" cy="12225"/>
            </a:xfrm>
            <a:custGeom>
              <a:avLst/>
              <a:gdLst/>
              <a:ahLst/>
              <a:cxnLst/>
              <a:rect l="l" t="t" r="r" b="b"/>
              <a:pathLst>
                <a:path w="745" h="406" extrusionOk="0">
                  <a:moveTo>
                    <a:pt x="306" y="1"/>
                  </a:moveTo>
                  <a:cubicBezTo>
                    <a:pt x="0" y="136"/>
                    <a:pt x="89" y="405"/>
                    <a:pt x="692" y="364"/>
                  </a:cubicBezTo>
                  <a:cubicBezTo>
                    <a:pt x="745" y="156"/>
                    <a:pt x="647" y="22"/>
                    <a:pt x="3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2" name="Google Shape;68822;p28"/>
            <p:cNvSpPr/>
            <p:nvPr/>
          </p:nvSpPr>
          <p:spPr>
            <a:xfrm>
              <a:off x="3352142" y="3218481"/>
              <a:ext cx="14027" cy="4306"/>
            </a:xfrm>
            <a:custGeom>
              <a:avLst/>
              <a:gdLst/>
              <a:ahLst/>
              <a:cxnLst/>
              <a:rect l="l" t="t" r="r" b="b"/>
              <a:pathLst>
                <a:path w="393" h="143" extrusionOk="0">
                  <a:moveTo>
                    <a:pt x="100" y="117"/>
                  </a:moveTo>
                  <a:cubicBezTo>
                    <a:pt x="151" y="143"/>
                    <a:pt x="392" y="72"/>
                    <a:pt x="293" y="27"/>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3" name="Google Shape;68823;p28"/>
            <p:cNvSpPr/>
            <p:nvPr/>
          </p:nvSpPr>
          <p:spPr>
            <a:xfrm>
              <a:off x="7844246" y="3200717"/>
              <a:ext cx="35478" cy="19120"/>
            </a:xfrm>
            <a:custGeom>
              <a:avLst/>
              <a:gdLst/>
              <a:ahLst/>
              <a:cxnLst/>
              <a:rect l="l" t="t" r="r" b="b"/>
              <a:pathLst>
                <a:path w="994" h="635" extrusionOk="0">
                  <a:moveTo>
                    <a:pt x="558" y="617"/>
                  </a:moveTo>
                  <a:cubicBezTo>
                    <a:pt x="506" y="350"/>
                    <a:pt x="994" y="337"/>
                    <a:pt x="943" y="72"/>
                  </a:cubicBezTo>
                  <a:cubicBezTo>
                    <a:pt x="1" y="0"/>
                    <a:pt x="75" y="635"/>
                    <a:pt x="558"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4" name="Google Shape;68824;p28"/>
            <p:cNvSpPr/>
            <p:nvPr/>
          </p:nvSpPr>
          <p:spPr>
            <a:xfrm>
              <a:off x="2677566" y="3215832"/>
              <a:ext cx="14099" cy="4215"/>
            </a:xfrm>
            <a:custGeom>
              <a:avLst/>
              <a:gdLst/>
              <a:ahLst/>
              <a:cxnLst/>
              <a:rect l="l" t="t" r="r" b="b"/>
              <a:pathLst>
                <a:path w="395" h="140" extrusionOk="0">
                  <a:moveTo>
                    <a:pt x="99" y="115"/>
                  </a:moveTo>
                  <a:cubicBezTo>
                    <a:pt x="156" y="139"/>
                    <a:pt x="395" y="70"/>
                    <a:pt x="294" y="23"/>
                  </a:cubicBezTo>
                  <a:cubicBezTo>
                    <a:pt x="242" y="1"/>
                    <a:pt x="1" y="66"/>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5" name="Google Shape;68825;p28"/>
            <p:cNvSpPr/>
            <p:nvPr/>
          </p:nvSpPr>
          <p:spPr>
            <a:xfrm>
              <a:off x="1872216" y="3215832"/>
              <a:ext cx="14170" cy="4215"/>
            </a:xfrm>
            <a:custGeom>
              <a:avLst/>
              <a:gdLst/>
              <a:ahLst/>
              <a:cxnLst/>
              <a:rect l="l" t="t" r="r" b="b"/>
              <a:pathLst>
                <a:path w="397" h="140" extrusionOk="0">
                  <a:moveTo>
                    <a:pt x="294" y="23"/>
                  </a:moveTo>
                  <a:cubicBezTo>
                    <a:pt x="242" y="1"/>
                    <a:pt x="1" y="68"/>
                    <a:pt x="104" y="115"/>
                  </a:cubicBezTo>
                  <a:cubicBezTo>
                    <a:pt x="157" y="139"/>
                    <a:pt x="396" y="70"/>
                    <a:pt x="294" y="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6" name="Google Shape;68826;p28"/>
            <p:cNvSpPr/>
            <p:nvPr/>
          </p:nvSpPr>
          <p:spPr>
            <a:xfrm>
              <a:off x="4920656" y="3200115"/>
              <a:ext cx="34229" cy="17223"/>
            </a:xfrm>
            <a:custGeom>
              <a:avLst/>
              <a:gdLst/>
              <a:ahLst/>
              <a:cxnLst/>
              <a:rect l="l" t="t" r="r" b="b"/>
              <a:pathLst>
                <a:path w="959" h="572" extrusionOk="0">
                  <a:moveTo>
                    <a:pt x="704" y="545"/>
                  </a:moveTo>
                  <a:cubicBezTo>
                    <a:pt x="863" y="441"/>
                    <a:pt x="958" y="302"/>
                    <a:pt x="894" y="92"/>
                  </a:cubicBezTo>
                  <a:cubicBezTo>
                    <a:pt x="627" y="95"/>
                    <a:pt x="469" y="48"/>
                    <a:pt x="313" y="1"/>
                  </a:cubicBezTo>
                  <a:cubicBezTo>
                    <a:pt x="0" y="147"/>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7" name="Google Shape;68827;p28"/>
            <p:cNvSpPr/>
            <p:nvPr/>
          </p:nvSpPr>
          <p:spPr>
            <a:xfrm>
              <a:off x="2716149" y="3204300"/>
              <a:ext cx="20131" cy="16259"/>
            </a:xfrm>
            <a:custGeom>
              <a:avLst/>
              <a:gdLst/>
              <a:ahLst/>
              <a:cxnLst/>
              <a:rect l="l" t="t" r="r" b="b"/>
              <a:pathLst>
                <a:path w="564" h="540" extrusionOk="0">
                  <a:moveTo>
                    <a:pt x="563" y="406"/>
                  </a:moveTo>
                  <a:lnTo>
                    <a:pt x="563" y="133"/>
                  </a:lnTo>
                  <a:cubicBezTo>
                    <a:pt x="0" y="0"/>
                    <a:pt x="0" y="539"/>
                    <a:pt x="563"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8" name="Google Shape;68828;p28"/>
            <p:cNvSpPr/>
            <p:nvPr/>
          </p:nvSpPr>
          <p:spPr>
            <a:xfrm>
              <a:off x="6518365" y="3210261"/>
              <a:ext cx="13991" cy="4306"/>
            </a:xfrm>
            <a:custGeom>
              <a:avLst/>
              <a:gdLst/>
              <a:ahLst/>
              <a:cxnLst/>
              <a:rect l="l" t="t" r="r" b="b"/>
              <a:pathLst>
                <a:path w="392" h="143" extrusionOk="0">
                  <a:moveTo>
                    <a:pt x="294" y="27"/>
                  </a:moveTo>
                  <a:cubicBezTo>
                    <a:pt x="236" y="1"/>
                    <a:pt x="0" y="71"/>
                    <a:pt x="101" y="118"/>
                  </a:cubicBezTo>
                  <a:cubicBezTo>
                    <a:pt x="151" y="143"/>
                    <a:pt x="392"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29" name="Google Shape;68829;p28"/>
            <p:cNvSpPr/>
            <p:nvPr/>
          </p:nvSpPr>
          <p:spPr>
            <a:xfrm>
              <a:off x="2631667" y="3205534"/>
              <a:ext cx="21951" cy="8762"/>
            </a:xfrm>
            <a:custGeom>
              <a:avLst/>
              <a:gdLst/>
              <a:ahLst/>
              <a:cxnLst/>
              <a:rect l="l" t="t" r="r" b="b"/>
              <a:pathLst>
                <a:path w="615" h="291" extrusionOk="0">
                  <a:moveTo>
                    <a:pt x="614" y="274"/>
                  </a:moveTo>
                  <a:lnTo>
                    <a:pt x="614" y="1"/>
                  </a:lnTo>
                  <a:lnTo>
                    <a:pt x="34" y="1"/>
                  </a:lnTo>
                  <a:cubicBezTo>
                    <a:pt x="1" y="201"/>
                    <a:pt x="194" y="291"/>
                    <a:pt x="614"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0" name="Google Shape;68830;p28"/>
            <p:cNvSpPr/>
            <p:nvPr/>
          </p:nvSpPr>
          <p:spPr>
            <a:xfrm>
              <a:off x="1833597" y="3202915"/>
              <a:ext cx="14670" cy="9455"/>
            </a:xfrm>
            <a:custGeom>
              <a:avLst/>
              <a:gdLst/>
              <a:ahLst/>
              <a:cxnLst/>
              <a:rect l="l" t="t" r="r" b="b"/>
              <a:pathLst>
                <a:path w="411" h="314" extrusionOk="0">
                  <a:moveTo>
                    <a:pt x="410" y="271"/>
                  </a:moveTo>
                  <a:lnTo>
                    <a:pt x="410" y="91"/>
                  </a:lnTo>
                  <a:cubicBezTo>
                    <a:pt x="220" y="91"/>
                    <a:pt x="182" y="16"/>
                    <a:pt x="25" y="1"/>
                  </a:cubicBezTo>
                  <a:cubicBezTo>
                    <a:pt x="45" y="140"/>
                    <a:pt x="0" y="314"/>
                    <a:pt x="410"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1" name="Google Shape;68831;p28"/>
            <p:cNvSpPr/>
            <p:nvPr/>
          </p:nvSpPr>
          <p:spPr>
            <a:xfrm>
              <a:off x="1600565" y="3208304"/>
              <a:ext cx="13777" cy="2770"/>
            </a:xfrm>
            <a:custGeom>
              <a:avLst/>
              <a:gdLst/>
              <a:ahLst/>
              <a:cxnLst/>
              <a:rect l="l" t="t" r="r" b="b"/>
              <a:pathLst>
                <a:path w="386" h="92" extrusionOk="0">
                  <a:moveTo>
                    <a:pt x="0" y="92"/>
                  </a:moveTo>
                  <a:cubicBezTo>
                    <a:pt x="149" y="71"/>
                    <a:pt x="380" y="89"/>
                    <a:pt x="385" y="0"/>
                  </a:cubicBezTo>
                  <a:cubicBezTo>
                    <a:pt x="235" y="23"/>
                    <a:pt x="5"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2" name="Google Shape;68832;p28"/>
            <p:cNvSpPr/>
            <p:nvPr/>
          </p:nvSpPr>
          <p:spPr>
            <a:xfrm>
              <a:off x="8380302" y="3202493"/>
              <a:ext cx="6996" cy="6203"/>
            </a:xfrm>
            <a:custGeom>
              <a:avLst/>
              <a:gdLst/>
              <a:ahLst/>
              <a:cxnLst/>
              <a:rect l="l" t="t" r="r" b="b"/>
              <a:pathLst>
                <a:path w="196" h="206" extrusionOk="0">
                  <a:moveTo>
                    <a:pt x="193" y="102"/>
                  </a:moveTo>
                  <a:cubicBezTo>
                    <a:pt x="195" y="51"/>
                    <a:pt x="39"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3" name="Google Shape;68833;p28"/>
            <p:cNvSpPr/>
            <p:nvPr/>
          </p:nvSpPr>
          <p:spPr>
            <a:xfrm>
              <a:off x="7447531" y="3204752"/>
              <a:ext cx="14063" cy="4336"/>
            </a:xfrm>
            <a:custGeom>
              <a:avLst/>
              <a:gdLst/>
              <a:ahLst/>
              <a:cxnLst/>
              <a:rect l="l" t="t" r="r" b="b"/>
              <a:pathLst>
                <a:path w="394" h="144" extrusionOk="0">
                  <a:moveTo>
                    <a:pt x="294" y="27"/>
                  </a:moveTo>
                  <a:cubicBezTo>
                    <a:pt x="240" y="1"/>
                    <a:pt x="1" y="71"/>
                    <a:pt x="100" y="118"/>
                  </a:cubicBezTo>
                  <a:cubicBezTo>
                    <a:pt x="153" y="143"/>
                    <a:pt x="394" y="75"/>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4" name="Google Shape;68834;p28"/>
            <p:cNvSpPr/>
            <p:nvPr/>
          </p:nvSpPr>
          <p:spPr>
            <a:xfrm>
              <a:off x="2288775" y="3202704"/>
              <a:ext cx="20737" cy="5781"/>
            </a:xfrm>
            <a:custGeom>
              <a:avLst/>
              <a:gdLst/>
              <a:ahLst/>
              <a:cxnLst/>
              <a:rect l="l" t="t" r="r" b="b"/>
              <a:pathLst>
                <a:path w="581" h="192" extrusionOk="0">
                  <a:moveTo>
                    <a:pt x="1" y="186"/>
                  </a:moveTo>
                  <a:cubicBezTo>
                    <a:pt x="333" y="192"/>
                    <a:pt x="497" y="118"/>
                    <a:pt x="580" y="5"/>
                  </a:cubicBezTo>
                  <a:cubicBezTo>
                    <a:pt x="249" y="1"/>
                    <a:pt x="85" y="75"/>
                    <a:pt x="1" y="1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5" name="Google Shape;68835;p28"/>
            <p:cNvSpPr/>
            <p:nvPr/>
          </p:nvSpPr>
          <p:spPr>
            <a:xfrm>
              <a:off x="2653688" y="3197375"/>
              <a:ext cx="20666" cy="8190"/>
            </a:xfrm>
            <a:custGeom>
              <a:avLst/>
              <a:gdLst/>
              <a:ahLst/>
              <a:cxnLst/>
              <a:rect l="l" t="t" r="r" b="b"/>
              <a:pathLst>
                <a:path w="579" h="272" extrusionOk="0">
                  <a:moveTo>
                    <a:pt x="578" y="92"/>
                  </a:moveTo>
                  <a:cubicBezTo>
                    <a:pt x="382" y="93"/>
                    <a:pt x="349" y="17"/>
                    <a:pt x="192" y="0"/>
                  </a:cubicBezTo>
                  <a:cubicBezTo>
                    <a:pt x="192" y="92"/>
                    <a:pt x="35" y="107"/>
                    <a:pt x="0" y="183"/>
                  </a:cubicBezTo>
                  <a:cubicBezTo>
                    <a:pt x="192" y="181"/>
                    <a:pt x="230" y="256"/>
                    <a:pt x="385" y="272"/>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6" name="Google Shape;68836;p28"/>
            <p:cNvSpPr/>
            <p:nvPr/>
          </p:nvSpPr>
          <p:spPr>
            <a:xfrm>
              <a:off x="6129967" y="3189908"/>
              <a:ext cx="26520" cy="15266"/>
            </a:xfrm>
            <a:custGeom>
              <a:avLst/>
              <a:gdLst/>
              <a:ahLst/>
              <a:cxnLst/>
              <a:rect l="l" t="t" r="r" b="b"/>
              <a:pathLst>
                <a:path w="743" h="507" extrusionOk="0">
                  <a:moveTo>
                    <a:pt x="1" y="74"/>
                  </a:moveTo>
                  <a:lnTo>
                    <a:pt x="1" y="435"/>
                  </a:lnTo>
                  <a:cubicBezTo>
                    <a:pt x="742" y="507"/>
                    <a:pt x="742"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7" name="Google Shape;68837;p28"/>
            <p:cNvSpPr/>
            <p:nvPr/>
          </p:nvSpPr>
          <p:spPr>
            <a:xfrm>
              <a:off x="5500577" y="3186446"/>
              <a:ext cx="35086" cy="16410"/>
            </a:xfrm>
            <a:custGeom>
              <a:avLst/>
              <a:gdLst/>
              <a:ahLst/>
              <a:cxnLst/>
              <a:rect l="l" t="t" r="r" b="b"/>
              <a:pathLst>
                <a:path w="983" h="545" extrusionOk="0">
                  <a:moveTo>
                    <a:pt x="844" y="1"/>
                  </a:moveTo>
                  <a:lnTo>
                    <a:pt x="74" y="1"/>
                  </a:lnTo>
                  <a:cubicBezTo>
                    <a:pt x="1" y="307"/>
                    <a:pt x="408" y="387"/>
                    <a:pt x="654" y="545"/>
                  </a:cubicBezTo>
                  <a:cubicBezTo>
                    <a:pt x="647" y="332"/>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8" name="Google Shape;68838;p28"/>
            <p:cNvSpPr/>
            <p:nvPr/>
          </p:nvSpPr>
          <p:spPr>
            <a:xfrm>
              <a:off x="2904781" y="3193913"/>
              <a:ext cx="13920" cy="4276"/>
            </a:xfrm>
            <a:custGeom>
              <a:avLst/>
              <a:gdLst/>
              <a:ahLst/>
              <a:cxnLst/>
              <a:rect l="l" t="t" r="r" b="b"/>
              <a:pathLst>
                <a:path w="390" h="142" extrusionOk="0">
                  <a:moveTo>
                    <a:pt x="292" y="25"/>
                  </a:moveTo>
                  <a:cubicBezTo>
                    <a:pt x="237" y="1"/>
                    <a:pt x="1" y="67"/>
                    <a:pt x="99" y="115"/>
                  </a:cubicBezTo>
                  <a:cubicBezTo>
                    <a:pt x="152" y="142"/>
                    <a:pt x="390"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39" name="Google Shape;68839;p28"/>
            <p:cNvSpPr/>
            <p:nvPr/>
          </p:nvSpPr>
          <p:spPr>
            <a:xfrm>
              <a:off x="7588799" y="3186446"/>
              <a:ext cx="20773" cy="8250"/>
            </a:xfrm>
            <a:custGeom>
              <a:avLst/>
              <a:gdLst/>
              <a:ahLst/>
              <a:cxnLst/>
              <a:rect l="l" t="t" r="r" b="b"/>
              <a:pathLst>
                <a:path w="582" h="274" extrusionOk="0">
                  <a:moveTo>
                    <a:pt x="581" y="1"/>
                  </a:moveTo>
                  <a:lnTo>
                    <a:pt x="0" y="1"/>
                  </a:lnTo>
                  <a:lnTo>
                    <a:pt x="0"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0" name="Google Shape;68840;p28"/>
            <p:cNvSpPr/>
            <p:nvPr/>
          </p:nvSpPr>
          <p:spPr>
            <a:xfrm>
              <a:off x="8270157" y="3186054"/>
              <a:ext cx="7031" cy="6293"/>
            </a:xfrm>
            <a:custGeom>
              <a:avLst/>
              <a:gdLst/>
              <a:ahLst/>
              <a:cxnLst/>
              <a:rect l="l" t="t" r="r" b="b"/>
              <a:pathLst>
                <a:path w="197" h="209" extrusionOk="0">
                  <a:moveTo>
                    <a:pt x="195" y="104"/>
                  </a:moveTo>
                  <a:cubicBezTo>
                    <a:pt x="197" y="53"/>
                    <a:pt x="39" y="1"/>
                    <a:pt x="1" y="104"/>
                  </a:cubicBezTo>
                  <a:cubicBezTo>
                    <a:pt x="1" y="156"/>
                    <a:pt x="158" y="208"/>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1" name="Google Shape;68841;p28"/>
            <p:cNvSpPr/>
            <p:nvPr/>
          </p:nvSpPr>
          <p:spPr>
            <a:xfrm>
              <a:off x="5079699" y="3182953"/>
              <a:ext cx="14063" cy="4276"/>
            </a:xfrm>
            <a:custGeom>
              <a:avLst/>
              <a:gdLst/>
              <a:ahLst/>
              <a:cxnLst/>
              <a:rect l="l" t="t" r="r" b="b"/>
              <a:pathLst>
                <a:path w="394" h="142" extrusionOk="0">
                  <a:moveTo>
                    <a:pt x="104" y="117"/>
                  </a:moveTo>
                  <a:cubicBezTo>
                    <a:pt x="157" y="141"/>
                    <a:pt x="393" y="72"/>
                    <a:pt x="296" y="26"/>
                  </a:cubicBezTo>
                  <a:cubicBezTo>
                    <a:pt x="242" y="0"/>
                    <a:pt x="1" y="70"/>
                    <a:pt x="104"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2" name="Google Shape;68842;p28"/>
            <p:cNvSpPr/>
            <p:nvPr/>
          </p:nvSpPr>
          <p:spPr>
            <a:xfrm>
              <a:off x="1336624" y="3160462"/>
              <a:ext cx="52218" cy="28032"/>
            </a:xfrm>
            <a:custGeom>
              <a:avLst/>
              <a:gdLst/>
              <a:ahLst/>
              <a:cxnLst/>
              <a:rect l="l" t="t" r="r" b="b"/>
              <a:pathLst>
                <a:path w="1463" h="931" extrusionOk="0">
                  <a:moveTo>
                    <a:pt x="450" y="591"/>
                  </a:moveTo>
                  <a:cubicBezTo>
                    <a:pt x="587" y="702"/>
                    <a:pt x="336" y="930"/>
                    <a:pt x="836" y="864"/>
                  </a:cubicBezTo>
                  <a:cubicBezTo>
                    <a:pt x="1462" y="635"/>
                    <a:pt x="634" y="1"/>
                    <a:pt x="63" y="319"/>
                  </a:cubicBezTo>
                  <a:cubicBezTo>
                    <a:pt x="0" y="499"/>
                    <a:pt x="336" y="497"/>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3" name="Google Shape;68843;p28"/>
            <p:cNvSpPr/>
            <p:nvPr/>
          </p:nvSpPr>
          <p:spPr>
            <a:xfrm>
              <a:off x="7003667" y="3178286"/>
              <a:ext cx="13884" cy="5480"/>
            </a:xfrm>
            <a:custGeom>
              <a:avLst/>
              <a:gdLst/>
              <a:ahLst/>
              <a:cxnLst/>
              <a:rect l="l" t="t" r="r" b="b"/>
              <a:pathLst>
                <a:path w="389" h="182"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4" name="Google Shape;68844;p28"/>
            <p:cNvSpPr/>
            <p:nvPr/>
          </p:nvSpPr>
          <p:spPr>
            <a:xfrm>
              <a:off x="2917987" y="3175516"/>
              <a:ext cx="29482" cy="9906"/>
            </a:xfrm>
            <a:custGeom>
              <a:avLst/>
              <a:gdLst/>
              <a:ahLst/>
              <a:cxnLst/>
              <a:rect l="l" t="t" r="r" b="b"/>
              <a:pathLst>
                <a:path w="826" h="329" extrusionOk="0">
                  <a:moveTo>
                    <a:pt x="692" y="273"/>
                  </a:moveTo>
                  <a:cubicBezTo>
                    <a:pt x="825" y="29"/>
                    <a:pt x="294" y="97"/>
                    <a:pt x="115" y="1"/>
                  </a:cubicBezTo>
                  <a:cubicBezTo>
                    <a:pt x="0" y="237"/>
                    <a:pt x="192" y="328"/>
                    <a:pt x="69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5" name="Google Shape;68845;p28"/>
            <p:cNvSpPr/>
            <p:nvPr/>
          </p:nvSpPr>
          <p:spPr>
            <a:xfrm>
              <a:off x="1610666" y="3180213"/>
              <a:ext cx="14027" cy="4306"/>
            </a:xfrm>
            <a:custGeom>
              <a:avLst/>
              <a:gdLst/>
              <a:ahLst/>
              <a:cxnLst/>
              <a:rect l="l" t="t" r="r" b="b"/>
              <a:pathLst>
                <a:path w="393" h="143" extrusionOk="0">
                  <a:moveTo>
                    <a:pt x="102" y="117"/>
                  </a:moveTo>
                  <a:cubicBezTo>
                    <a:pt x="153" y="142"/>
                    <a:pt x="392" y="73"/>
                    <a:pt x="294" y="26"/>
                  </a:cubicBezTo>
                  <a:cubicBezTo>
                    <a:pt x="239" y="0"/>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6" name="Google Shape;68846;p28"/>
            <p:cNvSpPr/>
            <p:nvPr/>
          </p:nvSpPr>
          <p:spPr>
            <a:xfrm>
              <a:off x="2818835" y="3175155"/>
              <a:ext cx="6924" cy="6203"/>
            </a:xfrm>
            <a:custGeom>
              <a:avLst/>
              <a:gdLst/>
              <a:ahLst/>
              <a:cxnLst/>
              <a:rect l="l" t="t" r="r" b="b"/>
              <a:pathLst>
                <a:path w="194" h="206" extrusionOk="0">
                  <a:moveTo>
                    <a:pt x="191" y="103"/>
                  </a:moveTo>
                  <a:cubicBezTo>
                    <a:pt x="194" y="53"/>
                    <a:pt x="36" y="1"/>
                    <a:pt x="0" y="103"/>
                  </a:cubicBezTo>
                  <a:cubicBezTo>
                    <a:pt x="0" y="154"/>
                    <a:pt x="154"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7" name="Google Shape;68847;p28"/>
            <p:cNvSpPr/>
            <p:nvPr/>
          </p:nvSpPr>
          <p:spPr>
            <a:xfrm>
              <a:off x="1004940" y="3177443"/>
              <a:ext cx="14063" cy="4306"/>
            </a:xfrm>
            <a:custGeom>
              <a:avLst/>
              <a:gdLst/>
              <a:ahLst/>
              <a:cxnLst/>
              <a:rect l="l" t="t" r="r" b="b"/>
              <a:pathLst>
                <a:path w="394" h="143" extrusionOk="0">
                  <a:moveTo>
                    <a:pt x="296" y="27"/>
                  </a:moveTo>
                  <a:cubicBezTo>
                    <a:pt x="240" y="1"/>
                    <a:pt x="1" y="71"/>
                    <a:pt x="101" y="117"/>
                  </a:cubicBezTo>
                  <a:cubicBezTo>
                    <a:pt x="152" y="143"/>
                    <a:pt x="394" y="75"/>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8" name="Google Shape;68848;p28"/>
            <p:cNvSpPr/>
            <p:nvPr/>
          </p:nvSpPr>
          <p:spPr>
            <a:xfrm>
              <a:off x="660834" y="3177533"/>
              <a:ext cx="14063" cy="4215"/>
            </a:xfrm>
            <a:custGeom>
              <a:avLst/>
              <a:gdLst/>
              <a:ahLst/>
              <a:cxnLst/>
              <a:rect l="l" t="t" r="r" b="b"/>
              <a:pathLst>
                <a:path w="394" h="140" extrusionOk="0">
                  <a:moveTo>
                    <a:pt x="100" y="115"/>
                  </a:moveTo>
                  <a:cubicBezTo>
                    <a:pt x="156" y="140"/>
                    <a:pt x="393" y="71"/>
                    <a:pt x="294" y="25"/>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49" name="Google Shape;68849;p28"/>
            <p:cNvSpPr/>
            <p:nvPr/>
          </p:nvSpPr>
          <p:spPr>
            <a:xfrm>
              <a:off x="492262" y="3169314"/>
              <a:ext cx="28483" cy="11713"/>
            </a:xfrm>
            <a:custGeom>
              <a:avLst/>
              <a:gdLst/>
              <a:ahLst/>
              <a:cxnLst/>
              <a:rect l="l" t="t" r="r" b="b"/>
              <a:pathLst>
                <a:path w="798" h="389" extrusionOk="0">
                  <a:moveTo>
                    <a:pt x="771" y="25"/>
                  </a:moveTo>
                  <a:cubicBezTo>
                    <a:pt x="336" y="0"/>
                    <a:pt x="49" y="46"/>
                    <a:pt x="1" y="208"/>
                  </a:cubicBezTo>
                  <a:cubicBezTo>
                    <a:pt x="279" y="229"/>
                    <a:pt x="326" y="358"/>
                    <a:pt x="580" y="388"/>
                  </a:cubicBezTo>
                  <a:cubicBezTo>
                    <a:pt x="539" y="217"/>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0" name="Google Shape;68850;p28"/>
            <p:cNvSpPr/>
            <p:nvPr/>
          </p:nvSpPr>
          <p:spPr>
            <a:xfrm>
              <a:off x="2089293" y="3167989"/>
              <a:ext cx="38726" cy="12646"/>
            </a:xfrm>
            <a:custGeom>
              <a:avLst/>
              <a:gdLst/>
              <a:ahLst/>
              <a:cxnLst/>
              <a:rect l="l" t="t" r="r" b="b"/>
              <a:pathLst>
                <a:path w="1085" h="420" extrusionOk="0">
                  <a:moveTo>
                    <a:pt x="962" y="341"/>
                  </a:moveTo>
                  <a:cubicBezTo>
                    <a:pt x="1085" y="121"/>
                    <a:pt x="42" y="0"/>
                    <a:pt x="0" y="158"/>
                  </a:cubicBezTo>
                  <a:cubicBezTo>
                    <a:pt x="366" y="197"/>
                    <a:pt x="347" y="419"/>
                    <a:pt x="962"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1" name="Google Shape;68851;p28"/>
            <p:cNvSpPr/>
            <p:nvPr/>
          </p:nvSpPr>
          <p:spPr>
            <a:xfrm>
              <a:off x="8662517" y="3172716"/>
              <a:ext cx="13777" cy="2800"/>
            </a:xfrm>
            <a:custGeom>
              <a:avLst/>
              <a:gdLst/>
              <a:ahLst/>
              <a:cxnLst/>
              <a:rect l="l" t="t" r="r" b="b"/>
              <a:pathLst>
                <a:path w="386" h="93" extrusionOk="0">
                  <a:moveTo>
                    <a:pt x="385" y="1"/>
                  </a:moveTo>
                  <a:cubicBezTo>
                    <a:pt x="238" y="22"/>
                    <a:pt x="5" y="5"/>
                    <a:pt x="0" y="92"/>
                  </a:cubicBezTo>
                  <a:cubicBezTo>
                    <a:pt x="150" y="73"/>
                    <a:pt x="381"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2" name="Google Shape;68852;p28"/>
            <p:cNvSpPr/>
            <p:nvPr/>
          </p:nvSpPr>
          <p:spPr>
            <a:xfrm>
              <a:off x="216150" y="3170067"/>
              <a:ext cx="21558" cy="6413"/>
            </a:xfrm>
            <a:custGeom>
              <a:avLst/>
              <a:gdLst/>
              <a:ahLst/>
              <a:cxnLst/>
              <a:rect l="l" t="t" r="r" b="b"/>
              <a:pathLst>
                <a:path w="604" h="213"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3" name="Google Shape;68853;p28"/>
            <p:cNvSpPr/>
            <p:nvPr/>
          </p:nvSpPr>
          <p:spPr>
            <a:xfrm>
              <a:off x="5585845" y="3164195"/>
              <a:ext cx="6853" cy="6233"/>
            </a:xfrm>
            <a:custGeom>
              <a:avLst/>
              <a:gdLst/>
              <a:ahLst/>
              <a:cxnLst/>
              <a:rect l="l" t="t" r="r" b="b"/>
              <a:pathLst>
                <a:path w="192" h="207" extrusionOk="0">
                  <a:moveTo>
                    <a:pt x="191" y="104"/>
                  </a:moveTo>
                  <a:cubicBezTo>
                    <a:pt x="191" y="53"/>
                    <a:pt x="36" y="1"/>
                    <a:pt x="1" y="104"/>
                  </a:cubicBezTo>
                  <a:cubicBezTo>
                    <a:pt x="1" y="153"/>
                    <a:pt x="156" y="207"/>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4" name="Google Shape;68854;p28"/>
            <p:cNvSpPr/>
            <p:nvPr/>
          </p:nvSpPr>
          <p:spPr>
            <a:xfrm>
              <a:off x="4711609" y="3164587"/>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5" name="Google Shape;68855;p28"/>
            <p:cNvSpPr/>
            <p:nvPr/>
          </p:nvSpPr>
          <p:spPr>
            <a:xfrm>
              <a:off x="2436575" y="3151068"/>
              <a:ext cx="40404" cy="18518"/>
            </a:xfrm>
            <a:custGeom>
              <a:avLst/>
              <a:gdLst/>
              <a:ahLst/>
              <a:cxnLst/>
              <a:rect l="l" t="t" r="r" b="b"/>
              <a:pathLst>
                <a:path w="1132" h="615" extrusionOk="0">
                  <a:moveTo>
                    <a:pt x="1068" y="450"/>
                  </a:moveTo>
                  <a:cubicBezTo>
                    <a:pt x="1132" y="1"/>
                    <a:pt x="0" y="211"/>
                    <a:pt x="102" y="540"/>
                  </a:cubicBezTo>
                  <a:cubicBezTo>
                    <a:pt x="648" y="614"/>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6" name="Google Shape;68856;p28"/>
            <p:cNvSpPr/>
            <p:nvPr/>
          </p:nvSpPr>
          <p:spPr>
            <a:xfrm>
              <a:off x="96404" y="3163804"/>
              <a:ext cx="14063" cy="4306"/>
            </a:xfrm>
            <a:custGeom>
              <a:avLst/>
              <a:gdLst/>
              <a:ahLst/>
              <a:cxnLst/>
              <a:rect l="l" t="t" r="r" b="b"/>
              <a:pathLst>
                <a:path w="394" h="143" extrusionOk="0">
                  <a:moveTo>
                    <a:pt x="294" y="27"/>
                  </a:moveTo>
                  <a:cubicBezTo>
                    <a:pt x="239" y="1"/>
                    <a:pt x="0" y="71"/>
                    <a:pt x="101" y="117"/>
                  </a:cubicBezTo>
                  <a:cubicBezTo>
                    <a:pt x="154" y="143"/>
                    <a:pt x="393"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7" name="Google Shape;68857;p28"/>
            <p:cNvSpPr/>
            <p:nvPr/>
          </p:nvSpPr>
          <p:spPr>
            <a:xfrm>
              <a:off x="7664466" y="3159107"/>
              <a:ext cx="13813" cy="5480"/>
            </a:xfrm>
            <a:custGeom>
              <a:avLst/>
              <a:gdLst/>
              <a:ahLst/>
              <a:cxnLst/>
              <a:rect l="l" t="t" r="r" b="b"/>
              <a:pathLst>
                <a:path w="387" h="182" extrusionOk="0">
                  <a:moveTo>
                    <a:pt x="387" y="0"/>
                  </a:moveTo>
                  <a:lnTo>
                    <a:pt x="0" y="0"/>
                  </a:lnTo>
                  <a:lnTo>
                    <a:pt x="0" y="181"/>
                  </a:lnTo>
                  <a:lnTo>
                    <a:pt x="387"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8" name="Google Shape;68858;p28"/>
            <p:cNvSpPr/>
            <p:nvPr/>
          </p:nvSpPr>
          <p:spPr>
            <a:xfrm>
              <a:off x="5224358" y="3161094"/>
              <a:ext cx="13956" cy="4276"/>
            </a:xfrm>
            <a:custGeom>
              <a:avLst/>
              <a:gdLst/>
              <a:ahLst/>
              <a:cxnLst/>
              <a:rect l="l" t="t" r="r" b="b"/>
              <a:pathLst>
                <a:path w="391" h="142" extrusionOk="0">
                  <a:moveTo>
                    <a:pt x="292" y="25"/>
                  </a:moveTo>
                  <a:cubicBezTo>
                    <a:pt x="238" y="1"/>
                    <a:pt x="1" y="70"/>
                    <a:pt x="100" y="117"/>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59" name="Google Shape;68859;p28"/>
            <p:cNvSpPr/>
            <p:nvPr/>
          </p:nvSpPr>
          <p:spPr>
            <a:xfrm>
              <a:off x="4645900" y="3150918"/>
              <a:ext cx="28268" cy="13700"/>
            </a:xfrm>
            <a:custGeom>
              <a:avLst/>
              <a:gdLst/>
              <a:ahLst/>
              <a:cxnLst/>
              <a:rect l="l" t="t" r="r" b="b"/>
              <a:pathLst>
                <a:path w="792" h="455" extrusionOk="0">
                  <a:moveTo>
                    <a:pt x="493" y="455"/>
                  </a:moveTo>
                  <a:cubicBezTo>
                    <a:pt x="758" y="339"/>
                    <a:pt x="792" y="10"/>
                    <a:pt x="301" y="1"/>
                  </a:cubicBezTo>
                  <a:cubicBezTo>
                    <a:pt x="36" y="115"/>
                    <a:pt x="1" y="444"/>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0" name="Google Shape;68860;p28"/>
            <p:cNvSpPr/>
            <p:nvPr/>
          </p:nvSpPr>
          <p:spPr>
            <a:xfrm>
              <a:off x="7213500" y="3150105"/>
              <a:ext cx="14063" cy="4336"/>
            </a:xfrm>
            <a:custGeom>
              <a:avLst/>
              <a:gdLst/>
              <a:ahLst/>
              <a:cxnLst/>
              <a:rect l="l" t="t" r="r" b="b"/>
              <a:pathLst>
                <a:path w="394" h="144" extrusionOk="0">
                  <a:moveTo>
                    <a:pt x="100" y="118"/>
                  </a:moveTo>
                  <a:cubicBezTo>
                    <a:pt x="155" y="144"/>
                    <a:pt x="394" y="73"/>
                    <a:pt x="295" y="28"/>
                  </a:cubicBezTo>
                  <a:cubicBezTo>
                    <a:pt x="240" y="0"/>
                    <a:pt x="1"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1" name="Google Shape;68861;p28"/>
            <p:cNvSpPr/>
            <p:nvPr/>
          </p:nvSpPr>
          <p:spPr>
            <a:xfrm>
              <a:off x="3362600" y="3145408"/>
              <a:ext cx="34443" cy="9033"/>
            </a:xfrm>
            <a:custGeom>
              <a:avLst/>
              <a:gdLst/>
              <a:ahLst/>
              <a:cxnLst/>
              <a:rect l="l" t="t" r="r" b="b"/>
              <a:pathLst>
                <a:path w="965" h="300" extrusionOk="0">
                  <a:moveTo>
                    <a:pt x="192" y="274"/>
                  </a:moveTo>
                  <a:cubicBezTo>
                    <a:pt x="632" y="300"/>
                    <a:pt x="919" y="253"/>
                    <a:pt x="965" y="92"/>
                  </a:cubicBezTo>
                  <a:cubicBezTo>
                    <a:pt x="621" y="112"/>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2" name="Google Shape;68862;p28"/>
            <p:cNvSpPr/>
            <p:nvPr/>
          </p:nvSpPr>
          <p:spPr>
            <a:xfrm>
              <a:off x="2429865" y="3150135"/>
              <a:ext cx="13991" cy="4306"/>
            </a:xfrm>
            <a:custGeom>
              <a:avLst/>
              <a:gdLst/>
              <a:ahLst/>
              <a:cxnLst/>
              <a:rect l="l" t="t" r="r" b="b"/>
              <a:pathLst>
                <a:path w="392" h="143" extrusionOk="0">
                  <a:moveTo>
                    <a:pt x="290" y="27"/>
                  </a:moveTo>
                  <a:cubicBezTo>
                    <a:pt x="236" y="0"/>
                    <a:pt x="0" y="70"/>
                    <a:pt x="98" y="117"/>
                  </a:cubicBezTo>
                  <a:cubicBezTo>
                    <a:pt x="150" y="143"/>
                    <a:pt x="392" y="72"/>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3" name="Google Shape;68863;p28"/>
            <p:cNvSpPr/>
            <p:nvPr/>
          </p:nvSpPr>
          <p:spPr>
            <a:xfrm>
              <a:off x="1813895" y="3147786"/>
              <a:ext cx="6889" cy="6263"/>
            </a:xfrm>
            <a:custGeom>
              <a:avLst/>
              <a:gdLst/>
              <a:ahLst/>
              <a:cxnLst/>
              <a:rect l="l" t="t" r="r" b="b"/>
              <a:pathLst>
                <a:path w="193" h="208" extrusionOk="0">
                  <a:moveTo>
                    <a:pt x="2" y="105"/>
                  </a:moveTo>
                  <a:cubicBezTo>
                    <a:pt x="0" y="155"/>
                    <a:pt x="157" y="208"/>
                    <a:pt x="192" y="105"/>
                  </a:cubicBezTo>
                  <a:cubicBezTo>
                    <a:pt x="192" y="52"/>
                    <a:pt x="37" y="0"/>
                    <a:pt x="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4" name="Google Shape;68864;p28"/>
            <p:cNvSpPr/>
            <p:nvPr/>
          </p:nvSpPr>
          <p:spPr>
            <a:xfrm>
              <a:off x="6449480" y="3147395"/>
              <a:ext cx="14099" cy="4306"/>
            </a:xfrm>
            <a:custGeom>
              <a:avLst/>
              <a:gdLst/>
              <a:ahLst/>
              <a:cxnLst/>
              <a:rect l="l" t="t" r="r" b="b"/>
              <a:pathLst>
                <a:path w="395" h="143" extrusionOk="0">
                  <a:moveTo>
                    <a:pt x="294" y="25"/>
                  </a:moveTo>
                  <a:cubicBezTo>
                    <a:pt x="241" y="0"/>
                    <a:pt x="1" y="68"/>
                    <a:pt x="103" y="116"/>
                  </a:cubicBezTo>
                  <a:cubicBezTo>
                    <a:pt x="155" y="142"/>
                    <a:pt x="395" y="74"/>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5" name="Google Shape;68865;p28"/>
            <p:cNvSpPr/>
            <p:nvPr/>
          </p:nvSpPr>
          <p:spPr>
            <a:xfrm>
              <a:off x="5866989" y="3141042"/>
              <a:ext cx="8959" cy="11472"/>
            </a:xfrm>
            <a:custGeom>
              <a:avLst/>
              <a:gdLst/>
              <a:ahLst/>
              <a:cxnLst/>
              <a:rect l="l" t="t" r="r" b="b"/>
              <a:pathLst>
                <a:path w="251" h="381" extrusionOk="0">
                  <a:moveTo>
                    <a:pt x="223" y="236"/>
                  </a:moveTo>
                  <a:cubicBezTo>
                    <a:pt x="251" y="142"/>
                    <a:pt x="72" y="1"/>
                    <a:pt x="29" y="146"/>
                  </a:cubicBezTo>
                  <a:cubicBezTo>
                    <a:pt x="0" y="241"/>
                    <a:pt x="179" y="381"/>
                    <a:pt x="223" y="2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6" name="Google Shape;68866;p28"/>
            <p:cNvSpPr/>
            <p:nvPr/>
          </p:nvSpPr>
          <p:spPr>
            <a:xfrm>
              <a:off x="0" y="3144715"/>
              <a:ext cx="14170" cy="4215"/>
            </a:xfrm>
            <a:custGeom>
              <a:avLst/>
              <a:gdLst/>
              <a:ahLst/>
              <a:cxnLst/>
              <a:rect l="l" t="t" r="r" b="b"/>
              <a:pathLst>
                <a:path w="397" h="140" extrusionOk="0">
                  <a:moveTo>
                    <a:pt x="294" y="24"/>
                  </a:moveTo>
                  <a:cubicBezTo>
                    <a:pt x="242" y="0"/>
                    <a:pt x="1" y="68"/>
                    <a:pt x="102" y="114"/>
                  </a:cubicBezTo>
                  <a:cubicBezTo>
                    <a:pt x="157" y="140"/>
                    <a:pt x="396" y="71"/>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7" name="Google Shape;68867;p28"/>
            <p:cNvSpPr/>
            <p:nvPr/>
          </p:nvSpPr>
          <p:spPr>
            <a:xfrm>
              <a:off x="4477577" y="3142668"/>
              <a:ext cx="13777" cy="2770"/>
            </a:xfrm>
            <a:custGeom>
              <a:avLst/>
              <a:gdLst/>
              <a:ahLst/>
              <a:cxnLst/>
              <a:rect l="l" t="t" r="r" b="b"/>
              <a:pathLst>
                <a:path w="386" h="92" extrusionOk="0">
                  <a:moveTo>
                    <a:pt x="385" y="0"/>
                  </a:moveTo>
                  <a:cubicBezTo>
                    <a:pt x="238" y="21"/>
                    <a:pt x="7" y="4"/>
                    <a:pt x="0" y="92"/>
                  </a:cubicBezTo>
                  <a:cubicBezTo>
                    <a:pt x="150" y="71"/>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8" name="Google Shape;68868;p28"/>
            <p:cNvSpPr/>
            <p:nvPr/>
          </p:nvSpPr>
          <p:spPr>
            <a:xfrm>
              <a:off x="6645785" y="3134147"/>
              <a:ext cx="6960" cy="6203"/>
            </a:xfrm>
            <a:custGeom>
              <a:avLst/>
              <a:gdLst/>
              <a:ahLst/>
              <a:cxnLst/>
              <a:rect l="l" t="t" r="r" b="b"/>
              <a:pathLst>
                <a:path w="195" h="206" extrusionOk="0">
                  <a:moveTo>
                    <a:pt x="195" y="103"/>
                  </a:moveTo>
                  <a:cubicBezTo>
                    <a:pt x="195" y="52"/>
                    <a:pt x="39" y="0"/>
                    <a:pt x="1" y="103"/>
                  </a:cubicBezTo>
                  <a:cubicBezTo>
                    <a:pt x="0" y="153"/>
                    <a:pt x="157" y="205"/>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69" name="Google Shape;68869;p28"/>
            <p:cNvSpPr/>
            <p:nvPr/>
          </p:nvSpPr>
          <p:spPr>
            <a:xfrm>
              <a:off x="4591006" y="3136496"/>
              <a:ext cx="14134" cy="4246"/>
            </a:xfrm>
            <a:custGeom>
              <a:avLst/>
              <a:gdLst/>
              <a:ahLst/>
              <a:cxnLst/>
              <a:rect l="l" t="t" r="r" b="b"/>
              <a:pathLst>
                <a:path w="396" h="141" extrusionOk="0">
                  <a:moveTo>
                    <a:pt x="295" y="25"/>
                  </a:moveTo>
                  <a:cubicBezTo>
                    <a:pt x="241" y="0"/>
                    <a:pt x="1" y="68"/>
                    <a:pt x="103" y="114"/>
                  </a:cubicBezTo>
                  <a:cubicBezTo>
                    <a:pt x="156"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0" name="Google Shape;68870;p28"/>
            <p:cNvSpPr/>
            <p:nvPr/>
          </p:nvSpPr>
          <p:spPr>
            <a:xfrm>
              <a:off x="2626027" y="3131769"/>
              <a:ext cx="15134" cy="9184"/>
            </a:xfrm>
            <a:custGeom>
              <a:avLst/>
              <a:gdLst/>
              <a:ahLst/>
              <a:cxnLst/>
              <a:rect l="l" t="t" r="r" b="b"/>
              <a:pathLst>
                <a:path w="424" h="305" extrusionOk="0">
                  <a:moveTo>
                    <a:pt x="387" y="272"/>
                  </a:moveTo>
                  <a:cubicBezTo>
                    <a:pt x="357" y="165"/>
                    <a:pt x="424" y="15"/>
                    <a:pt x="194" y="1"/>
                  </a:cubicBezTo>
                  <a:cubicBezTo>
                    <a:pt x="184" y="56"/>
                    <a:pt x="165" y="108"/>
                    <a:pt x="1" y="92"/>
                  </a:cubicBezTo>
                  <a:cubicBezTo>
                    <a:pt x="24" y="202"/>
                    <a:pt x="58" y="305"/>
                    <a:pt x="387"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1" name="Google Shape;68871;p28"/>
            <p:cNvSpPr/>
            <p:nvPr/>
          </p:nvSpPr>
          <p:spPr>
            <a:xfrm>
              <a:off x="2557178" y="3137248"/>
              <a:ext cx="13849" cy="2710"/>
            </a:xfrm>
            <a:custGeom>
              <a:avLst/>
              <a:gdLst/>
              <a:ahLst/>
              <a:cxnLst/>
              <a:rect l="l" t="t" r="r" b="b"/>
              <a:pathLst>
                <a:path w="388" h="90" extrusionOk="0">
                  <a:moveTo>
                    <a:pt x="387" y="0"/>
                  </a:moveTo>
                  <a:cubicBezTo>
                    <a:pt x="238" y="20"/>
                    <a:pt x="6" y="3"/>
                    <a:pt x="1" y="89"/>
                  </a:cubicBezTo>
                  <a:cubicBezTo>
                    <a:pt x="152" y="69"/>
                    <a:pt x="383"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2" name="Google Shape;68872;p28"/>
            <p:cNvSpPr/>
            <p:nvPr/>
          </p:nvSpPr>
          <p:spPr>
            <a:xfrm>
              <a:off x="2515989" y="3125536"/>
              <a:ext cx="30410" cy="11743"/>
            </a:xfrm>
            <a:custGeom>
              <a:avLst/>
              <a:gdLst/>
              <a:ahLst/>
              <a:cxnLst/>
              <a:rect l="l" t="t" r="r" b="b"/>
              <a:pathLst>
                <a:path w="852" h="390" extrusionOk="0">
                  <a:moveTo>
                    <a:pt x="771" y="25"/>
                  </a:moveTo>
                  <a:cubicBezTo>
                    <a:pt x="334" y="0"/>
                    <a:pt x="48" y="46"/>
                    <a:pt x="1" y="207"/>
                  </a:cubicBezTo>
                  <a:cubicBezTo>
                    <a:pt x="275" y="229"/>
                    <a:pt x="324" y="357"/>
                    <a:pt x="578" y="389"/>
                  </a:cubicBezTo>
                  <a:cubicBezTo>
                    <a:pt x="638" y="267"/>
                    <a:pt x="852"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3" name="Google Shape;68873;p28"/>
            <p:cNvSpPr/>
            <p:nvPr/>
          </p:nvSpPr>
          <p:spPr>
            <a:xfrm>
              <a:off x="4019794" y="3125536"/>
              <a:ext cx="13991" cy="4276"/>
            </a:xfrm>
            <a:custGeom>
              <a:avLst/>
              <a:gdLst/>
              <a:ahLst/>
              <a:cxnLst/>
              <a:rect l="l" t="t" r="r" b="b"/>
              <a:pathLst>
                <a:path w="392" h="142" extrusionOk="0">
                  <a:moveTo>
                    <a:pt x="99" y="116"/>
                  </a:moveTo>
                  <a:cubicBezTo>
                    <a:pt x="154" y="141"/>
                    <a:pt x="392" y="72"/>
                    <a:pt x="293"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4" name="Google Shape;68874;p28"/>
            <p:cNvSpPr/>
            <p:nvPr/>
          </p:nvSpPr>
          <p:spPr>
            <a:xfrm>
              <a:off x="7210252" y="3120267"/>
              <a:ext cx="13777" cy="6775"/>
            </a:xfrm>
            <a:custGeom>
              <a:avLst/>
              <a:gdLst/>
              <a:ahLst/>
              <a:cxnLst/>
              <a:rect l="l" t="t" r="r" b="b"/>
              <a:pathLst>
                <a:path w="386" h="225" extrusionOk="0">
                  <a:moveTo>
                    <a:pt x="386" y="110"/>
                  </a:moveTo>
                  <a:cubicBezTo>
                    <a:pt x="345" y="0"/>
                    <a:pt x="170" y="55"/>
                    <a:pt x="1" y="110"/>
                  </a:cubicBezTo>
                  <a:cubicBezTo>
                    <a:pt x="1" y="201"/>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5" name="Google Shape;68875;p28"/>
            <p:cNvSpPr/>
            <p:nvPr/>
          </p:nvSpPr>
          <p:spPr>
            <a:xfrm>
              <a:off x="5933233" y="3120056"/>
              <a:ext cx="14063" cy="4276"/>
            </a:xfrm>
            <a:custGeom>
              <a:avLst/>
              <a:gdLst/>
              <a:ahLst/>
              <a:cxnLst/>
              <a:rect l="l" t="t" r="r" b="b"/>
              <a:pathLst>
                <a:path w="394" h="142" extrusionOk="0">
                  <a:moveTo>
                    <a:pt x="294" y="26"/>
                  </a:moveTo>
                  <a:cubicBezTo>
                    <a:pt x="239" y="1"/>
                    <a:pt x="0" y="70"/>
                    <a:pt x="102" y="117"/>
                  </a:cubicBezTo>
                  <a:cubicBezTo>
                    <a:pt x="153"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6" name="Google Shape;68876;p28"/>
            <p:cNvSpPr/>
            <p:nvPr/>
          </p:nvSpPr>
          <p:spPr>
            <a:xfrm>
              <a:off x="2897428" y="3112589"/>
              <a:ext cx="26591" cy="12315"/>
            </a:xfrm>
            <a:custGeom>
              <a:avLst/>
              <a:gdLst/>
              <a:ahLst/>
              <a:cxnLst/>
              <a:rect l="l" t="t" r="r" b="b"/>
              <a:pathLst>
                <a:path w="745" h="409" extrusionOk="0">
                  <a:moveTo>
                    <a:pt x="690" y="365"/>
                  </a:moveTo>
                  <a:cubicBezTo>
                    <a:pt x="745" y="157"/>
                    <a:pt x="644" y="24"/>
                    <a:pt x="305" y="1"/>
                  </a:cubicBezTo>
                  <a:cubicBezTo>
                    <a:pt x="1" y="137"/>
                    <a:pt x="89" y="408"/>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7" name="Google Shape;68877;p28"/>
            <p:cNvSpPr/>
            <p:nvPr/>
          </p:nvSpPr>
          <p:spPr>
            <a:xfrm>
              <a:off x="2116348" y="3107140"/>
              <a:ext cx="38619" cy="16470"/>
            </a:xfrm>
            <a:custGeom>
              <a:avLst/>
              <a:gdLst/>
              <a:ahLst/>
              <a:cxnLst/>
              <a:rect l="l" t="t" r="r" b="b"/>
              <a:pathLst>
                <a:path w="1082" h="547" extrusionOk="0">
                  <a:moveTo>
                    <a:pt x="589" y="546"/>
                  </a:moveTo>
                  <a:cubicBezTo>
                    <a:pt x="608" y="402"/>
                    <a:pt x="1081" y="474"/>
                    <a:pt x="973" y="273"/>
                  </a:cubicBezTo>
                  <a:cubicBezTo>
                    <a:pt x="626" y="196"/>
                    <a:pt x="444" y="41"/>
                    <a:pt x="12" y="0"/>
                  </a:cubicBezTo>
                  <a:cubicBezTo>
                    <a:pt x="1" y="278"/>
                    <a:pt x="185" y="462"/>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8" name="Google Shape;68878;p28"/>
            <p:cNvSpPr/>
            <p:nvPr/>
          </p:nvSpPr>
          <p:spPr>
            <a:xfrm>
              <a:off x="6807469" y="3117347"/>
              <a:ext cx="13991" cy="4276"/>
            </a:xfrm>
            <a:custGeom>
              <a:avLst/>
              <a:gdLst/>
              <a:ahLst/>
              <a:cxnLst/>
              <a:rect l="l" t="t" r="r" b="b"/>
              <a:pathLst>
                <a:path w="392" h="142" extrusionOk="0">
                  <a:moveTo>
                    <a:pt x="292" y="26"/>
                  </a:moveTo>
                  <a:cubicBezTo>
                    <a:pt x="237"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79" name="Google Shape;68879;p28"/>
            <p:cNvSpPr/>
            <p:nvPr/>
          </p:nvSpPr>
          <p:spPr>
            <a:xfrm>
              <a:off x="8369880" y="3114577"/>
              <a:ext cx="14063" cy="4306"/>
            </a:xfrm>
            <a:custGeom>
              <a:avLst/>
              <a:gdLst/>
              <a:ahLst/>
              <a:cxnLst/>
              <a:rect l="l" t="t" r="r" b="b"/>
              <a:pathLst>
                <a:path w="394" h="143" extrusionOk="0">
                  <a:moveTo>
                    <a:pt x="100" y="118"/>
                  </a:moveTo>
                  <a:cubicBezTo>
                    <a:pt x="156" y="142"/>
                    <a:pt x="393" y="73"/>
                    <a:pt x="293" y="26"/>
                  </a:cubicBezTo>
                  <a:cubicBezTo>
                    <a:pt x="241" y="0"/>
                    <a:pt x="0" y="71"/>
                    <a:pt x="100"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0" name="Google Shape;68880;p28"/>
            <p:cNvSpPr/>
            <p:nvPr/>
          </p:nvSpPr>
          <p:spPr>
            <a:xfrm>
              <a:off x="7341062" y="3103948"/>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79"/>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1" name="Google Shape;68881;p28"/>
            <p:cNvSpPr/>
            <p:nvPr/>
          </p:nvSpPr>
          <p:spPr>
            <a:xfrm>
              <a:off x="4972123" y="3108344"/>
              <a:ext cx="9030" cy="11351"/>
            </a:xfrm>
            <a:custGeom>
              <a:avLst/>
              <a:gdLst/>
              <a:ahLst/>
              <a:cxnLst/>
              <a:rect l="l" t="t" r="r" b="b"/>
              <a:pathLst>
                <a:path w="253" h="377" extrusionOk="0">
                  <a:moveTo>
                    <a:pt x="224" y="233"/>
                  </a:moveTo>
                  <a:cubicBezTo>
                    <a:pt x="252" y="139"/>
                    <a:pt x="74" y="1"/>
                    <a:pt x="31" y="144"/>
                  </a:cubicBezTo>
                  <a:cubicBezTo>
                    <a:pt x="0" y="238"/>
                    <a:pt x="181" y="377"/>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2" name="Google Shape;68882;p28"/>
            <p:cNvSpPr/>
            <p:nvPr/>
          </p:nvSpPr>
          <p:spPr>
            <a:xfrm>
              <a:off x="2333461" y="3109187"/>
              <a:ext cx="13956" cy="4215"/>
            </a:xfrm>
            <a:custGeom>
              <a:avLst/>
              <a:gdLst/>
              <a:ahLst/>
              <a:cxnLst/>
              <a:rect l="l" t="t" r="r" b="b"/>
              <a:pathLst>
                <a:path w="391" h="140" extrusionOk="0">
                  <a:moveTo>
                    <a:pt x="292" y="25"/>
                  </a:moveTo>
                  <a:cubicBezTo>
                    <a:pt x="237" y="0"/>
                    <a:pt x="0" y="68"/>
                    <a:pt x="100" y="116"/>
                  </a:cubicBezTo>
                  <a:cubicBezTo>
                    <a:pt x="152" y="140"/>
                    <a:pt x="391"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3" name="Google Shape;68883;p28"/>
            <p:cNvSpPr/>
            <p:nvPr/>
          </p:nvSpPr>
          <p:spPr>
            <a:xfrm>
              <a:off x="2061668" y="3107170"/>
              <a:ext cx="13777" cy="5540"/>
            </a:xfrm>
            <a:custGeom>
              <a:avLst/>
              <a:gdLst/>
              <a:ahLst/>
              <a:cxnLst/>
              <a:rect l="l" t="t" r="r" b="b"/>
              <a:pathLst>
                <a:path w="386" h="184" extrusionOk="0">
                  <a:moveTo>
                    <a:pt x="385" y="1"/>
                  </a:moveTo>
                  <a:lnTo>
                    <a:pt x="0" y="1"/>
                  </a:lnTo>
                  <a:lnTo>
                    <a:pt x="0" y="183"/>
                  </a:lnTo>
                  <a:lnTo>
                    <a:pt x="385"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4" name="Google Shape;68884;p28"/>
            <p:cNvSpPr/>
            <p:nvPr/>
          </p:nvSpPr>
          <p:spPr>
            <a:xfrm>
              <a:off x="6212129" y="3098619"/>
              <a:ext cx="6960" cy="6233"/>
            </a:xfrm>
            <a:custGeom>
              <a:avLst/>
              <a:gdLst/>
              <a:ahLst/>
              <a:cxnLst/>
              <a:rect l="l" t="t" r="r" b="b"/>
              <a:pathLst>
                <a:path w="195" h="207" extrusionOk="0">
                  <a:moveTo>
                    <a:pt x="193" y="103"/>
                  </a:moveTo>
                  <a:cubicBezTo>
                    <a:pt x="195" y="52"/>
                    <a:pt x="37" y="0"/>
                    <a:pt x="3" y="103"/>
                  </a:cubicBezTo>
                  <a:cubicBezTo>
                    <a:pt x="0" y="152"/>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5" name="Google Shape;68885;p28"/>
            <p:cNvSpPr/>
            <p:nvPr/>
          </p:nvSpPr>
          <p:spPr>
            <a:xfrm>
              <a:off x="3214015" y="3087057"/>
              <a:ext cx="52218" cy="22703"/>
            </a:xfrm>
            <a:custGeom>
              <a:avLst/>
              <a:gdLst/>
              <a:ahLst/>
              <a:cxnLst/>
              <a:rect l="l" t="t" r="r" b="b"/>
              <a:pathLst>
                <a:path w="1463" h="754" extrusionOk="0">
                  <a:moveTo>
                    <a:pt x="1462" y="396"/>
                  </a:moveTo>
                  <a:cubicBezTo>
                    <a:pt x="1345" y="272"/>
                    <a:pt x="720" y="383"/>
                    <a:pt x="691" y="214"/>
                  </a:cubicBezTo>
                  <a:cubicBezTo>
                    <a:pt x="670" y="105"/>
                    <a:pt x="635" y="0"/>
                    <a:pt x="306" y="33"/>
                  </a:cubicBezTo>
                  <a:cubicBezTo>
                    <a:pt x="0" y="474"/>
                    <a:pt x="1246" y="754"/>
                    <a:pt x="1462" y="3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6" name="Google Shape;68886;p28"/>
            <p:cNvSpPr/>
            <p:nvPr/>
          </p:nvSpPr>
          <p:spPr>
            <a:xfrm>
              <a:off x="7770971" y="3095458"/>
              <a:ext cx="14063" cy="4306"/>
            </a:xfrm>
            <a:custGeom>
              <a:avLst/>
              <a:gdLst/>
              <a:ahLst/>
              <a:cxnLst/>
              <a:rect l="l" t="t" r="r" b="b"/>
              <a:pathLst>
                <a:path w="394" h="143" extrusionOk="0">
                  <a:moveTo>
                    <a:pt x="294" y="26"/>
                  </a:moveTo>
                  <a:cubicBezTo>
                    <a:pt x="240" y="1"/>
                    <a:pt x="0" y="70"/>
                    <a:pt x="102" y="116"/>
                  </a:cubicBezTo>
                  <a:cubicBezTo>
                    <a:pt x="156" y="143"/>
                    <a:pt x="393"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7" name="Google Shape;68887;p28"/>
            <p:cNvSpPr/>
            <p:nvPr/>
          </p:nvSpPr>
          <p:spPr>
            <a:xfrm>
              <a:off x="3279973" y="3093501"/>
              <a:ext cx="13777" cy="5480"/>
            </a:xfrm>
            <a:custGeom>
              <a:avLst/>
              <a:gdLst/>
              <a:ahLst/>
              <a:cxnLst/>
              <a:rect l="l" t="t" r="r" b="b"/>
              <a:pathLst>
                <a:path w="386" h="182" extrusionOk="0">
                  <a:moveTo>
                    <a:pt x="1" y="182"/>
                  </a:moveTo>
                  <a:lnTo>
                    <a:pt x="386" y="182"/>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8" name="Google Shape;68888;p28"/>
            <p:cNvSpPr/>
            <p:nvPr/>
          </p:nvSpPr>
          <p:spPr>
            <a:xfrm>
              <a:off x="1841414" y="3096210"/>
              <a:ext cx="13742" cy="2740"/>
            </a:xfrm>
            <a:custGeom>
              <a:avLst/>
              <a:gdLst/>
              <a:ahLst/>
              <a:cxnLst/>
              <a:rect l="l" t="t" r="r" b="b"/>
              <a:pathLst>
                <a:path w="385" h="91" extrusionOk="0">
                  <a:moveTo>
                    <a:pt x="385" y="1"/>
                  </a:moveTo>
                  <a:cubicBezTo>
                    <a:pt x="236" y="20"/>
                    <a:pt x="6" y="3"/>
                    <a:pt x="1" y="91"/>
                  </a:cubicBezTo>
                  <a:cubicBezTo>
                    <a:pt x="150" y="72"/>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89" name="Google Shape;68889;p28"/>
            <p:cNvSpPr/>
            <p:nvPr/>
          </p:nvSpPr>
          <p:spPr>
            <a:xfrm>
              <a:off x="6412361" y="3082601"/>
              <a:ext cx="29018" cy="10900"/>
            </a:xfrm>
            <a:custGeom>
              <a:avLst/>
              <a:gdLst/>
              <a:ahLst/>
              <a:cxnLst/>
              <a:rect l="l" t="t" r="r" b="b"/>
              <a:pathLst>
                <a:path w="813" h="362" extrusionOk="0">
                  <a:moveTo>
                    <a:pt x="563" y="361"/>
                  </a:moveTo>
                  <a:cubicBezTo>
                    <a:pt x="812" y="242"/>
                    <a:pt x="682" y="88"/>
                    <a:pt x="371" y="1"/>
                  </a:cubicBezTo>
                  <a:cubicBezTo>
                    <a:pt x="346" y="225"/>
                    <a:pt x="0" y="283"/>
                    <a:pt x="563" y="36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0" name="Google Shape;68890;p28"/>
            <p:cNvSpPr/>
            <p:nvPr/>
          </p:nvSpPr>
          <p:spPr>
            <a:xfrm>
              <a:off x="75774" y="3090008"/>
              <a:ext cx="14099" cy="4276"/>
            </a:xfrm>
            <a:custGeom>
              <a:avLst/>
              <a:gdLst/>
              <a:ahLst/>
              <a:cxnLst/>
              <a:rect l="l" t="t" r="r" b="b"/>
              <a:pathLst>
                <a:path w="395" h="142" extrusionOk="0">
                  <a:moveTo>
                    <a:pt x="293" y="25"/>
                  </a:moveTo>
                  <a:cubicBezTo>
                    <a:pt x="240" y="0"/>
                    <a:pt x="0" y="69"/>
                    <a:pt x="98" y="115"/>
                  </a:cubicBezTo>
                  <a:cubicBezTo>
                    <a:pt x="153" y="141"/>
                    <a:pt x="394"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1" name="Google Shape;68891;p28"/>
            <p:cNvSpPr/>
            <p:nvPr/>
          </p:nvSpPr>
          <p:spPr>
            <a:xfrm>
              <a:off x="8335437" y="3087238"/>
              <a:ext cx="14027" cy="4276"/>
            </a:xfrm>
            <a:custGeom>
              <a:avLst/>
              <a:gdLst/>
              <a:ahLst/>
              <a:cxnLst/>
              <a:rect l="l" t="t" r="r" b="b"/>
              <a:pathLst>
                <a:path w="393" h="142" extrusionOk="0">
                  <a:moveTo>
                    <a:pt x="294" y="26"/>
                  </a:moveTo>
                  <a:cubicBezTo>
                    <a:pt x="240" y="1"/>
                    <a:pt x="1" y="70"/>
                    <a:pt x="103" y="117"/>
                  </a:cubicBezTo>
                  <a:cubicBezTo>
                    <a:pt x="153"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2" name="Google Shape;68892;p28"/>
            <p:cNvSpPr/>
            <p:nvPr/>
          </p:nvSpPr>
          <p:spPr>
            <a:xfrm>
              <a:off x="4498243" y="3087991"/>
              <a:ext cx="13849" cy="2800"/>
            </a:xfrm>
            <a:custGeom>
              <a:avLst/>
              <a:gdLst/>
              <a:ahLst/>
              <a:cxnLst/>
              <a:rect l="l" t="t" r="r" b="b"/>
              <a:pathLst>
                <a:path w="388" h="93" extrusionOk="0">
                  <a:moveTo>
                    <a:pt x="387" y="1"/>
                  </a:moveTo>
                  <a:cubicBezTo>
                    <a:pt x="237" y="22"/>
                    <a:pt x="7" y="5"/>
                    <a:pt x="1" y="92"/>
                  </a:cubicBezTo>
                  <a:cubicBezTo>
                    <a:pt x="151" y="72"/>
                    <a:pt x="383" y="91"/>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3" name="Google Shape;68893;p28"/>
            <p:cNvSpPr/>
            <p:nvPr/>
          </p:nvSpPr>
          <p:spPr>
            <a:xfrm>
              <a:off x="8600556" y="3081879"/>
              <a:ext cx="13849" cy="7437"/>
            </a:xfrm>
            <a:custGeom>
              <a:avLst/>
              <a:gdLst/>
              <a:ahLst/>
              <a:cxnLst/>
              <a:rect l="l" t="t" r="r" b="b"/>
              <a:pathLst>
                <a:path w="388" h="247" extrusionOk="0">
                  <a:moveTo>
                    <a:pt x="388" y="114"/>
                  </a:moveTo>
                  <a:cubicBezTo>
                    <a:pt x="384" y="22"/>
                    <a:pt x="50" y="0"/>
                    <a:pt x="0" y="114"/>
                  </a:cubicBezTo>
                  <a:cubicBezTo>
                    <a:pt x="215" y="104"/>
                    <a:pt x="303"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4" name="Google Shape;68894;p28"/>
            <p:cNvSpPr/>
            <p:nvPr/>
          </p:nvSpPr>
          <p:spPr>
            <a:xfrm>
              <a:off x="8873991" y="3074352"/>
              <a:ext cx="25556" cy="10960"/>
            </a:xfrm>
            <a:custGeom>
              <a:avLst/>
              <a:gdLst/>
              <a:ahLst/>
              <a:cxnLst/>
              <a:rect l="l" t="t" r="r" b="b"/>
              <a:pathLst>
                <a:path w="716" h="364" extrusionOk="0">
                  <a:moveTo>
                    <a:pt x="439" y="364"/>
                  </a:moveTo>
                  <a:cubicBezTo>
                    <a:pt x="500" y="240"/>
                    <a:pt x="715" y="191"/>
                    <a:pt x="632" y="1"/>
                  </a:cubicBezTo>
                  <a:lnTo>
                    <a:pt x="54" y="1"/>
                  </a:lnTo>
                  <a:cubicBezTo>
                    <a:pt x="0" y="207"/>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5" name="Google Shape;68895;p28"/>
            <p:cNvSpPr/>
            <p:nvPr/>
          </p:nvSpPr>
          <p:spPr>
            <a:xfrm>
              <a:off x="6246251" y="3076278"/>
              <a:ext cx="21023" cy="9033"/>
            </a:xfrm>
            <a:custGeom>
              <a:avLst/>
              <a:gdLst/>
              <a:ahLst/>
              <a:cxnLst/>
              <a:rect l="l" t="t" r="r" b="b"/>
              <a:pathLst>
                <a:path w="589" h="300" extrusionOk="0">
                  <a:moveTo>
                    <a:pt x="394" y="300"/>
                  </a:moveTo>
                  <a:cubicBezTo>
                    <a:pt x="394" y="208"/>
                    <a:pt x="549" y="193"/>
                    <a:pt x="588" y="117"/>
                  </a:cubicBezTo>
                  <a:cubicBezTo>
                    <a:pt x="339" y="113"/>
                    <a:pt x="321" y="1"/>
                    <a:pt x="9" y="25"/>
                  </a:cubicBezTo>
                  <a:cubicBezTo>
                    <a:pt x="1" y="185"/>
                    <a:pt x="157" y="259"/>
                    <a:pt x="394"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6" name="Google Shape;68896;p28"/>
            <p:cNvSpPr/>
            <p:nvPr/>
          </p:nvSpPr>
          <p:spPr>
            <a:xfrm>
              <a:off x="8569504" y="3079048"/>
              <a:ext cx="14063" cy="4276"/>
            </a:xfrm>
            <a:custGeom>
              <a:avLst/>
              <a:gdLst/>
              <a:ahLst/>
              <a:cxnLst/>
              <a:rect l="l" t="t" r="r" b="b"/>
              <a:pathLst>
                <a:path w="394" h="142" extrusionOk="0">
                  <a:moveTo>
                    <a:pt x="99" y="119"/>
                  </a:moveTo>
                  <a:cubicBezTo>
                    <a:pt x="155" y="141"/>
                    <a:pt x="394" y="74"/>
                    <a:pt x="293" y="27"/>
                  </a:cubicBezTo>
                  <a:cubicBezTo>
                    <a:pt x="240" y="0"/>
                    <a:pt x="1" y="69"/>
                    <a:pt x="99"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7" name="Google Shape;68897;p28"/>
            <p:cNvSpPr/>
            <p:nvPr/>
          </p:nvSpPr>
          <p:spPr>
            <a:xfrm>
              <a:off x="4956990" y="3070678"/>
              <a:ext cx="39761" cy="15778"/>
            </a:xfrm>
            <a:custGeom>
              <a:avLst/>
              <a:gdLst/>
              <a:ahLst/>
              <a:cxnLst/>
              <a:rect l="l" t="t" r="r" b="b"/>
              <a:pathLst>
                <a:path w="1114" h="524" extrusionOk="0">
                  <a:moveTo>
                    <a:pt x="648" y="303"/>
                  </a:moveTo>
                  <a:cubicBezTo>
                    <a:pt x="1114" y="0"/>
                    <a:pt x="0" y="523"/>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8" name="Google Shape;68898;p28"/>
            <p:cNvSpPr/>
            <p:nvPr/>
          </p:nvSpPr>
          <p:spPr>
            <a:xfrm>
              <a:off x="2743489" y="3067908"/>
              <a:ext cx="36335" cy="19030"/>
            </a:xfrm>
            <a:custGeom>
              <a:avLst/>
              <a:gdLst/>
              <a:ahLst/>
              <a:cxnLst/>
              <a:rect l="l" t="t" r="r" b="b"/>
              <a:pathLst>
                <a:path w="1018" h="632" extrusionOk="0">
                  <a:moveTo>
                    <a:pt x="760" y="489"/>
                  </a:moveTo>
                  <a:cubicBezTo>
                    <a:pt x="924" y="382"/>
                    <a:pt x="1018" y="243"/>
                    <a:pt x="954" y="33"/>
                  </a:cubicBezTo>
                  <a:cubicBezTo>
                    <a:pt x="664" y="48"/>
                    <a:pt x="245" y="1"/>
                    <a:pt x="181" y="125"/>
                  </a:cubicBezTo>
                  <a:cubicBezTo>
                    <a:pt x="695" y="95"/>
                    <a:pt x="1" y="631"/>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899" name="Google Shape;68899;p28"/>
            <p:cNvSpPr/>
            <p:nvPr/>
          </p:nvSpPr>
          <p:spPr>
            <a:xfrm>
              <a:off x="3893980" y="3063392"/>
              <a:ext cx="37905" cy="18849"/>
            </a:xfrm>
            <a:custGeom>
              <a:avLst/>
              <a:gdLst/>
              <a:ahLst/>
              <a:cxnLst/>
              <a:rect l="l" t="t" r="r" b="b"/>
              <a:pathLst>
                <a:path w="1062" h="626" extrusionOk="0">
                  <a:moveTo>
                    <a:pt x="732" y="545"/>
                  </a:moveTo>
                  <a:cubicBezTo>
                    <a:pt x="1062" y="392"/>
                    <a:pt x="619" y="138"/>
                    <a:pt x="347" y="1"/>
                  </a:cubicBezTo>
                  <a:cubicBezTo>
                    <a:pt x="48" y="140"/>
                    <a:pt x="1" y="626"/>
                    <a:pt x="732"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0" name="Google Shape;68900;p28"/>
            <p:cNvSpPr/>
            <p:nvPr/>
          </p:nvSpPr>
          <p:spPr>
            <a:xfrm>
              <a:off x="2784249" y="3071250"/>
              <a:ext cx="7067" cy="6203"/>
            </a:xfrm>
            <a:custGeom>
              <a:avLst/>
              <a:gdLst/>
              <a:ahLst/>
              <a:cxnLst/>
              <a:rect l="l" t="t" r="r" b="b"/>
              <a:pathLst>
                <a:path w="198" h="206" extrusionOk="0">
                  <a:moveTo>
                    <a:pt x="5" y="104"/>
                  </a:moveTo>
                  <a:cubicBezTo>
                    <a:pt x="1" y="153"/>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1" name="Google Shape;68901;p28"/>
            <p:cNvSpPr/>
            <p:nvPr/>
          </p:nvSpPr>
          <p:spPr>
            <a:xfrm>
              <a:off x="332362" y="3060682"/>
              <a:ext cx="56751" cy="22552"/>
            </a:xfrm>
            <a:custGeom>
              <a:avLst/>
              <a:gdLst/>
              <a:ahLst/>
              <a:cxnLst/>
              <a:rect l="l" t="t" r="r" b="b"/>
              <a:pathLst>
                <a:path w="1590" h="749" extrusionOk="0">
                  <a:moveTo>
                    <a:pt x="1590" y="365"/>
                  </a:moveTo>
                  <a:cubicBezTo>
                    <a:pt x="1048" y="346"/>
                    <a:pt x="1061" y="67"/>
                    <a:pt x="624" y="0"/>
                  </a:cubicBezTo>
                  <a:cubicBezTo>
                    <a:pt x="861" y="294"/>
                    <a:pt x="1" y="70"/>
                    <a:pt x="239" y="365"/>
                  </a:cubicBezTo>
                  <a:cubicBezTo>
                    <a:pt x="962" y="279"/>
                    <a:pt x="1345" y="748"/>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2" name="Google Shape;68902;p28"/>
            <p:cNvSpPr/>
            <p:nvPr/>
          </p:nvSpPr>
          <p:spPr>
            <a:xfrm>
              <a:off x="3276404" y="3070889"/>
              <a:ext cx="13991" cy="4246"/>
            </a:xfrm>
            <a:custGeom>
              <a:avLst/>
              <a:gdLst/>
              <a:ahLst/>
              <a:cxnLst/>
              <a:rect l="l" t="t" r="r" b="b"/>
              <a:pathLst>
                <a:path w="392" h="141" extrusionOk="0">
                  <a:moveTo>
                    <a:pt x="295" y="26"/>
                  </a:moveTo>
                  <a:cubicBezTo>
                    <a:pt x="238" y="1"/>
                    <a:pt x="0" y="67"/>
                    <a:pt x="99" y="117"/>
                  </a:cubicBezTo>
                  <a:cubicBezTo>
                    <a:pt x="153" y="141"/>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3" name="Google Shape;68903;p28"/>
            <p:cNvSpPr/>
            <p:nvPr/>
          </p:nvSpPr>
          <p:spPr>
            <a:xfrm>
              <a:off x="2096075" y="3068360"/>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4" name="Google Shape;68904;p28"/>
            <p:cNvSpPr/>
            <p:nvPr/>
          </p:nvSpPr>
          <p:spPr>
            <a:xfrm>
              <a:off x="2980412" y="3065409"/>
              <a:ext cx="13991" cy="4276"/>
            </a:xfrm>
            <a:custGeom>
              <a:avLst/>
              <a:gdLst/>
              <a:ahLst/>
              <a:cxnLst/>
              <a:rect l="l" t="t" r="r" b="b"/>
              <a:pathLst>
                <a:path w="392" h="142" extrusionOk="0">
                  <a:moveTo>
                    <a:pt x="294" y="25"/>
                  </a:moveTo>
                  <a:cubicBezTo>
                    <a:pt x="241" y="0"/>
                    <a:pt x="0" y="69"/>
                    <a:pt x="101" y="116"/>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5" name="Google Shape;68905;p28"/>
            <p:cNvSpPr/>
            <p:nvPr/>
          </p:nvSpPr>
          <p:spPr>
            <a:xfrm>
              <a:off x="5627033" y="3062971"/>
              <a:ext cx="20773" cy="3673"/>
            </a:xfrm>
            <a:custGeom>
              <a:avLst/>
              <a:gdLst/>
              <a:ahLst/>
              <a:cxnLst/>
              <a:rect l="l" t="t" r="r" b="b"/>
              <a:pathLst>
                <a:path w="582" h="122" extrusionOk="0">
                  <a:moveTo>
                    <a:pt x="581" y="15"/>
                  </a:moveTo>
                  <a:cubicBezTo>
                    <a:pt x="354" y="28"/>
                    <a:pt x="35" y="0"/>
                    <a:pt x="1" y="106"/>
                  </a:cubicBezTo>
                  <a:cubicBezTo>
                    <a:pt x="229" y="93"/>
                    <a:pt x="550" y="122"/>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6" name="Google Shape;68906;p28"/>
            <p:cNvSpPr/>
            <p:nvPr/>
          </p:nvSpPr>
          <p:spPr>
            <a:xfrm>
              <a:off x="2894501" y="3060682"/>
              <a:ext cx="13813" cy="2770"/>
            </a:xfrm>
            <a:custGeom>
              <a:avLst/>
              <a:gdLst/>
              <a:ahLst/>
              <a:cxnLst/>
              <a:rect l="l" t="t" r="r" b="b"/>
              <a:pathLst>
                <a:path w="387" h="92" extrusionOk="0">
                  <a:moveTo>
                    <a:pt x="387" y="0"/>
                  </a:moveTo>
                  <a:cubicBezTo>
                    <a:pt x="238" y="20"/>
                    <a:pt x="8" y="4"/>
                    <a:pt x="0" y="92"/>
                  </a:cubicBezTo>
                  <a:cubicBezTo>
                    <a:pt x="149" y="71"/>
                    <a:pt x="381"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7" name="Google Shape;68907;p28"/>
            <p:cNvSpPr/>
            <p:nvPr/>
          </p:nvSpPr>
          <p:spPr>
            <a:xfrm>
              <a:off x="8881915" y="3049663"/>
              <a:ext cx="14634" cy="9605"/>
            </a:xfrm>
            <a:custGeom>
              <a:avLst/>
              <a:gdLst/>
              <a:ahLst/>
              <a:cxnLst/>
              <a:rect l="l" t="t" r="r" b="b"/>
              <a:pathLst>
                <a:path w="410" h="319" extrusionOk="0">
                  <a:moveTo>
                    <a:pt x="410" y="275"/>
                  </a:moveTo>
                  <a:lnTo>
                    <a:pt x="410" y="92"/>
                  </a:lnTo>
                  <a:cubicBezTo>
                    <a:pt x="217" y="92"/>
                    <a:pt x="181" y="19"/>
                    <a:pt x="25" y="1"/>
                  </a:cubicBezTo>
                  <a:cubicBezTo>
                    <a:pt x="44" y="146"/>
                    <a:pt x="0" y="318"/>
                    <a:pt x="410"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8" name="Google Shape;68908;p28"/>
            <p:cNvSpPr/>
            <p:nvPr/>
          </p:nvSpPr>
          <p:spPr>
            <a:xfrm>
              <a:off x="5506609" y="3054420"/>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09" name="Google Shape;68909;p28"/>
            <p:cNvSpPr/>
            <p:nvPr/>
          </p:nvSpPr>
          <p:spPr>
            <a:xfrm>
              <a:off x="2105676" y="3049723"/>
              <a:ext cx="29518" cy="9846"/>
            </a:xfrm>
            <a:custGeom>
              <a:avLst/>
              <a:gdLst/>
              <a:ahLst/>
              <a:cxnLst/>
              <a:rect l="l" t="t" r="r" b="b"/>
              <a:pathLst>
                <a:path w="827" h="327" extrusionOk="0">
                  <a:moveTo>
                    <a:pt x="695" y="273"/>
                  </a:moveTo>
                  <a:cubicBezTo>
                    <a:pt x="827" y="28"/>
                    <a:pt x="294" y="98"/>
                    <a:pt x="116" y="0"/>
                  </a:cubicBezTo>
                  <a:cubicBezTo>
                    <a:pt x="1" y="238"/>
                    <a:pt x="195" y="327"/>
                    <a:pt x="6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0" name="Google Shape;68910;p28"/>
            <p:cNvSpPr/>
            <p:nvPr/>
          </p:nvSpPr>
          <p:spPr>
            <a:xfrm>
              <a:off x="8566149" y="3047043"/>
              <a:ext cx="34443" cy="8943"/>
            </a:xfrm>
            <a:custGeom>
              <a:avLst/>
              <a:gdLst/>
              <a:ahLst/>
              <a:cxnLst/>
              <a:rect l="l" t="t" r="r" b="b"/>
              <a:pathLst>
                <a:path w="965" h="297" extrusionOk="0">
                  <a:moveTo>
                    <a:pt x="193" y="272"/>
                  </a:moveTo>
                  <a:cubicBezTo>
                    <a:pt x="634" y="297"/>
                    <a:pt x="918" y="250"/>
                    <a:pt x="964" y="89"/>
                  </a:cubicBezTo>
                  <a:cubicBezTo>
                    <a:pt x="625" y="109"/>
                    <a:pt x="1" y="1"/>
                    <a:pt x="19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1" name="Google Shape;68911;p28"/>
            <p:cNvSpPr/>
            <p:nvPr/>
          </p:nvSpPr>
          <p:spPr>
            <a:xfrm>
              <a:off x="2658507" y="3044303"/>
              <a:ext cx="17703" cy="10960"/>
            </a:xfrm>
            <a:custGeom>
              <a:avLst/>
              <a:gdLst/>
              <a:ahLst/>
              <a:cxnLst/>
              <a:rect l="l" t="t" r="r" b="b"/>
              <a:pathLst>
                <a:path w="496" h="364" extrusionOk="0">
                  <a:moveTo>
                    <a:pt x="443" y="363"/>
                  </a:moveTo>
                  <a:cubicBezTo>
                    <a:pt x="496" y="155"/>
                    <a:pt x="395" y="22"/>
                    <a:pt x="57" y="0"/>
                  </a:cubicBezTo>
                  <a:cubicBezTo>
                    <a:pt x="1" y="205"/>
                    <a:pt x="103" y="341"/>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2" name="Google Shape;68912;p28"/>
            <p:cNvSpPr/>
            <p:nvPr/>
          </p:nvSpPr>
          <p:spPr>
            <a:xfrm>
              <a:off x="7000170" y="3049000"/>
              <a:ext cx="14027" cy="4276"/>
            </a:xfrm>
            <a:custGeom>
              <a:avLst/>
              <a:gdLst/>
              <a:ahLst/>
              <a:cxnLst/>
              <a:rect l="l" t="t" r="r" b="b"/>
              <a:pathLst>
                <a:path w="393" h="142" extrusionOk="0">
                  <a:moveTo>
                    <a:pt x="99" y="116"/>
                  </a:moveTo>
                  <a:cubicBezTo>
                    <a:pt x="155" y="142"/>
                    <a:pt x="392" y="73"/>
                    <a:pt x="293" y="24"/>
                  </a:cubicBezTo>
                  <a:cubicBezTo>
                    <a:pt x="238"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3" name="Google Shape;68913;p28"/>
            <p:cNvSpPr/>
            <p:nvPr/>
          </p:nvSpPr>
          <p:spPr>
            <a:xfrm>
              <a:off x="2285206" y="3049060"/>
              <a:ext cx="14063" cy="4215"/>
            </a:xfrm>
            <a:custGeom>
              <a:avLst/>
              <a:gdLst/>
              <a:ahLst/>
              <a:cxnLst/>
              <a:rect l="l" t="t" r="r" b="b"/>
              <a:pathLst>
                <a:path w="394" h="140" extrusionOk="0">
                  <a:moveTo>
                    <a:pt x="294" y="22"/>
                  </a:moveTo>
                  <a:cubicBezTo>
                    <a:pt x="242" y="0"/>
                    <a:pt x="0" y="68"/>
                    <a:pt x="101" y="114"/>
                  </a:cubicBezTo>
                  <a:cubicBezTo>
                    <a:pt x="155" y="140"/>
                    <a:pt x="393" y="71"/>
                    <a:pt x="294" y="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4" name="Google Shape;68914;p28"/>
            <p:cNvSpPr/>
            <p:nvPr/>
          </p:nvSpPr>
          <p:spPr>
            <a:xfrm>
              <a:off x="7367689" y="3038823"/>
              <a:ext cx="23414" cy="8250"/>
            </a:xfrm>
            <a:custGeom>
              <a:avLst/>
              <a:gdLst/>
              <a:ahLst/>
              <a:cxnLst/>
              <a:rect l="l" t="t" r="r" b="b"/>
              <a:pathLst>
                <a:path w="656" h="274" extrusionOk="0">
                  <a:moveTo>
                    <a:pt x="410" y="274"/>
                  </a:moveTo>
                  <a:cubicBezTo>
                    <a:pt x="421" y="157"/>
                    <a:pt x="656" y="146"/>
                    <a:pt x="602" y="1"/>
                  </a:cubicBezTo>
                  <a:lnTo>
                    <a:pt x="217" y="1"/>
                  </a:lnTo>
                  <a:cubicBezTo>
                    <a:pt x="0" y="131"/>
                    <a:pt x="7" y="221"/>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5" name="Google Shape;68915;p28"/>
            <p:cNvSpPr/>
            <p:nvPr/>
          </p:nvSpPr>
          <p:spPr>
            <a:xfrm>
              <a:off x="1953664" y="3029580"/>
              <a:ext cx="46400" cy="9274"/>
            </a:xfrm>
            <a:custGeom>
              <a:avLst/>
              <a:gdLst/>
              <a:ahLst/>
              <a:cxnLst/>
              <a:rect l="l" t="t" r="r" b="b"/>
              <a:pathLst>
                <a:path w="1300" h="308" extrusionOk="0">
                  <a:moveTo>
                    <a:pt x="712" y="308"/>
                  </a:moveTo>
                  <a:cubicBezTo>
                    <a:pt x="1299" y="1"/>
                    <a:pt x="0" y="32"/>
                    <a:pt x="712"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6" name="Google Shape;68916;p28"/>
            <p:cNvSpPr/>
            <p:nvPr/>
          </p:nvSpPr>
          <p:spPr>
            <a:xfrm>
              <a:off x="8894157" y="3021421"/>
              <a:ext cx="39761" cy="15838"/>
            </a:xfrm>
            <a:custGeom>
              <a:avLst/>
              <a:gdLst/>
              <a:ahLst/>
              <a:cxnLst/>
              <a:rect l="l" t="t" r="r" b="b"/>
              <a:pathLst>
                <a:path w="1114" h="526"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7" name="Google Shape;68917;p28"/>
            <p:cNvSpPr/>
            <p:nvPr/>
          </p:nvSpPr>
          <p:spPr>
            <a:xfrm>
              <a:off x="8018815" y="3029881"/>
              <a:ext cx="14063" cy="4215"/>
            </a:xfrm>
            <a:custGeom>
              <a:avLst/>
              <a:gdLst/>
              <a:ahLst/>
              <a:cxnLst/>
              <a:rect l="l" t="t" r="r" b="b"/>
              <a:pathLst>
                <a:path w="394" h="140" extrusionOk="0">
                  <a:moveTo>
                    <a:pt x="102" y="115"/>
                  </a:moveTo>
                  <a:cubicBezTo>
                    <a:pt x="157" y="140"/>
                    <a:pt x="394" y="71"/>
                    <a:pt x="294" y="24"/>
                  </a:cubicBezTo>
                  <a:cubicBezTo>
                    <a:pt x="242" y="0"/>
                    <a:pt x="1" y="67"/>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8" name="Google Shape;68918;p28"/>
            <p:cNvSpPr/>
            <p:nvPr/>
          </p:nvSpPr>
          <p:spPr>
            <a:xfrm>
              <a:off x="5014490" y="3027864"/>
              <a:ext cx="13849" cy="5480"/>
            </a:xfrm>
            <a:custGeom>
              <a:avLst/>
              <a:gdLst/>
              <a:ahLst/>
              <a:cxnLst/>
              <a:rect l="l" t="t" r="r" b="b"/>
              <a:pathLst>
                <a:path w="388" h="182"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19" name="Google Shape;68919;p28"/>
            <p:cNvSpPr/>
            <p:nvPr/>
          </p:nvSpPr>
          <p:spPr>
            <a:xfrm>
              <a:off x="2873907" y="3027262"/>
              <a:ext cx="13813" cy="6835"/>
            </a:xfrm>
            <a:custGeom>
              <a:avLst/>
              <a:gdLst/>
              <a:ahLst/>
              <a:cxnLst/>
              <a:rect l="l" t="t" r="r" b="b"/>
              <a:pathLst>
                <a:path w="387" h="227" extrusionOk="0">
                  <a:moveTo>
                    <a:pt x="0" y="112"/>
                  </a:moveTo>
                  <a:cubicBezTo>
                    <a:pt x="2" y="203"/>
                    <a:pt x="338" y="227"/>
                    <a:pt x="387" y="112"/>
                  </a:cubicBezTo>
                  <a:cubicBezTo>
                    <a:pt x="344" y="1"/>
                    <a:pt x="171" y="56"/>
                    <a:pt x="0"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0" name="Google Shape;68920;p28"/>
            <p:cNvSpPr/>
            <p:nvPr/>
          </p:nvSpPr>
          <p:spPr>
            <a:xfrm>
              <a:off x="6763890" y="3017477"/>
              <a:ext cx="26448" cy="15296"/>
            </a:xfrm>
            <a:custGeom>
              <a:avLst/>
              <a:gdLst/>
              <a:ahLst/>
              <a:cxnLst/>
              <a:rect l="l" t="t" r="r" b="b"/>
              <a:pathLst>
                <a:path w="741" h="508" extrusionOk="0">
                  <a:moveTo>
                    <a:pt x="740" y="437"/>
                  </a:moveTo>
                  <a:lnTo>
                    <a:pt x="740" y="75"/>
                  </a:lnTo>
                  <a:cubicBezTo>
                    <a:pt x="0" y="1"/>
                    <a:pt x="0" y="507"/>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1" name="Google Shape;68921;p28"/>
            <p:cNvSpPr/>
            <p:nvPr/>
          </p:nvSpPr>
          <p:spPr>
            <a:xfrm>
              <a:off x="2729284" y="3024763"/>
              <a:ext cx="6996" cy="6233"/>
            </a:xfrm>
            <a:custGeom>
              <a:avLst/>
              <a:gdLst/>
              <a:ahLst/>
              <a:cxnLst/>
              <a:rect l="l" t="t" r="r" b="b"/>
              <a:pathLst>
                <a:path w="196" h="207" extrusionOk="0">
                  <a:moveTo>
                    <a:pt x="195" y="104"/>
                  </a:moveTo>
                  <a:cubicBezTo>
                    <a:pt x="195" y="53"/>
                    <a:pt x="37" y="0"/>
                    <a:pt x="1" y="104"/>
                  </a:cubicBezTo>
                  <a:cubicBezTo>
                    <a:pt x="1" y="154"/>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2" name="Google Shape;68922;p28"/>
            <p:cNvSpPr/>
            <p:nvPr/>
          </p:nvSpPr>
          <p:spPr>
            <a:xfrm>
              <a:off x="4126619" y="3022023"/>
              <a:ext cx="6924" cy="6263"/>
            </a:xfrm>
            <a:custGeom>
              <a:avLst/>
              <a:gdLst/>
              <a:ahLst/>
              <a:cxnLst/>
              <a:rect l="l" t="t" r="r" b="b"/>
              <a:pathLst>
                <a:path w="194" h="208" extrusionOk="0">
                  <a:moveTo>
                    <a:pt x="192" y="104"/>
                  </a:moveTo>
                  <a:cubicBezTo>
                    <a:pt x="193" y="55"/>
                    <a:pt x="37" y="0"/>
                    <a:pt x="2" y="104"/>
                  </a:cubicBezTo>
                  <a:cubicBezTo>
                    <a:pt x="0" y="154"/>
                    <a:pt x="154" y="208"/>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3" name="Google Shape;68923;p28"/>
            <p:cNvSpPr/>
            <p:nvPr/>
          </p:nvSpPr>
          <p:spPr>
            <a:xfrm>
              <a:off x="2660506" y="3016904"/>
              <a:ext cx="22629" cy="11743"/>
            </a:xfrm>
            <a:custGeom>
              <a:avLst/>
              <a:gdLst/>
              <a:ahLst/>
              <a:cxnLst/>
              <a:rect l="l" t="t" r="r" b="b"/>
              <a:pathLst>
                <a:path w="634" h="390" extrusionOk="0">
                  <a:moveTo>
                    <a:pt x="194" y="0"/>
                  </a:moveTo>
                  <a:cubicBezTo>
                    <a:pt x="203" y="127"/>
                    <a:pt x="104" y="201"/>
                    <a:pt x="1" y="273"/>
                  </a:cubicBezTo>
                  <a:cubicBezTo>
                    <a:pt x="246" y="277"/>
                    <a:pt x="267" y="389"/>
                    <a:pt x="577" y="363"/>
                  </a:cubicBezTo>
                  <a:cubicBezTo>
                    <a:pt x="634" y="157"/>
                    <a:pt x="531" y="2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4" name="Google Shape;68924;p28"/>
            <p:cNvSpPr/>
            <p:nvPr/>
          </p:nvSpPr>
          <p:spPr>
            <a:xfrm>
              <a:off x="2546791" y="3021692"/>
              <a:ext cx="14063" cy="4246"/>
            </a:xfrm>
            <a:custGeom>
              <a:avLst/>
              <a:gdLst/>
              <a:ahLst/>
              <a:cxnLst/>
              <a:rect l="l" t="t" r="r" b="b"/>
              <a:pathLst>
                <a:path w="394" h="141" extrusionOk="0">
                  <a:moveTo>
                    <a:pt x="292" y="24"/>
                  </a:moveTo>
                  <a:cubicBezTo>
                    <a:pt x="241" y="1"/>
                    <a:pt x="1" y="68"/>
                    <a:pt x="100" y="115"/>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5" name="Google Shape;68925;p28"/>
            <p:cNvSpPr/>
            <p:nvPr/>
          </p:nvSpPr>
          <p:spPr>
            <a:xfrm>
              <a:off x="1869003" y="3014255"/>
              <a:ext cx="20666" cy="8190"/>
            </a:xfrm>
            <a:custGeom>
              <a:avLst/>
              <a:gdLst/>
              <a:ahLst/>
              <a:cxnLst/>
              <a:rect l="l" t="t" r="r" b="b"/>
              <a:pathLst>
                <a:path w="579" h="272" extrusionOk="0">
                  <a:moveTo>
                    <a:pt x="1" y="182"/>
                  </a:moveTo>
                  <a:cubicBezTo>
                    <a:pt x="194" y="180"/>
                    <a:pt x="228" y="254"/>
                    <a:pt x="384" y="271"/>
                  </a:cubicBezTo>
                  <a:cubicBezTo>
                    <a:pt x="383" y="180"/>
                    <a:pt x="541" y="164"/>
                    <a:pt x="579" y="91"/>
                  </a:cubicBezTo>
                  <a:cubicBezTo>
                    <a:pt x="383" y="91"/>
                    <a:pt x="346" y="17"/>
                    <a:pt x="192" y="1"/>
                  </a:cubicBezTo>
                  <a:cubicBezTo>
                    <a:pt x="194" y="91"/>
                    <a:pt x="36" y="107"/>
                    <a:pt x="1"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6" name="Google Shape;68926;p28"/>
            <p:cNvSpPr/>
            <p:nvPr/>
          </p:nvSpPr>
          <p:spPr>
            <a:xfrm>
              <a:off x="4449238" y="3011515"/>
              <a:ext cx="23486" cy="8250"/>
            </a:xfrm>
            <a:custGeom>
              <a:avLst/>
              <a:gdLst/>
              <a:ahLst/>
              <a:cxnLst/>
              <a:rect l="l" t="t" r="r" b="b"/>
              <a:pathLst>
                <a:path w="658" h="274" extrusionOk="0">
                  <a:moveTo>
                    <a:pt x="412" y="273"/>
                  </a:moveTo>
                  <a:cubicBezTo>
                    <a:pt x="422" y="155"/>
                    <a:pt x="657" y="145"/>
                    <a:pt x="604" y="0"/>
                  </a:cubicBezTo>
                  <a:lnTo>
                    <a:pt x="216" y="0"/>
                  </a:lnTo>
                  <a:cubicBezTo>
                    <a:pt x="1" y="131"/>
                    <a:pt x="10" y="220"/>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7" name="Google Shape;68927;p28"/>
            <p:cNvSpPr/>
            <p:nvPr/>
          </p:nvSpPr>
          <p:spPr>
            <a:xfrm>
              <a:off x="2708690"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8" name="Google Shape;68928;p28"/>
            <p:cNvSpPr/>
            <p:nvPr/>
          </p:nvSpPr>
          <p:spPr>
            <a:xfrm>
              <a:off x="2550325" y="3013833"/>
              <a:ext cx="6889" cy="6233"/>
            </a:xfrm>
            <a:custGeom>
              <a:avLst/>
              <a:gdLst/>
              <a:ahLst/>
              <a:cxnLst/>
              <a:rect l="l" t="t" r="r" b="b"/>
              <a:pathLst>
                <a:path w="193" h="207" extrusionOk="0">
                  <a:moveTo>
                    <a:pt x="193" y="102"/>
                  </a:moveTo>
                  <a:cubicBezTo>
                    <a:pt x="193" y="51"/>
                    <a:pt x="36" y="1"/>
                    <a:pt x="1" y="102"/>
                  </a:cubicBezTo>
                  <a:cubicBezTo>
                    <a:pt x="1" y="153"/>
                    <a:pt x="156" y="207"/>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29" name="Google Shape;68929;p28"/>
            <p:cNvSpPr/>
            <p:nvPr/>
          </p:nvSpPr>
          <p:spPr>
            <a:xfrm>
              <a:off x="8662517" y="3011485"/>
              <a:ext cx="13777" cy="5450"/>
            </a:xfrm>
            <a:custGeom>
              <a:avLst/>
              <a:gdLst/>
              <a:ahLst/>
              <a:cxnLst/>
              <a:rect l="l" t="t" r="r" b="b"/>
              <a:pathLst>
                <a:path w="386" h="181" extrusionOk="0">
                  <a:moveTo>
                    <a:pt x="385" y="0"/>
                  </a:moveTo>
                  <a:lnTo>
                    <a:pt x="0" y="0"/>
                  </a:lnTo>
                  <a:lnTo>
                    <a:pt x="0" y="180"/>
                  </a:lnTo>
                  <a:lnTo>
                    <a:pt x="385"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0" name="Google Shape;68930;p28"/>
            <p:cNvSpPr/>
            <p:nvPr/>
          </p:nvSpPr>
          <p:spPr>
            <a:xfrm>
              <a:off x="2832576" y="2995678"/>
              <a:ext cx="26591" cy="15236"/>
            </a:xfrm>
            <a:custGeom>
              <a:avLst/>
              <a:gdLst/>
              <a:ahLst/>
              <a:cxnLst/>
              <a:rect l="l" t="t" r="r" b="b"/>
              <a:pathLst>
                <a:path w="745" h="506" extrusionOk="0">
                  <a:moveTo>
                    <a:pt x="1" y="71"/>
                  </a:moveTo>
                  <a:lnTo>
                    <a:pt x="1" y="434"/>
                  </a:lnTo>
                  <a:cubicBezTo>
                    <a:pt x="745" y="506"/>
                    <a:pt x="745" y="0"/>
                    <a:pt x="1" y="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1" name="Google Shape;68931;p28"/>
            <p:cNvSpPr/>
            <p:nvPr/>
          </p:nvSpPr>
          <p:spPr>
            <a:xfrm>
              <a:off x="2912847" y="2987428"/>
              <a:ext cx="37156" cy="15868"/>
            </a:xfrm>
            <a:custGeom>
              <a:avLst/>
              <a:gdLst/>
              <a:ahLst/>
              <a:cxnLst/>
              <a:rect l="l" t="t" r="r" b="b"/>
              <a:pathLst>
                <a:path w="1041" h="527" extrusionOk="0">
                  <a:moveTo>
                    <a:pt x="836" y="526"/>
                  </a:moveTo>
                  <a:cubicBezTo>
                    <a:pt x="1041" y="0"/>
                    <a:pt x="1" y="489"/>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2" name="Google Shape;68932;p28"/>
            <p:cNvSpPr/>
            <p:nvPr/>
          </p:nvSpPr>
          <p:spPr>
            <a:xfrm>
              <a:off x="7871051" y="2985080"/>
              <a:ext cx="34372" cy="16259"/>
            </a:xfrm>
            <a:custGeom>
              <a:avLst/>
              <a:gdLst/>
              <a:ahLst/>
              <a:cxnLst/>
              <a:rect l="l" t="t" r="r" b="b"/>
              <a:pathLst>
                <a:path w="963" h="540" extrusionOk="0">
                  <a:moveTo>
                    <a:pt x="0" y="423"/>
                  </a:moveTo>
                  <a:cubicBezTo>
                    <a:pt x="251" y="539"/>
                    <a:pt x="709" y="539"/>
                    <a:pt x="962" y="423"/>
                  </a:cubicBezTo>
                  <a:cubicBezTo>
                    <a:pt x="960" y="0"/>
                    <a:pt x="3" y="0"/>
                    <a:pt x="0" y="42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3" name="Google Shape;68933;p28"/>
            <p:cNvSpPr/>
            <p:nvPr/>
          </p:nvSpPr>
          <p:spPr>
            <a:xfrm>
              <a:off x="7733351" y="2997786"/>
              <a:ext cx="13777" cy="2740"/>
            </a:xfrm>
            <a:custGeom>
              <a:avLst/>
              <a:gdLst/>
              <a:ahLst/>
              <a:cxnLst/>
              <a:rect l="l" t="t" r="r" b="b"/>
              <a:pathLst>
                <a:path w="386" h="91" extrusionOk="0">
                  <a:moveTo>
                    <a:pt x="386" y="1"/>
                  </a:moveTo>
                  <a:cubicBezTo>
                    <a:pt x="236" y="22"/>
                    <a:pt x="5" y="2"/>
                    <a:pt x="1" y="91"/>
                  </a:cubicBezTo>
                  <a:cubicBezTo>
                    <a:pt x="148" y="73"/>
                    <a:pt x="381"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4" name="Google Shape;68934;p28"/>
            <p:cNvSpPr/>
            <p:nvPr/>
          </p:nvSpPr>
          <p:spPr>
            <a:xfrm>
              <a:off x="8455183" y="2992336"/>
              <a:ext cx="21558" cy="6444"/>
            </a:xfrm>
            <a:custGeom>
              <a:avLst/>
              <a:gdLst/>
              <a:ahLst/>
              <a:cxnLst/>
              <a:rect l="l" t="t" r="r" b="b"/>
              <a:pathLst>
                <a:path w="604" h="214" extrusionOk="0">
                  <a:moveTo>
                    <a:pt x="604" y="182"/>
                  </a:moveTo>
                  <a:lnTo>
                    <a:pt x="604" y="0"/>
                  </a:lnTo>
                  <a:lnTo>
                    <a:pt x="25" y="0"/>
                  </a:lnTo>
                  <a:cubicBezTo>
                    <a:pt x="0" y="164"/>
                    <a:pt x="215" y="213"/>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5" name="Google Shape;68935;p28"/>
            <p:cNvSpPr/>
            <p:nvPr/>
          </p:nvSpPr>
          <p:spPr>
            <a:xfrm>
              <a:off x="8538666" y="2985622"/>
              <a:ext cx="13813" cy="7437"/>
            </a:xfrm>
            <a:custGeom>
              <a:avLst/>
              <a:gdLst/>
              <a:ahLst/>
              <a:cxnLst/>
              <a:rect l="l" t="t" r="r" b="b"/>
              <a:pathLst>
                <a:path w="387" h="247" extrusionOk="0">
                  <a:moveTo>
                    <a:pt x="387" y="132"/>
                  </a:moveTo>
                  <a:cubicBezTo>
                    <a:pt x="170" y="143"/>
                    <a:pt x="88" y="0"/>
                    <a:pt x="2" y="132"/>
                  </a:cubicBezTo>
                  <a:cubicBezTo>
                    <a:pt x="1" y="223"/>
                    <a:pt x="337"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6" name="Google Shape;68936;p28"/>
            <p:cNvSpPr/>
            <p:nvPr/>
          </p:nvSpPr>
          <p:spPr>
            <a:xfrm>
              <a:off x="3723873" y="2986134"/>
              <a:ext cx="13884" cy="4276"/>
            </a:xfrm>
            <a:custGeom>
              <a:avLst/>
              <a:gdLst/>
              <a:ahLst/>
              <a:cxnLst/>
              <a:rect l="l" t="t" r="r" b="b"/>
              <a:pathLst>
                <a:path w="389" h="142" extrusionOk="0">
                  <a:moveTo>
                    <a:pt x="289" y="24"/>
                  </a:moveTo>
                  <a:cubicBezTo>
                    <a:pt x="238" y="0"/>
                    <a:pt x="1" y="68"/>
                    <a:pt x="99" y="115"/>
                  </a:cubicBezTo>
                  <a:cubicBezTo>
                    <a:pt x="151" y="141"/>
                    <a:pt x="389"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7" name="Google Shape;68937;p28"/>
            <p:cNvSpPr/>
            <p:nvPr/>
          </p:nvSpPr>
          <p:spPr>
            <a:xfrm>
              <a:off x="7857202" y="2978697"/>
              <a:ext cx="13884" cy="5480"/>
            </a:xfrm>
            <a:custGeom>
              <a:avLst/>
              <a:gdLst/>
              <a:ahLst/>
              <a:cxnLst/>
              <a:rect l="l" t="t" r="r" b="b"/>
              <a:pathLst>
                <a:path w="389" h="182"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8" name="Google Shape;68938;p28"/>
            <p:cNvSpPr/>
            <p:nvPr/>
          </p:nvSpPr>
          <p:spPr>
            <a:xfrm>
              <a:off x="8007786" y="2975957"/>
              <a:ext cx="21558" cy="6383"/>
            </a:xfrm>
            <a:custGeom>
              <a:avLst/>
              <a:gdLst/>
              <a:ahLst/>
              <a:cxnLst/>
              <a:rect l="l" t="t" r="r" b="b"/>
              <a:pathLst>
                <a:path w="604" h="212" extrusionOk="0">
                  <a:moveTo>
                    <a:pt x="603" y="182"/>
                  </a:moveTo>
                  <a:lnTo>
                    <a:pt x="603" y="0"/>
                  </a:lnTo>
                  <a:lnTo>
                    <a:pt x="24" y="0"/>
                  </a:lnTo>
                  <a:cubicBezTo>
                    <a:pt x="0" y="161"/>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39" name="Google Shape;68939;p28"/>
            <p:cNvSpPr/>
            <p:nvPr/>
          </p:nvSpPr>
          <p:spPr>
            <a:xfrm>
              <a:off x="7705797" y="2970447"/>
              <a:ext cx="20666" cy="8250"/>
            </a:xfrm>
            <a:custGeom>
              <a:avLst/>
              <a:gdLst/>
              <a:ahLst/>
              <a:cxnLst/>
              <a:rect l="l" t="t" r="r" b="b"/>
              <a:pathLst>
                <a:path w="579" h="274" extrusionOk="0">
                  <a:moveTo>
                    <a:pt x="578" y="92"/>
                  </a:moveTo>
                  <a:cubicBezTo>
                    <a:pt x="384" y="92"/>
                    <a:pt x="350" y="17"/>
                    <a:pt x="193" y="0"/>
                  </a:cubicBezTo>
                  <a:cubicBezTo>
                    <a:pt x="195" y="92"/>
                    <a:pt x="37" y="110"/>
                    <a:pt x="0" y="181"/>
                  </a:cubicBezTo>
                  <a:cubicBezTo>
                    <a:pt x="195" y="181"/>
                    <a:pt x="229" y="255"/>
                    <a:pt x="388" y="273"/>
                  </a:cubicBezTo>
                  <a:cubicBezTo>
                    <a:pt x="383" y="181"/>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0" name="Google Shape;68940;p28"/>
            <p:cNvSpPr/>
            <p:nvPr/>
          </p:nvSpPr>
          <p:spPr>
            <a:xfrm>
              <a:off x="7571525" y="2975174"/>
              <a:ext cx="13991" cy="4306"/>
            </a:xfrm>
            <a:custGeom>
              <a:avLst/>
              <a:gdLst/>
              <a:ahLst/>
              <a:cxnLst/>
              <a:rect l="l" t="t" r="r" b="b"/>
              <a:pathLst>
                <a:path w="392" h="143" extrusionOk="0">
                  <a:moveTo>
                    <a:pt x="290" y="24"/>
                  </a:moveTo>
                  <a:cubicBezTo>
                    <a:pt x="238" y="0"/>
                    <a:pt x="0" y="68"/>
                    <a:pt x="99" y="116"/>
                  </a:cubicBezTo>
                  <a:cubicBezTo>
                    <a:pt x="152" y="142"/>
                    <a:pt x="392" y="73"/>
                    <a:pt x="290"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1" name="Google Shape;68941;p28"/>
            <p:cNvSpPr/>
            <p:nvPr/>
          </p:nvSpPr>
          <p:spPr>
            <a:xfrm>
              <a:off x="6703856" y="2963763"/>
              <a:ext cx="31481" cy="13941"/>
            </a:xfrm>
            <a:custGeom>
              <a:avLst/>
              <a:gdLst/>
              <a:ahLst/>
              <a:cxnLst/>
              <a:rect l="l" t="t" r="r" b="b"/>
              <a:pathLst>
                <a:path w="882" h="463" extrusionOk="0">
                  <a:moveTo>
                    <a:pt x="690" y="403"/>
                  </a:moveTo>
                  <a:cubicBezTo>
                    <a:pt x="703" y="403"/>
                    <a:pt x="678" y="320"/>
                    <a:pt x="690" y="314"/>
                  </a:cubicBezTo>
                  <a:cubicBezTo>
                    <a:pt x="710" y="302"/>
                    <a:pt x="872" y="126"/>
                    <a:pt x="882" y="131"/>
                  </a:cubicBezTo>
                  <a:cubicBezTo>
                    <a:pt x="672" y="1"/>
                    <a:pt x="1" y="463"/>
                    <a:pt x="690" y="4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2" name="Google Shape;68942;p28"/>
            <p:cNvSpPr/>
            <p:nvPr/>
          </p:nvSpPr>
          <p:spPr>
            <a:xfrm>
              <a:off x="7516773" y="2961956"/>
              <a:ext cx="23878" cy="5811"/>
            </a:xfrm>
            <a:custGeom>
              <a:avLst/>
              <a:gdLst/>
              <a:ahLst/>
              <a:cxnLst/>
              <a:rect l="l" t="t" r="r" b="b"/>
              <a:pathLst>
                <a:path w="669" h="193" extrusionOk="0">
                  <a:moveTo>
                    <a:pt x="477" y="192"/>
                  </a:moveTo>
                  <a:cubicBezTo>
                    <a:pt x="476" y="101"/>
                    <a:pt x="633" y="85"/>
                    <a:pt x="669" y="11"/>
                  </a:cubicBezTo>
                  <a:cubicBezTo>
                    <a:pt x="366" y="21"/>
                    <a:pt x="0" y="0"/>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3" name="Google Shape;68943;p28"/>
            <p:cNvSpPr/>
            <p:nvPr/>
          </p:nvSpPr>
          <p:spPr>
            <a:xfrm>
              <a:off x="2639840" y="2961866"/>
              <a:ext cx="7031" cy="6263"/>
            </a:xfrm>
            <a:custGeom>
              <a:avLst/>
              <a:gdLst/>
              <a:ahLst/>
              <a:cxnLst/>
              <a:rect l="l" t="t" r="r" b="b"/>
              <a:pathLst>
                <a:path w="197" h="208" extrusionOk="0">
                  <a:moveTo>
                    <a:pt x="192" y="104"/>
                  </a:moveTo>
                  <a:cubicBezTo>
                    <a:pt x="196" y="53"/>
                    <a:pt x="38" y="1"/>
                    <a:pt x="0" y="104"/>
                  </a:cubicBezTo>
                  <a:cubicBezTo>
                    <a:pt x="0" y="155"/>
                    <a:pt x="160"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4" name="Google Shape;68944;p28"/>
            <p:cNvSpPr/>
            <p:nvPr/>
          </p:nvSpPr>
          <p:spPr>
            <a:xfrm>
              <a:off x="8724478" y="2939646"/>
              <a:ext cx="56251" cy="27972"/>
            </a:xfrm>
            <a:custGeom>
              <a:avLst/>
              <a:gdLst/>
              <a:ahLst/>
              <a:cxnLst/>
              <a:rect l="l" t="t" r="r" b="b"/>
              <a:pathLst>
                <a:path w="1576" h="929" extrusionOk="0">
                  <a:moveTo>
                    <a:pt x="1350" y="25"/>
                  </a:moveTo>
                  <a:cubicBezTo>
                    <a:pt x="337" y="0"/>
                    <a:pt x="143" y="364"/>
                    <a:pt x="0" y="751"/>
                  </a:cubicBezTo>
                  <a:cubicBezTo>
                    <a:pt x="819" y="928"/>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5" name="Google Shape;68945;p28"/>
            <p:cNvSpPr/>
            <p:nvPr/>
          </p:nvSpPr>
          <p:spPr>
            <a:xfrm>
              <a:off x="7864126" y="2962227"/>
              <a:ext cx="13813" cy="2770"/>
            </a:xfrm>
            <a:custGeom>
              <a:avLst/>
              <a:gdLst/>
              <a:ahLst/>
              <a:cxnLst/>
              <a:rect l="l" t="t" r="r" b="b"/>
              <a:pathLst>
                <a:path w="387" h="92" extrusionOk="0">
                  <a:moveTo>
                    <a:pt x="386" y="1"/>
                  </a:moveTo>
                  <a:cubicBezTo>
                    <a:pt x="236" y="21"/>
                    <a:pt x="6" y="5"/>
                    <a:pt x="1" y="92"/>
                  </a:cubicBezTo>
                  <a:cubicBezTo>
                    <a:pt x="150" y="72"/>
                    <a:pt x="379" y="89"/>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6" name="Google Shape;68946;p28"/>
            <p:cNvSpPr/>
            <p:nvPr/>
          </p:nvSpPr>
          <p:spPr>
            <a:xfrm>
              <a:off x="2749985" y="2940369"/>
              <a:ext cx="51183" cy="19180"/>
            </a:xfrm>
            <a:custGeom>
              <a:avLst/>
              <a:gdLst/>
              <a:ahLst/>
              <a:cxnLst/>
              <a:rect l="l" t="t" r="r" b="b"/>
              <a:pathLst>
                <a:path w="1434" h="637" extrusionOk="0">
                  <a:moveTo>
                    <a:pt x="965" y="637"/>
                  </a:moveTo>
                  <a:cubicBezTo>
                    <a:pt x="1433" y="405"/>
                    <a:pt x="885" y="141"/>
                    <a:pt x="578" y="1"/>
                  </a:cubicBezTo>
                  <a:cubicBezTo>
                    <a:pt x="546" y="107"/>
                    <a:pt x="274" y="100"/>
                    <a:pt x="0" y="92"/>
                  </a:cubicBezTo>
                  <a:cubicBezTo>
                    <a:pt x="106" y="375"/>
                    <a:pt x="461" y="543"/>
                    <a:pt x="965" y="6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7" name="Google Shape;68947;p28"/>
            <p:cNvSpPr/>
            <p:nvPr/>
          </p:nvSpPr>
          <p:spPr>
            <a:xfrm>
              <a:off x="1998886" y="2951298"/>
              <a:ext cx="23450" cy="8250"/>
            </a:xfrm>
            <a:custGeom>
              <a:avLst/>
              <a:gdLst/>
              <a:ahLst/>
              <a:cxnLst/>
              <a:rect l="l" t="t" r="r" b="b"/>
              <a:pathLst>
                <a:path w="657" h="274" extrusionOk="0">
                  <a:moveTo>
                    <a:pt x="411" y="274"/>
                  </a:moveTo>
                  <a:cubicBezTo>
                    <a:pt x="420" y="159"/>
                    <a:pt x="656" y="148"/>
                    <a:pt x="603" y="1"/>
                  </a:cubicBezTo>
                  <a:lnTo>
                    <a:pt x="218" y="1"/>
                  </a:lnTo>
                  <a:cubicBezTo>
                    <a:pt x="1" y="131"/>
                    <a:pt x="9" y="224"/>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8" name="Google Shape;68948;p28"/>
            <p:cNvSpPr/>
            <p:nvPr/>
          </p:nvSpPr>
          <p:spPr>
            <a:xfrm>
              <a:off x="5533984" y="2945096"/>
              <a:ext cx="14206" cy="4246"/>
            </a:xfrm>
            <a:custGeom>
              <a:avLst/>
              <a:gdLst/>
              <a:ahLst/>
              <a:cxnLst/>
              <a:rect l="l" t="t" r="r" b="b"/>
              <a:pathLst>
                <a:path w="398" h="141" extrusionOk="0">
                  <a:moveTo>
                    <a:pt x="103" y="117"/>
                  </a:moveTo>
                  <a:cubicBezTo>
                    <a:pt x="156" y="140"/>
                    <a:pt x="398" y="72"/>
                    <a:pt x="295" y="25"/>
                  </a:cubicBezTo>
                  <a:cubicBezTo>
                    <a:pt x="242" y="0"/>
                    <a:pt x="1" y="68"/>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49" name="Google Shape;68949;p28"/>
            <p:cNvSpPr/>
            <p:nvPr/>
          </p:nvSpPr>
          <p:spPr>
            <a:xfrm>
              <a:off x="1603849" y="2945096"/>
              <a:ext cx="13991" cy="4246"/>
            </a:xfrm>
            <a:custGeom>
              <a:avLst/>
              <a:gdLst/>
              <a:ahLst/>
              <a:cxnLst/>
              <a:rect l="l" t="t" r="r" b="b"/>
              <a:pathLst>
                <a:path w="392" h="141" extrusionOk="0">
                  <a:moveTo>
                    <a:pt x="99" y="117"/>
                  </a:moveTo>
                  <a:cubicBezTo>
                    <a:pt x="155" y="140"/>
                    <a:pt x="391" y="72"/>
                    <a:pt x="293" y="25"/>
                  </a:cubicBezTo>
                  <a:cubicBezTo>
                    <a:pt x="240" y="0"/>
                    <a:pt x="1" y="68"/>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0" name="Google Shape;68950;p28"/>
            <p:cNvSpPr/>
            <p:nvPr/>
          </p:nvSpPr>
          <p:spPr>
            <a:xfrm>
              <a:off x="7770971" y="2936906"/>
              <a:ext cx="14063" cy="4276"/>
            </a:xfrm>
            <a:custGeom>
              <a:avLst/>
              <a:gdLst/>
              <a:ahLst/>
              <a:cxnLst/>
              <a:rect l="l" t="t" r="r" b="b"/>
              <a:pathLst>
                <a:path w="394" h="142" extrusionOk="0">
                  <a:moveTo>
                    <a:pt x="294" y="26"/>
                  </a:moveTo>
                  <a:cubicBezTo>
                    <a:pt x="240" y="1"/>
                    <a:pt x="0" y="70"/>
                    <a:pt x="102" y="117"/>
                  </a:cubicBezTo>
                  <a:cubicBezTo>
                    <a:pt x="156" y="142"/>
                    <a:pt x="393"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1" name="Google Shape;68951;p28"/>
            <p:cNvSpPr/>
            <p:nvPr/>
          </p:nvSpPr>
          <p:spPr>
            <a:xfrm>
              <a:off x="4234266" y="2928476"/>
              <a:ext cx="39761" cy="15868"/>
            </a:xfrm>
            <a:custGeom>
              <a:avLst/>
              <a:gdLst/>
              <a:ahLst/>
              <a:cxnLst/>
              <a:rect l="l" t="t" r="r" b="b"/>
              <a:pathLst>
                <a:path w="1114" h="527" extrusionOk="0">
                  <a:moveTo>
                    <a:pt x="650" y="306"/>
                  </a:moveTo>
                  <a:cubicBezTo>
                    <a:pt x="1113" y="0"/>
                    <a:pt x="1" y="526"/>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2" name="Google Shape;68952;p28"/>
            <p:cNvSpPr/>
            <p:nvPr/>
          </p:nvSpPr>
          <p:spPr>
            <a:xfrm>
              <a:off x="943728" y="2925435"/>
              <a:ext cx="31802" cy="16139"/>
            </a:xfrm>
            <a:custGeom>
              <a:avLst/>
              <a:gdLst/>
              <a:ahLst/>
              <a:cxnLst/>
              <a:rect l="l" t="t" r="r" b="b"/>
              <a:pathLst>
                <a:path w="891" h="536" extrusionOk="0">
                  <a:moveTo>
                    <a:pt x="853" y="497"/>
                  </a:moveTo>
                  <a:cubicBezTo>
                    <a:pt x="891" y="236"/>
                    <a:pt x="878" y="1"/>
                    <a:pt x="273" y="43"/>
                  </a:cubicBezTo>
                  <a:cubicBezTo>
                    <a:pt x="216" y="165"/>
                    <a:pt x="1" y="216"/>
                    <a:pt x="81" y="407"/>
                  </a:cubicBezTo>
                  <a:cubicBezTo>
                    <a:pt x="340" y="434"/>
                    <a:pt x="451" y="536"/>
                    <a:pt x="853"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3" name="Google Shape;68953;p28"/>
            <p:cNvSpPr/>
            <p:nvPr/>
          </p:nvSpPr>
          <p:spPr>
            <a:xfrm>
              <a:off x="870952" y="2923990"/>
              <a:ext cx="13777" cy="5480"/>
            </a:xfrm>
            <a:custGeom>
              <a:avLst/>
              <a:gdLst/>
              <a:ahLst/>
              <a:cxnLst/>
              <a:rect l="l" t="t" r="r" b="b"/>
              <a:pathLst>
                <a:path w="386" h="182" extrusionOk="0">
                  <a:moveTo>
                    <a:pt x="1" y="182"/>
                  </a:moveTo>
                  <a:lnTo>
                    <a:pt x="386" y="182"/>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4" name="Google Shape;68954;p28"/>
            <p:cNvSpPr/>
            <p:nvPr/>
          </p:nvSpPr>
          <p:spPr>
            <a:xfrm>
              <a:off x="8366560" y="2915770"/>
              <a:ext cx="22593" cy="11713"/>
            </a:xfrm>
            <a:custGeom>
              <a:avLst/>
              <a:gdLst/>
              <a:ahLst/>
              <a:cxnLst/>
              <a:rect l="l" t="t" r="r" b="b"/>
              <a:pathLst>
                <a:path w="633" h="389" extrusionOk="0">
                  <a:moveTo>
                    <a:pt x="193" y="1"/>
                  </a:moveTo>
                  <a:cubicBezTo>
                    <a:pt x="203" y="125"/>
                    <a:pt x="104" y="199"/>
                    <a:pt x="1" y="272"/>
                  </a:cubicBezTo>
                  <a:cubicBezTo>
                    <a:pt x="249" y="277"/>
                    <a:pt x="270" y="388"/>
                    <a:pt x="578" y="364"/>
                  </a:cubicBezTo>
                  <a:cubicBezTo>
                    <a:pt x="632" y="159"/>
                    <a:pt x="532"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5" name="Google Shape;68955;p28"/>
            <p:cNvSpPr/>
            <p:nvPr/>
          </p:nvSpPr>
          <p:spPr>
            <a:xfrm>
              <a:off x="7185731" y="2915770"/>
              <a:ext cx="31374" cy="13489"/>
            </a:xfrm>
            <a:custGeom>
              <a:avLst/>
              <a:gdLst/>
              <a:ahLst/>
              <a:cxnLst/>
              <a:rect l="l" t="t" r="r" b="b"/>
              <a:pathLst>
                <a:path w="879" h="448" extrusionOk="0">
                  <a:moveTo>
                    <a:pt x="878" y="181"/>
                  </a:moveTo>
                  <a:cubicBezTo>
                    <a:pt x="624" y="181"/>
                    <a:pt x="706" y="23"/>
                    <a:pt x="493" y="1"/>
                  </a:cubicBezTo>
                  <a:cubicBezTo>
                    <a:pt x="477" y="143"/>
                    <a:pt x="1" y="71"/>
                    <a:pt x="107" y="272"/>
                  </a:cubicBezTo>
                  <a:cubicBezTo>
                    <a:pt x="594" y="284"/>
                    <a:pt x="712" y="447"/>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6" name="Google Shape;68956;p28"/>
            <p:cNvSpPr/>
            <p:nvPr/>
          </p:nvSpPr>
          <p:spPr>
            <a:xfrm>
              <a:off x="3747965" y="2920888"/>
              <a:ext cx="7031" cy="6233"/>
            </a:xfrm>
            <a:custGeom>
              <a:avLst/>
              <a:gdLst/>
              <a:ahLst/>
              <a:cxnLst/>
              <a:rect l="l" t="t" r="r" b="b"/>
              <a:pathLst>
                <a:path w="197" h="207" extrusionOk="0">
                  <a:moveTo>
                    <a:pt x="194" y="102"/>
                  </a:moveTo>
                  <a:cubicBezTo>
                    <a:pt x="197" y="53"/>
                    <a:pt x="39" y="0"/>
                    <a:pt x="5" y="102"/>
                  </a:cubicBezTo>
                  <a:cubicBezTo>
                    <a:pt x="1" y="153"/>
                    <a:pt x="160"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7" name="Google Shape;68957;p28"/>
            <p:cNvSpPr/>
            <p:nvPr/>
          </p:nvSpPr>
          <p:spPr>
            <a:xfrm>
              <a:off x="3331191" y="2909086"/>
              <a:ext cx="31445" cy="13911"/>
            </a:xfrm>
            <a:custGeom>
              <a:avLst/>
              <a:gdLst/>
              <a:ahLst/>
              <a:cxnLst/>
              <a:rect l="l" t="t" r="r" b="b"/>
              <a:pathLst>
                <a:path w="881" h="462" extrusionOk="0">
                  <a:moveTo>
                    <a:pt x="687" y="314"/>
                  </a:moveTo>
                  <a:cubicBezTo>
                    <a:pt x="705" y="302"/>
                    <a:pt x="872" y="126"/>
                    <a:pt x="880" y="131"/>
                  </a:cubicBezTo>
                  <a:cubicBezTo>
                    <a:pt x="671" y="1"/>
                    <a:pt x="0" y="462"/>
                    <a:pt x="687" y="403"/>
                  </a:cubicBezTo>
                  <a:cubicBezTo>
                    <a:pt x="697" y="403"/>
                    <a:pt x="676"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8" name="Google Shape;68958;p28"/>
            <p:cNvSpPr/>
            <p:nvPr/>
          </p:nvSpPr>
          <p:spPr>
            <a:xfrm>
              <a:off x="4828642" y="2910320"/>
              <a:ext cx="13777" cy="5480"/>
            </a:xfrm>
            <a:custGeom>
              <a:avLst/>
              <a:gdLst/>
              <a:ahLst/>
              <a:cxnLst/>
              <a:rect l="l" t="t" r="r" b="b"/>
              <a:pathLst>
                <a:path w="386" h="182" extrusionOk="0">
                  <a:moveTo>
                    <a:pt x="385" y="0"/>
                  </a:moveTo>
                  <a:lnTo>
                    <a:pt x="0" y="0"/>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59" name="Google Shape;68959;p28"/>
            <p:cNvSpPr/>
            <p:nvPr/>
          </p:nvSpPr>
          <p:spPr>
            <a:xfrm>
              <a:off x="3892552" y="2907219"/>
              <a:ext cx="6889" cy="6233"/>
            </a:xfrm>
            <a:custGeom>
              <a:avLst/>
              <a:gdLst/>
              <a:ahLst/>
              <a:cxnLst/>
              <a:rect l="l" t="t" r="r" b="b"/>
              <a:pathLst>
                <a:path w="193" h="207" extrusionOk="0">
                  <a:moveTo>
                    <a:pt x="192" y="103"/>
                  </a:moveTo>
                  <a:cubicBezTo>
                    <a:pt x="192" y="52"/>
                    <a:pt x="38" y="0"/>
                    <a:pt x="0" y="103"/>
                  </a:cubicBezTo>
                  <a:cubicBezTo>
                    <a:pt x="0" y="154"/>
                    <a:pt x="158"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0" name="Google Shape;68960;p28"/>
            <p:cNvSpPr/>
            <p:nvPr/>
          </p:nvSpPr>
          <p:spPr>
            <a:xfrm>
              <a:off x="2385179" y="2910320"/>
              <a:ext cx="13813" cy="2740"/>
            </a:xfrm>
            <a:custGeom>
              <a:avLst/>
              <a:gdLst/>
              <a:ahLst/>
              <a:cxnLst/>
              <a:rect l="l" t="t" r="r" b="b"/>
              <a:pathLst>
                <a:path w="387" h="91" extrusionOk="0">
                  <a:moveTo>
                    <a:pt x="387" y="0"/>
                  </a:moveTo>
                  <a:cubicBezTo>
                    <a:pt x="237" y="21"/>
                    <a:pt x="6" y="2"/>
                    <a:pt x="0" y="90"/>
                  </a:cubicBezTo>
                  <a:cubicBezTo>
                    <a:pt x="149" y="71"/>
                    <a:pt x="379"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1" name="Google Shape;68961;p28"/>
            <p:cNvSpPr/>
            <p:nvPr/>
          </p:nvSpPr>
          <p:spPr>
            <a:xfrm>
              <a:off x="5465171" y="2906828"/>
              <a:ext cx="14134" cy="4276"/>
            </a:xfrm>
            <a:custGeom>
              <a:avLst/>
              <a:gdLst/>
              <a:ahLst/>
              <a:cxnLst/>
              <a:rect l="l" t="t" r="r" b="b"/>
              <a:pathLst>
                <a:path w="396" h="142" extrusionOk="0">
                  <a:moveTo>
                    <a:pt x="293" y="25"/>
                  </a:moveTo>
                  <a:cubicBezTo>
                    <a:pt x="238" y="0"/>
                    <a:pt x="1" y="69"/>
                    <a:pt x="101" y="116"/>
                  </a:cubicBezTo>
                  <a:cubicBezTo>
                    <a:pt x="156" y="141"/>
                    <a:pt x="395"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2" name="Google Shape;68962;p28"/>
            <p:cNvSpPr/>
            <p:nvPr/>
          </p:nvSpPr>
          <p:spPr>
            <a:xfrm>
              <a:off x="6687081" y="2904841"/>
              <a:ext cx="13742" cy="2800"/>
            </a:xfrm>
            <a:custGeom>
              <a:avLst/>
              <a:gdLst/>
              <a:ahLst/>
              <a:cxnLst/>
              <a:rect l="l" t="t" r="r" b="b"/>
              <a:pathLst>
                <a:path w="385" h="93" extrusionOk="0">
                  <a:moveTo>
                    <a:pt x="385" y="1"/>
                  </a:moveTo>
                  <a:cubicBezTo>
                    <a:pt x="236" y="22"/>
                    <a:pt x="6" y="2"/>
                    <a:pt x="1" y="92"/>
                  </a:cubicBezTo>
                  <a:cubicBezTo>
                    <a:pt x="151"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3" name="Google Shape;68963;p28"/>
            <p:cNvSpPr/>
            <p:nvPr/>
          </p:nvSpPr>
          <p:spPr>
            <a:xfrm>
              <a:off x="2488400" y="2904419"/>
              <a:ext cx="20702" cy="3643"/>
            </a:xfrm>
            <a:custGeom>
              <a:avLst/>
              <a:gdLst/>
              <a:ahLst/>
              <a:cxnLst/>
              <a:rect l="l" t="t" r="r" b="b"/>
              <a:pathLst>
                <a:path w="580" h="121" extrusionOk="0">
                  <a:moveTo>
                    <a:pt x="579" y="15"/>
                  </a:moveTo>
                  <a:cubicBezTo>
                    <a:pt x="352" y="29"/>
                    <a:pt x="32" y="0"/>
                    <a:pt x="1" y="106"/>
                  </a:cubicBezTo>
                  <a:cubicBezTo>
                    <a:pt x="227" y="92"/>
                    <a:pt x="547"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4" name="Google Shape;68964;p28"/>
            <p:cNvSpPr/>
            <p:nvPr/>
          </p:nvSpPr>
          <p:spPr>
            <a:xfrm>
              <a:off x="2402311" y="2904118"/>
              <a:ext cx="13991" cy="4246"/>
            </a:xfrm>
            <a:custGeom>
              <a:avLst/>
              <a:gdLst/>
              <a:ahLst/>
              <a:cxnLst/>
              <a:rect l="l" t="t" r="r" b="b"/>
              <a:pathLst>
                <a:path w="392" h="141" extrusionOk="0">
                  <a:moveTo>
                    <a:pt x="292" y="25"/>
                  </a:moveTo>
                  <a:cubicBezTo>
                    <a:pt x="238" y="0"/>
                    <a:pt x="1" y="69"/>
                    <a:pt x="100" y="116"/>
                  </a:cubicBezTo>
                  <a:cubicBezTo>
                    <a:pt x="152" y="141"/>
                    <a:pt x="391" y="70"/>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5" name="Google Shape;68965;p28"/>
            <p:cNvSpPr/>
            <p:nvPr/>
          </p:nvSpPr>
          <p:spPr>
            <a:xfrm>
              <a:off x="1400762" y="2901739"/>
              <a:ext cx="7031" cy="6233"/>
            </a:xfrm>
            <a:custGeom>
              <a:avLst/>
              <a:gdLst/>
              <a:ahLst/>
              <a:cxnLst/>
              <a:rect l="l" t="t" r="r" b="b"/>
              <a:pathLst>
                <a:path w="197" h="207" extrusionOk="0">
                  <a:moveTo>
                    <a:pt x="195" y="104"/>
                  </a:moveTo>
                  <a:cubicBezTo>
                    <a:pt x="197" y="53"/>
                    <a:pt x="40" y="1"/>
                    <a:pt x="5" y="104"/>
                  </a:cubicBezTo>
                  <a:cubicBezTo>
                    <a:pt x="1"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6" name="Google Shape;68966;p28"/>
            <p:cNvSpPr/>
            <p:nvPr/>
          </p:nvSpPr>
          <p:spPr>
            <a:xfrm>
              <a:off x="5475664" y="2896621"/>
              <a:ext cx="14991" cy="9244"/>
            </a:xfrm>
            <a:custGeom>
              <a:avLst/>
              <a:gdLst/>
              <a:ahLst/>
              <a:cxnLst/>
              <a:rect l="l" t="t" r="r" b="b"/>
              <a:pathLst>
                <a:path w="420" h="307" extrusionOk="0">
                  <a:moveTo>
                    <a:pt x="387" y="274"/>
                  </a:moveTo>
                  <a:cubicBezTo>
                    <a:pt x="358" y="167"/>
                    <a:pt x="420" y="17"/>
                    <a:pt x="195" y="1"/>
                  </a:cubicBezTo>
                  <a:cubicBezTo>
                    <a:pt x="182" y="57"/>
                    <a:pt x="165" y="109"/>
                    <a:pt x="1" y="92"/>
                  </a:cubicBezTo>
                  <a:cubicBezTo>
                    <a:pt x="23" y="203"/>
                    <a:pt x="61"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7" name="Google Shape;68967;p28"/>
            <p:cNvSpPr/>
            <p:nvPr/>
          </p:nvSpPr>
          <p:spPr>
            <a:xfrm>
              <a:off x="5273612" y="2892887"/>
              <a:ext cx="39761" cy="15898"/>
            </a:xfrm>
            <a:custGeom>
              <a:avLst/>
              <a:gdLst/>
              <a:ahLst/>
              <a:cxnLst/>
              <a:rect l="l" t="t" r="r" b="b"/>
              <a:pathLst>
                <a:path w="1114" h="528" extrusionOk="0">
                  <a:moveTo>
                    <a:pt x="648" y="306"/>
                  </a:moveTo>
                  <a:cubicBezTo>
                    <a:pt x="1114" y="1"/>
                    <a:pt x="0" y="527"/>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8" name="Google Shape;68968;p28"/>
            <p:cNvSpPr/>
            <p:nvPr/>
          </p:nvSpPr>
          <p:spPr>
            <a:xfrm>
              <a:off x="7743274" y="2888371"/>
              <a:ext cx="28233" cy="13760"/>
            </a:xfrm>
            <a:custGeom>
              <a:avLst/>
              <a:gdLst/>
              <a:ahLst/>
              <a:cxnLst/>
              <a:rect l="l" t="t" r="r" b="b"/>
              <a:pathLst>
                <a:path w="791" h="457" extrusionOk="0">
                  <a:moveTo>
                    <a:pt x="494" y="456"/>
                  </a:moveTo>
                  <a:cubicBezTo>
                    <a:pt x="755" y="340"/>
                    <a:pt x="791" y="11"/>
                    <a:pt x="301" y="1"/>
                  </a:cubicBezTo>
                  <a:cubicBezTo>
                    <a:pt x="39" y="118"/>
                    <a:pt x="1" y="449"/>
                    <a:pt x="494"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69" name="Google Shape;68969;p28"/>
            <p:cNvSpPr/>
            <p:nvPr/>
          </p:nvSpPr>
          <p:spPr>
            <a:xfrm>
              <a:off x="6817891" y="2896621"/>
              <a:ext cx="13777" cy="2800"/>
            </a:xfrm>
            <a:custGeom>
              <a:avLst/>
              <a:gdLst/>
              <a:ahLst/>
              <a:cxnLst/>
              <a:rect l="l" t="t" r="r" b="b"/>
              <a:pathLst>
                <a:path w="386" h="93" extrusionOk="0">
                  <a:moveTo>
                    <a:pt x="0" y="92"/>
                  </a:moveTo>
                  <a:cubicBezTo>
                    <a:pt x="150" y="73"/>
                    <a:pt x="382" y="90"/>
                    <a:pt x="385" y="1"/>
                  </a:cubicBezTo>
                  <a:cubicBezTo>
                    <a:pt x="236" y="21"/>
                    <a:pt x="8" y="4"/>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0" name="Google Shape;68970;p28"/>
            <p:cNvSpPr/>
            <p:nvPr/>
          </p:nvSpPr>
          <p:spPr>
            <a:xfrm>
              <a:off x="5802922" y="2893490"/>
              <a:ext cx="23843" cy="5932"/>
            </a:xfrm>
            <a:custGeom>
              <a:avLst/>
              <a:gdLst/>
              <a:ahLst/>
              <a:cxnLst/>
              <a:rect l="l" t="t" r="r" b="b"/>
              <a:pathLst>
                <a:path w="668" h="197" extrusionOk="0">
                  <a:moveTo>
                    <a:pt x="88" y="196"/>
                  </a:moveTo>
                  <a:lnTo>
                    <a:pt x="473" y="196"/>
                  </a:lnTo>
                  <a:cubicBezTo>
                    <a:pt x="473" y="105"/>
                    <a:pt x="631" y="88"/>
                    <a:pt x="667" y="16"/>
                  </a:cubicBezTo>
                  <a:cubicBezTo>
                    <a:pt x="363" y="23"/>
                    <a:pt x="0" y="1"/>
                    <a:pt x="88"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1" name="Google Shape;68971;p28"/>
            <p:cNvSpPr/>
            <p:nvPr/>
          </p:nvSpPr>
          <p:spPr>
            <a:xfrm>
              <a:off x="8204983" y="2890810"/>
              <a:ext cx="23985" cy="5841"/>
            </a:xfrm>
            <a:custGeom>
              <a:avLst/>
              <a:gdLst/>
              <a:ahLst/>
              <a:cxnLst/>
              <a:rect l="l" t="t" r="r" b="b"/>
              <a:pathLst>
                <a:path w="672" h="194" extrusionOk="0">
                  <a:moveTo>
                    <a:pt x="477" y="194"/>
                  </a:moveTo>
                  <a:cubicBezTo>
                    <a:pt x="476" y="103"/>
                    <a:pt x="634" y="87"/>
                    <a:pt x="672" y="11"/>
                  </a:cubicBezTo>
                  <a:cubicBezTo>
                    <a:pt x="366" y="20"/>
                    <a:pt x="1" y="1"/>
                    <a:pt x="91"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2" name="Google Shape;68972;p28"/>
            <p:cNvSpPr/>
            <p:nvPr/>
          </p:nvSpPr>
          <p:spPr>
            <a:xfrm>
              <a:off x="8251062" y="2878556"/>
              <a:ext cx="21987" cy="16259"/>
            </a:xfrm>
            <a:custGeom>
              <a:avLst/>
              <a:gdLst/>
              <a:ahLst/>
              <a:cxnLst/>
              <a:rect l="l" t="t" r="r" b="b"/>
              <a:pathLst>
                <a:path w="616" h="540" extrusionOk="0">
                  <a:moveTo>
                    <a:pt x="344" y="510"/>
                  </a:moveTo>
                  <a:cubicBezTo>
                    <a:pt x="404" y="388"/>
                    <a:pt x="616" y="337"/>
                    <a:pt x="536" y="147"/>
                  </a:cubicBezTo>
                  <a:cubicBezTo>
                    <a:pt x="1" y="1"/>
                    <a:pt x="6" y="540"/>
                    <a:pt x="344"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3" name="Google Shape;68973;p28"/>
            <p:cNvSpPr/>
            <p:nvPr/>
          </p:nvSpPr>
          <p:spPr>
            <a:xfrm>
              <a:off x="8160119" y="2888461"/>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4" name="Google Shape;68974;p28"/>
            <p:cNvSpPr/>
            <p:nvPr/>
          </p:nvSpPr>
          <p:spPr>
            <a:xfrm>
              <a:off x="8562580" y="2887709"/>
              <a:ext cx="14099" cy="4246"/>
            </a:xfrm>
            <a:custGeom>
              <a:avLst/>
              <a:gdLst/>
              <a:ahLst/>
              <a:cxnLst/>
              <a:rect l="l" t="t" r="r" b="b"/>
              <a:pathLst>
                <a:path w="395" h="141" extrusionOk="0">
                  <a:moveTo>
                    <a:pt x="293" y="25"/>
                  </a:moveTo>
                  <a:cubicBezTo>
                    <a:pt x="239" y="1"/>
                    <a:pt x="0" y="69"/>
                    <a:pt x="101" y="117"/>
                  </a:cubicBezTo>
                  <a:cubicBezTo>
                    <a:pt x="154" y="140"/>
                    <a:pt x="394"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5" name="Google Shape;68975;p28"/>
            <p:cNvSpPr/>
            <p:nvPr/>
          </p:nvSpPr>
          <p:spPr>
            <a:xfrm>
              <a:off x="6329234" y="2882801"/>
              <a:ext cx="23807" cy="6082"/>
            </a:xfrm>
            <a:custGeom>
              <a:avLst/>
              <a:gdLst/>
              <a:ahLst/>
              <a:cxnLst/>
              <a:rect l="l" t="t" r="r" b="b"/>
              <a:pathLst>
                <a:path w="667" h="202" extrusionOk="0">
                  <a:moveTo>
                    <a:pt x="576" y="7"/>
                  </a:moveTo>
                  <a:cubicBezTo>
                    <a:pt x="246" y="1"/>
                    <a:pt x="84" y="78"/>
                    <a:pt x="1" y="188"/>
                  </a:cubicBezTo>
                  <a:cubicBezTo>
                    <a:pt x="302" y="179"/>
                    <a:pt x="666" y="202"/>
                    <a:pt x="576"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6" name="Google Shape;68976;p28"/>
            <p:cNvSpPr/>
            <p:nvPr/>
          </p:nvSpPr>
          <p:spPr>
            <a:xfrm>
              <a:off x="5699238" y="2884939"/>
              <a:ext cx="14063" cy="4336"/>
            </a:xfrm>
            <a:custGeom>
              <a:avLst/>
              <a:gdLst/>
              <a:ahLst/>
              <a:cxnLst/>
              <a:rect l="l" t="t" r="r" b="b"/>
              <a:pathLst>
                <a:path w="394" h="144" extrusionOk="0">
                  <a:moveTo>
                    <a:pt x="295" y="26"/>
                  </a:moveTo>
                  <a:cubicBezTo>
                    <a:pt x="242" y="0"/>
                    <a:pt x="1" y="69"/>
                    <a:pt x="101" y="117"/>
                  </a:cubicBezTo>
                  <a:cubicBezTo>
                    <a:pt x="154" y="144"/>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7" name="Google Shape;68977;p28"/>
            <p:cNvSpPr/>
            <p:nvPr/>
          </p:nvSpPr>
          <p:spPr>
            <a:xfrm>
              <a:off x="3765061" y="2884939"/>
              <a:ext cx="14134" cy="4336"/>
            </a:xfrm>
            <a:custGeom>
              <a:avLst/>
              <a:gdLst/>
              <a:ahLst/>
              <a:cxnLst/>
              <a:rect l="l" t="t" r="r" b="b"/>
              <a:pathLst>
                <a:path w="396" h="144" extrusionOk="0">
                  <a:moveTo>
                    <a:pt x="296" y="26"/>
                  </a:moveTo>
                  <a:cubicBezTo>
                    <a:pt x="242" y="0"/>
                    <a:pt x="1" y="69"/>
                    <a:pt x="100" y="117"/>
                  </a:cubicBezTo>
                  <a:cubicBezTo>
                    <a:pt x="154" y="144"/>
                    <a:pt x="395"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8" name="Google Shape;68978;p28"/>
            <p:cNvSpPr/>
            <p:nvPr/>
          </p:nvSpPr>
          <p:spPr>
            <a:xfrm>
              <a:off x="8043050" y="2879700"/>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79" name="Google Shape;68979;p28"/>
            <p:cNvSpPr/>
            <p:nvPr/>
          </p:nvSpPr>
          <p:spPr>
            <a:xfrm>
              <a:off x="6818891" y="2872805"/>
              <a:ext cx="65282" cy="12947"/>
            </a:xfrm>
            <a:custGeom>
              <a:avLst/>
              <a:gdLst/>
              <a:ahLst/>
              <a:cxnLst/>
              <a:rect l="l" t="t" r="r" b="b"/>
              <a:pathLst>
                <a:path w="1829" h="430" extrusionOk="0">
                  <a:moveTo>
                    <a:pt x="1129" y="429"/>
                  </a:moveTo>
                  <a:cubicBezTo>
                    <a:pt x="1828" y="1"/>
                    <a:pt x="1" y="308"/>
                    <a:pt x="1129"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0" name="Google Shape;68980;p28"/>
            <p:cNvSpPr/>
            <p:nvPr/>
          </p:nvSpPr>
          <p:spPr>
            <a:xfrm>
              <a:off x="8101477" y="2876749"/>
              <a:ext cx="14063" cy="4276"/>
            </a:xfrm>
            <a:custGeom>
              <a:avLst/>
              <a:gdLst/>
              <a:ahLst/>
              <a:cxnLst/>
              <a:rect l="l" t="t" r="r" b="b"/>
              <a:pathLst>
                <a:path w="394" h="142" extrusionOk="0">
                  <a:moveTo>
                    <a:pt x="293" y="25"/>
                  </a:moveTo>
                  <a:cubicBezTo>
                    <a:pt x="238" y="0"/>
                    <a:pt x="0" y="70"/>
                    <a:pt x="98" y="117"/>
                  </a:cubicBezTo>
                  <a:cubicBezTo>
                    <a:pt x="153" y="141"/>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1" name="Google Shape;68981;p28"/>
            <p:cNvSpPr/>
            <p:nvPr/>
          </p:nvSpPr>
          <p:spPr>
            <a:xfrm>
              <a:off x="5131452" y="287202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2" name="Google Shape;68982;p28"/>
            <p:cNvSpPr/>
            <p:nvPr/>
          </p:nvSpPr>
          <p:spPr>
            <a:xfrm>
              <a:off x="48255" y="2874009"/>
              <a:ext cx="13991" cy="4306"/>
            </a:xfrm>
            <a:custGeom>
              <a:avLst/>
              <a:gdLst/>
              <a:ahLst/>
              <a:cxnLst/>
              <a:rect l="l" t="t" r="r" b="b"/>
              <a:pathLst>
                <a:path w="392" h="143" extrusionOk="0">
                  <a:moveTo>
                    <a:pt x="292" y="26"/>
                  </a:moveTo>
                  <a:cubicBezTo>
                    <a:pt x="240" y="0"/>
                    <a:pt x="1" y="71"/>
                    <a:pt x="102" y="116"/>
                  </a:cubicBezTo>
                  <a:cubicBezTo>
                    <a:pt x="154" y="142"/>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3" name="Google Shape;68983;p28"/>
            <p:cNvSpPr/>
            <p:nvPr/>
          </p:nvSpPr>
          <p:spPr>
            <a:xfrm>
              <a:off x="1144388" y="2861153"/>
              <a:ext cx="24378" cy="11351"/>
            </a:xfrm>
            <a:custGeom>
              <a:avLst/>
              <a:gdLst/>
              <a:ahLst/>
              <a:cxnLst/>
              <a:rect l="l" t="t" r="r" b="b"/>
              <a:pathLst>
                <a:path w="683" h="377" extrusionOk="0">
                  <a:moveTo>
                    <a:pt x="630" y="362"/>
                  </a:moveTo>
                  <a:cubicBezTo>
                    <a:pt x="682" y="154"/>
                    <a:pt x="584" y="21"/>
                    <a:pt x="245" y="0"/>
                  </a:cubicBezTo>
                  <a:cubicBezTo>
                    <a:pt x="1" y="106"/>
                    <a:pt x="89" y="376"/>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4" name="Google Shape;68984;p28"/>
            <p:cNvSpPr/>
            <p:nvPr/>
          </p:nvSpPr>
          <p:spPr>
            <a:xfrm>
              <a:off x="5379332" y="2852000"/>
              <a:ext cx="27590" cy="17313"/>
            </a:xfrm>
            <a:custGeom>
              <a:avLst/>
              <a:gdLst/>
              <a:ahLst/>
              <a:cxnLst/>
              <a:rect l="l" t="t" r="r" b="b"/>
              <a:pathLst>
                <a:path w="773" h="575" extrusionOk="0">
                  <a:moveTo>
                    <a:pt x="773" y="574"/>
                  </a:moveTo>
                  <a:lnTo>
                    <a:pt x="773" y="30"/>
                  </a:lnTo>
                  <a:cubicBezTo>
                    <a:pt x="63" y="0"/>
                    <a:pt x="188" y="360"/>
                    <a:pt x="0" y="5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5" name="Google Shape;68985;p28"/>
            <p:cNvSpPr/>
            <p:nvPr/>
          </p:nvSpPr>
          <p:spPr>
            <a:xfrm>
              <a:off x="4000270" y="2857420"/>
              <a:ext cx="39761" cy="15778"/>
            </a:xfrm>
            <a:custGeom>
              <a:avLst/>
              <a:gdLst/>
              <a:ahLst/>
              <a:cxnLst/>
              <a:rect l="l" t="t" r="r" b="b"/>
              <a:pathLst>
                <a:path w="1114" h="524" extrusionOk="0">
                  <a:moveTo>
                    <a:pt x="646" y="304"/>
                  </a:moveTo>
                  <a:cubicBezTo>
                    <a:pt x="1114" y="0"/>
                    <a:pt x="0" y="524"/>
                    <a:pt x="646"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6" name="Google Shape;68986;p28"/>
            <p:cNvSpPr/>
            <p:nvPr/>
          </p:nvSpPr>
          <p:spPr>
            <a:xfrm>
              <a:off x="852892" y="2852903"/>
              <a:ext cx="43973" cy="18999"/>
            </a:xfrm>
            <a:custGeom>
              <a:avLst/>
              <a:gdLst/>
              <a:ahLst/>
              <a:cxnLst/>
              <a:rect l="l" t="t" r="r" b="b"/>
              <a:pathLst>
                <a:path w="1232" h="631" extrusionOk="0">
                  <a:moveTo>
                    <a:pt x="696" y="544"/>
                  </a:moveTo>
                  <a:cubicBezTo>
                    <a:pt x="567" y="206"/>
                    <a:pt x="1231" y="13"/>
                    <a:pt x="312" y="0"/>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7" name="Google Shape;68987;p28"/>
            <p:cNvSpPr/>
            <p:nvPr/>
          </p:nvSpPr>
          <p:spPr>
            <a:xfrm>
              <a:off x="3104298" y="2863110"/>
              <a:ext cx="14063" cy="4246"/>
            </a:xfrm>
            <a:custGeom>
              <a:avLst/>
              <a:gdLst/>
              <a:ahLst/>
              <a:cxnLst/>
              <a:rect l="l" t="t" r="r" b="b"/>
              <a:pathLst>
                <a:path w="394" h="141" extrusionOk="0">
                  <a:moveTo>
                    <a:pt x="102" y="115"/>
                  </a:moveTo>
                  <a:cubicBezTo>
                    <a:pt x="156" y="140"/>
                    <a:pt x="393" y="72"/>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8" name="Google Shape;68988;p28"/>
            <p:cNvSpPr/>
            <p:nvPr/>
          </p:nvSpPr>
          <p:spPr>
            <a:xfrm>
              <a:off x="709018" y="2863110"/>
              <a:ext cx="13991" cy="4246"/>
            </a:xfrm>
            <a:custGeom>
              <a:avLst/>
              <a:gdLst/>
              <a:ahLst/>
              <a:cxnLst/>
              <a:rect l="l" t="t" r="r" b="b"/>
              <a:pathLst>
                <a:path w="392" h="141" extrusionOk="0">
                  <a:moveTo>
                    <a:pt x="294" y="24"/>
                  </a:moveTo>
                  <a:cubicBezTo>
                    <a:pt x="239" y="1"/>
                    <a:pt x="0" y="68"/>
                    <a:pt x="99" y="115"/>
                  </a:cubicBezTo>
                  <a:cubicBezTo>
                    <a:pt x="152"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89" name="Google Shape;68989;p28"/>
            <p:cNvSpPr/>
            <p:nvPr/>
          </p:nvSpPr>
          <p:spPr>
            <a:xfrm>
              <a:off x="3971574" y="2857660"/>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0" name="Google Shape;68990;p28"/>
            <p:cNvSpPr/>
            <p:nvPr/>
          </p:nvSpPr>
          <p:spPr>
            <a:xfrm>
              <a:off x="309769" y="2857660"/>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1" name="Google Shape;68991;p28"/>
            <p:cNvSpPr/>
            <p:nvPr/>
          </p:nvSpPr>
          <p:spPr>
            <a:xfrm>
              <a:off x="6029637" y="2854890"/>
              <a:ext cx="14099" cy="4246"/>
            </a:xfrm>
            <a:custGeom>
              <a:avLst/>
              <a:gdLst/>
              <a:ahLst/>
              <a:cxnLst/>
              <a:rect l="l" t="t" r="r" b="b"/>
              <a:pathLst>
                <a:path w="395" h="141" extrusionOk="0">
                  <a:moveTo>
                    <a:pt x="101" y="117"/>
                  </a:moveTo>
                  <a:cubicBezTo>
                    <a:pt x="153" y="140"/>
                    <a:pt x="394" y="73"/>
                    <a:pt x="294" y="26"/>
                  </a:cubicBezTo>
                  <a:cubicBezTo>
                    <a:pt x="242" y="1"/>
                    <a:pt x="0" y="69"/>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2" name="Google Shape;68992;p28"/>
            <p:cNvSpPr/>
            <p:nvPr/>
          </p:nvSpPr>
          <p:spPr>
            <a:xfrm>
              <a:off x="3361386" y="2846641"/>
              <a:ext cx="35657" cy="11773"/>
            </a:xfrm>
            <a:custGeom>
              <a:avLst/>
              <a:gdLst/>
              <a:ahLst/>
              <a:cxnLst/>
              <a:rect l="l" t="t" r="r" b="b"/>
              <a:pathLst>
                <a:path w="999" h="391" extrusionOk="0">
                  <a:moveTo>
                    <a:pt x="34" y="118"/>
                  </a:moveTo>
                  <a:cubicBezTo>
                    <a:pt x="63" y="225"/>
                    <a:pt x="0" y="375"/>
                    <a:pt x="226" y="391"/>
                  </a:cubicBezTo>
                  <a:cubicBezTo>
                    <a:pt x="245" y="157"/>
                    <a:pt x="979" y="262"/>
                    <a:pt x="999" y="28"/>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3" name="Google Shape;68993;p28"/>
            <p:cNvSpPr/>
            <p:nvPr/>
          </p:nvSpPr>
          <p:spPr>
            <a:xfrm>
              <a:off x="635672" y="2847484"/>
              <a:ext cx="31659" cy="10930"/>
            </a:xfrm>
            <a:custGeom>
              <a:avLst/>
              <a:gdLst/>
              <a:ahLst/>
              <a:cxnLst/>
              <a:rect l="l" t="t" r="r" b="b"/>
              <a:pathLst>
                <a:path w="887" h="363" extrusionOk="0">
                  <a:moveTo>
                    <a:pt x="613" y="363"/>
                  </a:moveTo>
                  <a:cubicBezTo>
                    <a:pt x="672" y="240"/>
                    <a:pt x="887" y="189"/>
                    <a:pt x="803" y="0"/>
                  </a:cubicBezTo>
                  <a:lnTo>
                    <a:pt x="33" y="0"/>
                  </a:lnTo>
                  <a:cubicBezTo>
                    <a:pt x="1" y="226"/>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4" name="Google Shape;68994;p28"/>
            <p:cNvSpPr/>
            <p:nvPr/>
          </p:nvSpPr>
          <p:spPr>
            <a:xfrm>
              <a:off x="2199331" y="2846460"/>
              <a:ext cx="32587" cy="9214"/>
            </a:xfrm>
            <a:custGeom>
              <a:avLst/>
              <a:gdLst/>
              <a:ahLst/>
              <a:cxnLst/>
              <a:rect l="l" t="t" r="r" b="b"/>
              <a:pathLst>
                <a:path w="913" h="306" extrusionOk="0">
                  <a:moveTo>
                    <a:pt x="388" y="306"/>
                  </a:moveTo>
                  <a:cubicBezTo>
                    <a:pt x="913" y="158"/>
                    <a:pt x="104" y="0"/>
                    <a:pt x="0" y="214"/>
                  </a:cubicBezTo>
                  <a:cubicBezTo>
                    <a:pt x="194" y="214"/>
                    <a:pt x="228" y="287"/>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5" name="Google Shape;68995;p28"/>
            <p:cNvSpPr/>
            <p:nvPr/>
          </p:nvSpPr>
          <p:spPr>
            <a:xfrm>
              <a:off x="1490384" y="2852903"/>
              <a:ext cx="13813" cy="2770"/>
            </a:xfrm>
            <a:custGeom>
              <a:avLst/>
              <a:gdLst/>
              <a:ahLst/>
              <a:cxnLst/>
              <a:rect l="l" t="t" r="r" b="b"/>
              <a:pathLst>
                <a:path w="387" h="92" extrusionOk="0">
                  <a:moveTo>
                    <a:pt x="0" y="92"/>
                  </a:moveTo>
                  <a:cubicBezTo>
                    <a:pt x="150" y="72"/>
                    <a:pt x="380" y="89"/>
                    <a:pt x="386" y="0"/>
                  </a:cubicBezTo>
                  <a:cubicBezTo>
                    <a:pt x="236" y="21"/>
                    <a:pt x="7"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6" name="Google Shape;68996;p28"/>
            <p:cNvSpPr/>
            <p:nvPr/>
          </p:nvSpPr>
          <p:spPr>
            <a:xfrm>
              <a:off x="257267" y="2845828"/>
              <a:ext cx="8995" cy="11472"/>
            </a:xfrm>
            <a:custGeom>
              <a:avLst/>
              <a:gdLst/>
              <a:ahLst/>
              <a:cxnLst/>
              <a:rect l="l" t="t" r="r" b="b"/>
              <a:pathLst>
                <a:path w="252" h="381" extrusionOk="0">
                  <a:moveTo>
                    <a:pt x="29" y="145"/>
                  </a:moveTo>
                  <a:cubicBezTo>
                    <a:pt x="1" y="239"/>
                    <a:pt x="180" y="380"/>
                    <a:pt x="221" y="235"/>
                  </a:cubicBezTo>
                  <a:cubicBezTo>
                    <a:pt x="251" y="140"/>
                    <a:pt x="71" y="0"/>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7" name="Google Shape;68997;p28"/>
            <p:cNvSpPr/>
            <p:nvPr/>
          </p:nvSpPr>
          <p:spPr>
            <a:xfrm>
              <a:off x="3248921" y="2849381"/>
              <a:ext cx="14027" cy="4336"/>
            </a:xfrm>
            <a:custGeom>
              <a:avLst/>
              <a:gdLst/>
              <a:ahLst/>
              <a:cxnLst/>
              <a:rect l="l" t="t" r="r" b="b"/>
              <a:pathLst>
                <a:path w="393" h="144" extrusionOk="0">
                  <a:moveTo>
                    <a:pt x="288" y="27"/>
                  </a:moveTo>
                  <a:cubicBezTo>
                    <a:pt x="238" y="1"/>
                    <a:pt x="0" y="71"/>
                    <a:pt x="98" y="117"/>
                  </a:cubicBezTo>
                  <a:cubicBezTo>
                    <a:pt x="153" y="143"/>
                    <a:pt x="393" y="74"/>
                    <a:pt x="288"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8" name="Google Shape;68998;p28"/>
            <p:cNvSpPr/>
            <p:nvPr/>
          </p:nvSpPr>
          <p:spPr>
            <a:xfrm>
              <a:off x="7537118" y="2846671"/>
              <a:ext cx="13991" cy="4276"/>
            </a:xfrm>
            <a:custGeom>
              <a:avLst/>
              <a:gdLst/>
              <a:ahLst/>
              <a:cxnLst/>
              <a:rect l="l" t="t" r="r" b="b"/>
              <a:pathLst>
                <a:path w="392" h="142" extrusionOk="0">
                  <a:moveTo>
                    <a:pt x="99" y="117"/>
                  </a:moveTo>
                  <a:cubicBezTo>
                    <a:pt x="150" y="142"/>
                    <a:pt x="391" y="73"/>
                    <a:pt x="292" y="26"/>
                  </a:cubicBezTo>
                  <a:cubicBezTo>
                    <a:pt x="238"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8999" name="Google Shape;68999;p28"/>
            <p:cNvSpPr/>
            <p:nvPr/>
          </p:nvSpPr>
          <p:spPr>
            <a:xfrm>
              <a:off x="5359273" y="2841131"/>
              <a:ext cx="31481" cy="9635"/>
            </a:xfrm>
            <a:custGeom>
              <a:avLst/>
              <a:gdLst/>
              <a:ahLst/>
              <a:cxnLst/>
              <a:rect l="l" t="t" r="r" b="b"/>
              <a:pathLst>
                <a:path w="882" h="320" extrusionOk="0">
                  <a:moveTo>
                    <a:pt x="755" y="211"/>
                  </a:moveTo>
                  <a:cubicBezTo>
                    <a:pt x="882" y="1"/>
                    <a:pt x="1" y="14"/>
                    <a:pt x="174" y="211"/>
                  </a:cubicBezTo>
                  <a:cubicBezTo>
                    <a:pt x="240" y="283"/>
                    <a:pt x="689" y="319"/>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0" name="Google Shape;69000;p28"/>
            <p:cNvSpPr/>
            <p:nvPr/>
          </p:nvSpPr>
          <p:spPr>
            <a:xfrm>
              <a:off x="5288603" y="2833664"/>
              <a:ext cx="24307" cy="16560"/>
            </a:xfrm>
            <a:custGeom>
              <a:avLst/>
              <a:gdLst/>
              <a:ahLst/>
              <a:cxnLst/>
              <a:rect l="l" t="t" r="r" b="b"/>
              <a:pathLst>
                <a:path w="681" h="550" extrusionOk="0">
                  <a:moveTo>
                    <a:pt x="420" y="549"/>
                  </a:moveTo>
                  <a:cubicBezTo>
                    <a:pt x="335" y="378"/>
                    <a:pt x="681" y="1"/>
                    <a:pt x="35" y="94"/>
                  </a:cubicBezTo>
                  <a:cubicBezTo>
                    <a:pt x="5" y="319"/>
                    <a:pt x="1" y="536"/>
                    <a:pt x="420"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1" name="Google Shape;69001;p28"/>
            <p:cNvSpPr/>
            <p:nvPr/>
          </p:nvSpPr>
          <p:spPr>
            <a:xfrm>
              <a:off x="7674674" y="2841191"/>
              <a:ext cx="14063" cy="4306"/>
            </a:xfrm>
            <a:custGeom>
              <a:avLst/>
              <a:gdLst/>
              <a:ahLst/>
              <a:cxnLst/>
              <a:rect l="l" t="t" r="r" b="b"/>
              <a:pathLst>
                <a:path w="394" h="143" extrusionOk="0">
                  <a:moveTo>
                    <a:pt x="101" y="116"/>
                  </a:moveTo>
                  <a:cubicBezTo>
                    <a:pt x="154" y="142"/>
                    <a:pt x="393" y="72"/>
                    <a:pt x="295" y="25"/>
                  </a:cubicBezTo>
                  <a:cubicBezTo>
                    <a:pt x="239"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2" name="Google Shape;69002;p28"/>
            <p:cNvSpPr/>
            <p:nvPr/>
          </p:nvSpPr>
          <p:spPr>
            <a:xfrm>
              <a:off x="8700243" y="2835711"/>
              <a:ext cx="14170" cy="4306"/>
            </a:xfrm>
            <a:custGeom>
              <a:avLst/>
              <a:gdLst/>
              <a:ahLst/>
              <a:cxnLst/>
              <a:rect l="l" t="t" r="r" b="b"/>
              <a:pathLst>
                <a:path w="397" h="143" extrusionOk="0">
                  <a:moveTo>
                    <a:pt x="101" y="117"/>
                  </a:moveTo>
                  <a:cubicBezTo>
                    <a:pt x="153" y="143"/>
                    <a:pt x="396" y="73"/>
                    <a:pt x="293" y="26"/>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3" name="Google Shape;69003;p28"/>
            <p:cNvSpPr/>
            <p:nvPr/>
          </p:nvSpPr>
          <p:spPr>
            <a:xfrm>
              <a:off x="7110279" y="2832971"/>
              <a:ext cx="14063" cy="4306"/>
            </a:xfrm>
            <a:custGeom>
              <a:avLst/>
              <a:gdLst/>
              <a:ahLst/>
              <a:cxnLst/>
              <a:rect l="l" t="t" r="r" b="b"/>
              <a:pathLst>
                <a:path w="394" h="143" extrusionOk="0">
                  <a:moveTo>
                    <a:pt x="294" y="26"/>
                  </a:moveTo>
                  <a:cubicBezTo>
                    <a:pt x="240" y="0"/>
                    <a:pt x="0" y="71"/>
                    <a:pt x="101" y="117"/>
                  </a:cubicBezTo>
                  <a:cubicBezTo>
                    <a:pt x="152" y="143"/>
                    <a:pt x="393"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4" name="Google Shape;69004;p28"/>
            <p:cNvSpPr/>
            <p:nvPr/>
          </p:nvSpPr>
          <p:spPr>
            <a:xfrm>
              <a:off x="1548776" y="2832971"/>
              <a:ext cx="14063" cy="4306"/>
            </a:xfrm>
            <a:custGeom>
              <a:avLst/>
              <a:gdLst/>
              <a:ahLst/>
              <a:cxnLst/>
              <a:rect l="l" t="t" r="r" b="b"/>
              <a:pathLst>
                <a:path w="394" h="143" extrusionOk="0">
                  <a:moveTo>
                    <a:pt x="291" y="26"/>
                  </a:moveTo>
                  <a:cubicBezTo>
                    <a:pt x="239" y="0"/>
                    <a:pt x="1" y="71"/>
                    <a:pt x="99" y="117"/>
                  </a:cubicBezTo>
                  <a:cubicBezTo>
                    <a:pt x="154" y="143"/>
                    <a:pt x="394"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5" name="Google Shape;69005;p28"/>
            <p:cNvSpPr/>
            <p:nvPr/>
          </p:nvSpPr>
          <p:spPr>
            <a:xfrm>
              <a:off x="4429358" y="2824782"/>
              <a:ext cx="27626" cy="9364"/>
            </a:xfrm>
            <a:custGeom>
              <a:avLst/>
              <a:gdLst/>
              <a:ahLst/>
              <a:cxnLst/>
              <a:rect l="l" t="t" r="r" b="b"/>
              <a:pathLst>
                <a:path w="774" h="311" extrusionOk="0">
                  <a:moveTo>
                    <a:pt x="773" y="27"/>
                  </a:moveTo>
                  <a:cubicBezTo>
                    <a:pt x="333" y="1"/>
                    <a:pt x="49" y="48"/>
                    <a:pt x="0" y="207"/>
                  </a:cubicBezTo>
                  <a:cubicBezTo>
                    <a:pt x="368" y="186"/>
                    <a:pt x="427" y="310"/>
                    <a:pt x="773" y="29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6" name="Google Shape;69006;p28"/>
            <p:cNvSpPr/>
            <p:nvPr/>
          </p:nvSpPr>
          <p:spPr>
            <a:xfrm>
              <a:off x="3982032" y="2827943"/>
              <a:ext cx="6924" cy="6233"/>
            </a:xfrm>
            <a:custGeom>
              <a:avLst/>
              <a:gdLst/>
              <a:ahLst/>
              <a:cxnLst/>
              <a:rect l="l" t="t" r="r" b="b"/>
              <a:pathLst>
                <a:path w="194" h="207" extrusionOk="0">
                  <a:moveTo>
                    <a:pt x="194" y="102"/>
                  </a:moveTo>
                  <a:cubicBezTo>
                    <a:pt x="194" y="51"/>
                    <a:pt x="40" y="0"/>
                    <a:pt x="2" y="102"/>
                  </a:cubicBezTo>
                  <a:cubicBezTo>
                    <a:pt x="1" y="153"/>
                    <a:pt x="155" y="207"/>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7" name="Google Shape;69007;p28"/>
            <p:cNvSpPr/>
            <p:nvPr/>
          </p:nvSpPr>
          <p:spPr>
            <a:xfrm>
              <a:off x="1596924" y="2830201"/>
              <a:ext cx="13991" cy="4336"/>
            </a:xfrm>
            <a:custGeom>
              <a:avLst/>
              <a:gdLst/>
              <a:ahLst/>
              <a:cxnLst/>
              <a:rect l="l" t="t" r="r" b="b"/>
              <a:pathLst>
                <a:path w="392" h="144" extrusionOk="0">
                  <a:moveTo>
                    <a:pt x="293" y="27"/>
                  </a:moveTo>
                  <a:cubicBezTo>
                    <a:pt x="241" y="1"/>
                    <a:pt x="0" y="71"/>
                    <a:pt x="102" y="118"/>
                  </a:cubicBezTo>
                  <a:cubicBezTo>
                    <a:pt x="154"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8" name="Google Shape;69008;p28"/>
            <p:cNvSpPr/>
            <p:nvPr/>
          </p:nvSpPr>
          <p:spPr>
            <a:xfrm>
              <a:off x="526740" y="2822042"/>
              <a:ext cx="29732" cy="11924"/>
            </a:xfrm>
            <a:custGeom>
              <a:avLst/>
              <a:gdLst/>
              <a:ahLst/>
              <a:cxnLst/>
              <a:rect l="l" t="t" r="r" b="b"/>
              <a:pathLst>
                <a:path w="833" h="396" extrusionOk="0">
                  <a:moveTo>
                    <a:pt x="1" y="389"/>
                  </a:moveTo>
                  <a:cubicBezTo>
                    <a:pt x="338" y="396"/>
                    <a:pt x="601" y="369"/>
                    <a:pt x="771" y="298"/>
                  </a:cubicBezTo>
                  <a:cubicBezTo>
                    <a:pt x="832" y="59"/>
                    <a:pt x="503" y="0"/>
                    <a:pt x="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09" name="Google Shape;69009;p28"/>
            <p:cNvSpPr/>
            <p:nvPr/>
          </p:nvSpPr>
          <p:spPr>
            <a:xfrm>
              <a:off x="8930991" y="2825234"/>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0" name="Google Shape;69010;p28"/>
            <p:cNvSpPr/>
            <p:nvPr/>
          </p:nvSpPr>
          <p:spPr>
            <a:xfrm>
              <a:off x="3341934" y="2820115"/>
              <a:ext cx="41368" cy="13760"/>
            </a:xfrm>
            <a:custGeom>
              <a:avLst/>
              <a:gdLst/>
              <a:ahLst/>
              <a:cxnLst/>
              <a:rect l="l" t="t" r="r" b="b"/>
              <a:pathLst>
                <a:path w="1159" h="457" extrusionOk="0">
                  <a:moveTo>
                    <a:pt x="1159" y="0"/>
                  </a:moveTo>
                  <a:lnTo>
                    <a:pt x="194" y="0"/>
                  </a:lnTo>
                  <a:cubicBezTo>
                    <a:pt x="210" y="157"/>
                    <a:pt x="151" y="282"/>
                    <a:pt x="1" y="362"/>
                  </a:cubicBezTo>
                  <a:cubicBezTo>
                    <a:pt x="839" y="456"/>
                    <a:pt x="860" y="164"/>
                    <a:pt x="11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1" name="Google Shape;69011;p28"/>
            <p:cNvSpPr/>
            <p:nvPr/>
          </p:nvSpPr>
          <p:spPr>
            <a:xfrm>
              <a:off x="1978220" y="2825535"/>
              <a:ext cx="21594" cy="6444"/>
            </a:xfrm>
            <a:custGeom>
              <a:avLst/>
              <a:gdLst/>
              <a:ahLst/>
              <a:cxnLst/>
              <a:rect l="l" t="t" r="r" b="b"/>
              <a:pathLst>
                <a:path w="605" h="214" extrusionOk="0">
                  <a:moveTo>
                    <a:pt x="605" y="182"/>
                  </a:moveTo>
                  <a:lnTo>
                    <a:pt x="605" y="1"/>
                  </a:lnTo>
                  <a:lnTo>
                    <a:pt x="24" y="1"/>
                  </a:lnTo>
                  <a:cubicBezTo>
                    <a:pt x="0" y="165"/>
                    <a:pt x="216"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2" name="Google Shape;69012;p28"/>
            <p:cNvSpPr/>
            <p:nvPr/>
          </p:nvSpPr>
          <p:spPr>
            <a:xfrm>
              <a:off x="1904267" y="2814665"/>
              <a:ext cx="45222" cy="14573"/>
            </a:xfrm>
            <a:custGeom>
              <a:avLst/>
              <a:gdLst/>
              <a:ahLst/>
              <a:cxnLst/>
              <a:rect l="l" t="t" r="r" b="b"/>
              <a:pathLst>
                <a:path w="1267" h="484" extrusionOk="0">
                  <a:moveTo>
                    <a:pt x="361" y="454"/>
                  </a:moveTo>
                  <a:cubicBezTo>
                    <a:pt x="1267" y="483"/>
                    <a:pt x="877" y="34"/>
                    <a:pt x="361" y="0"/>
                  </a:cubicBezTo>
                  <a:cubicBezTo>
                    <a:pt x="1" y="174"/>
                    <a:pt x="475" y="163"/>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3" name="Google Shape;69013;p28"/>
            <p:cNvSpPr/>
            <p:nvPr/>
          </p:nvSpPr>
          <p:spPr>
            <a:xfrm>
              <a:off x="4565129" y="2817375"/>
              <a:ext cx="22665" cy="8220"/>
            </a:xfrm>
            <a:custGeom>
              <a:avLst/>
              <a:gdLst/>
              <a:ahLst/>
              <a:cxnLst/>
              <a:rect l="l" t="t" r="r" b="b"/>
              <a:pathLst>
                <a:path w="635" h="273" extrusionOk="0">
                  <a:moveTo>
                    <a:pt x="634" y="0"/>
                  </a:moveTo>
                  <a:lnTo>
                    <a:pt x="248" y="0"/>
                  </a:lnTo>
                  <a:cubicBezTo>
                    <a:pt x="239" y="116"/>
                    <a:pt x="0" y="125"/>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4" name="Google Shape;69014;p28"/>
            <p:cNvSpPr/>
            <p:nvPr/>
          </p:nvSpPr>
          <p:spPr>
            <a:xfrm>
              <a:off x="1813931" y="2822825"/>
              <a:ext cx="13742" cy="2770"/>
            </a:xfrm>
            <a:custGeom>
              <a:avLst/>
              <a:gdLst/>
              <a:ahLst/>
              <a:cxnLst/>
              <a:rect l="l" t="t" r="r" b="b"/>
              <a:pathLst>
                <a:path w="385" h="92" extrusionOk="0">
                  <a:moveTo>
                    <a:pt x="384" y="1"/>
                  </a:moveTo>
                  <a:cubicBezTo>
                    <a:pt x="234" y="21"/>
                    <a:pt x="3" y="3"/>
                    <a:pt x="1" y="92"/>
                  </a:cubicBezTo>
                  <a:cubicBezTo>
                    <a:pt x="149" y="70"/>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5" name="Google Shape;69015;p28"/>
            <p:cNvSpPr/>
            <p:nvPr/>
          </p:nvSpPr>
          <p:spPr>
            <a:xfrm>
              <a:off x="1057121" y="2810360"/>
              <a:ext cx="20309" cy="13549"/>
            </a:xfrm>
            <a:custGeom>
              <a:avLst/>
              <a:gdLst/>
              <a:ahLst/>
              <a:cxnLst/>
              <a:rect l="l" t="t" r="r" b="b"/>
              <a:pathLst>
                <a:path w="569" h="450" extrusionOk="0">
                  <a:moveTo>
                    <a:pt x="374" y="415"/>
                  </a:moveTo>
                  <a:cubicBezTo>
                    <a:pt x="386" y="358"/>
                    <a:pt x="404" y="306"/>
                    <a:pt x="569" y="324"/>
                  </a:cubicBezTo>
                  <a:lnTo>
                    <a:pt x="569" y="142"/>
                  </a:lnTo>
                  <a:cubicBezTo>
                    <a:pt x="93" y="1"/>
                    <a:pt x="1" y="450"/>
                    <a:pt x="374"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6" name="Google Shape;69016;p28"/>
            <p:cNvSpPr/>
            <p:nvPr/>
          </p:nvSpPr>
          <p:spPr>
            <a:xfrm>
              <a:off x="6993281" y="2816623"/>
              <a:ext cx="14027" cy="4276"/>
            </a:xfrm>
            <a:custGeom>
              <a:avLst/>
              <a:gdLst/>
              <a:ahLst/>
              <a:cxnLst/>
              <a:rect l="l" t="t" r="r" b="b"/>
              <a:pathLst>
                <a:path w="393" h="142" extrusionOk="0">
                  <a:moveTo>
                    <a:pt x="292" y="25"/>
                  </a:moveTo>
                  <a:cubicBezTo>
                    <a:pt x="239" y="0"/>
                    <a:pt x="1" y="70"/>
                    <a:pt x="101" y="116"/>
                  </a:cubicBezTo>
                  <a:cubicBezTo>
                    <a:pt x="153"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7" name="Google Shape;69017;p28"/>
            <p:cNvSpPr/>
            <p:nvPr/>
          </p:nvSpPr>
          <p:spPr>
            <a:xfrm>
              <a:off x="6894593" y="2807199"/>
              <a:ext cx="65282" cy="12947"/>
            </a:xfrm>
            <a:custGeom>
              <a:avLst/>
              <a:gdLst/>
              <a:ahLst/>
              <a:cxnLst/>
              <a:rect l="l" t="t" r="r" b="b"/>
              <a:pathLst>
                <a:path w="1829" h="430" extrusionOk="0">
                  <a:moveTo>
                    <a:pt x="1130" y="429"/>
                  </a:moveTo>
                  <a:cubicBezTo>
                    <a:pt x="1828" y="0"/>
                    <a:pt x="1" y="307"/>
                    <a:pt x="1130"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8" name="Google Shape;69018;p28"/>
            <p:cNvSpPr/>
            <p:nvPr/>
          </p:nvSpPr>
          <p:spPr>
            <a:xfrm>
              <a:off x="5798390" y="2811896"/>
              <a:ext cx="23414" cy="8250"/>
            </a:xfrm>
            <a:custGeom>
              <a:avLst/>
              <a:gdLst/>
              <a:ahLst/>
              <a:cxnLst/>
              <a:rect l="l" t="t" r="r" b="b"/>
              <a:pathLst>
                <a:path w="656" h="274" extrusionOk="0">
                  <a:moveTo>
                    <a:pt x="407" y="273"/>
                  </a:moveTo>
                  <a:cubicBezTo>
                    <a:pt x="418" y="157"/>
                    <a:pt x="656" y="148"/>
                    <a:pt x="600" y="1"/>
                  </a:cubicBezTo>
                  <a:lnTo>
                    <a:pt x="215" y="1"/>
                  </a:lnTo>
                  <a:cubicBezTo>
                    <a:pt x="1" y="131"/>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19" name="Google Shape;69019;p28"/>
            <p:cNvSpPr/>
            <p:nvPr/>
          </p:nvSpPr>
          <p:spPr>
            <a:xfrm>
              <a:off x="120638" y="2810932"/>
              <a:ext cx="32623" cy="9214"/>
            </a:xfrm>
            <a:custGeom>
              <a:avLst/>
              <a:gdLst/>
              <a:ahLst/>
              <a:cxnLst/>
              <a:rect l="l" t="t" r="r" b="b"/>
              <a:pathLst>
                <a:path w="914" h="306" extrusionOk="0">
                  <a:moveTo>
                    <a:pt x="0" y="214"/>
                  </a:moveTo>
                  <a:cubicBezTo>
                    <a:pt x="192" y="214"/>
                    <a:pt x="230" y="287"/>
                    <a:pt x="388" y="305"/>
                  </a:cubicBezTo>
                  <a:cubicBezTo>
                    <a:pt x="914" y="158"/>
                    <a:pt x="103" y="0"/>
                    <a:pt x="0"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0" name="Google Shape;69020;p28"/>
            <p:cNvSpPr/>
            <p:nvPr/>
          </p:nvSpPr>
          <p:spPr>
            <a:xfrm>
              <a:off x="7172240" y="2813853"/>
              <a:ext cx="14099" cy="4276"/>
            </a:xfrm>
            <a:custGeom>
              <a:avLst/>
              <a:gdLst/>
              <a:ahLst/>
              <a:cxnLst/>
              <a:rect l="l" t="t" r="r" b="b"/>
              <a:pathLst>
                <a:path w="395" h="142" extrusionOk="0">
                  <a:moveTo>
                    <a:pt x="293" y="26"/>
                  </a:moveTo>
                  <a:cubicBezTo>
                    <a:pt x="238" y="1"/>
                    <a:pt x="0" y="70"/>
                    <a:pt x="100" y="117"/>
                  </a:cubicBezTo>
                  <a:cubicBezTo>
                    <a:pt x="153" y="142"/>
                    <a:pt x="395"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1" name="Google Shape;69021;p28"/>
            <p:cNvSpPr/>
            <p:nvPr/>
          </p:nvSpPr>
          <p:spPr>
            <a:xfrm>
              <a:off x="5912675" y="2813853"/>
              <a:ext cx="14027" cy="4276"/>
            </a:xfrm>
            <a:custGeom>
              <a:avLst/>
              <a:gdLst/>
              <a:ahLst/>
              <a:cxnLst/>
              <a:rect l="l" t="t" r="r" b="b"/>
              <a:pathLst>
                <a:path w="393" h="142" extrusionOk="0">
                  <a:moveTo>
                    <a:pt x="293" y="26"/>
                  </a:moveTo>
                  <a:cubicBezTo>
                    <a:pt x="240" y="1"/>
                    <a:pt x="1" y="70"/>
                    <a:pt x="100" y="117"/>
                  </a:cubicBezTo>
                  <a:cubicBezTo>
                    <a:pt x="152"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2" name="Google Shape;69022;p28"/>
            <p:cNvSpPr/>
            <p:nvPr/>
          </p:nvSpPr>
          <p:spPr>
            <a:xfrm>
              <a:off x="2491755" y="2813853"/>
              <a:ext cx="14063" cy="4276"/>
            </a:xfrm>
            <a:custGeom>
              <a:avLst/>
              <a:gdLst/>
              <a:ahLst/>
              <a:cxnLst/>
              <a:rect l="l" t="t" r="r" b="b"/>
              <a:pathLst>
                <a:path w="394" h="142" extrusionOk="0">
                  <a:moveTo>
                    <a:pt x="295" y="26"/>
                  </a:moveTo>
                  <a:cubicBezTo>
                    <a:pt x="239" y="1"/>
                    <a:pt x="1" y="70"/>
                    <a:pt x="101" y="117"/>
                  </a:cubicBezTo>
                  <a:cubicBezTo>
                    <a:pt x="154"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3" name="Google Shape;69023;p28"/>
            <p:cNvSpPr/>
            <p:nvPr/>
          </p:nvSpPr>
          <p:spPr>
            <a:xfrm>
              <a:off x="7014982" y="2802712"/>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4" name="Google Shape;69024;p28"/>
            <p:cNvSpPr/>
            <p:nvPr/>
          </p:nvSpPr>
          <p:spPr>
            <a:xfrm>
              <a:off x="4849272" y="2808493"/>
              <a:ext cx="13849" cy="7407"/>
            </a:xfrm>
            <a:custGeom>
              <a:avLst/>
              <a:gdLst/>
              <a:ahLst/>
              <a:cxnLst/>
              <a:rect l="l" t="t" r="r" b="b"/>
              <a:pathLst>
                <a:path w="388" h="246" extrusionOk="0">
                  <a:moveTo>
                    <a:pt x="388" y="114"/>
                  </a:moveTo>
                  <a:cubicBezTo>
                    <a:pt x="387" y="22"/>
                    <a:pt x="47" y="0"/>
                    <a:pt x="0" y="114"/>
                  </a:cubicBezTo>
                  <a:cubicBezTo>
                    <a:pt x="221" y="102"/>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5" name="Google Shape;69025;p28"/>
            <p:cNvSpPr/>
            <p:nvPr/>
          </p:nvSpPr>
          <p:spPr>
            <a:xfrm>
              <a:off x="4591113" y="2811113"/>
              <a:ext cx="13920" cy="4276"/>
            </a:xfrm>
            <a:custGeom>
              <a:avLst/>
              <a:gdLst/>
              <a:ahLst/>
              <a:cxnLst/>
              <a:rect l="l" t="t" r="r" b="b"/>
              <a:pathLst>
                <a:path w="390" h="142" extrusionOk="0">
                  <a:moveTo>
                    <a:pt x="100" y="117"/>
                  </a:moveTo>
                  <a:cubicBezTo>
                    <a:pt x="153" y="142"/>
                    <a:pt x="389" y="72"/>
                    <a:pt x="292" y="27"/>
                  </a:cubicBezTo>
                  <a:cubicBezTo>
                    <a:pt x="238"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6" name="Google Shape;69026;p28"/>
            <p:cNvSpPr/>
            <p:nvPr/>
          </p:nvSpPr>
          <p:spPr>
            <a:xfrm>
              <a:off x="196377" y="2811896"/>
              <a:ext cx="13849" cy="2740"/>
            </a:xfrm>
            <a:custGeom>
              <a:avLst/>
              <a:gdLst/>
              <a:ahLst/>
              <a:cxnLst/>
              <a:rect l="l" t="t" r="r" b="b"/>
              <a:pathLst>
                <a:path w="388" h="91" extrusionOk="0">
                  <a:moveTo>
                    <a:pt x="387" y="1"/>
                  </a:moveTo>
                  <a:cubicBezTo>
                    <a:pt x="236" y="20"/>
                    <a:pt x="5" y="2"/>
                    <a:pt x="1" y="91"/>
                  </a:cubicBezTo>
                  <a:cubicBezTo>
                    <a:pt x="149"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7" name="Google Shape;69027;p28"/>
            <p:cNvSpPr/>
            <p:nvPr/>
          </p:nvSpPr>
          <p:spPr>
            <a:xfrm>
              <a:off x="7298910" y="2803676"/>
              <a:ext cx="23414" cy="8250"/>
            </a:xfrm>
            <a:custGeom>
              <a:avLst/>
              <a:gdLst/>
              <a:ahLst/>
              <a:cxnLst/>
              <a:rect l="l" t="t" r="r" b="b"/>
              <a:pathLst>
                <a:path w="656" h="274" extrusionOk="0">
                  <a:moveTo>
                    <a:pt x="409" y="274"/>
                  </a:moveTo>
                  <a:cubicBezTo>
                    <a:pt x="418" y="156"/>
                    <a:pt x="656" y="147"/>
                    <a:pt x="602" y="1"/>
                  </a:cubicBezTo>
                  <a:lnTo>
                    <a:pt x="213" y="1"/>
                  </a:lnTo>
                  <a:cubicBezTo>
                    <a:pt x="1" y="131"/>
                    <a:pt x="8" y="221"/>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8" name="Google Shape;69028;p28"/>
            <p:cNvSpPr/>
            <p:nvPr/>
          </p:nvSpPr>
          <p:spPr>
            <a:xfrm>
              <a:off x="2147578" y="2808403"/>
              <a:ext cx="13991" cy="4276"/>
            </a:xfrm>
            <a:custGeom>
              <a:avLst/>
              <a:gdLst/>
              <a:ahLst/>
              <a:cxnLst/>
              <a:rect l="l" t="t" r="r" b="b"/>
              <a:pathLst>
                <a:path w="392" h="142" extrusionOk="0">
                  <a:moveTo>
                    <a:pt x="293" y="25"/>
                  </a:moveTo>
                  <a:cubicBezTo>
                    <a:pt x="239" y="1"/>
                    <a:pt x="0" y="70"/>
                    <a:pt x="98" y="117"/>
                  </a:cubicBezTo>
                  <a:cubicBezTo>
                    <a:pt x="154"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29" name="Google Shape;69029;p28"/>
            <p:cNvSpPr/>
            <p:nvPr/>
          </p:nvSpPr>
          <p:spPr>
            <a:xfrm>
              <a:off x="1810290" y="2805663"/>
              <a:ext cx="13991" cy="4306"/>
            </a:xfrm>
            <a:custGeom>
              <a:avLst/>
              <a:gdLst/>
              <a:ahLst/>
              <a:cxnLst/>
              <a:rect l="l" t="t" r="r" b="b"/>
              <a:pathLst>
                <a:path w="392" h="143" extrusionOk="0">
                  <a:moveTo>
                    <a:pt x="293" y="26"/>
                  </a:moveTo>
                  <a:cubicBezTo>
                    <a:pt x="240" y="0"/>
                    <a:pt x="1" y="71"/>
                    <a:pt x="103" y="116"/>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0" name="Google Shape;69030;p28"/>
            <p:cNvSpPr/>
            <p:nvPr/>
          </p:nvSpPr>
          <p:spPr>
            <a:xfrm>
              <a:off x="1455942" y="2802472"/>
              <a:ext cx="13813" cy="7407"/>
            </a:xfrm>
            <a:custGeom>
              <a:avLst/>
              <a:gdLst/>
              <a:ahLst/>
              <a:cxnLst/>
              <a:rect l="l" t="t" r="r" b="b"/>
              <a:pathLst>
                <a:path w="387" h="246" extrusionOk="0">
                  <a:moveTo>
                    <a:pt x="387" y="132"/>
                  </a:moveTo>
                  <a:cubicBezTo>
                    <a:pt x="171" y="141"/>
                    <a:pt x="87" y="0"/>
                    <a:pt x="0" y="132"/>
                  </a:cubicBezTo>
                  <a:cubicBezTo>
                    <a:pt x="2" y="224"/>
                    <a:pt x="340" y="246"/>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1" name="Google Shape;69031;p28"/>
            <p:cNvSpPr/>
            <p:nvPr/>
          </p:nvSpPr>
          <p:spPr>
            <a:xfrm>
              <a:off x="4284913" y="2800936"/>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2" name="Google Shape;69032;p28"/>
            <p:cNvSpPr/>
            <p:nvPr/>
          </p:nvSpPr>
          <p:spPr>
            <a:xfrm>
              <a:off x="1524791" y="2800936"/>
              <a:ext cx="13849" cy="5540"/>
            </a:xfrm>
            <a:custGeom>
              <a:avLst/>
              <a:gdLst/>
              <a:ahLst/>
              <a:cxnLst/>
              <a:rect l="l" t="t" r="r" b="b"/>
              <a:pathLst>
                <a:path w="388" h="184"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3" name="Google Shape;69033;p28"/>
            <p:cNvSpPr/>
            <p:nvPr/>
          </p:nvSpPr>
          <p:spPr>
            <a:xfrm>
              <a:off x="7932869" y="2800514"/>
              <a:ext cx="20702" cy="3673"/>
            </a:xfrm>
            <a:custGeom>
              <a:avLst/>
              <a:gdLst/>
              <a:ahLst/>
              <a:cxnLst/>
              <a:rect l="l" t="t" r="r" b="b"/>
              <a:pathLst>
                <a:path w="580" h="122" extrusionOk="0">
                  <a:moveTo>
                    <a:pt x="580" y="14"/>
                  </a:moveTo>
                  <a:cubicBezTo>
                    <a:pt x="353" y="30"/>
                    <a:pt x="34" y="0"/>
                    <a:pt x="0" y="106"/>
                  </a:cubicBezTo>
                  <a:cubicBezTo>
                    <a:pt x="229" y="92"/>
                    <a:pt x="549" y="122"/>
                    <a:pt x="580" y="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4" name="Google Shape;69034;p28"/>
            <p:cNvSpPr/>
            <p:nvPr/>
          </p:nvSpPr>
          <p:spPr>
            <a:xfrm>
              <a:off x="4470689" y="2797865"/>
              <a:ext cx="6996" cy="6203"/>
            </a:xfrm>
            <a:custGeom>
              <a:avLst/>
              <a:gdLst/>
              <a:ahLst/>
              <a:cxnLst/>
              <a:rect l="l" t="t" r="r" b="b"/>
              <a:pathLst>
                <a:path w="196" h="206" extrusionOk="0">
                  <a:moveTo>
                    <a:pt x="3" y="102"/>
                  </a:moveTo>
                  <a:cubicBezTo>
                    <a:pt x="0" y="153"/>
                    <a:pt x="157" y="206"/>
                    <a:pt x="193" y="102"/>
                  </a:cubicBezTo>
                  <a:cubicBezTo>
                    <a:pt x="196" y="53"/>
                    <a:pt x="41"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5" name="Google Shape;69035;p28"/>
            <p:cNvSpPr/>
            <p:nvPr/>
          </p:nvSpPr>
          <p:spPr>
            <a:xfrm>
              <a:off x="630032" y="2794252"/>
              <a:ext cx="13849" cy="7467"/>
            </a:xfrm>
            <a:custGeom>
              <a:avLst/>
              <a:gdLst/>
              <a:ahLst/>
              <a:cxnLst/>
              <a:rect l="l" t="t" r="r" b="b"/>
              <a:pathLst>
                <a:path w="388" h="248" extrusionOk="0">
                  <a:moveTo>
                    <a:pt x="387" y="134"/>
                  </a:moveTo>
                  <a:cubicBezTo>
                    <a:pt x="168" y="143"/>
                    <a:pt x="86" y="1"/>
                    <a:pt x="1" y="134"/>
                  </a:cubicBezTo>
                  <a:cubicBezTo>
                    <a:pt x="2" y="222"/>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6" name="Google Shape;69036;p28"/>
            <p:cNvSpPr/>
            <p:nvPr/>
          </p:nvSpPr>
          <p:spPr>
            <a:xfrm>
              <a:off x="1180579" y="2792415"/>
              <a:ext cx="7031" cy="6203"/>
            </a:xfrm>
            <a:custGeom>
              <a:avLst/>
              <a:gdLst/>
              <a:ahLst/>
              <a:cxnLst/>
              <a:rect l="l" t="t" r="r" b="b"/>
              <a:pathLst>
                <a:path w="197" h="206" extrusionOk="0">
                  <a:moveTo>
                    <a:pt x="197" y="101"/>
                  </a:moveTo>
                  <a:cubicBezTo>
                    <a:pt x="197" y="52"/>
                    <a:pt x="36" y="0"/>
                    <a:pt x="2" y="101"/>
                  </a:cubicBezTo>
                  <a:cubicBezTo>
                    <a:pt x="1" y="153"/>
                    <a:pt x="156" y="205"/>
                    <a:pt x="197" y="10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7" name="Google Shape;69037;p28"/>
            <p:cNvSpPr/>
            <p:nvPr/>
          </p:nvSpPr>
          <p:spPr>
            <a:xfrm>
              <a:off x="3534563" y="2789645"/>
              <a:ext cx="6996" cy="6293"/>
            </a:xfrm>
            <a:custGeom>
              <a:avLst/>
              <a:gdLst/>
              <a:ahLst/>
              <a:cxnLst/>
              <a:rect l="l" t="t" r="r" b="b"/>
              <a:pathLst>
                <a:path w="196" h="209" extrusionOk="0">
                  <a:moveTo>
                    <a:pt x="196" y="104"/>
                  </a:moveTo>
                  <a:cubicBezTo>
                    <a:pt x="196" y="53"/>
                    <a:pt x="38" y="1"/>
                    <a:pt x="4" y="104"/>
                  </a:cubicBezTo>
                  <a:cubicBezTo>
                    <a:pt x="0" y="154"/>
                    <a:pt x="162"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8" name="Google Shape;69038;p28"/>
            <p:cNvSpPr/>
            <p:nvPr/>
          </p:nvSpPr>
          <p:spPr>
            <a:xfrm>
              <a:off x="7533763" y="2786695"/>
              <a:ext cx="13777" cy="6805"/>
            </a:xfrm>
            <a:custGeom>
              <a:avLst/>
              <a:gdLst/>
              <a:ahLst/>
              <a:cxnLst/>
              <a:rect l="l" t="t" r="r" b="b"/>
              <a:pathLst>
                <a:path w="386" h="226" extrusionOk="0">
                  <a:moveTo>
                    <a:pt x="386" y="112"/>
                  </a:moveTo>
                  <a:cubicBezTo>
                    <a:pt x="342" y="1"/>
                    <a:pt x="171" y="56"/>
                    <a:pt x="1" y="112"/>
                  </a:cubicBezTo>
                  <a:cubicBezTo>
                    <a:pt x="1" y="203"/>
                    <a:pt x="336" y="225"/>
                    <a:pt x="386"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39" name="Google Shape;69039;p28"/>
            <p:cNvSpPr/>
            <p:nvPr/>
          </p:nvSpPr>
          <p:spPr>
            <a:xfrm>
              <a:off x="4222952" y="2787297"/>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0" name="Google Shape;69040;p28"/>
            <p:cNvSpPr/>
            <p:nvPr/>
          </p:nvSpPr>
          <p:spPr>
            <a:xfrm>
              <a:off x="2780823" y="2789254"/>
              <a:ext cx="13991" cy="4246"/>
            </a:xfrm>
            <a:custGeom>
              <a:avLst/>
              <a:gdLst/>
              <a:ahLst/>
              <a:cxnLst/>
              <a:rect l="l" t="t" r="r" b="b"/>
              <a:pathLst>
                <a:path w="392" h="141" extrusionOk="0">
                  <a:moveTo>
                    <a:pt x="101" y="117"/>
                  </a:moveTo>
                  <a:cubicBezTo>
                    <a:pt x="154" y="140"/>
                    <a:pt x="392" y="73"/>
                    <a:pt x="294" y="27"/>
                  </a:cubicBezTo>
                  <a:cubicBezTo>
                    <a:pt x="240"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1" name="Google Shape;69041;p28"/>
            <p:cNvSpPr/>
            <p:nvPr/>
          </p:nvSpPr>
          <p:spPr>
            <a:xfrm>
              <a:off x="2502248" y="2786905"/>
              <a:ext cx="6853" cy="6293"/>
            </a:xfrm>
            <a:custGeom>
              <a:avLst/>
              <a:gdLst/>
              <a:ahLst/>
              <a:cxnLst/>
              <a:rect l="l" t="t" r="r" b="b"/>
              <a:pathLst>
                <a:path w="192" h="209" extrusionOk="0">
                  <a:moveTo>
                    <a:pt x="1" y="105"/>
                  </a:moveTo>
                  <a:cubicBezTo>
                    <a:pt x="1" y="153"/>
                    <a:pt x="155" y="208"/>
                    <a:pt x="191" y="105"/>
                  </a:cubicBezTo>
                  <a:cubicBezTo>
                    <a:pt x="191" y="54"/>
                    <a:pt x="35" y="0"/>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2" name="Google Shape;69042;p28"/>
            <p:cNvSpPr/>
            <p:nvPr/>
          </p:nvSpPr>
          <p:spPr>
            <a:xfrm>
              <a:off x="1868896" y="2786936"/>
              <a:ext cx="7031" cy="6263"/>
            </a:xfrm>
            <a:custGeom>
              <a:avLst/>
              <a:gdLst/>
              <a:ahLst/>
              <a:cxnLst/>
              <a:rect l="l" t="t" r="r" b="b"/>
              <a:pathLst>
                <a:path w="197" h="208" extrusionOk="0">
                  <a:moveTo>
                    <a:pt x="197" y="104"/>
                  </a:moveTo>
                  <a:cubicBezTo>
                    <a:pt x="197" y="53"/>
                    <a:pt x="40" y="1"/>
                    <a:pt x="4" y="104"/>
                  </a:cubicBezTo>
                  <a:cubicBezTo>
                    <a:pt x="1" y="152"/>
                    <a:pt x="158"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3" name="Google Shape;69043;p28"/>
            <p:cNvSpPr/>
            <p:nvPr/>
          </p:nvSpPr>
          <p:spPr>
            <a:xfrm>
              <a:off x="512999" y="2790037"/>
              <a:ext cx="13777" cy="2740"/>
            </a:xfrm>
            <a:custGeom>
              <a:avLst/>
              <a:gdLst/>
              <a:ahLst/>
              <a:cxnLst/>
              <a:rect l="l" t="t" r="r" b="b"/>
              <a:pathLst>
                <a:path w="386" h="91" extrusionOk="0">
                  <a:moveTo>
                    <a:pt x="386" y="1"/>
                  </a:moveTo>
                  <a:cubicBezTo>
                    <a:pt x="236" y="20"/>
                    <a:pt x="5" y="2"/>
                    <a:pt x="1" y="91"/>
                  </a:cubicBezTo>
                  <a:cubicBezTo>
                    <a:pt x="150" y="71"/>
                    <a:pt x="379" y="87"/>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4" name="Google Shape;69044;p28"/>
            <p:cNvSpPr/>
            <p:nvPr/>
          </p:nvSpPr>
          <p:spPr>
            <a:xfrm>
              <a:off x="6666451" y="2781245"/>
              <a:ext cx="13849" cy="6745"/>
            </a:xfrm>
            <a:custGeom>
              <a:avLst/>
              <a:gdLst/>
              <a:ahLst/>
              <a:cxnLst/>
              <a:rect l="l" t="t" r="r" b="b"/>
              <a:pathLst>
                <a:path w="388" h="224" extrusionOk="0">
                  <a:moveTo>
                    <a:pt x="387" y="110"/>
                  </a:moveTo>
                  <a:cubicBezTo>
                    <a:pt x="347" y="1"/>
                    <a:pt x="173" y="53"/>
                    <a:pt x="1" y="110"/>
                  </a:cubicBezTo>
                  <a:cubicBezTo>
                    <a:pt x="2" y="202"/>
                    <a:pt x="336"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5" name="Google Shape;69045;p28"/>
            <p:cNvSpPr/>
            <p:nvPr/>
          </p:nvSpPr>
          <p:spPr>
            <a:xfrm>
              <a:off x="6112264" y="2783804"/>
              <a:ext cx="14027" cy="4276"/>
            </a:xfrm>
            <a:custGeom>
              <a:avLst/>
              <a:gdLst/>
              <a:ahLst/>
              <a:cxnLst/>
              <a:rect l="l" t="t" r="r" b="b"/>
              <a:pathLst>
                <a:path w="393" h="142" extrusionOk="0">
                  <a:moveTo>
                    <a:pt x="290" y="25"/>
                  </a:moveTo>
                  <a:cubicBezTo>
                    <a:pt x="238" y="0"/>
                    <a:pt x="1" y="70"/>
                    <a:pt x="100" y="117"/>
                  </a:cubicBezTo>
                  <a:cubicBezTo>
                    <a:pt x="153"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6" name="Google Shape;69046;p28"/>
            <p:cNvSpPr/>
            <p:nvPr/>
          </p:nvSpPr>
          <p:spPr>
            <a:xfrm>
              <a:off x="4993931" y="2779077"/>
              <a:ext cx="20595" cy="9003"/>
            </a:xfrm>
            <a:custGeom>
              <a:avLst/>
              <a:gdLst/>
              <a:ahLst/>
              <a:cxnLst/>
              <a:rect l="l" t="t" r="r" b="b"/>
              <a:pathLst>
                <a:path w="577" h="299" extrusionOk="0">
                  <a:moveTo>
                    <a:pt x="576" y="1"/>
                  </a:moveTo>
                  <a:lnTo>
                    <a:pt x="192" y="1"/>
                  </a:lnTo>
                  <a:cubicBezTo>
                    <a:pt x="192" y="91"/>
                    <a:pt x="37" y="109"/>
                    <a:pt x="0" y="182"/>
                  </a:cubicBezTo>
                  <a:cubicBezTo>
                    <a:pt x="243" y="189"/>
                    <a:pt x="265" y="298"/>
                    <a:pt x="576"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7" name="Google Shape;69047;p28"/>
            <p:cNvSpPr/>
            <p:nvPr/>
          </p:nvSpPr>
          <p:spPr>
            <a:xfrm>
              <a:off x="2767438" y="2778716"/>
              <a:ext cx="23878" cy="5871"/>
            </a:xfrm>
            <a:custGeom>
              <a:avLst/>
              <a:gdLst/>
              <a:ahLst/>
              <a:cxnLst/>
              <a:rect l="l" t="t" r="r" b="b"/>
              <a:pathLst>
                <a:path w="669" h="195" extrusionOk="0">
                  <a:moveTo>
                    <a:pt x="476" y="194"/>
                  </a:moveTo>
                  <a:cubicBezTo>
                    <a:pt x="472" y="103"/>
                    <a:pt x="632" y="86"/>
                    <a:pt x="669" y="13"/>
                  </a:cubicBezTo>
                  <a:cubicBezTo>
                    <a:pt x="365" y="21"/>
                    <a:pt x="1" y="1"/>
                    <a:pt x="88" y="19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8" name="Google Shape;69048;p28"/>
            <p:cNvSpPr/>
            <p:nvPr/>
          </p:nvSpPr>
          <p:spPr>
            <a:xfrm>
              <a:off x="6883136" y="2778325"/>
              <a:ext cx="14027" cy="4276"/>
            </a:xfrm>
            <a:custGeom>
              <a:avLst/>
              <a:gdLst/>
              <a:ahLst/>
              <a:cxnLst/>
              <a:rect l="l" t="t" r="r" b="b"/>
              <a:pathLst>
                <a:path w="393" h="142" extrusionOk="0">
                  <a:moveTo>
                    <a:pt x="293" y="26"/>
                  </a:moveTo>
                  <a:cubicBezTo>
                    <a:pt x="238" y="1"/>
                    <a:pt x="1" y="70"/>
                    <a:pt x="100" y="116"/>
                  </a:cubicBezTo>
                  <a:cubicBezTo>
                    <a:pt x="154"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49" name="Google Shape;69049;p28"/>
            <p:cNvSpPr/>
            <p:nvPr/>
          </p:nvSpPr>
          <p:spPr>
            <a:xfrm>
              <a:off x="4460659" y="2768118"/>
              <a:ext cx="40368" cy="13700"/>
            </a:xfrm>
            <a:custGeom>
              <a:avLst/>
              <a:gdLst/>
              <a:ahLst/>
              <a:cxnLst/>
              <a:rect l="l" t="t" r="r" b="b"/>
              <a:pathLst>
                <a:path w="1131" h="455" extrusionOk="0">
                  <a:moveTo>
                    <a:pt x="284" y="455"/>
                  </a:moveTo>
                  <a:lnTo>
                    <a:pt x="1054" y="455"/>
                  </a:lnTo>
                  <a:cubicBezTo>
                    <a:pt x="1131" y="238"/>
                    <a:pt x="700" y="259"/>
                    <a:pt x="859" y="1"/>
                  </a:cubicBezTo>
                  <a:cubicBezTo>
                    <a:pt x="1" y="40"/>
                    <a:pt x="576" y="194"/>
                    <a:pt x="28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0" name="Google Shape;69050;p28"/>
            <p:cNvSpPr/>
            <p:nvPr/>
          </p:nvSpPr>
          <p:spPr>
            <a:xfrm>
              <a:off x="2498572" y="2778325"/>
              <a:ext cx="14063" cy="4276"/>
            </a:xfrm>
            <a:custGeom>
              <a:avLst/>
              <a:gdLst/>
              <a:ahLst/>
              <a:cxnLst/>
              <a:rect l="l" t="t" r="r" b="b"/>
              <a:pathLst>
                <a:path w="394" h="142" extrusionOk="0">
                  <a:moveTo>
                    <a:pt x="294" y="26"/>
                  </a:moveTo>
                  <a:cubicBezTo>
                    <a:pt x="242" y="1"/>
                    <a:pt x="1" y="70"/>
                    <a:pt x="104" y="116"/>
                  </a:cubicBezTo>
                  <a:cubicBezTo>
                    <a:pt x="156" y="142"/>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1" name="Google Shape;69051;p28"/>
            <p:cNvSpPr/>
            <p:nvPr/>
          </p:nvSpPr>
          <p:spPr>
            <a:xfrm>
              <a:off x="1865363" y="2778325"/>
              <a:ext cx="14099" cy="4276"/>
            </a:xfrm>
            <a:custGeom>
              <a:avLst/>
              <a:gdLst/>
              <a:ahLst/>
              <a:cxnLst/>
              <a:rect l="l" t="t" r="r" b="b"/>
              <a:pathLst>
                <a:path w="395" h="142" extrusionOk="0">
                  <a:moveTo>
                    <a:pt x="103" y="116"/>
                  </a:moveTo>
                  <a:cubicBezTo>
                    <a:pt x="153" y="142"/>
                    <a:pt x="395" y="73"/>
                    <a:pt x="296" y="26"/>
                  </a:cubicBezTo>
                  <a:cubicBezTo>
                    <a:pt x="237"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2" name="Google Shape;69052;p28"/>
            <p:cNvSpPr/>
            <p:nvPr/>
          </p:nvSpPr>
          <p:spPr>
            <a:xfrm>
              <a:off x="170750" y="2765709"/>
              <a:ext cx="46293" cy="18759"/>
            </a:xfrm>
            <a:custGeom>
              <a:avLst/>
              <a:gdLst/>
              <a:ahLst/>
              <a:cxnLst/>
              <a:rect l="l" t="t" r="r" b="b"/>
              <a:pathLst>
                <a:path w="1297" h="623" extrusionOk="0">
                  <a:moveTo>
                    <a:pt x="1297" y="353"/>
                  </a:moveTo>
                  <a:cubicBezTo>
                    <a:pt x="926" y="315"/>
                    <a:pt x="1144" y="1"/>
                    <a:pt x="524" y="81"/>
                  </a:cubicBezTo>
                  <a:cubicBezTo>
                    <a:pt x="1" y="224"/>
                    <a:pt x="1001" y="622"/>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3" name="Google Shape;69053;p28"/>
            <p:cNvSpPr/>
            <p:nvPr/>
          </p:nvSpPr>
          <p:spPr>
            <a:xfrm>
              <a:off x="8576393" y="2772845"/>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4" name="Google Shape;69054;p28"/>
            <p:cNvSpPr/>
            <p:nvPr/>
          </p:nvSpPr>
          <p:spPr>
            <a:xfrm>
              <a:off x="7086330" y="2773567"/>
              <a:ext cx="13742" cy="2800"/>
            </a:xfrm>
            <a:custGeom>
              <a:avLst/>
              <a:gdLst/>
              <a:ahLst/>
              <a:cxnLst/>
              <a:rect l="l" t="t" r="r" b="b"/>
              <a:pathLst>
                <a:path w="385" h="93" extrusionOk="0">
                  <a:moveTo>
                    <a:pt x="384" y="1"/>
                  </a:moveTo>
                  <a:cubicBezTo>
                    <a:pt x="234" y="22"/>
                    <a:pt x="4" y="5"/>
                    <a:pt x="0" y="92"/>
                  </a:cubicBezTo>
                  <a:cubicBezTo>
                    <a:pt x="149" y="73"/>
                    <a:pt x="380"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5" name="Google Shape;69055;p28"/>
            <p:cNvSpPr/>
            <p:nvPr/>
          </p:nvSpPr>
          <p:spPr>
            <a:xfrm>
              <a:off x="4215171" y="2765438"/>
              <a:ext cx="21558" cy="6413"/>
            </a:xfrm>
            <a:custGeom>
              <a:avLst/>
              <a:gdLst/>
              <a:ahLst/>
              <a:cxnLst/>
              <a:rect l="l" t="t" r="r" b="b"/>
              <a:pathLst>
                <a:path w="604" h="213" extrusionOk="0">
                  <a:moveTo>
                    <a:pt x="604" y="181"/>
                  </a:moveTo>
                  <a:lnTo>
                    <a:pt x="604" y="1"/>
                  </a:lnTo>
                  <a:lnTo>
                    <a:pt x="25" y="1"/>
                  </a:lnTo>
                  <a:cubicBezTo>
                    <a:pt x="1" y="164"/>
                    <a:pt x="219" y="212"/>
                    <a:pt x="604"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6" name="Google Shape;69056;p28"/>
            <p:cNvSpPr/>
            <p:nvPr/>
          </p:nvSpPr>
          <p:spPr>
            <a:xfrm>
              <a:off x="3049297" y="2767335"/>
              <a:ext cx="13920" cy="4306"/>
            </a:xfrm>
            <a:custGeom>
              <a:avLst/>
              <a:gdLst/>
              <a:ahLst/>
              <a:cxnLst/>
              <a:rect l="l" t="t" r="r" b="b"/>
              <a:pathLst>
                <a:path w="390" h="143" extrusionOk="0">
                  <a:moveTo>
                    <a:pt x="293" y="27"/>
                  </a:moveTo>
                  <a:cubicBezTo>
                    <a:pt x="240" y="0"/>
                    <a:pt x="1" y="71"/>
                    <a:pt x="100" y="118"/>
                  </a:cubicBezTo>
                  <a:cubicBezTo>
                    <a:pt x="151" y="143"/>
                    <a:pt x="390" y="76"/>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7" name="Google Shape;69057;p28"/>
            <p:cNvSpPr/>
            <p:nvPr/>
          </p:nvSpPr>
          <p:spPr>
            <a:xfrm>
              <a:off x="1383487" y="2767335"/>
              <a:ext cx="14063" cy="4306"/>
            </a:xfrm>
            <a:custGeom>
              <a:avLst/>
              <a:gdLst/>
              <a:ahLst/>
              <a:cxnLst/>
              <a:rect l="l" t="t" r="r" b="b"/>
              <a:pathLst>
                <a:path w="394" h="143" extrusionOk="0">
                  <a:moveTo>
                    <a:pt x="296" y="27"/>
                  </a:moveTo>
                  <a:cubicBezTo>
                    <a:pt x="241" y="0"/>
                    <a:pt x="1" y="71"/>
                    <a:pt x="101" y="118"/>
                  </a:cubicBezTo>
                  <a:cubicBezTo>
                    <a:pt x="157" y="143"/>
                    <a:pt x="394" y="76"/>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8" name="Google Shape;69058;p28"/>
            <p:cNvSpPr/>
            <p:nvPr/>
          </p:nvSpPr>
          <p:spPr>
            <a:xfrm>
              <a:off x="254768" y="2767335"/>
              <a:ext cx="14063" cy="4306"/>
            </a:xfrm>
            <a:custGeom>
              <a:avLst/>
              <a:gdLst/>
              <a:ahLst/>
              <a:cxnLst/>
              <a:rect l="l" t="t" r="r" b="b"/>
              <a:pathLst>
                <a:path w="394" h="143" extrusionOk="0">
                  <a:moveTo>
                    <a:pt x="291" y="27"/>
                  </a:moveTo>
                  <a:cubicBezTo>
                    <a:pt x="238" y="0"/>
                    <a:pt x="0" y="71"/>
                    <a:pt x="99" y="118"/>
                  </a:cubicBezTo>
                  <a:cubicBezTo>
                    <a:pt x="152" y="143"/>
                    <a:pt x="393" y="76"/>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59" name="Google Shape;69059;p28"/>
            <p:cNvSpPr/>
            <p:nvPr/>
          </p:nvSpPr>
          <p:spPr>
            <a:xfrm>
              <a:off x="4529188" y="2764685"/>
              <a:ext cx="13956" cy="4246"/>
            </a:xfrm>
            <a:custGeom>
              <a:avLst/>
              <a:gdLst/>
              <a:ahLst/>
              <a:cxnLst/>
              <a:rect l="l" t="t" r="r" b="b"/>
              <a:pathLst>
                <a:path w="391" h="141" extrusionOk="0">
                  <a:moveTo>
                    <a:pt x="290" y="26"/>
                  </a:moveTo>
                  <a:cubicBezTo>
                    <a:pt x="237" y="1"/>
                    <a:pt x="1" y="69"/>
                    <a:pt x="99" y="117"/>
                  </a:cubicBezTo>
                  <a:cubicBezTo>
                    <a:pt x="151" y="141"/>
                    <a:pt x="391" y="71"/>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0" name="Google Shape;69060;p28"/>
            <p:cNvSpPr/>
            <p:nvPr/>
          </p:nvSpPr>
          <p:spPr>
            <a:xfrm>
              <a:off x="2144259" y="2759085"/>
              <a:ext cx="27626" cy="9997"/>
            </a:xfrm>
            <a:custGeom>
              <a:avLst/>
              <a:gdLst/>
              <a:ahLst/>
              <a:cxnLst/>
              <a:rect l="l" t="t" r="r" b="b"/>
              <a:pathLst>
                <a:path w="774" h="332" extrusionOk="0">
                  <a:moveTo>
                    <a:pt x="0" y="212"/>
                  </a:moveTo>
                  <a:cubicBezTo>
                    <a:pt x="258" y="329"/>
                    <a:pt x="717" y="332"/>
                    <a:pt x="773" y="122"/>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1" name="Google Shape;69061;p28"/>
            <p:cNvSpPr/>
            <p:nvPr/>
          </p:nvSpPr>
          <p:spPr>
            <a:xfrm>
              <a:off x="8442263" y="2759386"/>
              <a:ext cx="13849" cy="6745"/>
            </a:xfrm>
            <a:custGeom>
              <a:avLst/>
              <a:gdLst/>
              <a:ahLst/>
              <a:cxnLst/>
              <a:rect l="l" t="t" r="r" b="b"/>
              <a:pathLst>
                <a:path w="388" h="224" extrusionOk="0">
                  <a:moveTo>
                    <a:pt x="387" y="110"/>
                  </a:moveTo>
                  <a:cubicBezTo>
                    <a:pt x="347" y="1"/>
                    <a:pt x="173" y="54"/>
                    <a:pt x="1" y="110"/>
                  </a:cubicBezTo>
                  <a:cubicBezTo>
                    <a:pt x="3" y="202"/>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2" name="Google Shape;69062;p28"/>
            <p:cNvSpPr/>
            <p:nvPr/>
          </p:nvSpPr>
          <p:spPr>
            <a:xfrm>
              <a:off x="7747093" y="2759537"/>
              <a:ext cx="6960" cy="6263"/>
            </a:xfrm>
            <a:custGeom>
              <a:avLst/>
              <a:gdLst/>
              <a:ahLst/>
              <a:cxnLst/>
              <a:rect l="l" t="t" r="r" b="b"/>
              <a:pathLst>
                <a:path w="195" h="208" extrusionOk="0">
                  <a:moveTo>
                    <a:pt x="194" y="105"/>
                  </a:moveTo>
                  <a:cubicBezTo>
                    <a:pt x="194" y="54"/>
                    <a:pt x="36" y="1"/>
                    <a:pt x="1" y="105"/>
                  </a:cubicBezTo>
                  <a:cubicBezTo>
                    <a:pt x="1" y="155"/>
                    <a:pt x="155" y="207"/>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3" name="Google Shape;69063;p28"/>
            <p:cNvSpPr/>
            <p:nvPr/>
          </p:nvSpPr>
          <p:spPr>
            <a:xfrm>
              <a:off x="4587758" y="2759958"/>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4" name="Google Shape;69064;p28"/>
            <p:cNvSpPr/>
            <p:nvPr/>
          </p:nvSpPr>
          <p:spPr>
            <a:xfrm>
              <a:off x="1383487" y="2761915"/>
              <a:ext cx="14063" cy="4276"/>
            </a:xfrm>
            <a:custGeom>
              <a:avLst/>
              <a:gdLst/>
              <a:ahLst/>
              <a:cxnLst/>
              <a:rect l="l" t="t" r="r" b="b"/>
              <a:pathLst>
                <a:path w="394" h="142" extrusionOk="0">
                  <a:moveTo>
                    <a:pt x="296" y="26"/>
                  </a:moveTo>
                  <a:cubicBezTo>
                    <a:pt x="241" y="0"/>
                    <a:pt x="1" y="69"/>
                    <a:pt x="101" y="115"/>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5" name="Google Shape;69065;p28"/>
            <p:cNvSpPr/>
            <p:nvPr/>
          </p:nvSpPr>
          <p:spPr>
            <a:xfrm>
              <a:off x="1352685" y="2759778"/>
              <a:ext cx="23914" cy="6022"/>
            </a:xfrm>
            <a:custGeom>
              <a:avLst/>
              <a:gdLst/>
              <a:ahLst/>
              <a:cxnLst/>
              <a:rect l="l" t="t" r="r" b="b"/>
              <a:pathLst>
                <a:path w="670" h="200" extrusionOk="0">
                  <a:moveTo>
                    <a:pt x="578" y="6"/>
                  </a:moveTo>
                  <a:cubicBezTo>
                    <a:pt x="246" y="1"/>
                    <a:pt x="86" y="75"/>
                    <a:pt x="1" y="186"/>
                  </a:cubicBezTo>
                  <a:cubicBezTo>
                    <a:pt x="304" y="178"/>
                    <a:pt x="669"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6" name="Google Shape;69066;p28"/>
            <p:cNvSpPr/>
            <p:nvPr/>
          </p:nvSpPr>
          <p:spPr>
            <a:xfrm>
              <a:off x="172142" y="2761915"/>
              <a:ext cx="14063" cy="4276"/>
            </a:xfrm>
            <a:custGeom>
              <a:avLst/>
              <a:gdLst/>
              <a:ahLst/>
              <a:cxnLst/>
              <a:rect l="l" t="t" r="r" b="b"/>
              <a:pathLst>
                <a:path w="394" h="142" extrusionOk="0">
                  <a:moveTo>
                    <a:pt x="293" y="26"/>
                  </a:moveTo>
                  <a:cubicBezTo>
                    <a:pt x="240" y="0"/>
                    <a:pt x="1" y="69"/>
                    <a:pt x="100" y="115"/>
                  </a:cubicBezTo>
                  <a:cubicBezTo>
                    <a:pt x="152" y="141"/>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7" name="Google Shape;69067;p28"/>
            <p:cNvSpPr/>
            <p:nvPr/>
          </p:nvSpPr>
          <p:spPr>
            <a:xfrm>
              <a:off x="8593739" y="2753696"/>
              <a:ext cx="27555" cy="10207"/>
            </a:xfrm>
            <a:custGeom>
              <a:avLst/>
              <a:gdLst/>
              <a:ahLst/>
              <a:cxnLst/>
              <a:rect l="l" t="t" r="r" b="b"/>
              <a:pathLst>
                <a:path w="772" h="339" extrusionOk="0">
                  <a:moveTo>
                    <a:pt x="772" y="299"/>
                  </a:moveTo>
                  <a:lnTo>
                    <a:pt x="772" y="27"/>
                  </a:lnTo>
                  <a:cubicBezTo>
                    <a:pt x="332" y="0"/>
                    <a:pt x="48" y="47"/>
                    <a:pt x="1" y="208"/>
                  </a:cubicBezTo>
                  <a:cubicBezTo>
                    <a:pt x="260" y="237"/>
                    <a:pt x="367" y="339"/>
                    <a:pt x="772"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8" name="Google Shape;69068;p28"/>
            <p:cNvSpPr/>
            <p:nvPr/>
          </p:nvSpPr>
          <p:spPr>
            <a:xfrm>
              <a:off x="7967347" y="2756827"/>
              <a:ext cx="6924" cy="6293"/>
            </a:xfrm>
            <a:custGeom>
              <a:avLst/>
              <a:gdLst/>
              <a:ahLst/>
              <a:cxnLst/>
              <a:rect l="l" t="t" r="r" b="b"/>
              <a:pathLst>
                <a:path w="194" h="209" extrusionOk="0">
                  <a:moveTo>
                    <a:pt x="193" y="104"/>
                  </a:moveTo>
                  <a:cubicBezTo>
                    <a:pt x="193" y="53"/>
                    <a:pt x="38" y="1"/>
                    <a:pt x="0" y="104"/>
                  </a:cubicBezTo>
                  <a:cubicBezTo>
                    <a:pt x="0"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69" name="Google Shape;69069;p28"/>
            <p:cNvSpPr/>
            <p:nvPr/>
          </p:nvSpPr>
          <p:spPr>
            <a:xfrm>
              <a:off x="7664395" y="2748969"/>
              <a:ext cx="29910" cy="13760"/>
            </a:xfrm>
            <a:custGeom>
              <a:avLst/>
              <a:gdLst/>
              <a:ahLst/>
              <a:cxnLst/>
              <a:rect l="l" t="t" r="r" b="b"/>
              <a:pathLst>
                <a:path w="838" h="457" extrusionOk="0">
                  <a:moveTo>
                    <a:pt x="197" y="456"/>
                  </a:moveTo>
                  <a:lnTo>
                    <a:pt x="582" y="456"/>
                  </a:lnTo>
                  <a:cubicBezTo>
                    <a:pt x="682" y="224"/>
                    <a:pt x="838" y="138"/>
                    <a:pt x="387" y="1"/>
                  </a:cubicBezTo>
                  <a:cubicBezTo>
                    <a:pt x="530" y="249"/>
                    <a:pt x="5" y="184"/>
                    <a:pt x="1" y="365"/>
                  </a:cubicBezTo>
                  <a:cubicBezTo>
                    <a:pt x="121" y="372"/>
                    <a:pt x="232" y="379"/>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0" name="Google Shape;69070;p28"/>
            <p:cNvSpPr/>
            <p:nvPr/>
          </p:nvSpPr>
          <p:spPr>
            <a:xfrm>
              <a:off x="7595581" y="2754117"/>
              <a:ext cx="7031" cy="6263"/>
            </a:xfrm>
            <a:custGeom>
              <a:avLst/>
              <a:gdLst/>
              <a:ahLst/>
              <a:cxnLst/>
              <a:rect l="l" t="t" r="r" b="b"/>
              <a:pathLst>
                <a:path w="197" h="208" extrusionOk="0">
                  <a:moveTo>
                    <a:pt x="195" y="104"/>
                  </a:moveTo>
                  <a:cubicBezTo>
                    <a:pt x="197" y="53"/>
                    <a:pt x="39" y="1"/>
                    <a:pt x="1" y="104"/>
                  </a:cubicBezTo>
                  <a:cubicBezTo>
                    <a:pt x="4" y="152"/>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1" name="Google Shape;69071;p28"/>
            <p:cNvSpPr/>
            <p:nvPr/>
          </p:nvSpPr>
          <p:spPr>
            <a:xfrm>
              <a:off x="4274669" y="2747162"/>
              <a:ext cx="58821" cy="12827"/>
            </a:xfrm>
            <a:custGeom>
              <a:avLst/>
              <a:gdLst/>
              <a:ahLst/>
              <a:cxnLst/>
              <a:rect l="l" t="t" r="r" b="b"/>
              <a:pathLst>
                <a:path w="1648" h="426" extrusionOk="0">
                  <a:moveTo>
                    <a:pt x="673" y="425"/>
                  </a:moveTo>
                  <a:cubicBezTo>
                    <a:pt x="1648" y="60"/>
                    <a:pt x="1" y="1"/>
                    <a:pt x="673"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2" name="Google Shape;69072;p28"/>
            <p:cNvSpPr/>
            <p:nvPr/>
          </p:nvSpPr>
          <p:spPr>
            <a:xfrm>
              <a:off x="4615241" y="2754479"/>
              <a:ext cx="13777" cy="2740"/>
            </a:xfrm>
            <a:custGeom>
              <a:avLst/>
              <a:gdLst/>
              <a:ahLst/>
              <a:cxnLst/>
              <a:rect l="l" t="t" r="r" b="b"/>
              <a:pathLst>
                <a:path w="386" h="91" extrusionOk="0">
                  <a:moveTo>
                    <a:pt x="386" y="1"/>
                  </a:moveTo>
                  <a:cubicBezTo>
                    <a:pt x="236" y="20"/>
                    <a:pt x="6" y="2"/>
                    <a:pt x="1" y="91"/>
                  </a:cubicBezTo>
                  <a:cubicBezTo>
                    <a:pt x="151" y="71"/>
                    <a:pt x="382"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3" name="Google Shape;69073;p28"/>
            <p:cNvSpPr/>
            <p:nvPr/>
          </p:nvSpPr>
          <p:spPr>
            <a:xfrm>
              <a:off x="4078435" y="2751739"/>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4" name="Google Shape;69074;p28"/>
            <p:cNvSpPr/>
            <p:nvPr/>
          </p:nvSpPr>
          <p:spPr>
            <a:xfrm>
              <a:off x="3059719" y="2751377"/>
              <a:ext cx="6924" cy="6233"/>
            </a:xfrm>
            <a:custGeom>
              <a:avLst/>
              <a:gdLst/>
              <a:ahLst/>
              <a:cxnLst/>
              <a:rect l="l" t="t" r="r" b="b"/>
              <a:pathLst>
                <a:path w="194" h="207" extrusionOk="0">
                  <a:moveTo>
                    <a:pt x="193" y="104"/>
                  </a:moveTo>
                  <a:cubicBezTo>
                    <a:pt x="193" y="53"/>
                    <a:pt x="37" y="0"/>
                    <a:pt x="0" y="104"/>
                  </a:cubicBezTo>
                  <a:cubicBezTo>
                    <a:pt x="0" y="154"/>
                    <a:pt x="158"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5" name="Google Shape;69075;p28"/>
            <p:cNvSpPr/>
            <p:nvPr/>
          </p:nvSpPr>
          <p:spPr>
            <a:xfrm>
              <a:off x="1352649" y="2748638"/>
              <a:ext cx="7031" cy="6263"/>
            </a:xfrm>
            <a:custGeom>
              <a:avLst/>
              <a:gdLst/>
              <a:ahLst/>
              <a:cxnLst/>
              <a:rect l="l" t="t" r="r" b="b"/>
              <a:pathLst>
                <a:path w="197" h="208" extrusionOk="0">
                  <a:moveTo>
                    <a:pt x="194" y="103"/>
                  </a:moveTo>
                  <a:cubicBezTo>
                    <a:pt x="196" y="52"/>
                    <a:pt x="40" y="0"/>
                    <a:pt x="2"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6" name="Google Shape;69076;p28"/>
            <p:cNvSpPr/>
            <p:nvPr/>
          </p:nvSpPr>
          <p:spPr>
            <a:xfrm>
              <a:off x="8786439" y="2740207"/>
              <a:ext cx="27840" cy="18427"/>
            </a:xfrm>
            <a:custGeom>
              <a:avLst/>
              <a:gdLst/>
              <a:ahLst/>
              <a:cxnLst/>
              <a:rect l="l" t="t" r="r" b="b"/>
              <a:pathLst>
                <a:path w="780" h="612" extrusionOk="0">
                  <a:moveTo>
                    <a:pt x="0" y="292"/>
                  </a:moveTo>
                  <a:cubicBezTo>
                    <a:pt x="780" y="612"/>
                    <a:pt x="455" y="1"/>
                    <a:pt x="0" y="2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7" name="Google Shape;69077;p28"/>
            <p:cNvSpPr/>
            <p:nvPr/>
          </p:nvSpPr>
          <p:spPr>
            <a:xfrm>
              <a:off x="6508158" y="2745868"/>
              <a:ext cx="6924" cy="6293"/>
            </a:xfrm>
            <a:custGeom>
              <a:avLst/>
              <a:gdLst/>
              <a:ahLst/>
              <a:cxnLst/>
              <a:rect l="l" t="t" r="r" b="b"/>
              <a:pathLst>
                <a:path w="194" h="209" extrusionOk="0">
                  <a:moveTo>
                    <a:pt x="191" y="104"/>
                  </a:moveTo>
                  <a:cubicBezTo>
                    <a:pt x="193" y="54"/>
                    <a:pt x="38" y="1"/>
                    <a:pt x="0" y="104"/>
                  </a:cubicBezTo>
                  <a:cubicBezTo>
                    <a:pt x="0" y="155"/>
                    <a:pt x="158"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8" name="Google Shape;69078;p28"/>
            <p:cNvSpPr/>
            <p:nvPr/>
          </p:nvSpPr>
          <p:spPr>
            <a:xfrm>
              <a:off x="8755352" y="2745476"/>
              <a:ext cx="14027" cy="4276"/>
            </a:xfrm>
            <a:custGeom>
              <a:avLst/>
              <a:gdLst/>
              <a:ahLst/>
              <a:cxnLst/>
              <a:rect l="l" t="t" r="r" b="b"/>
              <a:pathLst>
                <a:path w="393" h="142" extrusionOk="0">
                  <a:moveTo>
                    <a:pt x="100" y="117"/>
                  </a:moveTo>
                  <a:cubicBezTo>
                    <a:pt x="153" y="142"/>
                    <a:pt x="392" y="74"/>
                    <a:pt x="293" y="27"/>
                  </a:cubicBezTo>
                  <a:cubicBezTo>
                    <a:pt x="241" y="1"/>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79" name="Google Shape;69079;p28"/>
            <p:cNvSpPr/>
            <p:nvPr/>
          </p:nvSpPr>
          <p:spPr>
            <a:xfrm>
              <a:off x="2188838" y="2745476"/>
              <a:ext cx="14099" cy="4306"/>
            </a:xfrm>
            <a:custGeom>
              <a:avLst/>
              <a:gdLst/>
              <a:ahLst/>
              <a:cxnLst/>
              <a:rect l="l" t="t" r="r" b="b"/>
              <a:pathLst>
                <a:path w="395" h="143" extrusionOk="0">
                  <a:moveTo>
                    <a:pt x="294" y="27"/>
                  </a:moveTo>
                  <a:cubicBezTo>
                    <a:pt x="241" y="1"/>
                    <a:pt x="1" y="71"/>
                    <a:pt x="104" y="117"/>
                  </a:cubicBezTo>
                  <a:cubicBezTo>
                    <a:pt x="155" y="143"/>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0" name="Google Shape;69080;p28"/>
            <p:cNvSpPr/>
            <p:nvPr/>
          </p:nvSpPr>
          <p:spPr>
            <a:xfrm>
              <a:off x="1111837" y="2746259"/>
              <a:ext cx="13777" cy="2740"/>
            </a:xfrm>
            <a:custGeom>
              <a:avLst/>
              <a:gdLst/>
              <a:ahLst/>
              <a:cxnLst/>
              <a:rect l="l" t="t" r="r" b="b"/>
              <a:pathLst>
                <a:path w="386" h="91" extrusionOk="0">
                  <a:moveTo>
                    <a:pt x="385" y="1"/>
                  </a:moveTo>
                  <a:cubicBezTo>
                    <a:pt x="235" y="22"/>
                    <a:pt x="5" y="2"/>
                    <a:pt x="0" y="91"/>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1" name="Google Shape;69081;p28"/>
            <p:cNvSpPr/>
            <p:nvPr/>
          </p:nvSpPr>
          <p:spPr>
            <a:xfrm>
              <a:off x="798462" y="2745476"/>
              <a:ext cx="14063" cy="4276"/>
            </a:xfrm>
            <a:custGeom>
              <a:avLst/>
              <a:gdLst/>
              <a:ahLst/>
              <a:cxnLst/>
              <a:rect l="l" t="t" r="r" b="b"/>
              <a:pathLst>
                <a:path w="394" h="142" extrusionOk="0">
                  <a:moveTo>
                    <a:pt x="102" y="117"/>
                  </a:moveTo>
                  <a:cubicBezTo>
                    <a:pt x="155" y="142"/>
                    <a:pt x="393" y="74"/>
                    <a:pt x="294" y="27"/>
                  </a:cubicBezTo>
                  <a:cubicBezTo>
                    <a:pt x="242" y="1"/>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2" name="Google Shape;69082;p28"/>
            <p:cNvSpPr/>
            <p:nvPr/>
          </p:nvSpPr>
          <p:spPr>
            <a:xfrm>
              <a:off x="8889624" y="2737949"/>
              <a:ext cx="23950" cy="5992"/>
            </a:xfrm>
            <a:custGeom>
              <a:avLst/>
              <a:gdLst/>
              <a:ahLst/>
              <a:cxnLst/>
              <a:rect l="l" t="t" r="r" b="b"/>
              <a:pathLst>
                <a:path w="671" h="199" extrusionOk="0">
                  <a:moveTo>
                    <a:pt x="582" y="4"/>
                  </a:moveTo>
                  <a:cubicBezTo>
                    <a:pt x="249" y="0"/>
                    <a:pt x="88" y="73"/>
                    <a:pt x="1" y="185"/>
                  </a:cubicBezTo>
                  <a:cubicBezTo>
                    <a:pt x="305" y="178"/>
                    <a:pt x="670"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3" name="Google Shape;69083;p28"/>
            <p:cNvSpPr/>
            <p:nvPr/>
          </p:nvSpPr>
          <p:spPr>
            <a:xfrm>
              <a:off x="8769521" y="2737738"/>
              <a:ext cx="23878" cy="5811"/>
            </a:xfrm>
            <a:custGeom>
              <a:avLst/>
              <a:gdLst/>
              <a:ahLst/>
              <a:cxnLst/>
              <a:rect l="l" t="t" r="r" b="b"/>
              <a:pathLst>
                <a:path w="669" h="193" extrusionOk="0">
                  <a:moveTo>
                    <a:pt x="474" y="192"/>
                  </a:moveTo>
                  <a:cubicBezTo>
                    <a:pt x="474" y="101"/>
                    <a:pt x="630" y="85"/>
                    <a:pt x="669" y="11"/>
                  </a:cubicBezTo>
                  <a:cubicBezTo>
                    <a:pt x="363" y="21"/>
                    <a:pt x="1" y="1"/>
                    <a:pt x="88"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4" name="Google Shape;69084;p28"/>
            <p:cNvSpPr/>
            <p:nvPr/>
          </p:nvSpPr>
          <p:spPr>
            <a:xfrm>
              <a:off x="2894501" y="2732620"/>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5" name="Google Shape;69085;p28"/>
            <p:cNvSpPr/>
            <p:nvPr/>
          </p:nvSpPr>
          <p:spPr>
            <a:xfrm>
              <a:off x="6738584" y="2737347"/>
              <a:ext cx="14099" cy="4246"/>
            </a:xfrm>
            <a:custGeom>
              <a:avLst/>
              <a:gdLst/>
              <a:ahLst/>
              <a:cxnLst/>
              <a:rect l="l" t="t" r="r" b="b"/>
              <a:pathLst>
                <a:path w="395" h="141" extrusionOk="0">
                  <a:moveTo>
                    <a:pt x="294" y="24"/>
                  </a:moveTo>
                  <a:cubicBezTo>
                    <a:pt x="241" y="0"/>
                    <a:pt x="0" y="68"/>
                    <a:pt x="98" y="115"/>
                  </a:cubicBezTo>
                  <a:cubicBezTo>
                    <a:pt x="154"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6" name="Google Shape;69086;p28"/>
            <p:cNvSpPr/>
            <p:nvPr/>
          </p:nvSpPr>
          <p:spPr>
            <a:xfrm>
              <a:off x="8222008" y="2735299"/>
              <a:ext cx="13777" cy="2770"/>
            </a:xfrm>
            <a:custGeom>
              <a:avLst/>
              <a:gdLst/>
              <a:ahLst/>
              <a:cxnLst/>
              <a:rect l="l" t="t" r="r" b="b"/>
              <a:pathLst>
                <a:path w="386" h="92" extrusionOk="0">
                  <a:moveTo>
                    <a:pt x="385" y="1"/>
                  </a:moveTo>
                  <a:cubicBezTo>
                    <a:pt x="238" y="23"/>
                    <a:pt x="7" y="4"/>
                    <a:pt x="0" y="92"/>
                  </a:cubicBezTo>
                  <a:cubicBezTo>
                    <a:pt x="149" y="71"/>
                    <a:pt x="383"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7" name="Google Shape;69087;p28"/>
            <p:cNvSpPr/>
            <p:nvPr/>
          </p:nvSpPr>
          <p:spPr>
            <a:xfrm>
              <a:off x="6521935" y="2734818"/>
              <a:ext cx="20666" cy="3764"/>
            </a:xfrm>
            <a:custGeom>
              <a:avLst/>
              <a:gdLst/>
              <a:ahLst/>
              <a:cxnLst/>
              <a:rect l="l" t="t" r="r" b="b"/>
              <a:pathLst>
                <a:path w="579" h="125" extrusionOk="0">
                  <a:moveTo>
                    <a:pt x="579" y="17"/>
                  </a:moveTo>
                  <a:cubicBezTo>
                    <a:pt x="352" y="32"/>
                    <a:pt x="31" y="1"/>
                    <a:pt x="1" y="108"/>
                  </a:cubicBezTo>
                  <a:cubicBezTo>
                    <a:pt x="226" y="94"/>
                    <a:pt x="547" y="125"/>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8" name="Google Shape;69088;p28"/>
            <p:cNvSpPr/>
            <p:nvPr/>
          </p:nvSpPr>
          <p:spPr>
            <a:xfrm>
              <a:off x="8841547" y="2729519"/>
              <a:ext cx="6889" cy="6203"/>
            </a:xfrm>
            <a:custGeom>
              <a:avLst/>
              <a:gdLst/>
              <a:ahLst/>
              <a:cxnLst/>
              <a:rect l="l" t="t" r="r" b="b"/>
              <a:pathLst>
                <a:path w="193" h="206" extrusionOk="0">
                  <a:moveTo>
                    <a:pt x="192" y="104"/>
                  </a:moveTo>
                  <a:cubicBezTo>
                    <a:pt x="192" y="53"/>
                    <a:pt x="38" y="1"/>
                    <a:pt x="1" y="104"/>
                  </a:cubicBezTo>
                  <a:cubicBezTo>
                    <a:pt x="1" y="153"/>
                    <a:pt x="153" y="206"/>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89" name="Google Shape;69089;p28"/>
            <p:cNvSpPr/>
            <p:nvPr/>
          </p:nvSpPr>
          <p:spPr>
            <a:xfrm>
              <a:off x="8689143" y="2729880"/>
              <a:ext cx="21523" cy="6444"/>
            </a:xfrm>
            <a:custGeom>
              <a:avLst/>
              <a:gdLst/>
              <a:ahLst/>
              <a:cxnLst/>
              <a:rect l="l" t="t" r="r" b="b"/>
              <a:pathLst>
                <a:path w="603" h="214" extrusionOk="0">
                  <a:moveTo>
                    <a:pt x="603" y="181"/>
                  </a:moveTo>
                  <a:lnTo>
                    <a:pt x="603" y="0"/>
                  </a:lnTo>
                  <a:lnTo>
                    <a:pt x="27" y="0"/>
                  </a:lnTo>
                  <a:cubicBezTo>
                    <a:pt x="1" y="164"/>
                    <a:pt x="219" y="213"/>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0" name="Google Shape;69090;p28"/>
            <p:cNvSpPr/>
            <p:nvPr/>
          </p:nvSpPr>
          <p:spPr>
            <a:xfrm>
              <a:off x="1398585" y="2716753"/>
              <a:ext cx="37120" cy="15898"/>
            </a:xfrm>
            <a:custGeom>
              <a:avLst/>
              <a:gdLst/>
              <a:ahLst/>
              <a:cxnLst/>
              <a:rect l="l" t="t" r="r" b="b"/>
              <a:pathLst>
                <a:path w="1040" h="528" extrusionOk="0">
                  <a:moveTo>
                    <a:pt x="837" y="528"/>
                  </a:moveTo>
                  <a:cubicBezTo>
                    <a:pt x="1040" y="0"/>
                    <a:pt x="1" y="490"/>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1" name="Google Shape;69091;p28"/>
            <p:cNvSpPr/>
            <p:nvPr/>
          </p:nvSpPr>
          <p:spPr>
            <a:xfrm>
              <a:off x="8160190" y="2718950"/>
              <a:ext cx="29946" cy="10990"/>
            </a:xfrm>
            <a:custGeom>
              <a:avLst/>
              <a:gdLst/>
              <a:ahLst/>
              <a:cxnLst/>
              <a:rect l="l" t="t" r="r" b="b"/>
              <a:pathLst>
                <a:path w="839" h="365" extrusionOk="0">
                  <a:moveTo>
                    <a:pt x="576" y="1"/>
                  </a:moveTo>
                  <a:cubicBezTo>
                    <a:pt x="744" y="292"/>
                    <a:pt x="77" y="189"/>
                    <a:pt x="0" y="365"/>
                  </a:cubicBezTo>
                  <a:lnTo>
                    <a:pt x="770" y="365"/>
                  </a:lnTo>
                  <a:cubicBezTo>
                    <a:pt x="736" y="228"/>
                    <a:pt x="838" y="28"/>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2" name="Google Shape;69092;p28"/>
            <p:cNvSpPr/>
            <p:nvPr/>
          </p:nvSpPr>
          <p:spPr>
            <a:xfrm>
              <a:off x="6535676" y="2727170"/>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3" name="Google Shape;69093;p28"/>
            <p:cNvSpPr/>
            <p:nvPr/>
          </p:nvSpPr>
          <p:spPr>
            <a:xfrm>
              <a:off x="5072882" y="2726417"/>
              <a:ext cx="14027" cy="4276"/>
            </a:xfrm>
            <a:custGeom>
              <a:avLst/>
              <a:gdLst/>
              <a:ahLst/>
              <a:cxnLst/>
              <a:rect l="l" t="t" r="r" b="b"/>
              <a:pathLst>
                <a:path w="393" h="142" extrusionOk="0">
                  <a:moveTo>
                    <a:pt x="295" y="25"/>
                  </a:moveTo>
                  <a:cubicBezTo>
                    <a:pt x="242" y="1"/>
                    <a:pt x="1" y="70"/>
                    <a:pt x="101" y="117"/>
                  </a:cubicBezTo>
                  <a:cubicBezTo>
                    <a:pt x="154" y="142"/>
                    <a:pt x="393" y="71"/>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4" name="Google Shape;69094;p28"/>
            <p:cNvSpPr/>
            <p:nvPr/>
          </p:nvSpPr>
          <p:spPr>
            <a:xfrm>
              <a:off x="2137299" y="2721660"/>
              <a:ext cx="22700" cy="8250"/>
            </a:xfrm>
            <a:custGeom>
              <a:avLst/>
              <a:gdLst/>
              <a:ahLst/>
              <a:cxnLst/>
              <a:rect l="l" t="t" r="r" b="b"/>
              <a:pathLst>
                <a:path w="636" h="274" extrusionOk="0">
                  <a:moveTo>
                    <a:pt x="2" y="273"/>
                  </a:moveTo>
                  <a:lnTo>
                    <a:pt x="386" y="273"/>
                  </a:lnTo>
                  <a:cubicBezTo>
                    <a:pt x="399" y="157"/>
                    <a:pt x="635" y="147"/>
                    <a:pt x="581" y="1"/>
                  </a:cubicBezTo>
                  <a:lnTo>
                    <a:pt x="1" y="1"/>
                  </a:lnTo>
                  <a:cubicBezTo>
                    <a:pt x="2" y="92"/>
                    <a:pt x="2" y="183"/>
                    <a:pt x="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5" name="Google Shape;69095;p28"/>
            <p:cNvSpPr/>
            <p:nvPr/>
          </p:nvSpPr>
          <p:spPr>
            <a:xfrm>
              <a:off x="8748427" y="2723678"/>
              <a:ext cx="14063" cy="4276"/>
            </a:xfrm>
            <a:custGeom>
              <a:avLst/>
              <a:gdLst/>
              <a:ahLst/>
              <a:cxnLst/>
              <a:rect l="l" t="t" r="r" b="b"/>
              <a:pathLst>
                <a:path w="394" h="142" extrusionOk="0">
                  <a:moveTo>
                    <a:pt x="102" y="116"/>
                  </a:moveTo>
                  <a:cubicBezTo>
                    <a:pt x="156" y="141"/>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6" name="Google Shape;69096;p28"/>
            <p:cNvSpPr/>
            <p:nvPr/>
          </p:nvSpPr>
          <p:spPr>
            <a:xfrm>
              <a:off x="6880209" y="2714675"/>
              <a:ext cx="20273" cy="13549"/>
            </a:xfrm>
            <a:custGeom>
              <a:avLst/>
              <a:gdLst/>
              <a:ahLst/>
              <a:cxnLst/>
              <a:rect l="l" t="t" r="r" b="b"/>
              <a:pathLst>
                <a:path w="568" h="450" extrusionOk="0">
                  <a:moveTo>
                    <a:pt x="375" y="415"/>
                  </a:moveTo>
                  <a:cubicBezTo>
                    <a:pt x="386" y="359"/>
                    <a:pt x="404" y="307"/>
                    <a:pt x="567" y="324"/>
                  </a:cubicBezTo>
                  <a:lnTo>
                    <a:pt x="567" y="143"/>
                  </a:lnTo>
                  <a:cubicBezTo>
                    <a:pt x="92" y="0"/>
                    <a:pt x="1" y="449"/>
                    <a:pt x="375"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7" name="Google Shape;69097;p28"/>
            <p:cNvSpPr/>
            <p:nvPr/>
          </p:nvSpPr>
          <p:spPr>
            <a:xfrm>
              <a:off x="6081319" y="2721510"/>
              <a:ext cx="23985" cy="6052"/>
            </a:xfrm>
            <a:custGeom>
              <a:avLst/>
              <a:gdLst/>
              <a:ahLst/>
              <a:cxnLst/>
              <a:rect l="l" t="t" r="r" b="b"/>
              <a:pathLst>
                <a:path w="672" h="201" extrusionOk="0">
                  <a:moveTo>
                    <a:pt x="582" y="6"/>
                  </a:moveTo>
                  <a:cubicBezTo>
                    <a:pt x="250" y="0"/>
                    <a:pt x="84" y="76"/>
                    <a:pt x="1" y="187"/>
                  </a:cubicBezTo>
                  <a:cubicBezTo>
                    <a:pt x="306" y="178"/>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8" name="Google Shape;69098;p28"/>
            <p:cNvSpPr/>
            <p:nvPr/>
          </p:nvSpPr>
          <p:spPr>
            <a:xfrm>
              <a:off x="7809090" y="2713441"/>
              <a:ext cx="33551" cy="17343"/>
            </a:xfrm>
            <a:custGeom>
              <a:avLst/>
              <a:gdLst/>
              <a:ahLst/>
              <a:cxnLst/>
              <a:rect l="l" t="t" r="r" b="b"/>
              <a:pathLst>
                <a:path w="940" h="576" extrusionOk="0">
                  <a:moveTo>
                    <a:pt x="0" y="91"/>
                  </a:moveTo>
                  <a:lnTo>
                    <a:pt x="0" y="274"/>
                  </a:lnTo>
                  <a:cubicBezTo>
                    <a:pt x="354" y="575"/>
                    <a:pt x="940"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099" name="Google Shape;69099;p28"/>
            <p:cNvSpPr/>
            <p:nvPr/>
          </p:nvSpPr>
          <p:spPr>
            <a:xfrm>
              <a:off x="6497700" y="2720908"/>
              <a:ext cx="14027" cy="4276"/>
            </a:xfrm>
            <a:custGeom>
              <a:avLst/>
              <a:gdLst/>
              <a:ahLst/>
              <a:cxnLst/>
              <a:rect l="l" t="t" r="r" b="b"/>
              <a:pathLst>
                <a:path w="393" h="142" extrusionOk="0">
                  <a:moveTo>
                    <a:pt x="293" y="26"/>
                  </a:moveTo>
                  <a:cubicBezTo>
                    <a:pt x="240" y="1"/>
                    <a:pt x="1" y="70"/>
                    <a:pt x="101" y="117"/>
                  </a:cubicBezTo>
                  <a:cubicBezTo>
                    <a:pt x="153" y="142"/>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0" name="Google Shape;69100;p28"/>
            <p:cNvSpPr/>
            <p:nvPr/>
          </p:nvSpPr>
          <p:spPr>
            <a:xfrm>
              <a:off x="4315893" y="2702451"/>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1" name="Google Shape;69101;p28"/>
            <p:cNvSpPr/>
            <p:nvPr/>
          </p:nvSpPr>
          <p:spPr>
            <a:xfrm>
              <a:off x="9025396" y="2710731"/>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2" name="Google Shape;69102;p28"/>
            <p:cNvSpPr/>
            <p:nvPr/>
          </p:nvSpPr>
          <p:spPr>
            <a:xfrm>
              <a:off x="17418" y="2713049"/>
              <a:ext cx="6889" cy="6293"/>
            </a:xfrm>
            <a:custGeom>
              <a:avLst/>
              <a:gdLst/>
              <a:ahLst/>
              <a:cxnLst/>
              <a:rect l="l" t="t" r="r" b="b"/>
              <a:pathLst>
                <a:path w="193" h="209" extrusionOk="0">
                  <a:moveTo>
                    <a:pt x="193" y="104"/>
                  </a:moveTo>
                  <a:cubicBezTo>
                    <a:pt x="193" y="53"/>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3" name="Google Shape;69103;p28"/>
            <p:cNvSpPr/>
            <p:nvPr/>
          </p:nvSpPr>
          <p:spPr>
            <a:xfrm>
              <a:off x="8669441" y="2710339"/>
              <a:ext cx="6924" cy="6293"/>
            </a:xfrm>
            <a:custGeom>
              <a:avLst/>
              <a:gdLst/>
              <a:ahLst/>
              <a:cxnLst/>
              <a:rect l="l" t="t" r="r" b="b"/>
              <a:pathLst>
                <a:path w="194" h="209" extrusionOk="0">
                  <a:moveTo>
                    <a:pt x="191" y="104"/>
                  </a:moveTo>
                  <a:cubicBezTo>
                    <a:pt x="194" y="52"/>
                    <a:pt x="37" y="1"/>
                    <a:pt x="1" y="104"/>
                  </a:cubicBezTo>
                  <a:cubicBezTo>
                    <a:pt x="1" y="155"/>
                    <a:pt x="157" y="208"/>
                    <a:pt x="19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4" name="Google Shape;69104;p28"/>
            <p:cNvSpPr/>
            <p:nvPr/>
          </p:nvSpPr>
          <p:spPr>
            <a:xfrm>
              <a:off x="8318769" y="2702481"/>
              <a:ext cx="39547" cy="16862"/>
            </a:xfrm>
            <a:custGeom>
              <a:avLst/>
              <a:gdLst/>
              <a:ahLst/>
              <a:cxnLst/>
              <a:rect l="l" t="t" r="r" b="b"/>
              <a:pathLst>
                <a:path w="1108" h="560" extrusionOk="0">
                  <a:moveTo>
                    <a:pt x="955" y="455"/>
                  </a:moveTo>
                  <a:cubicBezTo>
                    <a:pt x="1107" y="143"/>
                    <a:pt x="774" y="57"/>
                    <a:pt x="375" y="1"/>
                  </a:cubicBezTo>
                  <a:cubicBezTo>
                    <a:pt x="0" y="177"/>
                    <a:pt x="173" y="559"/>
                    <a:pt x="955"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5" name="Google Shape;69105;p28"/>
            <p:cNvSpPr/>
            <p:nvPr/>
          </p:nvSpPr>
          <p:spPr>
            <a:xfrm>
              <a:off x="5664759" y="2712718"/>
              <a:ext cx="14063" cy="4246"/>
            </a:xfrm>
            <a:custGeom>
              <a:avLst/>
              <a:gdLst/>
              <a:ahLst/>
              <a:cxnLst/>
              <a:rect l="l" t="t" r="r" b="b"/>
              <a:pathLst>
                <a:path w="394" h="141" extrusionOk="0">
                  <a:moveTo>
                    <a:pt x="295" y="25"/>
                  </a:moveTo>
                  <a:cubicBezTo>
                    <a:pt x="244" y="0"/>
                    <a:pt x="1" y="68"/>
                    <a:pt x="103" y="115"/>
                  </a:cubicBezTo>
                  <a:cubicBezTo>
                    <a:pt x="158"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6" name="Google Shape;69106;p28"/>
            <p:cNvSpPr/>
            <p:nvPr/>
          </p:nvSpPr>
          <p:spPr>
            <a:xfrm>
              <a:off x="695313" y="2712718"/>
              <a:ext cx="13956" cy="4246"/>
            </a:xfrm>
            <a:custGeom>
              <a:avLst/>
              <a:gdLst/>
              <a:ahLst/>
              <a:cxnLst/>
              <a:rect l="l" t="t" r="r" b="b"/>
              <a:pathLst>
                <a:path w="391" h="141" extrusionOk="0">
                  <a:moveTo>
                    <a:pt x="293" y="25"/>
                  </a:moveTo>
                  <a:cubicBezTo>
                    <a:pt x="238" y="0"/>
                    <a:pt x="1" y="68"/>
                    <a:pt x="97" y="115"/>
                  </a:cubicBezTo>
                  <a:cubicBezTo>
                    <a:pt x="153" y="141"/>
                    <a:pt x="391"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7" name="Google Shape;69107;p28"/>
            <p:cNvSpPr/>
            <p:nvPr/>
          </p:nvSpPr>
          <p:spPr>
            <a:xfrm>
              <a:off x="8745108" y="2710731"/>
              <a:ext cx="13813" cy="2800"/>
            </a:xfrm>
            <a:custGeom>
              <a:avLst/>
              <a:gdLst/>
              <a:ahLst/>
              <a:cxnLst/>
              <a:rect l="l" t="t" r="r" b="b"/>
              <a:pathLst>
                <a:path w="387" h="93" extrusionOk="0">
                  <a:moveTo>
                    <a:pt x="387" y="1"/>
                  </a:moveTo>
                  <a:cubicBezTo>
                    <a:pt x="237" y="23"/>
                    <a:pt x="7" y="5"/>
                    <a:pt x="1" y="92"/>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8" name="Google Shape;69108;p28"/>
            <p:cNvSpPr/>
            <p:nvPr/>
          </p:nvSpPr>
          <p:spPr>
            <a:xfrm>
              <a:off x="6404865" y="2688993"/>
              <a:ext cx="52754" cy="24479"/>
            </a:xfrm>
            <a:custGeom>
              <a:avLst/>
              <a:gdLst/>
              <a:ahLst/>
              <a:cxnLst/>
              <a:rect l="l" t="t" r="r" b="b"/>
              <a:pathLst>
                <a:path w="1478" h="813" extrusionOk="0">
                  <a:moveTo>
                    <a:pt x="0" y="813"/>
                  </a:moveTo>
                  <a:cubicBezTo>
                    <a:pt x="1478" y="681"/>
                    <a:pt x="33" y="1"/>
                    <a:pt x="0"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09" name="Google Shape;69109;p28"/>
            <p:cNvSpPr/>
            <p:nvPr/>
          </p:nvSpPr>
          <p:spPr>
            <a:xfrm>
              <a:off x="674576" y="2710038"/>
              <a:ext cx="14063" cy="4215"/>
            </a:xfrm>
            <a:custGeom>
              <a:avLst/>
              <a:gdLst/>
              <a:ahLst/>
              <a:cxnLst/>
              <a:rect l="l" t="t" r="r" b="b"/>
              <a:pathLst>
                <a:path w="394" h="140" extrusionOk="0">
                  <a:moveTo>
                    <a:pt x="292" y="24"/>
                  </a:moveTo>
                  <a:cubicBezTo>
                    <a:pt x="242" y="0"/>
                    <a:pt x="1" y="68"/>
                    <a:pt x="100" y="115"/>
                  </a:cubicBezTo>
                  <a:cubicBezTo>
                    <a:pt x="156" y="140"/>
                    <a:pt x="394" y="69"/>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0" name="Google Shape;69110;p28"/>
            <p:cNvSpPr/>
            <p:nvPr/>
          </p:nvSpPr>
          <p:spPr>
            <a:xfrm>
              <a:off x="3218012" y="2702180"/>
              <a:ext cx="7031" cy="6233"/>
            </a:xfrm>
            <a:custGeom>
              <a:avLst/>
              <a:gdLst/>
              <a:ahLst/>
              <a:cxnLst/>
              <a:rect l="l" t="t" r="r" b="b"/>
              <a:pathLst>
                <a:path w="197" h="207" extrusionOk="0">
                  <a:moveTo>
                    <a:pt x="194" y="102"/>
                  </a:moveTo>
                  <a:cubicBezTo>
                    <a:pt x="196" y="54"/>
                    <a:pt x="38" y="0"/>
                    <a:pt x="1" y="102"/>
                  </a:cubicBezTo>
                  <a:cubicBezTo>
                    <a:pt x="1" y="153"/>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1" name="Google Shape;69111;p28"/>
            <p:cNvSpPr/>
            <p:nvPr/>
          </p:nvSpPr>
          <p:spPr>
            <a:xfrm>
              <a:off x="6962443" y="2697062"/>
              <a:ext cx="22522" cy="8160"/>
            </a:xfrm>
            <a:custGeom>
              <a:avLst/>
              <a:gdLst/>
              <a:ahLst/>
              <a:cxnLst/>
              <a:rect l="l" t="t" r="r" b="b"/>
              <a:pathLst>
                <a:path w="631" h="271" extrusionOk="0">
                  <a:moveTo>
                    <a:pt x="577" y="0"/>
                  </a:moveTo>
                  <a:lnTo>
                    <a:pt x="0" y="0"/>
                  </a:lnTo>
                  <a:lnTo>
                    <a:pt x="0" y="271"/>
                  </a:lnTo>
                  <a:lnTo>
                    <a:pt x="384" y="271"/>
                  </a:lnTo>
                  <a:cubicBezTo>
                    <a:pt x="396" y="157"/>
                    <a:pt x="631" y="147"/>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2" name="Google Shape;69112;p28"/>
            <p:cNvSpPr/>
            <p:nvPr/>
          </p:nvSpPr>
          <p:spPr>
            <a:xfrm>
              <a:off x="6645821" y="2697062"/>
              <a:ext cx="20666" cy="8160"/>
            </a:xfrm>
            <a:custGeom>
              <a:avLst/>
              <a:gdLst/>
              <a:ahLst/>
              <a:cxnLst/>
              <a:rect l="l" t="t" r="r" b="b"/>
              <a:pathLst>
                <a:path w="579" h="271" extrusionOk="0">
                  <a:moveTo>
                    <a:pt x="579" y="92"/>
                  </a:moveTo>
                  <a:cubicBezTo>
                    <a:pt x="385" y="92"/>
                    <a:pt x="348" y="16"/>
                    <a:pt x="194" y="0"/>
                  </a:cubicBezTo>
                  <a:cubicBezTo>
                    <a:pt x="194" y="92"/>
                    <a:pt x="38" y="108"/>
                    <a:pt x="0" y="181"/>
                  </a:cubicBezTo>
                  <a:cubicBezTo>
                    <a:pt x="194" y="181"/>
                    <a:pt x="230" y="255"/>
                    <a:pt x="385" y="271"/>
                  </a:cubicBezTo>
                  <a:cubicBezTo>
                    <a:pt x="385" y="183"/>
                    <a:pt x="541"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3" name="Google Shape;69113;p28"/>
            <p:cNvSpPr/>
            <p:nvPr/>
          </p:nvSpPr>
          <p:spPr>
            <a:xfrm>
              <a:off x="3613656" y="2701728"/>
              <a:ext cx="14099" cy="4336"/>
            </a:xfrm>
            <a:custGeom>
              <a:avLst/>
              <a:gdLst/>
              <a:ahLst/>
              <a:cxnLst/>
              <a:rect l="l" t="t" r="r" b="b"/>
              <a:pathLst>
                <a:path w="395" h="144" extrusionOk="0">
                  <a:moveTo>
                    <a:pt x="292" y="28"/>
                  </a:moveTo>
                  <a:cubicBezTo>
                    <a:pt x="238" y="1"/>
                    <a:pt x="0" y="71"/>
                    <a:pt x="102" y="117"/>
                  </a:cubicBezTo>
                  <a:cubicBezTo>
                    <a:pt x="153" y="143"/>
                    <a:pt x="395" y="75"/>
                    <a:pt x="292"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4" name="Google Shape;69114;p28"/>
            <p:cNvSpPr/>
            <p:nvPr/>
          </p:nvSpPr>
          <p:spPr>
            <a:xfrm>
              <a:off x="2213180" y="2699470"/>
              <a:ext cx="6853" cy="6203"/>
            </a:xfrm>
            <a:custGeom>
              <a:avLst/>
              <a:gdLst/>
              <a:ahLst/>
              <a:cxnLst/>
              <a:rect l="l" t="t" r="r" b="b"/>
              <a:pathLst>
                <a:path w="192" h="206" extrusionOk="0">
                  <a:moveTo>
                    <a:pt x="191" y="103"/>
                  </a:moveTo>
                  <a:cubicBezTo>
                    <a:pt x="192" y="52"/>
                    <a:pt x="35" y="0"/>
                    <a:pt x="0" y="103"/>
                  </a:cubicBezTo>
                  <a:cubicBezTo>
                    <a:pt x="0" y="153"/>
                    <a:pt x="154" y="205"/>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5" name="Google Shape;69115;p28"/>
            <p:cNvSpPr/>
            <p:nvPr/>
          </p:nvSpPr>
          <p:spPr>
            <a:xfrm>
              <a:off x="8115218" y="2699079"/>
              <a:ext cx="14063" cy="4215"/>
            </a:xfrm>
            <a:custGeom>
              <a:avLst/>
              <a:gdLst/>
              <a:ahLst/>
              <a:cxnLst/>
              <a:rect l="l" t="t" r="r" b="b"/>
              <a:pathLst>
                <a:path w="394" h="140" extrusionOk="0">
                  <a:moveTo>
                    <a:pt x="294" y="25"/>
                  </a:moveTo>
                  <a:cubicBezTo>
                    <a:pt x="242" y="0"/>
                    <a:pt x="0" y="67"/>
                    <a:pt x="101" y="116"/>
                  </a:cubicBezTo>
                  <a:cubicBezTo>
                    <a:pt x="156"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6" name="Google Shape;69116;p28"/>
            <p:cNvSpPr/>
            <p:nvPr/>
          </p:nvSpPr>
          <p:spPr>
            <a:xfrm>
              <a:off x="275363" y="2699079"/>
              <a:ext cx="13991" cy="4215"/>
            </a:xfrm>
            <a:custGeom>
              <a:avLst/>
              <a:gdLst/>
              <a:ahLst/>
              <a:cxnLst/>
              <a:rect l="l" t="t" r="r" b="b"/>
              <a:pathLst>
                <a:path w="392" h="140" extrusionOk="0">
                  <a:moveTo>
                    <a:pt x="294" y="25"/>
                  </a:moveTo>
                  <a:cubicBezTo>
                    <a:pt x="240" y="0"/>
                    <a:pt x="0" y="67"/>
                    <a:pt x="99" y="116"/>
                  </a:cubicBezTo>
                  <a:cubicBezTo>
                    <a:pt x="154"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7" name="Google Shape;69117;p28"/>
            <p:cNvSpPr/>
            <p:nvPr/>
          </p:nvSpPr>
          <p:spPr>
            <a:xfrm>
              <a:off x="6800509" y="2696279"/>
              <a:ext cx="14063" cy="4276"/>
            </a:xfrm>
            <a:custGeom>
              <a:avLst/>
              <a:gdLst/>
              <a:ahLst/>
              <a:cxnLst/>
              <a:rect l="l" t="t" r="r" b="b"/>
              <a:pathLst>
                <a:path w="394" h="142" extrusionOk="0">
                  <a:moveTo>
                    <a:pt x="295" y="26"/>
                  </a:moveTo>
                  <a:cubicBezTo>
                    <a:pt x="240" y="0"/>
                    <a:pt x="0" y="70"/>
                    <a:pt x="102" y="118"/>
                  </a:cubicBezTo>
                  <a:cubicBezTo>
                    <a:pt x="154" y="141"/>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8" name="Google Shape;69118;p28"/>
            <p:cNvSpPr/>
            <p:nvPr/>
          </p:nvSpPr>
          <p:spPr>
            <a:xfrm>
              <a:off x="6539352" y="2691190"/>
              <a:ext cx="23843" cy="5902"/>
            </a:xfrm>
            <a:custGeom>
              <a:avLst/>
              <a:gdLst/>
              <a:ahLst/>
              <a:cxnLst/>
              <a:rect l="l" t="t" r="r" b="b"/>
              <a:pathLst>
                <a:path w="668" h="196" extrusionOk="0">
                  <a:moveTo>
                    <a:pt x="476" y="195"/>
                  </a:moveTo>
                  <a:cubicBezTo>
                    <a:pt x="476" y="104"/>
                    <a:pt x="632" y="87"/>
                    <a:pt x="668" y="13"/>
                  </a:cubicBezTo>
                  <a:cubicBezTo>
                    <a:pt x="368" y="21"/>
                    <a:pt x="1" y="1"/>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19" name="Google Shape;69119;p28"/>
            <p:cNvSpPr/>
            <p:nvPr/>
          </p:nvSpPr>
          <p:spPr>
            <a:xfrm>
              <a:off x="6026211" y="2688481"/>
              <a:ext cx="7139" cy="6263"/>
            </a:xfrm>
            <a:custGeom>
              <a:avLst/>
              <a:gdLst/>
              <a:ahLst/>
              <a:cxnLst/>
              <a:rect l="l" t="t" r="r" b="b"/>
              <a:pathLst>
                <a:path w="200" h="208" extrusionOk="0">
                  <a:moveTo>
                    <a:pt x="197" y="104"/>
                  </a:moveTo>
                  <a:cubicBezTo>
                    <a:pt x="199" y="53"/>
                    <a:pt x="40" y="1"/>
                    <a:pt x="5" y="104"/>
                  </a:cubicBezTo>
                  <a:cubicBezTo>
                    <a:pt x="1" y="155"/>
                    <a:pt x="157"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0" name="Google Shape;69120;p28"/>
            <p:cNvSpPr/>
            <p:nvPr/>
          </p:nvSpPr>
          <p:spPr>
            <a:xfrm>
              <a:off x="5523884" y="2686132"/>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1" name="Google Shape;69121;p28"/>
            <p:cNvSpPr/>
            <p:nvPr/>
          </p:nvSpPr>
          <p:spPr>
            <a:xfrm>
              <a:off x="2133837" y="2688089"/>
              <a:ext cx="13991" cy="4276"/>
            </a:xfrm>
            <a:custGeom>
              <a:avLst/>
              <a:gdLst/>
              <a:ahLst/>
              <a:cxnLst/>
              <a:rect l="l" t="t" r="r" b="b"/>
              <a:pathLst>
                <a:path w="392" h="142" extrusionOk="0">
                  <a:moveTo>
                    <a:pt x="99" y="117"/>
                  </a:moveTo>
                  <a:cubicBezTo>
                    <a:pt x="154" y="142"/>
                    <a:pt x="392" y="73"/>
                    <a:pt x="292" y="27"/>
                  </a:cubicBezTo>
                  <a:cubicBezTo>
                    <a:pt x="240" y="1"/>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2" name="Google Shape;69122;p28"/>
            <p:cNvSpPr/>
            <p:nvPr/>
          </p:nvSpPr>
          <p:spPr>
            <a:xfrm>
              <a:off x="560255" y="2683422"/>
              <a:ext cx="21594" cy="6383"/>
            </a:xfrm>
            <a:custGeom>
              <a:avLst/>
              <a:gdLst/>
              <a:ahLst/>
              <a:cxnLst/>
              <a:rect l="l" t="t" r="r" b="b"/>
              <a:pathLst>
                <a:path w="605" h="212" extrusionOk="0">
                  <a:moveTo>
                    <a:pt x="605" y="182"/>
                  </a:moveTo>
                  <a:lnTo>
                    <a:pt x="605" y="1"/>
                  </a:lnTo>
                  <a:lnTo>
                    <a:pt x="25" y="1"/>
                  </a:lnTo>
                  <a:cubicBezTo>
                    <a:pt x="0" y="162"/>
                    <a:pt x="217"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3" name="Google Shape;69123;p28"/>
            <p:cNvSpPr/>
            <p:nvPr/>
          </p:nvSpPr>
          <p:spPr>
            <a:xfrm>
              <a:off x="5224358" y="2679900"/>
              <a:ext cx="13956" cy="4306"/>
            </a:xfrm>
            <a:custGeom>
              <a:avLst/>
              <a:gdLst/>
              <a:ahLst/>
              <a:cxnLst/>
              <a:rect l="l" t="t" r="r" b="b"/>
              <a:pathLst>
                <a:path w="391" h="143" extrusionOk="0">
                  <a:moveTo>
                    <a:pt x="292" y="25"/>
                  </a:moveTo>
                  <a:cubicBezTo>
                    <a:pt x="238" y="0"/>
                    <a:pt x="1" y="69"/>
                    <a:pt x="100" y="116"/>
                  </a:cubicBezTo>
                  <a:cubicBezTo>
                    <a:pt x="152" y="142"/>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4" name="Google Shape;69124;p28"/>
            <p:cNvSpPr/>
            <p:nvPr/>
          </p:nvSpPr>
          <p:spPr>
            <a:xfrm>
              <a:off x="1976293" y="2675353"/>
              <a:ext cx="34158" cy="8822"/>
            </a:xfrm>
            <a:custGeom>
              <a:avLst/>
              <a:gdLst/>
              <a:ahLst/>
              <a:cxnLst/>
              <a:rect l="l" t="t" r="r" b="b"/>
              <a:pathLst>
                <a:path w="957" h="293" extrusionOk="0">
                  <a:moveTo>
                    <a:pt x="78" y="176"/>
                  </a:moveTo>
                  <a:cubicBezTo>
                    <a:pt x="323" y="181"/>
                    <a:pt x="347" y="292"/>
                    <a:pt x="659" y="267"/>
                  </a:cubicBezTo>
                  <a:cubicBezTo>
                    <a:pt x="956" y="45"/>
                    <a:pt x="1" y="1"/>
                    <a:pt x="78"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5" name="Google Shape;69125;p28"/>
            <p:cNvSpPr/>
            <p:nvPr/>
          </p:nvSpPr>
          <p:spPr>
            <a:xfrm>
              <a:off x="4673704" y="2677130"/>
              <a:ext cx="13991" cy="4276"/>
            </a:xfrm>
            <a:custGeom>
              <a:avLst/>
              <a:gdLst/>
              <a:ahLst/>
              <a:cxnLst/>
              <a:rect l="l" t="t" r="r" b="b"/>
              <a:pathLst>
                <a:path w="392" h="142" extrusionOk="0">
                  <a:moveTo>
                    <a:pt x="99" y="117"/>
                  </a:moveTo>
                  <a:cubicBezTo>
                    <a:pt x="154" y="142"/>
                    <a:pt x="391" y="72"/>
                    <a:pt x="292" y="25"/>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6" name="Google Shape;69126;p28"/>
            <p:cNvSpPr/>
            <p:nvPr/>
          </p:nvSpPr>
          <p:spPr>
            <a:xfrm>
              <a:off x="4050953" y="2674661"/>
              <a:ext cx="13777" cy="6745"/>
            </a:xfrm>
            <a:custGeom>
              <a:avLst/>
              <a:gdLst/>
              <a:ahLst/>
              <a:cxnLst/>
              <a:rect l="l" t="t" r="r" b="b"/>
              <a:pathLst>
                <a:path w="386" h="224" extrusionOk="0">
                  <a:moveTo>
                    <a:pt x="385" y="109"/>
                  </a:moveTo>
                  <a:cubicBezTo>
                    <a:pt x="345" y="0"/>
                    <a:pt x="171" y="54"/>
                    <a:pt x="0" y="109"/>
                  </a:cubicBezTo>
                  <a:cubicBezTo>
                    <a:pt x="0" y="200"/>
                    <a:pt x="336" y="224"/>
                    <a:pt x="385" y="1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7" name="Google Shape;69127;p28"/>
            <p:cNvSpPr/>
            <p:nvPr/>
          </p:nvSpPr>
          <p:spPr>
            <a:xfrm>
              <a:off x="1228799" y="2675173"/>
              <a:ext cx="13777" cy="2740"/>
            </a:xfrm>
            <a:custGeom>
              <a:avLst/>
              <a:gdLst/>
              <a:ahLst/>
              <a:cxnLst/>
              <a:rect l="l" t="t" r="r" b="b"/>
              <a:pathLst>
                <a:path w="386" h="91" extrusionOk="0">
                  <a:moveTo>
                    <a:pt x="386" y="0"/>
                  </a:moveTo>
                  <a:cubicBezTo>
                    <a:pt x="236" y="20"/>
                    <a:pt x="6" y="3"/>
                    <a:pt x="1" y="90"/>
                  </a:cubicBezTo>
                  <a:cubicBezTo>
                    <a:pt x="151" y="72"/>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8" name="Google Shape;69128;p28"/>
            <p:cNvSpPr/>
            <p:nvPr/>
          </p:nvSpPr>
          <p:spPr>
            <a:xfrm>
              <a:off x="707377" y="2667043"/>
              <a:ext cx="27162" cy="10990"/>
            </a:xfrm>
            <a:custGeom>
              <a:avLst/>
              <a:gdLst/>
              <a:ahLst/>
              <a:cxnLst/>
              <a:rect l="l" t="t" r="r" b="b"/>
              <a:pathLst>
                <a:path w="761" h="365" extrusionOk="0">
                  <a:moveTo>
                    <a:pt x="532" y="362"/>
                  </a:moveTo>
                  <a:cubicBezTo>
                    <a:pt x="648" y="358"/>
                    <a:pt x="760" y="349"/>
                    <a:pt x="722" y="273"/>
                  </a:cubicBezTo>
                  <a:cubicBezTo>
                    <a:pt x="405" y="269"/>
                    <a:pt x="615" y="20"/>
                    <a:pt x="337" y="0"/>
                  </a:cubicBezTo>
                  <a:cubicBezTo>
                    <a:pt x="1" y="186"/>
                    <a:pt x="478" y="178"/>
                    <a:pt x="144" y="364"/>
                  </a:cubicBezTo>
                  <a:cubicBezTo>
                    <a:pt x="275" y="362"/>
                    <a:pt x="405" y="362"/>
                    <a:pt x="53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29" name="Google Shape;69129;p28"/>
            <p:cNvSpPr/>
            <p:nvPr/>
          </p:nvSpPr>
          <p:spPr>
            <a:xfrm>
              <a:off x="4456947" y="2669031"/>
              <a:ext cx="13849" cy="7467"/>
            </a:xfrm>
            <a:custGeom>
              <a:avLst/>
              <a:gdLst/>
              <a:ahLst/>
              <a:cxnLst/>
              <a:rect l="l" t="t" r="r" b="b"/>
              <a:pathLst>
                <a:path w="388" h="248" extrusionOk="0">
                  <a:moveTo>
                    <a:pt x="388" y="116"/>
                  </a:moveTo>
                  <a:cubicBezTo>
                    <a:pt x="385" y="22"/>
                    <a:pt x="48" y="1"/>
                    <a:pt x="0" y="116"/>
                  </a:cubicBezTo>
                  <a:cubicBezTo>
                    <a:pt x="219" y="105"/>
                    <a:pt x="303" y="247"/>
                    <a:pt x="38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0" name="Google Shape;69130;p28"/>
            <p:cNvSpPr/>
            <p:nvPr/>
          </p:nvSpPr>
          <p:spPr>
            <a:xfrm>
              <a:off x="819806" y="2664243"/>
              <a:ext cx="25556" cy="10960"/>
            </a:xfrm>
            <a:custGeom>
              <a:avLst/>
              <a:gdLst/>
              <a:ahLst/>
              <a:cxnLst/>
              <a:rect l="l" t="t" r="r" b="b"/>
              <a:pathLst>
                <a:path w="716" h="364" extrusionOk="0">
                  <a:moveTo>
                    <a:pt x="83" y="363"/>
                  </a:moveTo>
                  <a:lnTo>
                    <a:pt x="660" y="363"/>
                  </a:lnTo>
                  <a:cubicBezTo>
                    <a:pt x="716" y="157"/>
                    <a:pt x="614" y="21"/>
                    <a:pt x="274" y="1"/>
                  </a:cubicBezTo>
                  <a:cubicBezTo>
                    <a:pt x="214" y="125"/>
                    <a:pt x="0"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1" name="Google Shape;69131;p28"/>
            <p:cNvSpPr/>
            <p:nvPr/>
          </p:nvSpPr>
          <p:spPr>
            <a:xfrm>
              <a:off x="4564915" y="2659125"/>
              <a:ext cx="36621" cy="18006"/>
            </a:xfrm>
            <a:custGeom>
              <a:avLst/>
              <a:gdLst/>
              <a:ahLst/>
              <a:cxnLst/>
              <a:rect l="l" t="t" r="r" b="b"/>
              <a:pathLst>
                <a:path w="1026" h="598" extrusionOk="0">
                  <a:moveTo>
                    <a:pt x="1026" y="171"/>
                  </a:moveTo>
                  <a:cubicBezTo>
                    <a:pt x="411" y="224"/>
                    <a:pt x="429" y="1"/>
                    <a:pt x="64" y="171"/>
                  </a:cubicBezTo>
                  <a:cubicBezTo>
                    <a:pt x="1" y="597"/>
                    <a:pt x="954"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2" name="Google Shape;69132;p28"/>
            <p:cNvSpPr/>
            <p:nvPr/>
          </p:nvSpPr>
          <p:spPr>
            <a:xfrm>
              <a:off x="1159949" y="2666652"/>
              <a:ext cx="7031" cy="6203"/>
            </a:xfrm>
            <a:custGeom>
              <a:avLst/>
              <a:gdLst/>
              <a:ahLst/>
              <a:cxnLst/>
              <a:rect l="l" t="t" r="r" b="b"/>
              <a:pathLst>
                <a:path w="197" h="206" extrusionOk="0">
                  <a:moveTo>
                    <a:pt x="194" y="103"/>
                  </a:moveTo>
                  <a:cubicBezTo>
                    <a:pt x="196" y="52"/>
                    <a:pt x="38" y="0"/>
                    <a:pt x="1" y="103"/>
                  </a:cubicBezTo>
                  <a:cubicBezTo>
                    <a:pt x="1" y="152"/>
                    <a:pt x="160"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3" name="Google Shape;69133;p28"/>
            <p:cNvSpPr/>
            <p:nvPr/>
          </p:nvSpPr>
          <p:spPr>
            <a:xfrm>
              <a:off x="5771549" y="2661534"/>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4" name="Google Shape;69134;p28"/>
            <p:cNvSpPr/>
            <p:nvPr/>
          </p:nvSpPr>
          <p:spPr>
            <a:xfrm>
              <a:off x="4662532" y="2661534"/>
              <a:ext cx="14705" cy="9515"/>
            </a:xfrm>
            <a:custGeom>
              <a:avLst/>
              <a:gdLst/>
              <a:ahLst/>
              <a:cxnLst/>
              <a:rect l="l" t="t" r="r" b="b"/>
              <a:pathLst>
                <a:path w="412" h="316" extrusionOk="0">
                  <a:moveTo>
                    <a:pt x="412" y="273"/>
                  </a:moveTo>
                  <a:lnTo>
                    <a:pt x="412" y="91"/>
                  </a:lnTo>
                  <a:cubicBezTo>
                    <a:pt x="219" y="92"/>
                    <a:pt x="183" y="16"/>
                    <a:pt x="25" y="0"/>
                  </a:cubicBezTo>
                  <a:cubicBezTo>
                    <a:pt x="45" y="144"/>
                    <a:pt x="1" y="315"/>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5" name="Google Shape;69135;p28"/>
            <p:cNvSpPr/>
            <p:nvPr/>
          </p:nvSpPr>
          <p:spPr>
            <a:xfrm>
              <a:off x="805351" y="2663491"/>
              <a:ext cx="14027" cy="4306"/>
            </a:xfrm>
            <a:custGeom>
              <a:avLst/>
              <a:gdLst/>
              <a:ahLst/>
              <a:cxnLst/>
              <a:rect l="l" t="t" r="r" b="b"/>
              <a:pathLst>
                <a:path w="393" h="143" extrusionOk="0">
                  <a:moveTo>
                    <a:pt x="294" y="26"/>
                  </a:moveTo>
                  <a:cubicBezTo>
                    <a:pt x="241" y="1"/>
                    <a:pt x="1" y="69"/>
                    <a:pt x="99" y="117"/>
                  </a:cubicBezTo>
                  <a:cubicBezTo>
                    <a:pt x="156"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6" name="Google Shape;69136;p28"/>
            <p:cNvSpPr/>
            <p:nvPr/>
          </p:nvSpPr>
          <p:spPr>
            <a:xfrm>
              <a:off x="8779551" y="2658191"/>
              <a:ext cx="13849" cy="6805"/>
            </a:xfrm>
            <a:custGeom>
              <a:avLst/>
              <a:gdLst/>
              <a:ahLst/>
              <a:cxnLst/>
              <a:rect l="l" t="t" r="r" b="b"/>
              <a:pathLst>
                <a:path w="388" h="226" extrusionOk="0">
                  <a:moveTo>
                    <a:pt x="388" y="111"/>
                  </a:moveTo>
                  <a:cubicBezTo>
                    <a:pt x="346" y="1"/>
                    <a:pt x="171" y="55"/>
                    <a:pt x="0" y="111"/>
                  </a:cubicBezTo>
                  <a:cubicBezTo>
                    <a:pt x="4" y="203"/>
                    <a:pt x="336" y="225"/>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7" name="Google Shape;69137;p28"/>
            <p:cNvSpPr/>
            <p:nvPr/>
          </p:nvSpPr>
          <p:spPr>
            <a:xfrm>
              <a:off x="8996236" y="2655331"/>
              <a:ext cx="14063" cy="4276"/>
            </a:xfrm>
            <a:custGeom>
              <a:avLst/>
              <a:gdLst/>
              <a:ahLst/>
              <a:cxnLst/>
              <a:rect l="l" t="t" r="r" b="b"/>
              <a:pathLst>
                <a:path w="394" h="142" extrusionOk="0">
                  <a:moveTo>
                    <a:pt x="294" y="25"/>
                  </a:moveTo>
                  <a:cubicBezTo>
                    <a:pt x="238" y="0"/>
                    <a:pt x="0" y="68"/>
                    <a:pt x="100" y="116"/>
                  </a:cubicBezTo>
                  <a:cubicBezTo>
                    <a:pt x="152"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8" name="Google Shape;69138;p28"/>
            <p:cNvSpPr/>
            <p:nvPr/>
          </p:nvSpPr>
          <p:spPr>
            <a:xfrm>
              <a:off x="8913574" y="2655331"/>
              <a:ext cx="14170" cy="4276"/>
            </a:xfrm>
            <a:custGeom>
              <a:avLst/>
              <a:gdLst/>
              <a:ahLst/>
              <a:cxnLst/>
              <a:rect l="l" t="t" r="r" b="b"/>
              <a:pathLst>
                <a:path w="397" h="142" extrusionOk="0">
                  <a:moveTo>
                    <a:pt x="296" y="25"/>
                  </a:moveTo>
                  <a:cubicBezTo>
                    <a:pt x="242" y="0"/>
                    <a:pt x="1" y="68"/>
                    <a:pt x="104" y="116"/>
                  </a:cubicBezTo>
                  <a:cubicBezTo>
                    <a:pt x="157" y="141"/>
                    <a:pt x="396" y="71"/>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39" name="Google Shape;69139;p28"/>
            <p:cNvSpPr/>
            <p:nvPr/>
          </p:nvSpPr>
          <p:spPr>
            <a:xfrm>
              <a:off x="8571146" y="2644281"/>
              <a:ext cx="22629" cy="11803"/>
            </a:xfrm>
            <a:custGeom>
              <a:avLst/>
              <a:gdLst/>
              <a:ahLst/>
              <a:cxnLst/>
              <a:rect l="l" t="t" r="r" b="b"/>
              <a:pathLst>
                <a:path w="634" h="392"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0" name="Google Shape;69140;p28"/>
            <p:cNvSpPr/>
            <p:nvPr/>
          </p:nvSpPr>
          <p:spPr>
            <a:xfrm>
              <a:off x="1713958" y="2652561"/>
              <a:ext cx="14063" cy="4276"/>
            </a:xfrm>
            <a:custGeom>
              <a:avLst/>
              <a:gdLst/>
              <a:ahLst/>
              <a:cxnLst/>
              <a:rect l="l" t="t" r="r" b="b"/>
              <a:pathLst>
                <a:path w="394" h="142" extrusionOk="0">
                  <a:moveTo>
                    <a:pt x="291" y="26"/>
                  </a:moveTo>
                  <a:cubicBezTo>
                    <a:pt x="238" y="1"/>
                    <a:pt x="0" y="70"/>
                    <a:pt x="101" y="117"/>
                  </a:cubicBezTo>
                  <a:cubicBezTo>
                    <a:pt x="152" y="142"/>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1" name="Google Shape;69141;p28"/>
            <p:cNvSpPr/>
            <p:nvPr/>
          </p:nvSpPr>
          <p:spPr>
            <a:xfrm>
              <a:off x="1690009" y="2639675"/>
              <a:ext cx="22950" cy="13670"/>
            </a:xfrm>
            <a:custGeom>
              <a:avLst/>
              <a:gdLst/>
              <a:ahLst/>
              <a:cxnLst/>
              <a:rect l="l" t="t" r="r" b="b"/>
              <a:pathLst>
                <a:path w="643" h="454" extrusionOk="0">
                  <a:moveTo>
                    <a:pt x="0" y="89"/>
                  </a:moveTo>
                  <a:lnTo>
                    <a:pt x="0" y="454"/>
                  </a:lnTo>
                  <a:lnTo>
                    <a:pt x="580" y="454"/>
                  </a:lnTo>
                  <a:cubicBezTo>
                    <a:pt x="630" y="217"/>
                    <a:pt x="643" y="1"/>
                    <a:pt x="0" y="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2" name="Google Shape;69142;p28"/>
            <p:cNvSpPr/>
            <p:nvPr/>
          </p:nvSpPr>
          <p:spPr>
            <a:xfrm>
              <a:off x="8063751" y="2639675"/>
              <a:ext cx="26841" cy="13008"/>
            </a:xfrm>
            <a:custGeom>
              <a:avLst/>
              <a:gdLst/>
              <a:ahLst/>
              <a:cxnLst/>
              <a:rect l="l" t="t" r="r" b="b"/>
              <a:pathLst>
                <a:path w="752" h="432" extrusionOk="0">
                  <a:moveTo>
                    <a:pt x="191" y="1"/>
                  </a:moveTo>
                  <a:cubicBezTo>
                    <a:pt x="209" y="159"/>
                    <a:pt x="150" y="283"/>
                    <a:pt x="0" y="362"/>
                  </a:cubicBezTo>
                  <a:cubicBezTo>
                    <a:pt x="658" y="431"/>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3" name="Google Shape;69143;p28"/>
            <p:cNvSpPr/>
            <p:nvPr/>
          </p:nvSpPr>
          <p:spPr>
            <a:xfrm>
              <a:off x="3851185" y="2644462"/>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4" name="Google Shape;69144;p28"/>
            <p:cNvSpPr/>
            <p:nvPr/>
          </p:nvSpPr>
          <p:spPr>
            <a:xfrm>
              <a:off x="1486672" y="2647142"/>
              <a:ext cx="14206" cy="4246"/>
            </a:xfrm>
            <a:custGeom>
              <a:avLst/>
              <a:gdLst/>
              <a:ahLst/>
              <a:cxnLst/>
              <a:rect l="l" t="t" r="r" b="b"/>
              <a:pathLst>
                <a:path w="398" h="141" extrusionOk="0">
                  <a:moveTo>
                    <a:pt x="296" y="24"/>
                  </a:moveTo>
                  <a:cubicBezTo>
                    <a:pt x="242" y="1"/>
                    <a:pt x="1" y="69"/>
                    <a:pt x="104" y="114"/>
                  </a:cubicBezTo>
                  <a:cubicBezTo>
                    <a:pt x="158" y="140"/>
                    <a:pt x="398" y="72"/>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5" name="Google Shape;69145;p28"/>
            <p:cNvSpPr/>
            <p:nvPr/>
          </p:nvSpPr>
          <p:spPr>
            <a:xfrm>
              <a:off x="506003" y="2644793"/>
              <a:ext cx="7031" cy="6203"/>
            </a:xfrm>
            <a:custGeom>
              <a:avLst/>
              <a:gdLst/>
              <a:ahLst/>
              <a:cxnLst/>
              <a:rect l="l" t="t" r="r" b="b"/>
              <a:pathLst>
                <a:path w="197" h="206" extrusionOk="0">
                  <a:moveTo>
                    <a:pt x="197" y="102"/>
                  </a:moveTo>
                  <a:cubicBezTo>
                    <a:pt x="197" y="53"/>
                    <a:pt x="37" y="0"/>
                    <a:pt x="4" y="102"/>
                  </a:cubicBezTo>
                  <a:cubicBezTo>
                    <a:pt x="1" y="153"/>
                    <a:pt x="160" y="205"/>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6" name="Google Shape;69146;p28"/>
            <p:cNvSpPr/>
            <p:nvPr/>
          </p:nvSpPr>
          <p:spPr>
            <a:xfrm>
              <a:off x="217006" y="2641541"/>
              <a:ext cx="27626" cy="9966"/>
            </a:xfrm>
            <a:custGeom>
              <a:avLst/>
              <a:gdLst/>
              <a:ahLst/>
              <a:cxnLst/>
              <a:rect l="l" t="t" r="r" b="b"/>
              <a:pathLst>
                <a:path w="774" h="331" extrusionOk="0">
                  <a:moveTo>
                    <a:pt x="774" y="119"/>
                  </a:moveTo>
                  <a:cubicBezTo>
                    <a:pt x="514" y="1"/>
                    <a:pt x="54" y="0"/>
                    <a:pt x="1" y="210"/>
                  </a:cubicBezTo>
                  <a:cubicBezTo>
                    <a:pt x="257" y="328"/>
                    <a:pt x="719" y="330"/>
                    <a:pt x="774"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7" name="Google Shape;69147;p28"/>
            <p:cNvSpPr/>
            <p:nvPr/>
          </p:nvSpPr>
          <p:spPr>
            <a:xfrm>
              <a:off x="4081219" y="2631274"/>
              <a:ext cx="37120" cy="16621"/>
            </a:xfrm>
            <a:custGeom>
              <a:avLst/>
              <a:gdLst/>
              <a:ahLst/>
              <a:cxnLst/>
              <a:rect l="l" t="t" r="r" b="b"/>
              <a:pathLst>
                <a:path w="1040" h="552" extrusionOk="0">
                  <a:moveTo>
                    <a:pt x="887" y="551"/>
                  </a:moveTo>
                  <a:cubicBezTo>
                    <a:pt x="1040" y="0"/>
                    <a:pt x="1" y="490"/>
                    <a:pt x="887" y="5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8" name="Google Shape;69148;p28"/>
            <p:cNvSpPr/>
            <p:nvPr/>
          </p:nvSpPr>
          <p:spPr>
            <a:xfrm>
              <a:off x="806207" y="2639795"/>
              <a:ext cx="34086" cy="8822"/>
            </a:xfrm>
            <a:custGeom>
              <a:avLst/>
              <a:gdLst/>
              <a:ahLst/>
              <a:cxnLst/>
              <a:rect l="l" t="t" r="r" b="b"/>
              <a:pathLst>
                <a:path w="955" h="293" extrusionOk="0">
                  <a:moveTo>
                    <a:pt x="75" y="177"/>
                  </a:moveTo>
                  <a:cubicBezTo>
                    <a:pt x="321" y="182"/>
                    <a:pt x="345" y="293"/>
                    <a:pt x="655" y="268"/>
                  </a:cubicBezTo>
                  <a:cubicBezTo>
                    <a:pt x="954"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49" name="Google Shape;69149;p28"/>
            <p:cNvSpPr/>
            <p:nvPr/>
          </p:nvSpPr>
          <p:spPr>
            <a:xfrm>
              <a:off x="6903837" y="2641632"/>
              <a:ext cx="13991" cy="4276"/>
            </a:xfrm>
            <a:custGeom>
              <a:avLst/>
              <a:gdLst/>
              <a:ahLst/>
              <a:cxnLst/>
              <a:rect l="l" t="t" r="r" b="b"/>
              <a:pathLst>
                <a:path w="392" h="142" extrusionOk="0">
                  <a:moveTo>
                    <a:pt x="294" y="24"/>
                  </a:moveTo>
                  <a:cubicBezTo>
                    <a:pt x="239" y="1"/>
                    <a:pt x="0" y="69"/>
                    <a:pt x="98" y="116"/>
                  </a:cubicBezTo>
                  <a:cubicBezTo>
                    <a:pt x="153" y="142"/>
                    <a:pt x="392" y="73"/>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0" name="Google Shape;69150;p28"/>
            <p:cNvSpPr/>
            <p:nvPr/>
          </p:nvSpPr>
          <p:spPr>
            <a:xfrm>
              <a:off x="5927023" y="2634225"/>
              <a:ext cx="25556" cy="10900"/>
            </a:xfrm>
            <a:custGeom>
              <a:avLst/>
              <a:gdLst/>
              <a:ahLst/>
              <a:cxnLst/>
              <a:rect l="l" t="t" r="r" b="b"/>
              <a:pathLst>
                <a:path w="716" h="362" extrusionOk="0">
                  <a:moveTo>
                    <a:pt x="662" y="362"/>
                  </a:moveTo>
                  <a:cubicBezTo>
                    <a:pt x="716" y="156"/>
                    <a:pt x="613" y="20"/>
                    <a:pt x="275" y="0"/>
                  </a:cubicBezTo>
                  <a:cubicBezTo>
                    <a:pt x="215" y="123"/>
                    <a:pt x="1" y="173"/>
                    <a:pt x="8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1" name="Google Shape;69151;p28"/>
            <p:cNvSpPr/>
            <p:nvPr/>
          </p:nvSpPr>
          <p:spPr>
            <a:xfrm>
              <a:off x="2857632" y="2630492"/>
              <a:ext cx="39833" cy="15778"/>
            </a:xfrm>
            <a:custGeom>
              <a:avLst/>
              <a:gdLst/>
              <a:ahLst/>
              <a:cxnLst/>
              <a:rect l="l" t="t" r="r" b="b"/>
              <a:pathLst>
                <a:path w="1116" h="524" extrusionOk="0">
                  <a:moveTo>
                    <a:pt x="650" y="306"/>
                  </a:moveTo>
                  <a:cubicBezTo>
                    <a:pt x="1116" y="0"/>
                    <a:pt x="1" y="524"/>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2" name="Google Shape;69152;p28"/>
            <p:cNvSpPr/>
            <p:nvPr/>
          </p:nvSpPr>
          <p:spPr>
            <a:xfrm>
              <a:off x="2122701" y="2631455"/>
              <a:ext cx="14705" cy="9515"/>
            </a:xfrm>
            <a:custGeom>
              <a:avLst/>
              <a:gdLst/>
              <a:ahLst/>
              <a:cxnLst/>
              <a:rect l="l" t="t" r="r" b="b"/>
              <a:pathLst>
                <a:path w="412" h="316" extrusionOk="0">
                  <a:moveTo>
                    <a:pt x="411" y="274"/>
                  </a:moveTo>
                  <a:lnTo>
                    <a:pt x="411" y="92"/>
                  </a:lnTo>
                  <a:cubicBezTo>
                    <a:pt x="219" y="92"/>
                    <a:pt x="182" y="18"/>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3" name="Google Shape;69153;p28"/>
            <p:cNvSpPr/>
            <p:nvPr/>
          </p:nvSpPr>
          <p:spPr>
            <a:xfrm>
              <a:off x="1855155" y="2636965"/>
              <a:ext cx="13884" cy="2740"/>
            </a:xfrm>
            <a:custGeom>
              <a:avLst/>
              <a:gdLst/>
              <a:ahLst/>
              <a:cxnLst/>
              <a:rect l="l" t="t" r="r" b="b"/>
              <a:pathLst>
                <a:path w="389" h="91" extrusionOk="0">
                  <a:moveTo>
                    <a:pt x="389" y="1"/>
                  </a:moveTo>
                  <a:cubicBezTo>
                    <a:pt x="238" y="20"/>
                    <a:pt x="6" y="2"/>
                    <a:pt x="1" y="91"/>
                  </a:cubicBezTo>
                  <a:cubicBezTo>
                    <a:pt x="152" y="71"/>
                    <a:pt x="382" y="87"/>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4" name="Google Shape;69154;p28"/>
            <p:cNvSpPr/>
            <p:nvPr/>
          </p:nvSpPr>
          <p:spPr>
            <a:xfrm>
              <a:off x="3944056" y="2633442"/>
              <a:ext cx="13991" cy="4306"/>
            </a:xfrm>
            <a:custGeom>
              <a:avLst/>
              <a:gdLst/>
              <a:ahLst/>
              <a:cxnLst/>
              <a:rect l="l" t="t" r="r" b="b"/>
              <a:pathLst>
                <a:path w="392" h="143" extrusionOk="0">
                  <a:moveTo>
                    <a:pt x="293" y="26"/>
                  </a:moveTo>
                  <a:cubicBezTo>
                    <a:pt x="242" y="0"/>
                    <a:pt x="1" y="68"/>
                    <a:pt x="100" y="118"/>
                  </a:cubicBezTo>
                  <a:cubicBezTo>
                    <a:pt x="155" y="142"/>
                    <a:pt x="391"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5" name="Google Shape;69155;p28"/>
            <p:cNvSpPr/>
            <p:nvPr/>
          </p:nvSpPr>
          <p:spPr>
            <a:xfrm>
              <a:off x="750350" y="2633442"/>
              <a:ext cx="13956" cy="4306"/>
            </a:xfrm>
            <a:custGeom>
              <a:avLst/>
              <a:gdLst/>
              <a:ahLst/>
              <a:cxnLst/>
              <a:rect l="l" t="t" r="r" b="b"/>
              <a:pathLst>
                <a:path w="391" h="143" extrusionOk="0">
                  <a:moveTo>
                    <a:pt x="293" y="26"/>
                  </a:moveTo>
                  <a:cubicBezTo>
                    <a:pt x="239" y="0"/>
                    <a:pt x="0" y="68"/>
                    <a:pt x="99" y="118"/>
                  </a:cubicBezTo>
                  <a:cubicBezTo>
                    <a:pt x="152" y="142"/>
                    <a:pt x="390"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6" name="Google Shape;69156;p28"/>
            <p:cNvSpPr/>
            <p:nvPr/>
          </p:nvSpPr>
          <p:spPr>
            <a:xfrm>
              <a:off x="6928108" y="2628715"/>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7" name="Google Shape;69157;p28"/>
            <p:cNvSpPr/>
            <p:nvPr/>
          </p:nvSpPr>
          <p:spPr>
            <a:xfrm>
              <a:off x="3101014" y="2625975"/>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8" name="Google Shape;69158;p28"/>
            <p:cNvSpPr/>
            <p:nvPr/>
          </p:nvSpPr>
          <p:spPr>
            <a:xfrm>
              <a:off x="2031473" y="2623416"/>
              <a:ext cx="34051" cy="8852"/>
            </a:xfrm>
            <a:custGeom>
              <a:avLst/>
              <a:gdLst/>
              <a:ahLst/>
              <a:cxnLst/>
              <a:rect l="l" t="t" r="r" b="b"/>
              <a:pathLst>
                <a:path w="954" h="294" extrusionOk="0">
                  <a:moveTo>
                    <a:pt x="75" y="176"/>
                  </a:moveTo>
                  <a:cubicBezTo>
                    <a:pt x="321" y="182"/>
                    <a:pt x="341" y="294"/>
                    <a:pt x="654" y="268"/>
                  </a:cubicBezTo>
                  <a:cubicBezTo>
                    <a:pt x="953" y="45"/>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59" name="Google Shape;69159;p28"/>
            <p:cNvSpPr/>
            <p:nvPr/>
          </p:nvSpPr>
          <p:spPr>
            <a:xfrm>
              <a:off x="3083739" y="2625223"/>
              <a:ext cx="13956" cy="4306"/>
            </a:xfrm>
            <a:custGeom>
              <a:avLst/>
              <a:gdLst/>
              <a:ahLst/>
              <a:cxnLst/>
              <a:rect l="l" t="t" r="r" b="b"/>
              <a:pathLst>
                <a:path w="391" h="143" extrusionOk="0">
                  <a:moveTo>
                    <a:pt x="290" y="25"/>
                  </a:moveTo>
                  <a:cubicBezTo>
                    <a:pt x="237" y="0"/>
                    <a:pt x="1" y="70"/>
                    <a:pt x="98" y="115"/>
                  </a:cubicBezTo>
                  <a:cubicBezTo>
                    <a:pt x="152" y="143"/>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0" name="Google Shape;69160;p28"/>
            <p:cNvSpPr/>
            <p:nvPr/>
          </p:nvSpPr>
          <p:spPr>
            <a:xfrm>
              <a:off x="2171849" y="2625975"/>
              <a:ext cx="13706" cy="2740"/>
            </a:xfrm>
            <a:custGeom>
              <a:avLst/>
              <a:gdLst/>
              <a:ahLst/>
              <a:cxnLst/>
              <a:rect l="l" t="t" r="r" b="b"/>
              <a:pathLst>
                <a:path w="384" h="91" extrusionOk="0">
                  <a:moveTo>
                    <a:pt x="384" y="0"/>
                  </a:moveTo>
                  <a:cubicBezTo>
                    <a:pt x="235" y="20"/>
                    <a:pt x="3" y="3"/>
                    <a:pt x="0" y="90"/>
                  </a:cubicBezTo>
                  <a:cubicBezTo>
                    <a:pt x="149" y="72"/>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1" name="Google Shape;69161;p28"/>
            <p:cNvSpPr/>
            <p:nvPr/>
          </p:nvSpPr>
          <p:spPr>
            <a:xfrm>
              <a:off x="2027225" y="3293060"/>
              <a:ext cx="50683" cy="16440"/>
            </a:xfrm>
            <a:custGeom>
              <a:avLst/>
              <a:gdLst/>
              <a:ahLst/>
              <a:cxnLst/>
              <a:rect l="l" t="t" r="r" b="b"/>
              <a:pathLst>
                <a:path w="1420" h="546" extrusionOk="0">
                  <a:moveTo>
                    <a:pt x="194" y="545"/>
                  </a:moveTo>
                  <a:cubicBezTo>
                    <a:pt x="1419" y="480"/>
                    <a:pt x="207" y="1"/>
                    <a:pt x="0" y="272"/>
                  </a:cubicBezTo>
                  <a:cubicBezTo>
                    <a:pt x="226" y="289"/>
                    <a:pt x="211"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2" name="Google Shape;69162;p28"/>
            <p:cNvSpPr/>
            <p:nvPr/>
          </p:nvSpPr>
          <p:spPr>
            <a:xfrm>
              <a:off x="8717625" y="3003265"/>
              <a:ext cx="34479" cy="10960"/>
            </a:xfrm>
            <a:custGeom>
              <a:avLst/>
              <a:gdLst/>
              <a:ahLst/>
              <a:cxnLst/>
              <a:rect l="l" t="t" r="r" b="b"/>
              <a:pathLst>
                <a:path w="966" h="364" extrusionOk="0">
                  <a:moveTo>
                    <a:pt x="965" y="363"/>
                  </a:moveTo>
                  <a:cubicBezTo>
                    <a:pt x="897" y="123"/>
                    <a:pt x="459" y="58"/>
                    <a:pt x="0" y="0"/>
                  </a:cubicBezTo>
                  <a:cubicBezTo>
                    <a:pt x="79" y="237"/>
                    <a:pt x="601" y="263"/>
                    <a:pt x="965"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3" name="Google Shape;69163;p28"/>
            <p:cNvSpPr/>
            <p:nvPr/>
          </p:nvSpPr>
          <p:spPr>
            <a:xfrm>
              <a:off x="9040779" y="2776367"/>
              <a:ext cx="36799" cy="16320"/>
            </a:xfrm>
            <a:custGeom>
              <a:avLst/>
              <a:gdLst/>
              <a:ahLst/>
              <a:cxnLst/>
              <a:rect l="l" t="t" r="r" b="b"/>
              <a:pathLst>
                <a:path w="1031" h="542" extrusionOk="0">
                  <a:moveTo>
                    <a:pt x="203" y="455"/>
                  </a:moveTo>
                  <a:cubicBezTo>
                    <a:pt x="791" y="541"/>
                    <a:pt x="1030" y="10"/>
                    <a:pt x="781" y="1"/>
                  </a:cubicBezTo>
                  <a:cubicBezTo>
                    <a:pt x="609" y="161"/>
                    <a:pt x="0" y="116"/>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4" name="Google Shape;69164;p28"/>
            <p:cNvSpPr/>
            <p:nvPr/>
          </p:nvSpPr>
          <p:spPr>
            <a:xfrm>
              <a:off x="780616" y="2703987"/>
              <a:ext cx="35264" cy="10087"/>
            </a:xfrm>
            <a:custGeom>
              <a:avLst/>
              <a:gdLst/>
              <a:ahLst/>
              <a:cxnLst/>
              <a:rect l="l" t="t" r="r" b="b"/>
              <a:pathLst>
                <a:path w="988" h="335" extrusionOk="0">
                  <a:moveTo>
                    <a:pt x="409" y="315"/>
                  </a:moveTo>
                  <a:cubicBezTo>
                    <a:pt x="487" y="159"/>
                    <a:pt x="658" y="334"/>
                    <a:pt x="987" y="315"/>
                  </a:cubicBezTo>
                  <a:lnTo>
                    <a:pt x="987" y="41"/>
                  </a:lnTo>
                  <a:cubicBezTo>
                    <a:pt x="613" y="0"/>
                    <a:pt x="1" y="287"/>
                    <a:pt x="409"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5" name="Google Shape;69165;p28"/>
            <p:cNvSpPr/>
            <p:nvPr/>
          </p:nvSpPr>
          <p:spPr>
            <a:xfrm>
              <a:off x="754097" y="2640397"/>
              <a:ext cx="37656" cy="11111"/>
            </a:xfrm>
            <a:custGeom>
              <a:avLst/>
              <a:gdLst/>
              <a:ahLst/>
              <a:cxnLst/>
              <a:rect l="l" t="t" r="r" b="b"/>
              <a:pathLst>
                <a:path w="1055" h="369" extrusionOk="0">
                  <a:moveTo>
                    <a:pt x="960" y="248"/>
                  </a:moveTo>
                  <a:cubicBezTo>
                    <a:pt x="574" y="247"/>
                    <a:pt x="715" y="0"/>
                    <a:pt x="188" y="68"/>
                  </a:cubicBezTo>
                  <a:cubicBezTo>
                    <a:pt x="1" y="287"/>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6" name="Google Shape;69166;p28"/>
            <p:cNvSpPr/>
            <p:nvPr/>
          </p:nvSpPr>
          <p:spPr>
            <a:xfrm>
              <a:off x="8724086" y="4228682"/>
              <a:ext cx="13777" cy="6805"/>
            </a:xfrm>
            <a:custGeom>
              <a:avLst/>
              <a:gdLst/>
              <a:ahLst/>
              <a:cxnLst/>
              <a:rect l="l" t="t" r="r" b="b"/>
              <a:pathLst>
                <a:path w="386" h="226" extrusionOk="0">
                  <a:moveTo>
                    <a:pt x="386" y="110"/>
                  </a:moveTo>
                  <a:cubicBezTo>
                    <a:pt x="344" y="1"/>
                    <a:pt x="173" y="54"/>
                    <a:pt x="1" y="110"/>
                  </a:cubicBezTo>
                  <a:cubicBezTo>
                    <a:pt x="2" y="203"/>
                    <a:pt x="338"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7" name="Google Shape;69167;p28"/>
            <p:cNvSpPr/>
            <p:nvPr/>
          </p:nvSpPr>
          <p:spPr>
            <a:xfrm>
              <a:off x="8121679" y="4231302"/>
              <a:ext cx="14063" cy="4246"/>
            </a:xfrm>
            <a:custGeom>
              <a:avLst/>
              <a:gdLst/>
              <a:ahLst/>
              <a:cxnLst/>
              <a:rect l="l" t="t" r="r" b="b"/>
              <a:pathLst>
                <a:path w="394" h="141" extrusionOk="0">
                  <a:moveTo>
                    <a:pt x="100" y="116"/>
                  </a:moveTo>
                  <a:cubicBezTo>
                    <a:pt x="154" y="141"/>
                    <a:pt x="394" y="72"/>
                    <a:pt x="292" y="25"/>
                  </a:cubicBezTo>
                  <a:cubicBezTo>
                    <a:pt x="242" y="0"/>
                    <a:pt x="1" y="67"/>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8" name="Google Shape;69168;p28"/>
            <p:cNvSpPr/>
            <p:nvPr/>
          </p:nvSpPr>
          <p:spPr>
            <a:xfrm>
              <a:off x="3299282" y="4229315"/>
              <a:ext cx="21630" cy="6353"/>
            </a:xfrm>
            <a:custGeom>
              <a:avLst/>
              <a:gdLst/>
              <a:ahLst/>
              <a:cxnLst/>
              <a:rect l="l" t="t" r="r" b="b"/>
              <a:pathLst>
                <a:path w="606" h="211" extrusionOk="0">
                  <a:moveTo>
                    <a:pt x="606" y="1"/>
                  </a:moveTo>
                  <a:lnTo>
                    <a:pt x="26" y="1"/>
                  </a:lnTo>
                  <a:cubicBezTo>
                    <a:pt x="0" y="163"/>
                    <a:pt x="219"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69" name="Google Shape;69169;p28"/>
            <p:cNvSpPr/>
            <p:nvPr/>
          </p:nvSpPr>
          <p:spPr>
            <a:xfrm>
              <a:off x="168430" y="4229134"/>
              <a:ext cx="23950" cy="6022"/>
            </a:xfrm>
            <a:custGeom>
              <a:avLst/>
              <a:gdLst/>
              <a:ahLst/>
              <a:cxnLst/>
              <a:rect l="l" t="t" r="r" b="b"/>
              <a:pathLst>
                <a:path w="671" h="200" extrusionOk="0">
                  <a:moveTo>
                    <a:pt x="580" y="7"/>
                  </a:moveTo>
                  <a:cubicBezTo>
                    <a:pt x="247" y="0"/>
                    <a:pt x="84" y="76"/>
                    <a:pt x="0" y="188"/>
                  </a:cubicBezTo>
                  <a:cubicBezTo>
                    <a:pt x="302" y="178"/>
                    <a:pt x="670" y="200"/>
                    <a:pt x="580" y="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0" name="Google Shape;69170;p28"/>
            <p:cNvSpPr/>
            <p:nvPr/>
          </p:nvSpPr>
          <p:spPr>
            <a:xfrm>
              <a:off x="2725286" y="4228532"/>
              <a:ext cx="14134" cy="4276"/>
            </a:xfrm>
            <a:custGeom>
              <a:avLst/>
              <a:gdLst/>
              <a:ahLst/>
              <a:cxnLst/>
              <a:rect l="l" t="t" r="r" b="b"/>
              <a:pathLst>
                <a:path w="396" h="142" extrusionOk="0">
                  <a:moveTo>
                    <a:pt x="293" y="27"/>
                  </a:moveTo>
                  <a:cubicBezTo>
                    <a:pt x="242" y="1"/>
                    <a:pt x="0" y="70"/>
                    <a:pt x="103" y="117"/>
                  </a:cubicBezTo>
                  <a:cubicBezTo>
                    <a:pt x="156" y="142"/>
                    <a:pt x="396"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1" name="Google Shape;69171;p28"/>
            <p:cNvSpPr/>
            <p:nvPr/>
          </p:nvSpPr>
          <p:spPr>
            <a:xfrm>
              <a:off x="6944704" y="4225792"/>
              <a:ext cx="14134" cy="4276"/>
            </a:xfrm>
            <a:custGeom>
              <a:avLst/>
              <a:gdLst/>
              <a:ahLst/>
              <a:cxnLst/>
              <a:rect l="l" t="t" r="r" b="b"/>
              <a:pathLst>
                <a:path w="396" h="142" extrusionOk="0">
                  <a:moveTo>
                    <a:pt x="99" y="118"/>
                  </a:moveTo>
                  <a:cubicBezTo>
                    <a:pt x="155" y="141"/>
                    <a:pt x="396" y="73"/>
                    <a:pt x="293" y="25"/>
                  </a:cubicBezTo>
                  <a:cubicBezTo>
                    <a:pt x="239" y="0"/>
                    <a:pt x="0" y="69"/>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2" name="Google Shape;69172;p28"/>
            <p:cNvSpPr/>
            <p:nvPr/>
          </p:nvSpPr>
          <p:spPr>
            <a:xfrm>
              <a:off x="5251376" y="4225792"/>
              <a:ext cx="14099" cy="4276"/>
            </a:xfrm>
            <a:custGeom>
              <a:avLst/>
              <a:gdLst/>
              <a:ahLst/>
              <a:cxnLst/>
              <a:rect l="l" t="t" r="r" b="b"/>
              <a:pathLst>
                <a:path w="395" h="142" extrusionOk="0">
                  <a:moveTo>
                    <a:pt x="294" y="25"/>
                  </a:moveTo>
                  <a:cubicBezTo>
                    <a:pt x="241" y="0"/>
                    <a:pt x="1" y="69"/>
                    <a:pt x="102" y="118"/>
                  </a:cubicBezTo>
                  <a:cubicBezTo>
                    <a:pt x="155" y="141"/>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3" name="Google Shape;69173;p28"/>
            <p:cNvSpPr/>
            <p:nvPr/>
          </p:nvSpPr>
          <p:spPr>
            <a:xfrm>
              <a:off x="1882281" y="4212845"/>
              <a:ext cx="39797" cy="13670"/>
            </a:xfrm>
            <a:custGeom>
              <a:avLst/>
              <a:gdLst/>
              <a:ahLst/>
              <a:cxnLst/>
              <a:rect l="l" t="t" r="r" b="b"/>
              <a:pathLst>
                <a:path w="1115" h="454" extrusionOk="0">
                  <a:moveTo>
                    <a:pt x="579" y="1"/>
                  </a:moveTo>
                  <a:cubicBezTo>
                    <a:pt x="405" y="161"/>
                    <a:pt x="112" y="266"/>
                    <a:pt x="1" y="454"/>
                  </a:cubicBezTo>
                  <a:cubicBezTo>
                    <a:pt x="388" y="449"/>
                    <a:pt x="1114" y="142"/>
                    <a:pt x="57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4" name="Google Shape;69174;p28"/>
            <p:cNvSpPr/>
            <p:nvPr/>
          </p:nvSpPr>
          <p:spPr>
            <a:xfrm>
              <a:off x="1720382" y="4223022"/>
              <a:ext cx="14170" cy="4336"/>
            </a:xfrm>
            <a:custGeom>
              <a:avLst/>
              <a:gdLst/>
              <a:ahLst/>
              <a:cxnLst/>
              <a:rect l="l" t="t" r="r" b="b"/>
              <a:pathLst>
                <a:path w="397" h="144" extrusionOk="0">
                  <a:moveTo>
                    <a:pt x="101" y="117"/>
                  </a:moveTo>
                  <a:cubicBezTo>
                    <a:pt x="155" y="143"/>
                    <a:pt x="396" y="74"/>
                    <a:pt x="292" y="27"/>
                  </a:cubicBezTo>
                  <a:cubicBezTo>
                    <a:pt x="241" y="1"/>
                    <a:pt x="1"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5" name="Google Shape;69175;p28"/>
            <p:cNvSpPr/>
            <p:nvPr/>
          </p:nvSpPr>
          <p:spPr>
            <a:xfrm>
              <a:off x="1142210" y="4220312"/>
              <a:ext cx="14134" cy="4276"/>
            </a:xfrm>
            <a:custGeom>
              <a:avLst/>
              <a:gdLst/>
              <a:ahLst/>
              <a:cxnLst/>
              <a:rect l="l" t="t" r="r" b="b"/>
              <a:pathLst>
                <a:path w="396" h="142" extrusionOk="0">
                  <a:moveTo>
                    <a:pt x="102" y="117"/>
                  </a:moveTo>
                  <a:cubicBezTo>
                    <a:pt x="153" y="142"/>
                    <a:pt x="396" y="73"/>
                    <a:pt x="291" y="27"/>
                  </a:cubicBezTo>
                  <a:cubicBezTo>
                    <a:pt x="240" y="1"/>
                    <a:pt x="0" y="70"/>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6" name="Google Shape;69176;p28"/>
            <p:cNvSpPr/>
            <p:nvPr/>
          </p:nvSpPr>
          <p:spPr>
            <a:xfrm>
              <a:off x="2787390" y="4217572"/>
              <a:ext cx="13884" cy="4276"/>
            </a:xfrm>
            <a:custGeom>
              <a:avLst/>
              <a:gdLst/>
              <a:ahLst/>
              <a:cxnLst/>
              <a:rect l="l" t="t" r="r" b="b"/>
              <a:pathLst>
                <a:path w="389" h="142" extrusionOk="0">
                  <a:moveTo>
                    <a:pt x="98" y="117"/>
                  </a:moveTo>
                  <a:cubicBezTo>
                    <a:pt x="150" y="141"/>
                    <a:pt x="388" y="72"/>
                    <a:pt x="291" y="25"/>
                  </a:cubicBezTo>
                  <a:cubicBezTo>
                    <a:pt x="237" y="0"/>
                    <a:pt x="0"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7" name="Google Shape;69177;p28"/>
            <p:cNvSpPr/>
            <p:nvPr/>
          </p:nvSpPr>
          <p:spPr>
            <a:xfrm>
              <a:off x="2921663" y="4212845"/>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8" name="Google Shape;69178;p28"/>
            <p:cNvSpPr/>
            <p:nvPr/>
          </p:nvSpPr>
          <p:spPr>
            <a:xfrm>
              <a:off x="6610914" y="4209774"/>
              <a:ext cx="6996" cy="6203"/>
            </a:xfrm>
            <a:custGeom>
              <a:avLst/>
              <a:gdLst/>
              <a:ahLst/>
              <a:cxnLst/>
              <a:rect l="l" t="t" r="r" b="b"/>
              <a:pathLst>
                <a:path w="196" h="206" extrusionOk="0">
                  <a:moveTo>
                    <a:pt x="195" y="103"/>
                  </a:moveTo>
                  <a:cubicBezTo>
                    <a:pt x="195" y="53"/>
                    <a:pt x="39" y="1"/>
                    <a:pt x="3"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79" name="Google Shape;69179;p28"/>
            <p:cNvSpPr/>
            <p:nvPr/>
          </p:nvSpPr>
          <p:spPr>
            <a:xfrm>
              <a:off x="4277596" y="4209774"/>
              <a:ext cx="6889" cy="6203"/>
            </a:xfrm>
            <a:custGeom>
              <a:avLst/>
              <a:gdLst/>
              <a:ahLst/>
              <a:cxnLst/>
              <a:rect l="l" t="t" r="r" b="b"/>
              <a:pathLst>
                <a:path w="193" h="206" extrusionOk="0">
                  <a:moveTo>
                    <a:pt x="193" y="103"/>
                  </a:moveTo>
                  <a:cubicBezTo>
                    <a:pt x="193" y="53"/>
                    <a:pt x="39" y="1"/>
                    <a:pt x="1" y="103"/>
                  </a:cubicBezTo>
                  <a:cubicBezTo>
                    <a:pt x="1" y="154"/>
                    <a:pt x="156"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0" name="Google Shape;69180;p28"/>
            <p:cNvSpPr/>
            <p:nvPr/>
          </p:nvSpPr>
          <p:spPr>
            <a:xfrm>
              <a:off x="591664" y="4212062"/>
              <a:ext cx="13991" cy="4306"/>
            </a:xfrm>
            <a:custGeom>
              <a:avLst/>
              <a:gdLst/>
              <a:ahLst/>
              <a:cxnLst/>
              <a:rect l="l" t="t" r="r" b="b"/>
              <a:pathLst>
                <a:path w="392" h="143" extrusionOk="0">
                  <a:moveTo>
                    <a:pt x="293" y="27"/>
                  </a:moveTo>
                  <a:cubicBezTo>
                    <a:pt x="238" y="1"/>
                    <a:pt x="0" y="70"/>
                    <a:pt x="99" y="117"/>
                  </a:cubicBezTo>
                  <a:cubicBezTo>
                    <a:pt x="152" y="143"/>
                    <a:pt x="392" y="75"/>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1" name="Google Shape;69181;p28"/>
            <p:cNvSpPr/>
            <p:nvPr/>
          </p:nvSpPr>
          <p:spPr>
            <a:xfrm>
              <a:off x="5530380" y="4204686"/>
              <a:ext cx="20666" cy="8190"/>
            </a:xfrm>
            <a:custGeom>
              <a:avLst/>
              <a:gdLst/>
              <a:ahLst/>
              <a:cxnLst/>
              <a:rect l="l" t="t" r="r" b="b"/>
              <a:pathLst>
                <a:path w="579" h="272" extrusionOk="0">
                  <a:moveTo>
                    <a:pt x="578" y="92"/>
                  </a:moveTo>
                  <a:cubicBezTo>
                    <a:pt x="385" y="92"/>
                    <a:pt x="349" y="17"/>
                    <a:pt x="193" y="0"/>
                  </a:cubicBezTo>
                  <a:cubicBezTo>
                    <a:pt x="193" y="92"/>
                    <a:pt x="35" y="107"/>
                    <a:pt x="0" y="180"/>
                  </a:cubicBezTo>
                  <a:cubicBezTo>
                    <a:pt x="193" y="180"/>
                    <a:pt x="230" y="255"/>
                    <a:pt x="386" y="272"/>
                  </a:cubicBezTo>
                  <a:cubicBezTo>
                    <a:pt x="385" y="183"/>
                    <a:pt x="540"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2" name="Google Shape;69182;p28"/>
            <p:cNvSpPr/>
            <p:nvPr/>
          </p:nvSpPr>
          <p:spPr>
            <a:xfrm>
              <a:off x="4899633" y="4204294"/>
              <a:ext cx="33480" cy="15778"/>
            </a:xfrm>
            <a:custGeom>
              <a:avLst/>
              <a:gdLst/>
              <a:ahLst/>
              <a:cxnLst/>
              <a:rect l="l" t="t" r="r" b="b"/>
              <a:pathLst>
                <a:path w="938" h="524" extrusionOk="0">
                  <a:moveTo>
                    <a:pt x="893" y="196"/>
                  </a:moveTo>
                  <a:cubicBezTo>
                    <a:pt x="938" y="139"/>
                    <a:pt x="601" y="0"/>
                    <a:pt x="509" y="15"/>
                  </a:cubicBezTo>
                  <a:cubicBezTo>
                    <a:pt x="0" y="86"/>
                    <a:pt x="632" y="524"/>
                    <a:pt x="893" y="1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3" name="Google Shape;69183;p28"/>
            <p:cNvSpPr/>
            <p:nvPr/>
          </p:nvSpPr>
          <p:spPr>
            <a:xfrm>
              <a:off x="471275" y="4195864"/>
              <a:ext cx="40333" cy="14754"/>
            </a:xfrm>
            <a:custGeom>
              <a:avLst/>
              <a:gdLst/>
              <a:ahLst/>
              <a:cxnLst/>
              <a:rect l="l" t="t" r="r" b="b"/>
              <a:pathLst>
                <a:path w="1130" h="490" extrusionOk="0">
                  <a:moveTo>
                    <a:pt x="770" y="385"/>
                  </a:moveTo>
                  <a:cubicBezTo>
                    <a:pt x="1129" y="81"/>
                    <a:pt x="78" y="1"/>
                    <a:pt x="0" y="202"/>
                  </a:cubicBezTo>
                  <a:cubicBezTo>
                    <a:pt x="302" y="242"/>
                    <a:pt x="165" y="489"/>
                    <a:pt x="770"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4" name="Google Shape;69184;p28"/>
            <p:cNvSpPr/>
            <p:nvPr/>
          </p:nvSpPr>
          <p:spPr>
            <a:xfrm>
              <a:off x="877448" y="4185507"/>
              <a:ext cx="50398" cy="17464"/>
            </a:xfrm>
            <a:custGeom>
              <a:avLst/>
              <a:gdLst/>
              <a:ahLst/>
              <a:cxnLst/>
              <a:rect l="l" t="t" r="r" b="b"/>
              <a:pathLst>
                <a:path w="1412" h="580" extrusionOk="0">
                  <a:moveTo>
                    <a:pt x="1157" y="546"/>
                  </a:moveTo>
                  <a:cubicBezTo>
                    <a:pt x="1318" y="441"/>
                    <a:pt x="1411" y="302"/>
                    <a:pt x="1348" y="92"/>
                  </a:cubicBezTo>
                  <a:cubicBezTo>
                    <a:pt x="721" y="144"/>
                    <a:pt x="450" y="32"/>
                    <a:pt x="0" y="0"/>
                  </a:cubicBezTo>
                  <a:cubicBezTo>
                    <a:pt x="226" y="256"/>
                    <a:pt x="311"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5" name="Google Shape;69185;p28"/>
            <p:cNvSpPr/>
            <p:nvPr/>
          </p:nvSpPr>
          <p:spPr>
            <a:xfrm>
              <a:off x="1244325" y="4182797"/>
              <a:ext cx="72027" cy="13941"/>
            </a:xfrm>
            <a:custGeom>
              <a:avLst/>
              <a:gdLst/>
              <a:ahLst/>
              <a:cxnLst/>
              <a:rect l="l" t="t" r="r" b="b"/>
              <a:pathLst>
                <a:path w="2018" h="463" extrusionOk="0">
                  <a:moveTo>
                    <a:pt x="713" y="454"/>
                  </a:moveTo>
                  <a:cubicBezTo>
                    <a:pt x="657" y="124"/>
                    <a:pt x="2017" y="462"/>
                    <a:pt x="1677" y="0"/>
                  </a:cubicBezTo>
                  <a:cubicBezTo>
                    <a:pt x="1136" y="50"/>
                    <a:pt x="675" y="135"/>
                    <a:pt x="132" y="182"/>
                  </a:cubicBezTo>
                  <a:cubicBezTo>
                    <a:pt x="1" y="427"/>
                    <a:pt x="532" y="358"/>
                    <a:pt x="713"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6" name="Google Shape;69186;p28"/>
            <p:cNvSpPr/>
            <p:nvPr/>
          </p:nvSpPr>
          <p:spPr>
            <a:xfrm>
              <a:off x="6745044" y="4190204"/>
              <a:ext cx="14027" cy="4276"/>
            </a:xfrm>
            <a:custGeom>
              <a:avLst/>
              <a:gdLst/>
              <a:ahLst/>
              <a:cxnLst/>
              <a:rect l="l" t="t" r="r" b="b"/>
              <a:pathLst>
                <a:path w="393" h="142" extrusionOk="0">
                  <a:moveTo>
                    <a:pt x="99" y="117"/>
                  </a:moveTo>
                  <a:cubicBezTo>
                    <a:pt x="155" y="142"/>
                    <a:pt x="392" y="73"/>
                    <a:pt x="292" y="27"/>
                  </a:cubicBezTo>
                  <a:cubicBezTo>
                    <a:pt x="242"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7" name="Google Shape;69187;p28"/>
            <p:cNvSpPr/>
            <p:nvPr/>
          </p:nvSpPr>
          <p:spPr>
            <a:xfrm>
              <a:off x="6665987" y="4185507"/>
              <a:ext cx="13884" cy="5540"/>
            </a:xfrm>
            <a:custGeom>
              <a:avLst/>
              <a:gdLst/>
              <a:ahLst/>
              <a:cxnLst/>
              <a:rect l="l" t="t" r="r" b="b"/>
              <a:pathLst>
                <a:path w="389" h="184" extrusionOk="0">
                  <a:moveTo>
                    <a:pt x="1" y="183"/>
                  </a:moveTo>
                  <a:lnTo>
                    <a:pt x="388" y="183"/>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8" name="Google Shape;69188;p28"/>
            <p:cNvSpPr/>
            <p:nvPr/>
          </p:nvSpPr>
          <p:spPr>
            <a:xfrm>
              <a:off x="5289353" y="4184965"/>
              <a:ext cx="13813" cy="6775"/>
            </a:xfrm>
            <a:custGeom>
              <a:avLst/>
              <a:gdLst/>
              <a:ahLst/>
              <a:cxnLst/>
              <a:rect l="l" t="t" r="r" b="b"/>
              <a:pathLst>
                <a:path w="387" h="225" extrusionOk="0">
                  <a:moveTo>
                    <a:pt x="387" y="110"/>
                  </a:moveTo>
                  <a:cubicBezTo>
                    <a:pt x="346" y="0"/>
                    <a:pt x="174" y="55"/>
                    <a:pt x="1" y="110"/>
                  </a:cubicBezTo>
                  <a:cubicBezTo>
                    <a:pt x="6" y="201"/>
                    <a:pt x="341" y="225"/>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89" name="Google Shape;69189;p28"/>
            <p:cNvSpPr/>
            <p:nvPr/>
          </p:nvSpPr>
          <p:spPr>
            <a:xfrm>
              <a:off x="8061217" y="4174607"/>
              <a:ext cx="44687" cy="16440"/>
            </a:xfrm>
            <a:custGeom>
              <a:avLst/>
              <a:gdLst/>
              <a:ahLst/>
              <a:cxnLst/>
              <a:rect l="l" t="t" r="r" b="b"/>
              <a:pathLst>
                <a:path w="1252" h="546" extrusionOk="0">
                  <a:moveTo>
                    <a:pt x="638" y="1"/>
                  </a:moveTo>
                  <a:cubicBezTo>
                    <a:pt x="615" y="172"/>
                    <a:pt x="1" y="63"/>
                    <a:pt x="59" y="272"/>
                  </a:cubicBezTo>
                  <a:cubicBezTo>
                    <a:pt x="396" y="545"/>
                    <a:pt x="1251" y="142"/>
                    <a:pt x="63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0" name="Google Shape;69190;p28"/>
            <p:cNvSpPr/>
            <p:nvPr/>
          </p:nvSpPr>
          <p:spPr>
            <a:xfrm>
              <a:off x="6738263" y="4182074"/>
              <a:ext cx="13956" cy="4246"/>
            </a:xfrm>
            <a:custGeom>
              <a:avLst/>
              <a:gdLst/>
              <a:ahLst/>
              <a:cxnLst/>
              <a:rect l="l" t="t" r="r" b="b"/>
              <a:pathLst>
                <a:path w="391" h="141" extrusionOk="0">
                  <a:moveTo>
                    <a:pt x="289" y="24"/>
                  </a:moveTo>
                  <a:cubicBezTo>
                    <a:pt x="238" y="1"/>
                    <a:pt x="0" y="69"/>
                    <a:pt x="99" y="114"/>
                  </a:cubicBezTo>
                  <a:cubicBezTo>
                    <a:pt x="150" y="140"/>
                    <a:pt x="390" y="73"/>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1" name="Google Shape;69191;p28"/>
            <p:cNvSpPr/>
            <p:nvPr/>
          </p:nvSpPr>
          <p:spPr>
            <a:xfrm>
              <a:off x="9130223" y="4177377"/>
              <a:ext cx="13777" cy="5450"/>
            </a:xfrm>
            <a:custGeom>
              <a:avLst/>
              <a:gdLst/>
              <a:ahLst/>
              <a:cxnLst/>
              <a:rect l="l" t="t" r="r" b="b"/>
              <a:pathLst>
                <a:path w="386" h="181" extrusionOk="0">
                  <a:moveTo>
                    <a:pt x="386" y="0"/>
                  </a:moveTo>
                  <a:lnTo>
                    <a:pt x="0" y="0"/>
                  </a:lnTo>
                  <a:lnTo>
                    <a:pt x="0" y="180"/>
                  </a:lnTo>
                  <a:lnTo>
                    <a:pt x="386" y="18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2" name="Google Shape;69192;p28"/>
            <p:cNvSpPr/>
            <p:nvPr/>
          </p:nvSpPr>
          <p:spPr>
            <a:xfrm>
              <a:off x="5896614" y="4167472"/>
              <a:ext cx="22165" cy="16199"/>
            </a:xfrm>
            <a:custGeom>
              <a:avLst/>
              <a:gdLst/>
              <a:ahLst/>
              <a:cxnLst/>
              <a:rect l="l" t="t" r="r" b="b"/>
              <a:pathLst>
                <a:path w="621" h="538" extrusionOk="0">
                  <a:moveTo>
                    <a:pt x="345" y="509"/>
                  </a:moveTo>
                  <a:cubicBezTo>
                    <a:pt x="404" y="388"/>
                    <a:pt x="620" y="336"/>
                    <a:pt x="537" y="146"/>
                  </a:cubicBezTo>
                  <a:cubicBezTo>
                    <a:pt x="0" y="0"/>
                    <a:pt x="4" y="538"/>
                    <a:pt x="345"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3" name="Google Shape;69193;p28"/>
            <p:cNvSpPr/>
            <p:nvPr/>
          </p:nvSpPr>
          <p:spPr>
            <a:xfrm>
              <a:off x="5464814" y="4176564"/>
              <a:ext cx="14134" cy="4276"/>
            </a:xfrm>
            <a:custGeom>
              <a:avLst/>
              <a:gdLst/>
              <a:ahLst/>
              <a:cxnLst/>
              <a:rect l="l" t="t" r="r" b="b"/>
              <a:pathLst>
                <a:path w="396" h="142" extrusionOk="0">
                  <a:moveTo>
                    <a:pt x="293" y="27"/>
                  </a:moveTo>
                  <a:cubicBezTo>
                    <a:pt x="239" y="1"/>
                    <a:pt x="0" y="70"/>
                    <a:pt x="101" y="118"/>
                  </a:cubicBezTo>
                  <a:cubicBezTo>
                    <a:pt x="151" y="142"/>
                    <a:pt x="396" y="73"/>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4" name="Google Shape;69194;p28"/>
            <p:cNvSpPr/>
            <p:nvPr/>
          </p:nvSpPr>
          <p:spPr>
            <a:xfrm>
              <a:off x="2591620" y="4167472"/>
              <a:ext cx="47792" cy="17434"/>
            </a:xfrm>
            <a:custGeom>
              <a:avLst/>
              <a:gdLst/>
              <a:ahLst/>
              <a:cxnLst/>
              <a:rect l="l" t="t" r="r" b="b"/>
              <a:pathLst>
                <a:path w="1339" h="579" extrusionOk="0">
                  <a:moveTo>
                    <a:pt x="182" y="329"/>
                  </a:moveTo>
                  <a:cubicBezTo>
                    <a:pt x="479" y="578"/>
                    <a:pt x="1315" y="324"/>
                    <a:pt x="1338" y="146"/>
                  </a:cubicBezTo>
                  <a:cubicBezTo>
                    <a:pt x="943" y="201"/>
                    <a:pt x="0" y="0"/>
                    <a:pt x="182" y="3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5" name="Google Shape;69195;p28"/>
            <p:cNvSpPr/>
            <p:nvPr/>
          </p:nvSpPr>
          <p:spPr>
            <a:xfrm>
              <a:off x="1494988" y="4162444"/>
              <a:ext cx="26484" cy="12195"/>
            </a:xfrm>
            <a:custGeom>
              <a:avLst/>
              <a:gdLst/>
              <a:ahLst/>
              <a:cxnLst/>
              <a:rect l="l" t="t" r="r" b="b"/>
              <a:pathLst>
                <a:path w="742" h="405" extrusionOk="0">
                  <a:moveTo>
                    <a:pt x="438" y="405"/>
                  </a:moveTo>
                  <a:cubicBezTo>
                    <a:pt x="742" y="269"/>
                    <a:pt x="652" y="0"/>
                    <a:pt x="53" y="41"/>
                  </a:cubicBezTo>
                  <a:cubicBezTo>
                    <a:pt x="0" y="248"/>
                    <a:pt x="100" y="381"/>
                    <a:pt x="438"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6" name="Google Shape;69196;p28"/>
            <p:cNvSpPr/>
            <p:nvPr/>
          </p:nvSpPr>
          <p:spPr>
            <a:xfrm>
              <a:off x="8940771" y="4168405"/>
              <a:ext cx="14063" cy="4276"/>
            </a:xfrm>
            <a:custGeom>
              <a:avLst/>
              <a:gdLst/>
              <a:ahLst/>
              <a:cxnLst/>
              <a:rect l="l" t="t" r="r" b="b"/>
              <a:pathLst>
                <a:path w="394" h="142" extrusionOk="0">
                  <a:moveTo>
                    <a:pt x="100" y="115"/>
                  </a:moveTo>
                  <a:cubicBezTo>
                    <a:pt x="154" y="141"/>
                    <a:pt x="394" y="72"/>
                    <a:pt x="295" y="25"/>
                  </a:cubicBezTo>
                  <a:cubicBezTo>
                    <a:pt x="242" y="0"/>
                    <a:pt x="1" y="67"/>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7" name="Google Shape;69197;p28"/>
            <p:cNvSpPr/>
            <p:nvPr/>
          </p:nvSpPr>
          <p:spPr>
            <a:xfrm>
              <a:off x="8995808" y="4165665"/>
              <a:ext cx="14063" cy="4276"/>
            </a:xfrm>
            <a:custGeom>
              <a:avLst/>
              <a:gdLst/>
              <a:ahLst/>
              <a:cxnLst/>
              <a:rect l="l" t="t" r="r" b="b"/>
              <a:pathLst>
                <a:path w="394" h="142" extrusionOk="0">
                  <a:moveTo>
                    <a:pt x="294" y="25"/>
                  </a:moveTo>
                  <a:cubicBezTo>
                    <a:pt x="239" y="0"/>
                    <a:pt x="1" y="69"/>
                    <a:pt x="100" y="116"/>
                  </a:cubicBezTo>
                  <a:cubicBezTo>
                    <a:pt x="155"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8" name="Google Shape;69198;p28"/>
            <p:cNvSpPr/>
            <p:nvPr/>
          </p:nvSpPr>
          <p:spPr>
            <a:xfrm>
              <a:off x="6961944" y="4156030"/>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199" name="Google Shape;69199;p28"/>
            <p:cNvSpPr/>
            <p:nvPr/>
          </p:nvSpPr>
          <p:spPr>
            <a:xfrm>
              <a:off x="2673854" y="4162955"/>
              <a:ext cx="13706" cy="7437"/>
            </a:xfrm>
            <a:custGeom>
              <a:avLst/>
              <a:gdLst/>
              <a:ahLst/>
              <a:cxnLst/>
              <a:rect l="l" t="t" r="r" b="b"/>
              <a:pathLst>
                <a:path w="384" h="247" extrusionOk="0">
                  <a:moveTo>
                    <a:pt x="384" y="115"/>
                  </a:moveTo>
                  <a:cubicBezTo>
                    <a:pt x="383" y="24"/>
                    <a:pt x="47" y="0"/>
                    <a:pt x="0" y="115"/>
                  </a:cubicBezTo>
                  <a:cubicBezTo>
                    <a:pt x="216" y="104"/>
                    <a:pt x="299" y="247"/>
                    <a:pt x="384"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0" name="Google Shape;69200;p28"/>
            <p:cNvSpPr/>
            <p:nvPr/>
          </p:nvSpPr>
          <p:spPr>
            <a:xfrm>
              <a:off x="920207" y="4147209"/>
              <a:ext cx="41725" cy="18819"/>
            </a:xfrm>
            <a:custGeom>
              <a:avLst/>
              <a:gdLst/>
              <a:ahLst/>
              <a:cxnLst/>
              <a:rect l="l" t="t" r="r" b="b"/>
              <a:pathLst>
                <a:path w="1169" h="625" extrusionOk="0">
                  <a:moveTo>
                    <a:pt x="727" y="547"/>
                  </a:moveTo>
                  <a:cubicBezTo>
                    <a:pt x="1169" y="340"/>
                    <a:pt x="598" y="147"/>
                    <a:pt x="342" y="1"/>
                  </a:cubicBezTo>
                  <a:cubicBezTo>
                    <a:pt x="46" y="141"/>
                    <a:pt x="0" y="625"/>
                    <a:pt x="727"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1" name="Google Shape;69201;p28"/>
            <p:cNvSpPr/>
            <p:nvPr/>
          </p:nvSpPr>
          <p:spPr>
            <a:xfrm>
              <a:off x="6187502" y="4154676"/>
              <a:ext cx="14063" cy="4336"/>
            </a:xfrm>
            <a:custGeom>
              <a:avLst/>
              <a:gdLst/>
              <a:ahLst/>
              <a:cxnLst/>
              <a:rect l="l" t="t" r="r" b="b"/>
              <a:pathLst>
                <a:path w="394" h="144" extrusionOk="0">
                  <a:moveTo>
                    <a:pt x="296" y="27"/>
                  </a:moveTo>
                  <a:cubicBezTo>
                    <a:pt x="240" y="1"/>
                    <a:pt x="1" y="70"/>
                    <a:pt x="101" y="117"/>
                  </a:cubicBezTo>
                  <a:cubicBezTo>
                    <a:pt x="152" y="143"/>
                    <a:pt x="394"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2" name="Google Shape;69202;p28"/>
            <p:cNvSpPr/>
            <p:nvPr/>
          </p:nvSpPr>
          <p:spPr>
            <a:xfrm>
              <a:off x="6107624" y="4152719"/>
              <a:ext cx="21594" cy="6444"/>
            </a:xfrm>
            <a:custGeom>
              <a:avLst/>
              <a:gdLst/>
              <a:ahLst/>
              <a:cxnLst/>
              <a:rect l="l" t="t" r="r" b="b"/>
              <a:pathLst>
                <a:path w="605" h="214" extrusionOk="0">
                  <a:moveTo>
                    <a:pt x="605" y="182"/>
                  </a:moveTo>
                  <a:lnTo>
                    <a:pt x="605" y="1"/>
                  </a:lnTo>
                  <a:lnTo>
                    <a:pt x="28" y="1"/>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3" name="Google Shape;69203;p28"/>
            <p:cNvSpPr/>
            <p:nvPr/>
          </p:nvSpPr>
          <p:spPr>
            <a:xfrm>
              <a:off x="1442165" y="4143024"/>
              <a:ext cx="20273" cy="13580"/>
            </a:xfrm>
            <a:custGeom>
              <a:avLst/>
              <a:gdLst/>
              <a:ahLst/>
              <a:cxnLst/>
              <a:rect l="l" t="t" r="r" b="b"/>
              <a:pathLst>
                <a:path w="568" h="451" extrusionOk="0">
                  <a:moveTo>
                    <a:pt x="375" y="414"/>
                  </a:moveTo>
                  <a:cubicBezTo>
                    <a:pt x="386" y="359"/>
                    <a:pt x="402" y="306"/>
                    <a:pt x="568" y="323"/>
                  </a:cubicBezTo>
                  <a:lnTo>
                    <a:pt x="568" y="142"/>
                  </a:lnTo>
                  <a:cubicBezTo>
                    <a:pt x="94" y="0"/>
                    <a:pt x="0" y="451"/>
                    <a:pt x="375"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4" name="Google Shape;69204;p28"/>
            <p:cNvSpPr/>
            <p:nvPr/>
          </p:nvSpPr>
          <p:spPr>
            <a:xfrm>
              <a:off x="5299596" y="4149196"/>
              <a:ext cx="14063" cy="4306"/>
            </a:xfrm>
            <a:custGeom>
              <a:avLst/>
              <a:gdLst/>
              <a:ahLst/>
              <a:cxnLst/>
              <a:rect l="l" t="t" r="r" b="b"/>
              <a:pathLst>
                <a:path w="394" h="143" extrusionOk="0">
                  <a:moveTo>
                    <a:pt x="294" y="26"/>
                  </a:moveTo>
                  <a:cubicBezTo>
                    <a:pt x="241" y="0"/>
                    <a:pt x="1" y="71"/>
                    <a:pt x="100" y="116"/>
                  </a:cubicBezTo>
                  <a:cubicBezTo>
                    <a:pt x="156" y="142"/>
                    <a:pt x="394"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5" name="Google Shape;69205;p28"/>
            <p:cNvSpPr/>
            <p:nvPr/>
          </p:nvSpPr>
          <p:spPr>
            <a:xfrm>
              <a:off x="138877" y="4144499"/>
              <a:ext cx="22629" cy="8250"/>
            </a:xfrm>
            <a:custGeom>
              <a:avLst/>
              <a:gdLst/>
              <a:ahLst/>
              <a:cxnLst/>
              <a:rect l="l" t="t" r="r" b="b"/>
              <a:pathLst>
                <a:path w="634" h="274" extrusionOk="0">
                  <a:moveTo>
                    <a:pt x="634" y="274"/>
                  </a:moveTo>
                  <a:lnTo>
                    <a:pt x="634" y="1"/>
                  </a:lnTo>
                  <a:lnTo>
                    <a:pt x="248" y="1"/>
                  </a:lnTo>
                  <a:cubicBezTo>
                    <a:pt x="240" y="120"/>
                    <a:pt x="1" y="129"/>
                    <a:pt x="5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6" name="Google Shape;69206;p28"/>
            <p:cNvSpPr/>
            <p:nvPr/>
          </p:nvSpPr>
          <p:spPr>
            <a:xfrm>
              <a:off x="8483130" y="4144168"/>
              <a:ext cx="6996" cy="6173"/>
            </a:xfrm>
            <a:custGeom>
              <a:avLst/>
              <a:gdLst/>
              <a:ahLst/>
              <a:cxnLst/>
              <a:rect l="l" t="t" r="r" b="b"/>
              <a:pathLst>
                <a:path w="196" h="205" extrusionOk="0">
                  <a:moveTo>
                    <a:pt x="194" y="102"/>
                  </a:moveTo>
                  <a:cubicBezTo>
                    <a:pt x="195" y="52"/>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7" name="Google Shape;69207;p28"/>
            <p:cNvSpPr/>
            <p:nvPr/>
          </p:nvSpPr>
          <p:spPr>
            <a:xfrm>
              <a:off x="5337537" y="4139049"/>
              <a:ext cx="22665" cy="13700"/>
            </a:xfrm>
            <a:custGeom>
              <a:avLst/>
              <a:gdLst/>
              <a:ahLst/>
              <a:cxnLst/>
              <a:rect l="l" t="t" r="r" b="b"/>
              <a:pathLst>
                <a:path w="635" h="455" extrusionOk="0">
                  <a:moveTo>
                    <a:pt x="581" y="363"/>
                  </a:moveTo>
                  <a:cubicBezTo>
                    <a:pt x="635" y="157"/>
                    <a:pt x="535" y="21"/>
                    <a:pt x="196" y="0"/>
                  </a:cubicBezTo>
                  <a:cubicBezTo>
                    <a:pt x="240" y="161"/>
                    <a:pt x="0" y="455"/>
                    <a:pt x="58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8" name="Google Shape;69208;p28"/>
            <p:cNvSpPr/>
            <p:nvPr/>
          </p:nvSpPr>
          <p:spPr>
            <a:xfrm>
              <a:off x="4020400" y="4128120"/>
              <a:ext cx="57322" cy="21890"/>
            </a:xfrm>
            <a:custGeom>
              <a:avLst/>
              <a:gdLst/>
              <a:ahLst/>
              <a:cxnLst/>
              <a:rect l="l" t="t" r="r" b="b"/>
              <a:pathLst>
                <a:path w="1606" h="727" extrusionOk="0">
                  <a:moveTo>
                    <a:pt x="1035" y="726"/>
                  </a:moveTo>
                  <a:cubicBezTo>
                    <a:pt x="1606" y="370"/>
                    <a:pt x="631" y="111"/>
                    <a:pt x="72" y="0"/>
                  </a:cubicBezTo>
                  <a:cubicBezTo>
                    <a:pt x="0" y="429"/>
                    <a:pt x="418" y="624"/>
                    <a:pt x="1035" y="7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09" name="Google Shape;69209;p28"/>
            <p:cNvSpPr/>
            <p:nvPr/>
          </p:nvSpPr>
          <p:spPr>
            <a:xfrm>
              <a:off x="8507222" y="4141036"/>
              <a:ext cx="14027" cy="4246"/>
            </a:xfrm>
            <a:custGeom>
              <a:avLst/>
              <a:gdLst/>
              <a:ahLst/>
              <a:cxnLst/>
              <a:rect l="l" t="t" r="r" b="b"/>
              <a:pathLst>
                <a:path w="393" h="141" extrusionOk="0">
                  <a:moveTo>
                    <a:pt x="100" y="115"/>
                  </a:moveTo>
                  <a:cubicBezTo>
                    <a:pt x="153" y="141"/>
                    <a:pt x="392" y="71"/>
                    <a:pt x="292" y="26"/>
                  </a:cubicBezTo>
                  <a:cubicBezTo>
                    <a:pt x="237" y="1"/>
                    <a:pt x="1" y="69"/>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0" name="Google Shape;69210;p28"/>
            <p:cNvSpPr/>
            <p:nvPr/>
          </p:nvSpPr>
          <p:spPr>
            <a:xfrm>
              <a:off x="632888" y="4141036"/>
              <a:ext cx="14099" cy="4246"/>
            </a:xfrm>
            <a:custGeom>
              <a:avLst/>
              <a:gdLst/>
              <a:ahLst/>
              <a:cxnLst/>
              <a:rect l="l" t="t" r="r" b="b"/>
              <a:pathLst>
                <a:path w="395" h="141" extrusionOk="0">
                  <a:moveTo>
                    <a:pt x="101" y="115"/>
                  </a:moveTo>
                  <a:cubicBezTo>
                    <a:pt x="154" y="141"/>
                    <a:pt x="395" y="71"/>
                    <a:pt x="295" y="26"/>
                  </a:cubicBezTo>
                  <a:cubicBezTo>
                    <a:pt x="242" y="1"/>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1" name="Google Shape;69211;p28"/>
            <p:cNvSpPr/>
            <p:nvPr/>
          </p:nvSpPr>
          <p:spPr>
            <a:xfrm>
              <a:off x="5251376" y="4138297"/>
              <a:ext cx="14099" cy="4246"/>
            </a:xfrm>
            <a:custGeom>
              <a:avLst/>
              <a:gdLst/>
              <a:ahLst/>
              <a:cxnLst/>
              <a:rect l="l" t="t" r="r" b="b"/>
              <a:pathLst>
                <a:path w="395" h="141" extrusionOk="0">
                  <a:moveTo>
                    <a:pt x="294" y="27"/>
                  </a:moveTo>
                  <a:cubicBezTo>
                    <a:pt x="241" y="1"/>
                    <a:pt x="1" y="71"/>
                    <a:pt x="102" y="117"/>
                  </a:cubicBezTo>
                  <a:cubicBezTo>
                    <a:pt x="155" y="140"/>
                    <a:pt x="395" y="72"/>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2" name="Google Shape;69212;p28"/>
            <p:cNvSpPr/>
            <p:nvPr/>
          </p:nvSpPr>
          <p:spPr>
            <a:xfrm>
              <a:off x="1710139" y="4129655"/>
              <a:ext cx="34943" cy="15236"/>
            </a:xfrm>
            <a:custGeom>
              <a:avLst/>
              <a:gdLst/>
              <a:ahLst/>
              <a:cxnLst/>
              <a:rect l="l" t="t" r="r" b="b"/>
              <a:pathLst>
                <a:path w="979" h="506" extrusionOk="0">
                  <a:moveTo>
                    <a:pt x="774" y="404"/>
                  </a:moveTo>
                  <a:cubicBezTo>
                    <a:pt x="978" y="173"/>
                    <a:pt x="123" y="0"/>
                    <a:pt x="0" y="221"/>
                  </a:cubicBezTo>
                  <a:cubicBezTo>
                    <a:pt x="306" y="261"/>
                    <a:pt x="167" y="506"/>
                    <a:pt x="774"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3" name="Google Shape;69213;p28"/>
            <p:cNvSpPr/>
            <p:nvPr/>
          </p:nvSpPr>
          <p:spPr>
            <a:xfrm>
              <a:off x="378441" y="4135948"/>
              <a:ext cx="23950" cy="5871"/>
            </a:xfrm>
            <a:custGeom>
              <a:avLst/>
              <a:gdLst/>
              <a:ahLst/>
              <a:cxnLst/>
              <a:rect l="l" t="t" r="r" b="b"/>
              <a:pathLst>
                <a:path w="671" h="195" extrusionOk="0">
                  <a:moveTo>
                    <a:pt x="479" y="195"/>
                  </a:moveTo>
                  <a:cubicBezTo>
                    <a:pt x="479" y="103"/>
                    <a:pt x="634" y="86"/>
                    <a:pt x="671" y="12"/>
                  </a:cubicBezTo>
                  <a:cubicBezTo>
                    <a:pt x="368" y="21"/>
                    <a:pt x="1"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4" name="Google Shape;69214;p28"/>
            <p:cNvSpPr/>
            <p:nvPr/>
          </p:nvSpPr>
          <p:spPr>
            <a:xfrm>
              <a:off x="2618818" y="4136339"/>
              <a:ext cx="13777" cy="2770"/>
            </a:xfrm>
            <a:custGeom>
              <a:avLst/>
              <a:gdLst/>
              <a:ahLst/>
              <a:cxnLst/>
              <a:rect l="l" t="t" r="r" b="b"/>
              <a:pathLst>
                <a:path w="386" h="92" extrusionOk="0">
                  <a:moveTo>
                    <a:pt x="1" y="92"/>
                  </a:moveTo>
                  <a:cubicBezTo>
                    <a:pt x="148" y="71"/>
                    <a:pt x="378" y="88"/>
                    <a:pt x="386" y="0"/>
                  </a:cubicBezTo>
                  <a:cubicBezTo>
                    <a:pt x="237" y="21"/>
                    <a:pt x="3"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5" name="Google Shape;69215;p28"/>
            <p:cNvSpPr/>
            <p:nvPr/>
          </p:nvSpPr>
          <p:spPr>
            <a:xfrm>
              <a:off x="1988821" y="4135557"/>
              <a:ext cx="14134" cy="4306"/>
            </a:xfrm>
            <a:custGeom>
              <a:avLst/>
              <a:gdLst/>
              <a:ahLst/>
              <a:cxnLst/>
              <a:rect l="l" t="t" r="r" b="b"/>
              <a:pathLst>
                <a:path w="396" h="143" extrusionOk="0">
                  <a:moveTo>
                    <a:pt x="295" y="25"/>
                  </a:moveTo>
                  <a:cubicBezTo>
                    <a:pt x="240" y="0"/>
                    <a:pt x="1" y="68"/>
                    <a:pt x="101" y="116"/>
                  </a:cubicBezTo>
                  <a:cubicBezTo>
                    <a:pt x="154" y="142"/>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6" name="Google Shape;69216;p28"/>
            <p:cNvSpPr/>
            <p:nvPr/>
          </p:nvSpPr>
          <p:spPr>
            <a:xfrm>
              <a:off x="7068591" y="4124597"/>
              <a:ext cx="13991" cy="4306"/>
            </a:xfrm>
            <a:custGeom>
              <a:avLst/>
              <a:gdLst/>
              <a:ahLst/>
              <a:cxnLst/>
              <a:rect l="l" t="t" r="r" b="b"/>
              <a:pathLst>
                <a:path w="392" h="143" extrusionOk="0">
                  <a:moveTo>
                    <a:pt x="99" y="117"/>
                  </a:moveTo>
                  <a:cubicBezTo>
                    <a:pt x="153" y="142"/>
                    <a:pt x="392" y="73"/>
                    <a:pt x="294" y="26"/>
                  </a:cubicBezTo>
                  <a:cubicBezTo>
                    <a:pt x="242" y="0"/>
                    <a:pt x="0"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7" name="Google Shape;69217;p28"/>
            <p:cNvSpPr/>
            <p:nvPr/>
          </p:nvSpPr>
          <p:spPr>
            <a:xfrm>
              <a:off x="5557791" y="4117160"/>
              <a:ext cx="33729" cy="17313"/>
            </a:xfrm>
            <a:custGeom>
              <a:avLst/>
              <a:gdLst/>
              <a:ahLst/>
              <a:cxnLst/>
              <a:rect l="l" t="t" r="r" b="b"/>
              <a:pathLst>
                <a:path w="945" h="575" extrusionOk="0">
                  <a:moveTo>
                    <a:pt x="1" y="92"/>
                  </a:moveTo>
                  <a:lnTo>
                    <a:pt x="1" y="273"/>
                  </a:lnTo>
                  <a:cubicBezTo>
                    <a:pt x="359" y="575"/>
                    <a:pt x="945" y="0"/>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8" name="Google Shape;69218;p28"/>
            <p:cNvSpPr/>
            <p:nvPr/>
          </p:nvSpPr>
          <p:spPr>
            <a:xfrm>
              <a:off x="4508058" y="4124627"/>
              <a:ext cx="14134" cy="4276"/>
            </a:xfrm>
            <a:custGeom>
              <a:avLst/>
              <a:gdLst/>
              <a:ahLst/>
              <a:cxnLst/>
              <a:rect l="l" t="t" r="r" b="b"/>
              <a:pathLst>
                <a:path w="396" h="142" extrusionOk="0">
                  <a:moveTo>
                    <a:pt x="295" y="25"/>
                  </a:moveTo>
                  <a:cubicBezTo>
                    <a:pt x="242" y="0"/>
                    <a:pt x="0" y="69"/>
                    <a:pt x="99" y="116"/>
                  </a:cubicBezTo>
                  <a:cubicBezTo>
                    <a:pt x="155" y="141"/>
                    <a:pt x="396"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19" name="Google Shape;69219;p28"/>
            <p:cNvSpPr/>
            <p:nvPr/>
          </p:nvSpPr>
          <p:spPr>
            <a:xfrm>
              <a:off x="2549040" y="4119900"/>
              <a:ext cx="21630" cy="9545"/>
            </a:xfrm>
            <a:custGeom>
              <a:avLst/>
              <a:gdLst/>
              <a:ahLst/>
              <a:cxnLst/>
              <a:rect l="l" t="t" r="r" b="b"/>
              <a:pathLst>
                <a:path w="606" h="317" extrusionOk="0">
                  <a:moveTo>
                    <a:pt x="413" y="273"/>
                  </a:moveTo>
                  <a:cubicBezTo>
                    <a:pt x="406" y="148"/>
                    <a:pt x="504" y="75"/>
                    <a:pt x="606" y="1"/>
                  </a:cubicBezTo>
                  <a:lnTo>
                    <a:pt x="28" y="1"/>
                  </a:lnTo>
                  <a:cubicBezTo>
                    <a:pt x="42" y="144"/>
                    <a:pt x="0" y="317"/>
                    <a:pt x="4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0" name="Google Shape;69220;p28"/>
            <p:cNvSpPr/>
            <p:nvPr/>
          </p:nvSpPr>
          <p:spPr>
            <a:xfrm>
              <a:off x="5299596" y="4121857"/>
              <a:ext cx="14063" cy="4336"/>
            </a:xfrm>
            <a:custGeom>
              <a:avLst/>
              <a:gdLst/>
              <a:ahLst/>
              <a:cxnLst/>
              <a:rect l="l" t="t" r="r" b="b"/>
              <a:pathLst>
                <a:path w="394" h="144" extrusionOk="0">
                  <a:moveTo>
                    <a:pt x="294" y="26"/>
                  </a:moveTo>
                  <a:cubicBezTo>
                    <a:pt x="241" y="1"/>
                    <a:pt x="1" y="70"/>
                    <a:pt x="100" y="117"/>
                  </a:cubicBezTo>
                  <a:cubicBezTo>
                    <a:pt x="156" y="143"/>
                    <a:pt x="394"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1" name="Google Shape;69221;p28"/>
            <p:cNvSpPr/>
            <p:nvPr/>
          </p:nvSpPr>
          <p:spPr>
            <a:xfrm>
              <a:off x="3128140" y="4119208"/>
              <a:ext cx="13813" cy="7497"/>
            </a:xfrm>
            <a:custGeom>
              <a:avLst/>
              <a:gdLst/>
              <a:ahLst/>
              <a:cxnLst/>
              <a:rect l="l" t="t" r="r" b="b"/>
              <a:pathLst>
                <a:path w="387" h="249" extrusionOk="0">
                  <a:moveTo>
                    <a:pt x="387" y="114"/>
                  </a:moveTo>
                  <a:cubicBezTo>
                    <a:pt x="384" y="22"/>
                    <a:pt x="48" y="0"/>
                    <a:pt x="1" y="114"/>
                  </a:cubicBezTo>
                  <a:cubicBezTo>
                    <a:pt x="215" y="105"/>
                    <a:pt x="302" y="248"/>
                    <a:pt x="387"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2" name="Google Shape;69222;p28"/>
            <p:cNvSpPr/>
            <p:nvPr/>
          </p:nvSpPr>
          <p:spPr>
            <a:xfrm>
              <a:off x="3045585" y="4119900"/>
              <a:ext cx="13742" cy="5510"/>
            </a:xfrm>
            <a:custGeom>
              <a:avLst/>
              <a:gdLst/>
              <a:ahLst/>
              <a:cxnLst/>
              <a:rect l="l" t="t" r="r" b="b"/>
              <a:pathLst>
                <a:path w="385" h="183" extrusionOk="0">
                  <a:moveTo>
                    <a:pt x="1" y="182"/>
                  </a:moveTo>
                  <a:lnTo>
                    <a:pt x="384" y="182"/>
                  </a:lnTo>
                  <a:lnTo>
                    <a:pt x="384"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3" name="Google Shape;69223;p28"/>
            <p:cNvSpPr/>
            <p:nvPr/>
          </p:nvSpPr>
          <p:spPr>
            <a:xfrm>
              <a:off x="2576237" y="4117160"/>
              <a:ext cx="21880" cy="8762"/>
            </a:xfrm>
            <a:custGeom>
              <a:avLst/>
              <a:gdLst/>
              <a:ahLst/>
              <a:cxnLst/>
              <a:rect l="l" t="t" r="r" b="b"/>
              <a:pathLst>
                <a:path w="613" h="291" extrusionOk="0">
                  <a:moveTo>
                    <a:pt x="613" y="273"/>
                  </a:moveTo>
                  <a:lnTo>
                    <a:pt x="613" y="0"/>
                  </a:lnTo>
                  <a:lnTo>
                    <a:pt x="36" y="0"/>
                  </a:lnTo>
                  <a:cubicBezTo>
                    <a:pt x="1" y="199"/>
                    <a:pt x="194" y="290"/>
                    <a:pt x="61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4" name="Google Shape;69224;p28"/>
            <p:cNvSpPr/>
            <p:nvPr/>
          </p:nvSpPr>
          <p:spPr>
            <a:xfrm>
              <a:off x="1957983" y="4116829"/>
              <a:ext cx="6996" cy="6203"/>
            </a:xfrm>
            <a:custGeom>
              <a:avLst/>
              <a:gdLst/>
              <a:ahLst/>
              <a:cxnLst/>
              <a:rect l="l" t="t" r="r" b="b"/>
              <a:pathLst>
                <a:path w="196" h="206" extrusionOk="0">
                  <a:moveTo>
                    <a:pt x="195" y="103"/>
                  </a:moveTo>
                  <a:cubicBezTo>
                    <a:pt x="195" y="53"/>
                    <a:pt x="39" y="1"/>
                    <a:pt x="3" y="103"/>
                  </a:cubicBezTo>
                  <a:cubicBezTo>
                    <a:pt x="1" y="154"/>
                    <a:pt x="156"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5" name="Google Shape;69225;p28"/>
            <p:cNvSpPr/>
            <p:nvPr/>
          </p:nvSpPr>
          <p:spPr>
            <a:xfrm>
              <a:off x="8868638" y="4114481"/>
              <a:ext cx="13813" cy="5450"/>
            </a:xfrm>
            <a:custGeom>
              <a:avLst/>
              <a:gdLst/>
              <a:ahLst/>
              <a:cxnLst/>
              <a:rect l="l" t="t" r="r" b="b"/>
              <a:pathLst>
                <a:path w="387" h="181" extrusionOk="0">
                  <a:moveTo>
                    <a:pt x="0" y="181"/>
                  </a:moveTo>
                  <a:lnTo>
                    <a:pt x="386" y="181"/>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6" name="Google Shape;69226;p28"/>
            <p:cNvSpPr/>
            <p:nvPr/>
          </p:nvSpPr>
          <p:spPr>
            <a:xfrm>
              <a:off x="5664402" y="4110958"/>
              <a:ext cx="14063" cy="4276"/>
            </a:xfrm>
            <a:custGeom>
              <a:avLst/>
              <a:gdLst/>
              <a:ahLst/>
              <a:cxnLst/>
              <a:rect l="l" t="t" r="r" b="b"/>
              <a:pathLst>
                <a:path w="394" h="142" extrusionOk="0">
                  <a:moveTo>
                    <a:pt x="294" y="26"/>
                  </a:moveTo>
                  <a:cubicBezTo>
                    <a:pt x="239" y="0"/>
                    <a:pt x="0" y="69"/>
                    <a:pt x="102" y="118"/>
                  </a:cubicBezTo>
                  <a:cubicBezTo>
                    <a:pt x="155" y="141"/>
                    <a:pt x="393"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7" name="Google Shape;69227;p28"/>
            <p:cNvSpPr/>
            <p:nvPr/>
          </p:nvSpPr>
          <p:spPr>
            <a:xfrm>
              <a:off x="2563674" y="4106141"/>
              <a:ext cx="20702" cy="8280"/>
            </a:xfrm>
            <a:custGeom>
              <a:avLst/>
              <a:gdLst/>
              <a:ahLst/>
              <a:cxnLst/>
              <a:rect l="l" t="t" r="r" b="b"/>
              <a:pathLst>
                <a:path w="580" h="275" extrusionOk="0">
                  <a:moveTo>
                    <a:pt x="388" y="275"/>
                  </a:moveTo>
                  <a:cubicBezTo>
                    <a:pt x="388" y="184"/>
                    <a:pt x="544" y="169"/>
                    <a:pt x="580" y="92"/>
                  </a:cubicBezTo>
                  <a:cubicBezTo>
                    <a:pt x="388" y="95"/>
                    <a:pt x="350" y="19"/>
                    <a:pt x="195" y="1"/>
                  </a:cubicBezTo>
                  <a:cubicBezTo>
                    <a:pt x="195" y="92"/>
                    <a:pt x="38" y="109"/>
                    <a:pt x="0" y="184"/>
                  </a:cubicBezTo>
                  <a:cubicBezTo>
                    <a:pt x="196" y="186"/>
                    <a:pt x="232" y="259"/>
                    <a:pt x="388"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8" name="Google Shape;69228;p28"/>
            <p:cNvSpPr/>
            <p:nvPr/>
          </p:nvSpPr>
          <p:spPr>
            <a:xfrm>
              <a:off x="1861579" y="4099457"/>
              <a:ext cx="28982" cy="17012"/>
            </a:xfrm>
            <a:custGeom>
              <a:avLst/>
              <a:gdLst/>
              <a:ahLst/>
              <a:cxnLst/>
              <a:rect l="l" t="t" r="r" b="b"/>
              <a:pathLst>
                <a:path w="812" h="565" extrusionOk="0">
                  <a:moveTo>
                    <a:pt x="772" y="497"/>
                  </a:moveTo>
                  <a:cubicBezTo>
                    <a:pt x="812" y="238"/>
                    <a:pt x="796" y="1"/>
                    <a:pt x="195" y="44"/>
                  </a:cubicBezTo>
                  <a:cubicBezTo>
                    <a:pt x="202" y="169"/>
                    <a:pt x="103" y="242"/>
                    <a:pt x="1" y="317"/>
                  </a:cubicBezTo>
                  <a:cubicBezTo>
                    <a:pt x="385" y="318"/>
                    <a:pt x="248" y="565"/>
                    <a:pt x="772" y="4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29" name="Google Shape;69229;p28"/>
            <p:cNvSpPr/>
            <p:nvPr/>
          </p:nvSpPr>
          <p:spPr>
            <a:xfrm>
              <a:off x="8865068" y="4108218"/>
              <a:ext cx="14027" cy="4246"/>
            </a:xfrm>
            <a:custGeom>
              <a:avLst/>
              <a:gdLst/>
              <a:ahLst/>
              <a:cxnLst/>
              <a:rect l="l" t="t" r="r" b="b"/>
              <a:pathLst>
                <a:path w="393" h="141" extrusionOk="0">
                  <a:moveTo>
                    <a:pt x="291" y="26"/>
                  </a:moveTo>
                  <a:cubicBezTo>
                    <a:pt x="241" y="1"/>
                    <a:pt x="1" y="69"/>
                    <a:pt x="99" y="117"/>
                  </a:cubicBezTo>
                  <a:cubicBezTo>
                    <a:pt x="156" y="141"/>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0" name="Google Shape;69230;p28"/>
            <p:cNvSpPr/>
            <p:nvPr/>
          </p:nvSpPr>
          <p:spPr>
            <a:xfrm>
              <a:off x="8651703" y="4108218"/>
              <a:ext cx="14063" cy="4246"/>
            </a:xfrm>
            <a:custGeom>
              <a:avLst/>
              <a:gdLst/>
              <a:ahLst/>
              <a:cxnLst/>
              <a:rect l="l" t="t" r="r" b="b"/>
              <a:pathLst>
                <a:path w="394" h="141" extrusionOk="0">
                  <a:moveTo>
                    <a:pt x="100" y="117"/>
                  </a:moveTo>
                  <a:cubicBezTo>
                    <a:pt x="153" y="141"/>
                    <a:pt x="393" y="73"/>
                    <a:pt x="293" y="26"/>
                  </a:cubicBezTo>
                  <a:cubicBezTo>
                    <a:pt x="241"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1" name="Google Shape;69231;p28"/>
            <p:cNvSpPr/>
            <p:nvPr/>
          </p:nvSpPr>
          <p:spPr>
            <a:xfrm>
              <a:off x="5426980" y="4105870"/>
              <a:ext cx="7031" cy="6293"/>
            </a:xfrm>
            <a:custGeom>
              <a:avLst/>
              <a:gdLst/>
              <a:ahLst/>
              <a:cxnLst/>
              <a:rect l="l" t="t" r="r" b="b"/>
              <a:pathLst>
                <a:path w="197" h="209" extrusionOk="0">
                  <a:moveTo>
                    <a:pt x="3" y="104"/>
                  </a:moveTo>
                  <a:cubicBezTo>
                    <a:pt x="0" y="153"/>
                    <a:pt x="158" y="208"/>
                    <a:pt x="196" y="104"/>
                  </a:cubicBezTo>
                  <a:cubicBezTo>
                    <a:pt x="196" y="53"/>
                    <a:pt x="40" y="1"/>
                    <a:pt x="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2" name="Google Shape;69232;p28"/>
            <p:cNvSpPr/>
            <p:nvPr/>
          </p:nvSpPr>
          <p:spPr>
            <a:xfrm>
              <a:off x="3259236" y="4096506"/>
              <a:ext cx="20309" cy="13580"/>
            </a:xfrm>
            <a:custGeom>
              <a:avLst/>
              <a:gdLst/>
              <a:ahLst/>
              <a:cxnLst/>
              <a:rect l="l" t="t" r="r" b="b"/>
              <a:pathLst>
                <a:path w="569" h="451" extrusionOk="0">
                  <a:moveTo>
                    <a:pt x="377" y="415"/>
                  </a:moveTo>
                  <a:cubicBezTo>
                    <a:pt x="388" y="359"/>
                    <a:pt x="403" y="308"/>
                    <a:pt x="569" y="323"/>
                  </a:cubicBezTo>
                  <a:lnTo>
                    <a:pt x="569" y="142"/>
                  </a:lnTo>
                  <a:cubicBezTo>
                    <a:pt x="96" y="1"/>
                    <a:pt x="1" y="450"/>
                    <a:pt x="377" y="4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3" name="Google Shape;69233;p28"/>
            <p:cNvSpPr/>
            <p:nvPr/>
          </p:nvSpPr>
          <p:spPr>
            <a:xfrm>
              <a:off x="8111471" y="4103521"/>
              <a:ext cx="13813" cy="2740"/>
            </a:xfrm>
            <a:custGeom>
              <a:avLst/>
              <a:gdLst/>
              <a:ahLst/>
              <a:cxnLst/>
              <a:rect l="l" t="t" r="r" b="b"/>
              <a:pathLst>
                <a:path w="387" h="91" extrusionOk="0">
                  <a:moveTo>
                    <a:pt x="386" y="0"/>
                  </a:moveTo>
                  <a:cubicBezTo>
                    <a:pt x="237" y="20"/>
                    <a:pt x="8" y="3"/>
                    <a:pt x="1" y="90"/>
                  </a:cubicBezTo>
                  <a:cubicBezTo>
                    <a:pt x="151" y="71"/>
                    <a:pt x="382"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4" name="Google Shape;69234;p28"/>
            <p:cNvSpPr/>
            <p:nvPr/>
          </p:nvSpPr>
          <p:spPr>
            <a:xfrm>
              <a:off x="5544121" y="4097650"/>
              <a:ext cx="6924" cy="6263"/>
            </a:xfrm>
            <a:custGeom>
              <a:avLst/>
              <a:gdLst/>
              <a:ahLst/>
              <a:cxnLst/>
              <a:rect l="l" t="t" r="r" b="b"/>
              <a:pathLst>
                <a:path w="194" h="208" extrusionOk="0">
                  <a:moveTo>
                    <a:pt x="193" y="104"/>
                  </a:moveTo>
                  <a:cubicBezTo>
                    <a:pt x="193" y="53"/>
                    <a:pt x="37" y="1"/>
                    <a:pt x="0" y="104"/>
                  </a:cubicBezTo>
                  <a:cubicBezTo>
                    <a:pt x="0" y="155"/>
                    <a:pt x="155" y="207"/>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5" name="Google Shape;69235;p28"/>
            <p:cNvSpPr/>
            <p:nvPr/>
          </p:nvSpPr>
          <p:spPr>
            <a:xfrm>
              <a:off x="1507374" y="4095302"/>
              <a:ext cx="23878" cy="10298"/>
            </a:xfrm>
            <a:custGeom>
              <a:avLst/>
              <a:gdLst/>
              <a:ahLst/>
              <a:cxnLst/>
              <a:rect l="l" t="t" r="r" b="b"/>
              <a:pathLst>
                <a:path w="669" h="342" extrusionOk="0">
                  <a:moveTo>
                    <a:pt x="669" y="92"/>
                  </a:moveTo>
                  <a:cubicBezTo>
                    <a:pt x="403" y="96"/>
                    <a:pt x="247" y="50"/>
                    <a:pt x="91" y="1"/>
                  </a:cubicBezTo>
                  <a:cubicBezTo>
                    <a:pt x="1" y="282"/>
                    <a:pt x="610" y="341"/>
                    <a:pt x="66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6" name="Google Shape;69236;p28"/>
            <p:cNvSpPr/>
            <p:nvPr/>
          </p:nvSpPr>
          <p:spPr>
            <a:xfrm>
              <a:off x="4260321" y="4097319"/>
              <a:ext cx="13920" cy="4276"/>
            </a:xfrm>
            <a:custGeom>
              <a:avLst/>
              <a:gdLst/>
              <a:ahLst/>
              <a:cxnLst/>
              <a:rect l="l" t="t" r="r" b="b"/>
              <a:pathLst>
                <a:path w="390" h="142" extrusionOk="0">
                  <a:moveTo>
                    <a:pt x="290" y="25"/>
                  </a:moveTo>
                  <a:cubicBezTo>
                    <a:pt x="237" y="0"/>
                    <a:pt x="1" y="69"/>
                    <a:pt x="100" y="116"/>
                  </a:cubicBezTo>
                  <a:cubicBezTo>
                    <a:pt x="152" y="141"/>
                    <a:pt x="390"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7" name="Google Shape;69237;p28"/>
            <p:cNvSpPr/>
            <p:nvPr/>
          </p:nvSpPr>
          <p:spPr>
            <a:xfrm>
              <a:off x="1577258" y="4079705"/>
              <a:ext cx="50434" cy="18488"/>
            </a:xfrm>
            <a:custGeom>
              <a:avLst/>
              <a:gdLst/>
              <a:ahLst/>
              <a:cxnLst/>
              <a:rect l="l" t="t" r="r" b="b"/>
              <a:pathLst>
                <a:path w="1413" h="614" extrusionOk="0">
                  <a:moveTo>
                    <a:pt x="62" y="519"/>
                  </a:moveTo>
                  <a:cubicBezTo>
                    <a:pt x="609" y="614"/>
                    <a:pt x="867" y="614"/>
                    <a:pt x="1413" y="519"/>
                  </a:cubicBezTo>
                  <a:cubicBezTo>
                    <a:pt x="1255" y="261"/>
                    <a:pt x="1104" y="0"/>
                    <a:pt x="254" y="66"/>
                  </a:cubicBezTo>
                  <a:cubicBezTo>
                    <a:pt x="92" y="170"/>
                    <a:pt x="1" y="308"/>
                    <a:pt x="62" y="5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8" name="Google Shape;69238;p28"/>
            <p:cNvSpPr/>
            <p:nvPr/>
          </p:nvSpPr>
          <p:spPr>
            <a:xfrm>
              <a:off x="2075017" y="4086781"/>
              <a:ext cx="6889" cy="6142"/>
            </a:xfrm>
            <a:custGeom>
              <a:avLst/>
              <a:gdLst/>
              <a:ahLst/>
              <a:cxnLst/>
              <a:rect l="l" t="t" r="r" b="b"/>
              <a:pathLst>
                <a:path w="193" h="204" extrusionOk="0">
                  <a:moveTo>
                    <a:pt x="193" y="102"/>
                  </a:moveTo>
                  <a:cubicBezTo>
                    <a:pt x="193" y="52"/>
                    <a:pt x="40" y="0"/>
                    <a:pt x="2" y="102"/>
                  </a:cubicBezTo>
                  <a:cubicBezTo>
                    <a:pt x="1" y="152"/>
                    <a:pt x="155" y="204"/>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39" name="Google Shape;69239;p28"/>
            <p:cNvSpPr/>
            <p:nvPr/>
          </p:nvSpPr>
          <p:spPr>
            <a:xfrm>
              <a:off x="4917800" y="4087082"/>
              <a:ext cx="13742" cy="2800"/>
            </a:xfrm>
            <a:custGeom>
              <a:avLst/>
              <a:gdLst/>
              <a:ahLst/>
              <a:cxnLst/>
              <a:rect l="l" t="t" r="r" b="b"/>
              <a:pathLst>
                <a:path w="385" h="93" extrusionOk="0">
                  <a:moveTo>
                    <a:pt x="384" y="1"/>
                  </a:moveTo>
                  <a:cubicBezTo>
                    <a:pt x="234" y="23"/>
                    <a:pt x="4" y="3"/>
                    <a:pt x="0" y="92"/>
                  </a:cubicBezTo>
                  <a:cubicBezTo>
                    <a:pt x="149" y="71"/>
                    <a:pt x="379" y="89"/>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0" name="Google Shape;69240;p28"/>
            <p:cNvSpPr/>
            <p:nvPr/>
          </p:nvSpPr>
          <p:spPr>
            <a:xfrm>
              <a:off x="2171385" y="4084011"/>
              <a:ext cx="6924" cy="6263"/>
            </a:xfrm>
            <a:custGeom>
              <a:avLst/>
              <a:gdLst/>
              <a:ahLst/>
              <a:cxnLst/>
              <a:rect l="l" t="t" r="r" b="b"/>
              <a:pathLst>
                <a:path w="194" h="208" extrusionOk="0">
                  <a:moveTo>
                    <a:pt x="193" y="103"/>
                  </a:moveTo>
                  <a:cubicBezTo>
                    <a:pt x="193" y="53"/>
                    <a:pt x="38" y="1"/>
                    <a:pt x="3"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1" name="Google Shape;69241;p28"/>
            <p:cNvSpPr/>
            <p:nvPr/>
          </p:nvSpPr>
          <p:spPr>
            <a:xfrm>
              <a:off x="1761749" y="4086389"/>
              <a:ext cx="13956" cy="4276"/>
            </a:xfrm>
            <a:custGeom>
              <a:avLst/>
              <a:gdLst/>
              <a:ahLst/>
              <a:cxnLst/>
              <a:rect l="l" t="t" r="r" b="b"/>
              <a:pathLst>
                <a:path w="391" h="142" extrusionOk="0">
                  <a:moveTo>
                    <a:pt x="100" y="115"/>
                  </a:moveTo>
                  <a:cubicBezTo>
                    <a:pt x="151" y="141"/>
                    <a:pt x="391" y="71"/>
                    <a:pt x="293" y="24"/>
                  </a:cubicBezTo>
                  <a:cubicBezTo>
                    <a:pt x="238"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2" name="Google Shape;69242;p28"/>
            <p:cNvSpPr/>
            <p:nvPr/>
          </p:nvSpPr>
          <p:spPr>
            <a:xfrm>
              <a:off x="5082019" y="4078923"/>
              <a:ext cx="21665" cy="6413"/>
            </a:xfrm>
            <a:custGeom>
              <a:avLst/>
              <a:gdLst/>
              <a:ahLst/>
              <a:cxnLst/>
              <a:rect l="l" t="t" r="r" b="b"/>
              <a:pathLst>
                <a:path w="607" h="213" extrusionOk="0">
                  <a:moveTo>
                    <a:pt x="606" y="180"/>
                  </a:moveTo>
                  <a:lnTo>
                    <a:pt x="606" y="0"/>
                  </a:lnTo>
                  <a:lnTo>
                    <a:pt x="27" y="0"/>
                  </a:lnTo>
                  <a:cubicBezTo>
                    <a:pt x="1" y="163"/>
                    <a:pt x="217" y="213"/>
                    <a:pt x="606"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3" name="Google Shape;69243;p28"/>
            <p:cNvSpPr/>
            <p:nvPr/>
          </p:nvSpPr>
          <p:spPr>
            <a:xfrm>
              <a:off x="4029859" y="4081572"/>
              <a:ext cx="13777" cy="2800"/>
            </a:xfrm>
            <a:custGeom>
              <a:avLst/>
              <a:gdLst/>
              <a:ahLst/>
              <a:cxnLst/>
              <a:rect l="l" t="t" r="r" b="b"/>
              <a:pathLst>
                <a:path w="386" h="93" extrusionOk="0">
                  <a:moveTo>
                    <a:pt x="0" y="92"/>
                  </a:moveTo>
                  <a:cubicBezTo>
                    <a:pt x="150" y="71"/>
                    <a:pt x="381" y="90"/>
                    <a:pt x="385" y="1"/>
                  </a:cubicBezTo>
                  <a:cubicBezTo>
                    <a:pt x="235" y="23"/>
                    <a:pt x="5" y="6"/>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4" name="Google Shape;69244;p28"/>
            <p:cNvSpPr/>
            <p:nvPr/>
          </p:nvSpPr>
          <p:spPr>
            <a:xfrm>
              <a:off x="2271036" y="4080880"/>
              <a:ext cx="14063" cy="4246"/>
            </a:xfrm>
            <a:custGeom>
              <a:avLst/>
              <a:gdLst/>
              <a:ahLst/>
              <a:cxnLst/>
              <a:rect l="l" t="t" r="r" b="b"/>
              <a:pathLst>
                <a:path w="394" h="141" extrusionOk="0">
                  <a:moveTo>
                    <a:pt x="102" y="115"/>
                  </a:moveTo>
                  <a:cubicBezTo>
                    <a:pt x="156" y="140"/>
                    <a:pt x="393" y="72"/>
                    <a:pt x="294" y="24"/>
                  </a:cubicBezTo>
                  <a:cubicBezTo>
                    <a:pt x="239" y="0"/>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5" name="Google Shape;69245;p28"/>
            <p:cNvSpPr/>
            <p:nvPr/>
          </p:nvSpPr>
          <p:spPr>
            <a:xfrm>
              <a:off x="8586458" y="4078923"/>
              <a:ext cx="13777" cy="2770"/>
            </a:xfrm>
            <a:custGeom>
              <a:avLst/>
              <a:gdLst/>
              <a:ahLst/>
              <a:cxnLst/>
              <a:rect l="l" t="t" r="r" b="b"/>
              <a:pathLst>
                <a:path w="386" h="92" extrusionOk="0">
                  <a:moveTo>
                    <a:pt x="386" y="0"/>
                  </a:moveTo>
                  <a:cubicBezTo>
                    <a:pt x="236" y="20"/>
                    <a:pt x="4" y="2"/>
                    <a:pt x="1" y="92"/>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6" name="Google Shape;69246;p28"/>
            <p:cNvSpPr/>
            <p:nvPr/>
          </p:nvSpPr>
          <p:spPr>
            <a:xfrm>
              <a:off x="5592234" y="4070311"/>
              <a:ext cx="7031" cy="6263"/>
            </a:xfrm>
            <a:custGeom>
              <a:avLst/>
              <a:gdLst/>
              <a:ahLst/>
              <a:cxnLst/>
              <a:rect l="l" t="t" r="r" b="b"/>
              <a:pathLst>
                <a:path w="197" h="208" extrusionOk="0">
                  <a:moveTo>
                    <a:pt x="195" y="103"/>
                  </a:moveTo>
                  <a:cubicBezTo>
                    <a:pt x="196" y="54"/>
                    <a:pt x="40" y="0"/>
                    <a:pt x="3" y="103"/>
                  </a:cubicBezTo>
                  <a:cubicBezTo>
                    <a:pt x="1" y="156"/>
                    <a:pt x="160"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7" name="Google Shape;69247;p28"/>
            <p:cNvSpPr/>
            <p:nvPr/>
          </p:nvSpPr>
          <p:spPr>
            <a:xfrm>
              <a:off x="2130089" y="4070703"/>
              <a:ext cx="13849" cy="2740"/>
            </a:xfrm>
            <a:custGeom>
              <a:avLst/>
              <a:gdLst/>
              <a:ahLst/>
              <a:cxnLst/>
              <a:rect l="l" t="t" r="r" b="b"/>
              <a:pathLst>
                <a:path w="388" h="91" extrusionOk="0">
                  <a:moveTo>
                    <a:pt x="387" y="0"/>
                  </a:moveTo>
                  <a:cubicBezTo>
                    <a:pt x="236" y="20"/>
                    <a:pt x="6" y="2"/>
                    <a:pt x="1" y="90"/>
                  </a:cubicBezTo>
                  <a:cubicBezTo>
                    <a:pt x="149" y="72"/>
                    <a:pt x="381" y="90"/>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8" name="Google Shape;69248;p28"/>
            <p:cNvSpPr/>
            <p:nvPr/>
          </p:nvSpPr>
          <p:spPr>
            <a:xfrm>
              <a:off x="1551810" y="4067542"/>
              <a:ext cx="7067" cy="6293"/>
            </a:xfrm>
            <a:custGeom>
              <a:avLst/>
              <a:gdLst/>
              <a:ahLst/>
              <a:cxnLst/>
              <a:rect l="l" t="t" r="r" b="b"/>
              <a:pathLst>
                <a:path w="198" h="209" extrusionOk="0">
                  <a:moveTo>
                    <a:pt x="198" y="105"/>
                  </a:moveTo>
                  <a:cubicBezTo>
                    <a:pt x="198" y="54"/>
                    <a:pt x="40" y="1"/>
                    <a:pt x="5" y="105"/>
                  </a:cubicBezTo>
                  <a:cubicBezTo>
                    <a:pt x="1" y="154"/>
                    <a:pt x="159" y="209"/>
                    <a:pt x="198"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49" name="Google Shape;69249;p28"/>
            <p:cNvSpPr/>
            <p:nvPr/>
          </p:nvSpPr>
          <p:spPr>
            <a:xfrm>
              <a:off x="4411726" y="4067210"/>
              <a:ext cx="14027" cy="4276"/>
            </a:xfrm>
            <a:custGeom>
              <a:avLst/>
              <a:gdLst/>
              <a:ahLst/>
              <a:cxnLst/>
              <a:rect l="l" t="t" r="r" b="b"/>
              <a:pathLst>
                <a:path w="393" h="142" extrusionOk="0">
                  <a:moveTo>
                    <a:pt x="295" y="25"/>
                  </a:moveTo>
                  <a:cubicBezTo>
                    <a:pt x="240" y="0"/>
                    <a:pt x="1" y="69"/>
                    <a:pt x="101" y="116"/>
                  </a:cubicBezTo>
                  <a:cubicBezTo>
                    <a:pt x="152" y="141"/>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0" name="Google Shape;69250;p28"/>
            <p:cNvSpPr/>
            <p:nvPr/>
          </p:nvSpPr>
          <p:spPr>
            <a:xfrm>
              <a:off x="2543615" y="4058479"/>
              <a:ext cx="20166" cy="16229"/>
            </a:xfrm>
            <a:custGeom>
              <a:avLst/>
              <a:gdLst/>
              <a:ahLst/>
              <a:cxnLst/>
              <a:rect l="l" t="t" r="r" b="b"/>
              <a:pathLst>
                <a:path w="565" h="539" extrusionOk="0">
                  <a:moveTo>
                    <a:pt x="565" y="134"/>
                  </a:moveTo>
                  <a:cubicBezTo>
                    <a:pt x="1" y="0"/>
                    <a:pt x="1" y="538"/>
                    <a:pt x="565" y="4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1" name="Google Shape;69251;p28"/>
            <p:cNvSpPr/>
            <p:nvPr/>
          </p:nvSpPr>
          <p:spPr>
            <a:xfrm>
              <a:off x="6655601" y="4064440"/>
              <a:ext cx="14027" cy="4336"/>
            </a:xfrm>
            <a:custGeom>
              <a:avLst/>
              <a:gdLst/>
              <a:ahLst/>
              <a:cxnLst/>
              <a:rect l="l" t="t" r="r" b="b"/>
              <a:pathLst>
                <a:path w="393" h="144" extrusionOk="0">
                  <a:moveTo>
                    <a:pt x="292" y="27"/>
                  </a:moveTo>
                  <a:cubicBezTo>
                    <a:pt x="237" y="1"/>
                    <a:pt x="1" y="70"/>
                    <a:pt x="98" y="117"/>
                  </a:cubicBezTo>
                  <a:cubicBezTo>
                    <a:pt x="155"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2" name="Google Shape;69252;p28"/>
            <p:cNvSpPr/>
            <p:nvPr/>
          </p:nvSpPr>
          <p:spPr>
            <a:xfrm>
              <a:off x="6304536" y="4064440"/>
              <a:ext cx="14027" cy="4336"/>
            </a:xfrm>
            <a:custGeom>
              <a:avLst/>
              <a:gdLst/>
              <a:ahLst/>
              <a:cxnLst/>
              <a:rect l="l" t="t" r="r" b="b"/>
              <a:pathLst>
                <a:path w="393" h="144" extrusionOk="0">
                  <a:moveTo>
                    <a:pt x="293" y="27"/>
                  </a:moveTo>
                  <a:cubicBezTo>
                    <a:pt x="241" y="1"/>
                    <a:pt x="1" y="70"/>
                    <a:pt x="103" y="117"/>
                  </a:cubicBezTo>
                  <a:cubicBezTo>
                    <a:pt x="155" y="143"/>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3" name="Google Shape;69253;p28"/>
            <p:cNvSpPr/>
            <p:nvPr/>
          </p:nvSpPr>
          <p:spPr>
            <a:xfrm>
              <a:off x="2325966" y="4056973"/>
              <a:ext cx="25663" cy="8280"/>
            </a:xfrm>
            <a:custGeom>
              <a:avLst/>
              <a:gdLst/>
              <a:ahLst/>
              <a:cxnLst/>
              <a:rect l="l" t="t" r="r" b="b"/>
              <a:pathLst>
                <a:path w="719" h="275" extrusionOk="0">
                  <a:moveTo>
                    <a:pt x="105" y="275"/>
                  </a:moveTo>
                  <a:lnTo>
                    <a:pt x="682" y="275"/>
                  </a:lnTo>
                  <a:cubicBezTo>
                    <a:pt x="653" y="168"/>
                    <a:pt x="718" y="15"/>
                    <a:pt x="490" y="1"/>
                  </a:cubicBezTo>
                  <a:cubicBezTo>
                    <a:pt x="474" y="146"/>
                    <a:pt x="0" y="73"/>
                    <a:pt x="10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4" name="Google Shape;69254;p28"/>
            <p:cNvSpPr/>
            <p:nvPr/>
          </p:nvSpPr>
          <p:spPr>
            <a:xfrm>
              <a:off x="2725286" y="4059081"/>
              <a:ext cx="14134" cy="4215"/>
            </a:xfrm>
            <a:custGeom>
              <a:avLst/>
              <a:gdLst/>
              <a:ahLst/>
              <a:cxnLst/>
              <a:rect l="l" t="t" r="r" b="b"/>
              <a:pathLst>
                <a:path w="396" h="140" extrusionOk="0">
                  <a:moveTo>
                    <a:pt x="293" y="24"/>
                  </a:moveTo>
                  <a:cubicBezTo>
                    <a:pt x="242" y="0"/>
                    <a:pt x="0" y="68"/>
                    <a:pt x="103" y="115"/>
                  </a:cubicBezTo>
                  <a:cubicBezTo>
                    <a:pt x="156" y="140"/>
                    <a:pt x="396"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5" name="Google Shape;69255;p28"/>
            <p:cNvSpPr/>
            <p:nvPr/>
          </p:nvSpPr>
          <p:spPr>
            <a:xfrm>
              <a:off x="4371822" y="4048272"/>
              <a:ext cx="29625" cy="12285"/>
            </a:xfrm>
            <a:custGeom>
              <a:avLst/>
              <a:gdLst/>
              <a:ahLst/>
              <a:cxnLst/>
              <a:rect l="l" t="t" r="r" b="b"/>
              <a:pathLst>
                <a:path w="830" h="408" extrusionOk="0">
                  <a:moveTo>
                    <a:pt x="829" y="383"/>
                  </a:moveTo>
                  <a:lnTo>
                    <a:pt x="829" y="21"/>
                  </a:lnTo>
                  <a:cubicBezTo>
                    <a:pt x="466" y="0"/>
                    <a:pt x="407" y="121"/>
                    <a:pt x="59" y="111"/>
                  </a:cubicBezTo>
                  <a:cubicBezTo>
                    <a:pt x="0" y="349"/>
                    <a:pt x="329" y="407"/>
                    <a:pt x="829"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6" name="Google Shape;69256;p28"/>
            <p:cNvSpPr/>
            <p:nvPr/>
          </p:nvSpPr>
          <p:spPr>
            <a:xfrm>
              <a:off x="1469362" y="4050621"/>
              <a:ext cx="27519" cy="11141"/>
            </a:xfrm>
            <a:custGeom>
              <a:avLst/>
              <a:gdLst/>
              <a:ahLst/>
              <a:cxnLst/>
              <a:rect l="l" t="t" r="r" b="b"/>
              <a:pathLst>
                <a:path w="771" h="370" extrusionOk="0">
                  <a:moveTo>
                    <a:pt x="771" y="305"/>
                  </a:moveTo>
                  <a:lnTo>
                    <a:pt x="771" y="33"/>
                  </a:lnTo>
                  <a:cubicBezTo>
                    <a:pt x="481" y="49"/>
                    <a:pt x="56" y="0"/>
                    <a:pt x="0" y="124"/>
                  </a:cubicBezTo>
                  <a:cubicBezTo>
                    <a:pt x="382" y="124"/>
                    <a:pt x="244" y="370"/>
                    <a:pt x="771"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7" name="Google Shape;69257;p28"/>
            <p:cNvSpPr/>
            <p:nvPr/>
          </p:nvSpPr>
          <p:spPr>
            <a:xfrm>
              <a:off x="1909763" y="4040083"/>
              <a:ext cx="41403" cy="16982"/>
            </a:xfrm>
            <a:custGeom>
              <a:avLst/>
              <a:gdLst/>
              <a:ahLst/>
              <a:cxnLst/>
              <a:rect l="l" t="t" r="r" b="b"/>
              <a:pathLst>
                <a:path w="1160" h="564" extrusionOk="0">
                  <a:moveTo>
                    <a:pt x="1" y="200"/>
                  </a:moveTo>
                  <a:cubicBezTo>
                    <a:pt x="212" y="404"/>
                    <a:pt x="525" y="561"/>
                    <a:pt x="1160" y="563"/>
                  </a:cubicBezTo>
                  <a:lnTo>
                    <a:pt x="1160" y="110"/>
                  </a:lnTo>
                  <a:cubicBezTo>
                    <a:pt x="820" y="162"/>
                    <a:pt x="26" y="1"/>
                    <a:pt x="1" y="2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8" name="Google Shape;69258;p28"/>
            <p:cNvSpPr/>
            <p:nvPr/>
          </p:nvSpPr>
          <p:spPr>
            <a:xfrm>
              <a:off x="911712" y="4040624"/>
              <a:ext cx="45901" cy="16741"/>
            </a:xfrm>
            <a:custGeom>
              <a:avLst/>
              <a:gdLst/>
              <a:ahLst/>
              <a:cxnLst/>
              <a:rect l="l" t="t" r="r" b="b"/>
              <a:pathLst>
                <a:path w="1286" h="556" extrusionOk="0">
                  <a:moveTo>
                    <a:pt x="965" y="1"/>
                  </a:moveTo>
                  <a:cubicBezTo>
                    <a:pt x="361" y="16"/>
                    <a:pt x="39" y="170"/>
                    <a:pt x="1" y="454"/>
                  </a:cubicBezTo>
                  <a:cubicBezTo>
                    <a:pt x="365" y="433"/>
                    <a:pt x="426" y="556"/>
                    <a:pt x="774" y="544"/>
                  </a:cubicBezTo>
                  <a:cubicBezTo>
                    <a:pt x="901" y="355"/>
                    <a:pt x="1285" y="140"/>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59" name="Google Shape;69259;p28"/>
            <p:cNvSpPr/>
            <p:nvPr/>
          </p:nvSpPr>
          <p:spPr>
            <a:xfrm>
              <a:off x="5668043" y="4046104"/>
              <a:ext cx="14919" cy="9244"/>
            </a:xfrm>
            <a:custGeom>
              <a:avLst/>
              <a:gdLst/>
              <a:ahLst/>
              <a:cxnLst/>
              <a:rect l="l" t="t" r="r" b="b"/>
              <a:pathLst>
                <a:path w="418" h="307" extrusionOk="0">
                  <a:moveTo>
                    <a:pt x="383" y="272"/>
                  </a:moveTo>
                  <a:cubicBezTo>
                    <a:pt x="354" y="165"/>
                    <a:pt x="418" y="15"/>
                    <a:pt x="192" y="0"/>
                  </a:cubicBezTo>
                  <a:cubicBezTo>
                    <a:pt x="179" y="55"/>
                    <a:pt x="163" y="107"/>
                    <a:pt x="0" y="93"/>
                  </a:cubicBezTo>
                  <a:cubicBezTo>
                    <a:pt x="21" y="203"/>
                    <a:pt x="56" y="307"/>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0" name="Google Shape;69260;p28"/>
            <p:cNvSpPr/>
            <p:nvPr/>
          </p:nvSpPr>
          <p:spPr>
            <a:xfrm>
              <a:off x="2532550" y="4050801"/>
              <a:ext cx="14134" cy="4276"/>
            </a:xfrm>
            <a:custGeom>
              <a:avLst/>
              <a:gdLst/>
              <a:ahLst/>
              <a:cxnLst/>
              <a:rect l="l" t="t" r="r" b="b"/>
              <a:pathLst>
                <a:path w="396" h="142" extrusionOk="0">
                  <a:moveTo>
                    <a:pt x="295" y="24"/>
                  </a:moveTo>
                  <a:cubicBezTo>
                    <a:pt x="243" y="1"/>
                    <a:pt x="0" y="69"/>
                    <a:pt x="102" y="116"/>
                  </a:cubicBezTo>
                  <a:cubicBezTo>
                    <a:pt x="157" y="142"/>
                    <a:pt x="396"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1" name="Google Shape;69261;p28"/>
            <p:cNvSpPr/>
            <p:nvPr/>
          </p:nvSpPr>
          <p:spPr>
            <a:xfrm>
              <a:off x="4174411" y="4045713"/>
              <a:ext cx="6889" cy="6233"/>
            </a:xfrm>
            <a:custGeom>
              <a:avLst/>
              <a:gdLst/>
              <a:ahLst/>
              <a:cxnLst/>
              <a:rect l="l" t="t" r="r" b="b"/>
              <a:pathLst>
                <a:path w="193" h="207" extrusionOk="0">
                  <a:moveTo>
                    <a:pt x="192" y="105"/>
                  </a:moveTo>
                  <a:cubicBezTo>
                    <a:pt x="192" y="51"/>
                    <a:pt x="38" y="0"/>
                    <a:pt x="1" y="105"/>
                  </a:cubicBezTo>
                  <a:cubicBezTo>
                    <a:pt x="1" y="153"/>
                    <a:pt x="156"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2" name="Google Shape;69262;p28"/>
            <p:cNvSpPr/>
            <p:nvPr/>
          </p:nvSpPr>
          <p:spPr>
            <a:xfrm>
              <a:off x="2319256" y="4045352"/>
              <a:ext cx="14063" cy="4306"/>
            </a:xfrm>
            <a:custGeom>
              <a:avLst/>
              <a:gdLst/>
              <a:ahLst/>
              <a:cxnLst/>
              <a:rect l="l" t="t" r="r" b="b"/>
              <a:pathLst>
                <a:path w="394" h="143" extrusionOk="0">
                  <a:moveTo>
                    <a:pt x="293" y="25"/>
                  </a:moveTo>
                  <a:cubicBezTo>
                    <a:pt x="241" y="0"/>
                    <a:pt x="0" y="68"/>
                    <a:pt x="102" y="118"/>
                  </a:cubicBezTo>
                  <a:cubicBezTo>
                    <a:pt x="152" y="143"/>
                    <a:pt x="393"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3" name="Google Shape;69263;p28"/>
            <p:cNvSpPr/>
            <p:nvPr/>
          </p:nvSpPr>
          <p:spPr>
            <a:xfrm>
              <a:off x="3761349" y="4043394"/>
              <a:ext cx="13777" cy="2740"/>
            </a:xfrm>
            <a:custGeom>
              <a:avLst/>
              <a:gdLst/>
              <a:ahLst/>
              <a:cxnLst/>
              <a:rect l="l" t="t" r="r" b="b"/>
              <a:pathLst>
                <a:path w="386" h="91" extrusionOk="0">
                  <a:moveTo>
                    <a:pt x="385" y="0"/>
                  </a:moveTo>
                  <a:cubicBezTo>
                    <a:pt x="238" y="20"/>
                    <a:pt x="4" y="3"/>
                    <a:pt x="0" y="90"/>
                  </a:cubicBezTo>
                  <a:cubicBezTo>
                    <a:pt x="153" y="71"/>
                    <a:pt x="380"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4" name="Google Shape;69264;p28"/>
            <p:cNvSpPr/>
            <p:nvPr/>
          </p:nvSpPr>
          <p:spPr>
            <a:xfrm>
              <a:off x="4556278" y="4039842"/>
              <a:ext cx="13991" cy="4306"/>
            </a:xfrm>
            <a:custGeom>
              <a:avLst/>
              <a:gdLst/>
              <a:ahLst/>
              <a:cxnLst/>
              <a:rect l="l" t="t" r="r" b="b"/>
              <a:pathLst>
                <a:path w="392" h="143" extrusionOk="0">
                  <a:moveTo>
                    <a:pt x="99" y="118"/>
                  </a:moveTo>
                  <a:cubicBezTo>
                    <a:pt x="154" y="143"/>
                    <a:pt x="392" y="75"/>
                    <a:pt x="292" y="27"/>
                  </a:cubicBezTo>
                  <a:cubicBezTo>
                    <a:pt x="239" y="1"/>
                    <a:pt x="0"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5" name="Google Shape;69265;p28"/>
            <p:cNvSpPr/>
            <p:nvPr/>
          </p:nvSpPr>
          <p:spPr>
            <a:xfrm>
              <a:off x="3468747" y="4039842"/>
              <a:ext cx="14027" cy="4306"/>
            </a:xfrm>
            <a:custGeom>
              <a:avLst/>
              <a:gdLst/>
              <a:ahLst/>
              <a:cxnLst/>
              <a:rect l="l" t="t" r="r" b="b"/>
              <a:pathLst>
                <a:path w="393" h="143" extrusionOk="0">
                  <a:moveTo>
                    <a:pt x="292" y="27"/>
                  </a:moveTo>
                  <a:cubicBezTo>
                    <a:pt x="238" y="1"/>
                    <a:pt x="1" y="71"/>
                    <a:pt x="100" y="118"/>
                  </a:cubicBezTo>
                  <a:cubicBezTo>
                    <a:pt x="154" y="143"/>
                    <a:pt x="392" y="74"/>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6" name="Google Shape;69266;p28"/>
            <p:cNvSpPr/>
            <p:nvPr/>
          </p:nvSpPr>
          <p:spPr>
            <a:xfrm>
              <a:off x="7137476" y="4034392"/>
              <a:ext cx="13920" cy="4306"/>
            </a:xfrm>
            <a:custGeom>
              <a:avLst/>
              <a:gdLst/>
              <a:ahLst/>
              <a:cxnLst/>
              <a:rect l="l" t="t" r="r" b="b"/>
              <a:pathLst>
                <a:path w="390" h="143" extrusionOk="0">
                  <a:moveTo>
                    <a:pt x="289" y="25"/>
                  </a:moveTo>
                  <a:cubicBezTo>
                    <a:pt x="238" y="0"/>
                    <a:pt x="1" y="69"/>
                    <a:pt x="100" y="116"/>
                  </a:cubicBezTo>
                  <a:cubicBezTo>
                    <a:pt x="152" y="143"/>
                    <a:pt x="390" y="73"/>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7" name="Google Shape;69267;p28"/>
            <p:cNvSpPr/>
            <p:nvPr/>
          </p:nvSpPr>
          <p:spPr>
            <a:xfrm>
              <a:off x="2511956" y="4034392"/>
              <a:ext cx="14099" cy="4306"/>
            </a:xfrm>
            <a:custGeom>
              <a:avLst/>
              <a:gdLst/>
              <a:ahLst/>
              <a:cxnLst/>
              <a:rect l="l" t="t" r="r" b="b"/>
              <a:pathLst>
                <a:path w="395" h="143" extrusionOk="0">
                  <a:moveTo>
                    <a:pt x="293" y="25"/>
                  </a:moveTo>
                  <a:cubicBezTo>
                    <a:pt x="239" y="0"/>
                    <a:pt x="0" y="69"/>
                    <a:pt x="101" y="116"/>
                  </a:cubicBezTo>
                  <a:cubicBezTo>
                    <a:pt x="153" y="143"/>
                    <a:pt x="394"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8" name="Google Shape;69268;p28"/>
            <p:cNvSpPr/>
            <p:nvPr/>
          </p:nvSpPr>
          <p:spPr>
            <a:xfrm>
              <a:off x="5695419" y="4029665"/>
              <a:ext cx="13920" cy="5510"/>
            </a:xfrm>
            <a:custGeom>
              <a:avLst/>
              <a:gdLst/>
              <a:ahLst/>
              <a:cxnLst/>
              <a:rect l="l" t="t" r="r" b="b"/>
              <a:pathLst>
                <a:path w="390" h="183" extrusionOk="0">
                  <a:moveTo>
                    <a:pt x="1" y="182"/>
                  </a:moveTo>
                  <a:lnTo>
                    <a:pt x="390" y="182"/>
                  </a:lnTo>
                  <a:lnTo>
                    <a:pt x="390"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69" name="Google Shape;69269;p28"/>
            <p:cNvSpPr/>
            <p:nvPr/>
          </p:nvSpPr>
          <p:spPr>
            <a:xfrm>
              <a:off x="4542037" y="4018796"/>
              <a:ext cx="26555" cy="12195"/>
            </a:xfrm>
            <a:custGeom>
              <a:avLst/>
              <a:gdLst/>
              <a:ahLst/>
              <a:cxnLst/>
              <a:rect l="l" t="t" r="r" b="b"/>
              <a:pathLst>
                <a:path w="744" h="405" extrusionOk="0">
                  <a:moveTo>
                    <a:pt x="306" y="0"/>
                  </a:moveTo>
                  <a:cubicBezTo>
                    <a:pt x="1" y="134"/>
                    <a:pt x="90" y="405"/>
                    <a:pt x="693" y="362"/>
                  </a:cubicBezTo>
                  <a:cubicBezTo>
                    <a:pt x="744" y="154"/>
                    <a:pt x="646"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0" name="Google Shape;69270;p28"/>
            <p:cNvSpPr/>
            <p:nvPr/>
          </p:nvSpPr>
          <p:spPr>
            <a:xfrm>
              <a:off x="3406786" y="4026172"/>
              <a:ext cx="14027" cy="4306"/>
            </a:xfrm>
            <a:custGeom>
              <a:avLst/>
              <a:gdLst/>
              <a:ahLst/>
              <a:cxnLst/>
              <a:rect l="l" t="t" r="r" b="b"/>
              <a:pathLst>
                <a:path w="393" h="143" extrusionOk="0">
                  <a:moveTo>
                    <a:pt x="100" y="117"/>
                  </a:moveTo>
                  <a:cubicBezTo>
                    <a:pt x="151" y="143"/>
                    <a:pt x="392" y="72"/>
                    <a:pt x="292" y="25"/>
                  </a:cubicBezTo>
                  <a:cubicBezTo>
                    <a:pt x="242" y="0"/>
                    <a:pt x="1"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1" name="Google Shape;69271;p28"/>
            <p:cNvSpPr/>
            <p:nvPr/>
          </p:nvSpPr>
          <p:spPr>
            <a:xfrm>
              <a:off x="7898854" y="4008408"/>
              <a:ext cx="35478" cy="19120"/>
            </a:xfrm>
            <a:custGeom>
              <a:avLst/>
              <a:gdLst/>
              <a:ahLst/>
              <a:cxnLst/>
              <a:rect l="l" t="t" r="r" b="b"/>
              <a:pathLst>
                <a:path w="994" h="635" extrusionOk="0">
                  <a:moveTo>
                    <a:pt x="557" y="617"/>
                  </a:moveTo>
                  <a:cubicBezTo>
                    <a:pt x="507" y="353"/>
                    <a:pt x="994" y="337"/>
                    <a:pt x="944" y="72"/>
                  </a:cubicBezTo>
                  <a:cubicBezTo>
                    <a:pt x="0" y="0"/>
                    <a:pt x="77" y="635"/>
                    <a:pt x="557" y="6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2" name="Google Shape;69272;p28"/>
            <p:cNvSpPr/>
            <p:nvPr/>
          </p:nvSpPr>
          <p:spPr>
            <a:xfrm>
              <a:off x="2732211" y="4023493"/>
              <a:ext cx="14063" cy="4276"/>
            </a:xfrm>
            <a:custGeom>
              <a:avLst/>
              <a:gdLst/>
              <a:ahLst/>
              <a:cxnLst/>
              <a:rect l="l" t="t" r="r" b="b"/>
              <a:pathLst>
                <a:path w="394" h="142" extrusionOk="0">
                  <a:moveTo>
                    <a:pt x="99" y="116"/>
                  </a:moveTo>
                  <a:cubicBezTo>
                    <a:pt x="155" y="142"/>
                    <a:pt x="394" y="71"/>
                    <a:pt x="295" y="24"/>
                  </a:cubicBezTo>
                  <a:cubicBezTo>
                    <a:pt x="242" y="1"/>
                    <a:pt x="1"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3" name="Google Shape;69273;p28"/>
            <p:cNvSpPr/>
            <p:nvPr/>
          </p:nvSpPr>
          <p:spPr>
            <a:xfrm>
              <a:off x="1926860" y="4023493"/>
              <a:ext cx="14099" cy="4246"/>
            </a:xfrm>
            <a:custGeom>
              <a:avLst/>
              <a:gdLst/>
              <a:ahLst/>
              <a:cxnLst/>
              <a:rect l="l" t="t" r="r" b="b"/>
              <a:pathLst>
                <a:path w="395" h="141" extrusionOk="0">
                  <a:moveTo>
                    <a:pt x="294" y="24"/>
                  </a:moveTo>
                  <a:cubicBezTo>
                    <a:pt x="242" y="1"/>
                    <a:pt x="1" y="69"/>
                    <a:pt x="103" y="116"/>
                  </a:cubicBezTo>
                  <a:cubicBezTo>
                    <a:pt x="157" y="140"/>
                    <a:pt x="395"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4" name="Google Shape;69274;p28"/>
            <p:cNvSpPr/>
            <p:nvPr/>
          </p:nvSpPr>
          <p:spPr>
            <a:xfrm>
              <a:off x="4975336" y="4007806"/>
              <a:ext cx="34086" cy="17223"/>
            </a:xfrm>
            <a:custGeom>
              <a:avLst/>
              <a:gdLst/>
              <a:ahLst/>
              <a:cxnLst/>
              <a:rect l="l" t="t" r="r" b="b"/>
              <a:pathLst>
                <a:path w="955" h="572" extrusionOk="0">
                  <a:moveTo>
                    <a:pt x="700" y="545"/>
                  </a:moveTo>
                  <a:cubicBezTo>
                    <a:pt x="862" y="441"/>
                    <a:pt x="955" y="302"/>
                    <a:pt x="893" y="92"/>
                  </a:cubicBezTo>
                  <a:cubicBezTo>
                    <a:pt x="626" y="95"/>
                    <a:pt x="467" y="48"/>
                    <a:pt x="313" y="1"/>
                  </a:cubicBezTo>
                  <a:cubicBezTo>
                    <a:pt x="1" y="147"/>
                    <a:pt x="83" y="571"/>
                    <a:pt x="700"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5" name="Google Shape;69275;p28"/>
            <p:cNvSpPr/>
            <p:nvPr/>
          </p:nvSpPr>
          <p:spPr>
            <a:xfrm>
              <a:off x="2770829" y="4012021"/>
              <a:ext cx="20095" cy="16259"/>
            </a:xfrm>
            <a:custGeom>
              <a:avLst/>
              <a:gdLst/>
              <a:ahLst/>
              <a:cxnLst/>
              <a:rect l="l" t="t" r="r" b="b"/>
              <a:pathLst>
                <a:path w="563" h="540" extrusionOk="0">
                  <a:moveTo>
                    <a:pt x="562" y="405"/>
                  </a:moveTo>
                  <a:lnTo>
                    <a:pt x="562" y="134"/>
                  </a:lnTo>
                  <a:cubicBezTo>
                    <a:pt x="1" y="1"/>
                    <a:pt x="1" y="540"/>
                    <a:pt x="562" y="4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6" name="Google Shape;69276;p28"/>
            <p:cNvSpPr/>
            <p:nvPr/>
          </p:nvSpPr>
          <p:spPr>
            <a:xfrm>
              <a:off x="6573045" y="4017983"/>
              <a:ext cx="13920" cy="4246"/>
            </a:xfrm>
            <a:custGeom>
              <a:avLst/>
              <a:gdLst/>
              <a:ahLst/>
              <a:cxnLst/>
              <a:rect l="l" t="t" r="r" b="b"/>
              <a:pathLst>
                <a:path w="390" h="141" extrusionOk="0">
                  <a:moveTo>
                    <a:pt x="292" y="27"/>
                  </a:moveTo>
                  <a:cubicBezTo>
                    <a:pt x="237" y="1"/>
                    <a:pt x="0" y="70"/>
                    <a:pt x="101" y="116"/>
                  </a:cubicBezTo>
                  <a:cubicBezTo>
                    <a:pt x="151" y="141"/>
                    <a:pt x="389" y="73"/>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7" name="Google Shape;69277;p28"/>
            <p:cNvSpPr/>
            <p:nvPr/>
          </p:nvSpPr>
          <p:spPr>
            <a:xfrm>
              <a:off x="2686382" y="4013286"/>
              <a:ext cx="21915" cy="8762"/>
            </a:xfrm>
            <a:custGeom>
              <a:avLst/>
              <a:gdLst/>
              <a:ahLst/>
              <a:cxnLst/>
              <a:rect l="l" t="t" r="r" b="b"/>
              <a:pathLst>
                <a:path w="614" h="291" extrusionOk="0">
                  <a:moveTo>
                    <a:pt x="614" y="272"/>
                  </a:moveTo>
                  <a:lnTo>
                    <a:pt x="614" y="0"/>
                  </a:lnTo>
                  <a:lnTo>
                    <a:pt x="33" y="0"/>
                  </a:lnTo>
                  <a:cubicBezTo>
                    <a:pt x="0" y="199"/>
                    <a:pt x="191" y="290"/>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8" name="Google Shape;69278;p28"/>
            <p:cNvSpPr/>
            <p:nvPr/>
          </p:nvSpPr>
          <p:spPr>
            <a:xfrm>
              <a:off x="1888277" y="4010486"/>
              <a:ext cx="14670" cy="9575"/>
            </a:xfrm>
            <a:custGeom>
              <a:avLst/>
              <a:gdLst/>
              <a:ahLst/>
              <a:cxnLst/>
              <a:rect l="l" t="t" r="r" b="b"/>
              <a:pathLst>
                <a:path w="411" h="318" extrusionOk="0">
                  <a:moveTo>
                    <a:pt x="411" y="276"/>
                  </a:moveTo>
                  <a:lnTo>
                    <a:pt x="411" y="93"/>
                  </a:lnTo>
                  <a:cubicBezTo>
                    <a:pt x="220" y="93"/>
                    <a:pt x="184" y="19"/>
                    <a:pt x="26" y="1"/>
                  </a:cubicBezTo>
                  <a:cubicBezTo>
                    <a:pt x="45" y="146"/>
                    <a:pt x="1" y="318"/>
                    <a:pt x="411" y="2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79" name="Google Shape;69279;p28"/>
            <p:cNvSpPr/>
            <p:nvPr/>
          </p:nvSpPr>
          <p:spPr>
            <a:xfrm>
              <a:off x="1655173" y="4016026"/>
              <a:ext cx="13777" cy="2800"/>
            </a:xfrm>
            <a:custGeom>
              <a:avLst/>
              <a:gdLst/>
              <a:ahLst/>
              <a:cxnLst/>
              <a:rect l="l" t="t" r="r" b="b"/>
              <a:pathLst>
                <a:path w="386" h="93" extrusionOk="0">
                  <a:moveTo>
                    <a:pt x="0" y="92"/>
                  </a:moveTo>
                  <a:cubicBezTo>
                    <a:pt x="149" y="70"/>
                    <a:pt x="381" y="88"/>
                    <a:pt x="385" y="1"/>
                  </a:cubicBezTo>
                  <a:cubicBezTo>
                    <a:pt x="235" y="22"/>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0" name="Google Shape;69280;p28"/>
            <p:cNvSpPr/>
            <p:nvPr/>
          </p:nvSpPr>
          <p:spPr>
            <a:xfrm>
              <a:off x="8435017" y="4010185"/>
              <a:ext cx="6924" cy="6203"/>
            </a:xfrm>
            <a:custGeom>
              <a:avLst/>
              <a:gdLst/>
              <a:ahLst/>
              <a:cxnLst/>
              <a:rect l="l" t="t" r="r" b="b"/>
              <a:pathLst>
                <a:path w="194" h="206" extrusionOk="0">
                  <a:moveTo>
                    <a:pt x="192" y="103"/>
                  </a:moveTo>
                  <a:cubicBezTo>
                    <a:pt x="193" y="52"/>
                    <a:pt x="37" y="0"/>
                    <a:pt x="0" y="103"/>
                  </a:cubicBezTo>
                  <a:cubicBezTo>
                    <a:pt x="0" y="153"/>
                    <a:pt x="158" y="205"/>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1" name="Google Shape;69281;p28"/>
            <p:cNvSpPr/>
            <p:nvPr/>
          </p:nvSpPr>
          <p:spPr>
            <a:xfrm>
              <a:off x="7502282" y="4012443"/>
              <a:ext cx="13920" cy="4336"/>
            </a:xfrm>
            <a:custGeom>
              <a:avLst/>
              <a:gdLst/>
              <a:ahLst/>
              <a:cxnLst/>
              <a:rect l="l" t="t" r="r" b="b"/>
              <a:pathLst>
                <a:path w="390" h="144" extrusionOk="0">
                  <a:moveTo>
                    <a:pt x="291" y="28"/>
                  </a:moveTo>
                  <a:cubicBezTo>
                    <a:pt x="238" y="1"/>
                    <a:pt x="0" y="71"/>
                    <a:pt x="98" y="117"/>
                  </a:cubicBezTo>
                  <a:cubicBezTo>
                    <a:pt x="152" y="143"/>
                    <a:pt x="389" y="75"/>
                    <a:pt x="291" y="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2" name="Google Shape;69282;p28"/>
            <p:cNvSpPr/>
            <p:nvPr/>
          </p:nvSpPr>
          <p:spPr>
            <a:xfrm>
              <a:off x="2343419" y="4010396"/>
              <a:ext cx="20737" cy="5871"/>
            </a:xfrm>
            <a:custGeom>
              <a:avLst/>
              <a:gdLst/>
              <a:ahLst/>
              <a:cxnLst/>
              <a:rect l="l" t="t" r="r" b="b"/>
              <a:pathLst>
                <a:path w="581" h="195" extrusionOk="0">
                  <a:moveTo>
                    <a:pt x="1" y="188"/>
                  </a:moveTo>
                  <a:cubicBezTo>
                    <a:pt x="334" y="194"/>
                    <a:pt x="497" y="118"/>
                    <a:pt x="580" y="6"/>
                  </a:cubicBezTo>
                  <a:cubicBezTo>
                    <a:pt x="250" y="1"/>
                    <a:pt x="87" y="77"/>
                    <a:pt x="1" y="1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3" name="Google Shape;69283;p28"/>
            <p:cNvSpPr/>
            <p:nvPr/>
          </p:nvSpPr>
          <p:spPr>
            <a:xfrm>
              <a:off x="2708261" y="4005066"/>
              <a:ext cx="20737" cy="8250"/>
            </a:xfrm>
            <a:custGeom>
              <a:avLst/>
              <a:gdLst/>
              <a:ahLst/>
              <a:cxnLst/>
              <a:rect l="l" t="t" r="r" b="b"/>
              <a:pathLst>
                <a:path w="581" h="274" extrusionOk="0">
                  <a:moveTo>
                    <a:pt x="580" y="92"/>
                  </a:moveTo>
                  <a:cubicBezTo>
                    <a:pt x="385" y="92"/>
                    <a:pt x="351" y="17"/>
                    <a:pt x="194" y="0"/>
                  </a:cubicBezTo>
                  <a:cubicBezTo>
                    <a:pt x="194" y="92"/>
                    <a:pt x="37" y="108"/>
                    <a:pt x="1" y="181"/>
                  </a:cubicBezTo>
                  <a:cubicBezTo>
                    <a:pt x="194" y="181"/>
                    <a:pt x="231" y="255"/>
                    <a:pt x="386" y="273"/>
                  </a:cubicBezTo>
                  <a:cubicBezTo>
                    <a:pt x="385" y="183"/>
                    <a:pt x="543" y="165"/>
                    <a:pt x="58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4" name="Google Shape;69284;p28"/>
            <p:cNvSpPr/>
            <p:nvPr/>
          </p:nvSpPr>
          <p:spPr>
            <a:xfrm>
              <a:off x="6184611" y="3997599"/>
              <a:ext cx="26555" cy="15326"/>
            </a:xfrm>
            <a:custGeom>
              <a:avLst/>
              <a:gdLst/>
              <a:ahLst/>
              <a:cxnLst/>
              <a:rect l="l" t="t" r="r" b="b"/>
              <a:pathLst>
                <a:path w="744" h="509" extrusionOk="0">
                  <a:moveTo>
                    <a:pt x="1" y="74"/>
                  </a:moveTo>
                  <a:lnTo>
                    <a:pt x="1" y="438"/>
                  </a:lnTo>
                  <a:cubicBezTo>
                    <a:pt x="744" y="508"/>
                    <a:pt x="744" y="0"/>
                    <a:pt x="1" y="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5" name="Google Shape;69285;p28"/>
            <p:cNvSpPr/>
            <p:nvPr/>
          </p:nvSpPr>
          <p:spPr>
            <a:xfrm>
              <a:off x="5555185" y="3994137"/>
              <a:ext cx="35228" cy="16470"/>
            </a:xfrm>
            <a:custGeom>
              <a:avLst/>
              <a:gdLst/>
              <a:ahLst/>
              <a:cxnLst/>
              <a:rect l="l" t="t" r="r" b="b"/>
              <a:pathLst>
                <a:path w="987" h="547" extrusionOk="0">
                  <a:moveTo>
                    <a:pt x="847" y="1"/>
                  </a:moveTo>
                  <a:lnTo>
                    <a:pt x="75" y="1"/>
                  </a:lnTo>
                  <a:cubicBezTo>
                    <a:pt x="1" y="307"/>
                    <a:pt x="409" y="390"/>
                    <a:pt x="653" y="546"/>
                  </a:cubicBezTo>
                  <a:cubicBezTo>
                    <a:pt x="651" y="332"/>
                    <a:pt x="986" y="279"/>
                    <a:pt x="84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6" name="Google Shape;69286;p28"/>
            <p:cNvSpPr/>
            <p:nvPr/>
          </p:nvSpPr>
          <p:spPr>
            <a:xfrm>
              <a:off x="2959425" y="4001604"/>
              <a:ext cx="13920" cy="4276"/>
            </a:xfrm>
            <a:custGeom>
              <a:avLst/>
              <a:gdLst/>
              <a:ahLst/>
              <a:cxnLst/>
              <a:rect l="l" t="t" r="r" b="b"/>
              <a:pathLst>
                <a:path w="390" h="142" extrusionOk="0">
                  <a:moveTo>
                    <a:pt x="293" y="25"/>
                  </a:moveTo>
                  <a:cubicBezTo>
                    <a:pt x="239" y="1"/>
                    <a:pt x="1" y="70"/>
                    <a:pt x="99" y="117"/>
                  </a:cubicBezTo>
                  <a:cubicBezTo>
                    <a:pt x="151" y="142"/>
                    <a:pt x="390"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7" name="Google Shape;69287;p28"/>
            <p:cNvSpPr/>
            <p:nvPr/>
          </p:nvSpPr>
          <p:spPr>
            <a:xfrm>
              <a:off x="7643444" y="3994137"/>
              <a:ext cx="20773" cy="8250"/>
            </a:xfrm>
            <a:custGeom>
              <a:avLst/>
              <a:gdLst/>
              <a:ahLst/>
              <a:cxnLst/>
              <a:rect l="l" t="t" r="r" b="b"/>
              <a:pathLst>
                <a:path w="582" h="274" extrusionOk="0">
                  <a:moveTo>
                    <a:pt x="581" y="1"/>
                  </a:moveTo>
                  <a:lnTo>
                    <a:pt x="1" y="1"/>
                  </a:lnTo>
                  <a:lnTo>
                    <a:pt x="1" y="273"/>
                  </a:lnTo>
                  <a:lnTo>
                    <a:pt x="581"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8" name="Google Shape;69288;p28"/>
            <p:cNvSpPr/>
            <p:nvPr/>
          </p:nvSpPr>
          <p:spPr>
            <a:xfrm>
              <a:off x="8324872" y="3993836"/>
              <a:ext cx="7031" cy="6203"/>
            </a:xfrm>
            <a:custGeom>
              <a:avLst/>
              <a:gdLst/>
              <a:ahLst/>
              <a:cxnLst/>
              <a:rect l="l" t="t" r="r" b="b"/>
              <a:pathLst>
                <a:path w="197" h="206" extrusionOk="0">
                  <a:moveTo>
                    <a:pt x="195" y="102"/>
                  </a:moveTo>
                  <a:cubicBezTo>
                    <a:pt x="196" y="52"/>
                    <a:pt x="38" y="0"/>
                    <a:pt x="0" y="102"/>
                  </a:cubicBezTo>
                  <a:cubicBezTo>
                    <a:pt x="0" y="152"/>
                    <a:pt x="156"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89" name="Google Shape;69289;p28"/>
            <p:cNvSpPr/>
            <p:nvPr/>
          </p:nvSpPr>
          <p:spPr>
            <a:xfrm>
              <a:off x="5134343" y="3990674"/>
              <a:ext cx="14063" cy="4276"/>
            </a:xfrm>
            <a:custGeom>
              <a:avLst/>
              <a:gdLst/>
              <a:ahLst/>
              <a:cxnLst/>
              <a:rect l="l" t="t" r="r" b="b"/>
              <a:pathLst>
                <a:path w="394" h="142" extrusionOk="0">
                  <a:moveTo>
                    <a:pt x="102" y="116"/>
                  </a:moveTo>
                  <a:cubicBezTo>
                    <a:pt x="155" y="142"/>
                    <a:pt x="394" y="74"/>
                    <a:pt x="296" y="27"/>
                  </a:cubicBezTo>
                  <a:cubicBezTo>
                    <a:pt x="243" y="1"/>
                    <a:pt x="1"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0" name="Google Shape;69290;p28"/>
            <p:cNvSpPr/>
            <p:nvPr/>
          </p:nvSpPr>
          <p:spPr>
            <a:xfrm>
              <a:off x="1391232" y="3968153"/>
              <a:ext cx="52290" cy="28032"/>
            </a:xfrm>
            <a:custGeom>
              <a:avLst/>
              <a:gdLst/>
              <a:ahLst/>
              <a:cxnLst/>
              <a:rect l="l" t="t" r="r" b="b"/>
              <a:pathLst>
                <a:path w="1465" h="931" extrusionOk="0">
                  <a:moveTo>
                    <a:pt x="451" y="591"/>
                  </a:moveTo>
                  <a:cubicBezTo>
                    <a:pt x="588" y="702"/>
                    <a:pt x="338" y="930"/>
                    <a:pt x="838" y="864"/>
                  </a:cubicBezTo>
                  <a:cubicBezTo>
                    <a:pt x="1465" y="635"/>
                    <a:pt x="635" y="1"/>
                    <a:pt x="66" y="319"/>
                  </a:cubicBezTo>
                  <a:cubicBezTo>
                    <a:pt x="0" y="501"/>
                    <a:pt x="337" y="495"/>
                    <a:pt x="451"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1" name="Google Shape;69291;p28"/>
            <p:cNvSpPr/>
            <p:nvPr/>
          </p:nvSpPr>
          <p:spPr>
            <a:xfrm>
              <a:off x="7058312" y="3985917"/>
              <a:ext cx="13849" cy="5510"/>
            </a:xfrm>
            <a:custGeom>
              <a:avLst/>
              <a:gdLst/>
              <a:ahLst/>
              <a:cxnLst/>
              <a:rect l="l" t="t" r="r" b="b"/>
              <a:pathLst>
                <a:path w="388" h="183" extrusionOk="0">
                  <a:moveTo>
                    <a:pt x="1" y="182"/>
                  </a:moveTo>
                  <a:lnTo>
                    <a:pt x="387" y="182"/>
                  </a:lnTo>
                  <a:lnTo>
                    <a:pt x="387"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2" name="Google Shape;69292;p28"/>
            <p:cNvSpPr/>
            <p:nvPr/>
          </p:nvSpPr>
          <p:spPr>
            <a:xfrm>
              <a:off x="2972631" y="3983177"/>
              <a:ext cx="29482" cy="9936"/>
            </a:xfrm>
            <a:custGeom>
              <a:avLst/>
              <a:gdLst/>
              <a:ahLst/>
              <a:cxnLst/>
              <a:rect l="l" t="t" r="r" b="b"/>
              <a:pathLst>
                <a:path w="826" h="330" extrusionOk="0">
                  <a:moveTo>
                    <a:pt x="693" y="273"/>
                  </a:moveTo>
                  <a:cubicBezTo>
                    <a:pt x="825" y="29"/>
                    <a:pt x="295" y="97"/>
                    <a:pt x="114" y="0"/>
                  </a:cubicBezTo>
                  <a:cubicBezTo>
                    <a:pt x="0" y="238"/>
                    <a:pt x="191" y="329"/>
                    <a:pt x="693"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3" name="Google Shape;69293;p28"/>
            <p:cNvSpPr/>
            <p:nvPr/>
          </p:nvSpPr>
          <p:spPr>
            <a:xfrm>
              <a:off x="1665346" y="3987904"/>
              <a:ext cx="13991" cy="4246"/>
            </a:xfrm>
            <a:custGeom>
              <a:avLst/>
              <a:gdLst/>
              <a:ahLst/>
              <a:cxnLst/>
              <a:rect l="l" t="t" r="r" b="b"/>
              <a:pathLst>
                <a:path w="392" h="141" extrusionOk="0">
                  <a:moveTo>
                    <a:pt x="100" y="116"/>
                  </a:moveTo>
                  <a:cubicBezTo>
                    <a:pt x="151" y="141"/>
                    <a:pt x="391" y="72"/>
                    <a:pt x="293" y="25"/>
                  </a:cubicBezTo>
                  <a:cubicBezTo>
                    <a:pt x="240"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4" name="Google Shape;69294;p28"/>
            <p:cNvSpPr/>
            <p:nvPr/>
          </p:nvSpPr>
          <p:spPr>
            <a:xfrm>
              <a:off x="2873479" y="3982846"/>
              <a:ext cx="6996" cy="6203"/>
            </a:xfrm>
            <a:custGeom>
              <a:avLst/>
              <a:gdLst/>
              <a:ahLst/>
              <a:cxnLst/>
              <a:rect l="l" t="t" r="r" b="b"/>
              <a:pathLst>
                <a:path w="196" h="206" extrusionOk="0">
                  <a:moveTo>
                    <a:pt x="192" y="103"/>
                  </a:moveTo>
                  <a:cubicBezTo>
                    <a:pt x="195" y="53"/>
                    <a:pt x="37" y="1"/>
                    <a:pt x="1" y="103"/>
                  </a:cubicBezTo>
                  <a:cubicBezTo>
                    <a:pt x="1" y="154"/>
                    <a:pt x="155" y="206"/>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5" name="Google Shape;69295;p28"/>
            <p:cNvSpPr/>
            <p:nvPr/>
          </p:nvSpPr>
          <p:spPr>
            <a:xfrm>
              <a:off x="1059655" y="3985134"/>
              <a:ext cx="14063" cy="4306"/>
            </a:xfrm>
            <a:custGeom>
              <a:avLst/>
              <a:gdLst/>
              <a:ahLst/>
              <a:cxnLst/>
              <a:rect l="l" t="t" r="r" b="b"/>
              <a:pathLst>
                <a:path w="394" h="143" extrusionOk="0">
                  <a:moveTo>
                    <a:pt x="295" y="27"/>
                  </a:moveTo>
                  <a:cubicBezTo>
                    <a:pt x="238" y="1"/>
                    <a:pt x="0" y="71"/>
                    <a:pt x="101" y="119"/>
                  </a:cubicBezTo>
                  <a:cubicBezTo>
                    <a:pt x="152" y="143"/>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6" name="Google Shape;69296;p28"/>
            <p:cNvSpPr/>
            <p:nvPr/>
          </p:nvSpPr>
          <p:spPr>
            <a:xfrm>
              <a:off x="715550" y="3985165"/>
              <a:ext cx="13991" cy="4276"/>
            </a:xfrm>
            <a:custGeom>
              <a:avLst/>
              <a:gdLst/>
              <a:ahLst/>
              <a:cxnLst/>
              <a:rect l="l" t="t" r="r" b="b"/>
              <a:pathLst>
                <a:path w="392" h="142" extrusionOk="0">
                  <a:moveTo>
                    <a:pt x="98" y="118"/>
                  </a:moveTo>
                  <a:cubicBezTo>
                    <a:pt x="151" y="142"/>
                    <a:pt x="392" y="74"/>
                    <a:pt x="291" y="26"/>
                  </a:cubicBezTo>
                  <a:cubicBezTo>
                    <a:pt x="239" y="1"/>
                    <a:pt x="0" y="70"/>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7" name="Google Shape;69297;p28"/>
            <p:cNvSpPr/>
            <p:nvPr/>
          </p:nvSpPr>
          <p:spPr>
            <a:xfrm>
              <a:off x="546977" y="3977005"/>
              <a:ext cx="28411" cy="11743"/>
            </a:xfrm>
            <a:custGeom>
              <a:avLst/>
              <a:gdLst/>
              <a:ahLst/>
              <a:cxnLst/>
              <a:rect l="l" t="t" r="r" b="b"/>
              <a:pathLst>
                <a:path w="796" h="390" extrusionOk="0">
                  <a:moveTo>
                    <a:pt x="770" y="25"/>
                  </a:moveTo>
                  <a:cubicBezTo>
                    <a:pt x="333" y="0"/>
                    <a:pt x="47" y="46"/>
                    <a:pt x="0" y="208"/>
                  </a:cubicBezTo>
                  <a:cubicBezTo>
                    <a:pt x="277" y="229"/>
                    <a:pt x="325" y="357"/>
                    <a:pt x="580" y="389"/>
                  </a:cubicBezTo>
                  <a:cubicBezTo>
                    <a:pt x="536" y="217"/>
                    <a:pt x="795" y="188"/>
                    <a:pt x="77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8" name="Google Shape;69298;p28"/>
            <p:cNvSpPr/>
            <p:nvPr/>
          </p:nvSpPr>
          <p:spPr>
            <a:xfrm>
              <a:off x="2143902" y="3975680"/>
              <a:ext cx="38798" cy="12676"/>
            </a:xfrm>
            <a:custGeom>
              <a:avLst/>
              <a:gdLst/>
              <a:ahLst/>
              <a:cxnLst/>
              <a:rect l="l" t="t" r="r" b="b"/>
              <a:pathLst>
                <a:path w="1087" h="421" extrusionOk="0">
                  <a:moveTo>
                    <a:pt x="963" y="341"/>
                  </a:moveTo>
                  <a:cubicBezTo>
                    <a:pt x="1086" y="121"/>
                    <a:pt x="44" y="0"/>
                    <a:pt x="0" y="161"/>
                  </a:cubicBezTo>
                  <a:cubicBezTo>
                    <a:pt x="368" y="198"/>
                    <a:pt x="349" y="420"/>
                    <a:pt x="963" y="34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299" name="Google Shape;69299;p28"/>
            <p:cNvSpPr/>
            <p:nvPr/>
          </p:nvSpPr>
          <p:spPr>
            <a:xfrm>
              <a:off x="8717161" y="3980498"/>
              <a:ext cx="13813" cy="2770"/>
            </a:xfrm>
            <a:custGeom>
              <a:avLst/>
              <a:gdLst/>
              <a:ahLst/>
              <a:cxnLst/>
              <a:rect l="l" t="t" r="r" b="b"/>
              <a:pathLst>
                <a:path w="387" h="92" extrusionOk="0">
                  <a:moveTo>
                    <a:pt x="387" y="1"/>
                  </a:moveTo>
                  <a:cubicBezTo>
                    <a:pt x="237" y="22"/>
                    <a:pt x="7" y="3"/>
                    <a:pt x="0" y="92"/>
                  </a:cubicBezTo>
                  <a:cubicBezTo>
                    <a:pt x="152" y="71"/>
                    <a:pt x="382"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0" name="Google Shape;69300;p28"/>
            <p:cNvSpPr/>
            <p:nvPr/>
          </p:nvSpPr>
          <p:spPr>
            <a:xfrm>
              <a:off x="270687" y="3977758"/>
              <a:ext cx="21665" cy="6383"/>
            </a:xfrm>
            <a:custGeom>
              <a:avLst/>
              <a:gdLst/>
              <a:ahLst/>
              <a:cxnLst/>
              <a:rect l="l" t="t" r="r" b="b"/>
              <a:pathLst>
                <a:path w="607" h="212" extrusionOk="0">
                  <a:moveTo>
                    <a:pt x="606" y="0"/>
                  </a:moveTo>
                  <a:lnTo>
                    <a:pt x="27" y="0"/>
                  </a:lnTo>
                  <a:cubicBezTo>
                    <a:pt x="1" y="163"/>
                    <a:pt x="217" y="212"/>
                    <a:pt x="606"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1" name="Google Shape;69301;p28"/>
            <p:cNvSpPr/>
            <p:nvPr/>
          </p:nvSpPr>
          <p:spPr>
            <a:xfrm>
              <a:off x="5640453" y="3971887"/>
              <a:ext cx="6924" cy="6293"/>
            </a:xfrm>
            <a:custGeom>
              <a:avLst/>
              <a:gdLst/>
              <a:ahLst/>
              <a:cxnLst/>
              <a:rect l="l" t="t" r="r" b="b"/>
              <a:pathLst>
                <a:path w="194" h="209" extrusionOk="0">
                  <a:moveTo>
                    <a:pt x="194" y="104"/>
                  </a:moveTo>
                  <a:cubicBezTo>
                    <a:pt x="194" y="53"/>
                    <a:pt x="37" y="1"/>
                    <a:pt x="1" y="104"/>
                  </a:cubicBezTo>
                  <a:cubicBezTo>
                    <a:pt x="1" y="155"/>
                    <a:pt x="156"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2" name="Google Shape;69302;p28"/>
            <p:cNvSpPr/>
            <p:nvPr/>
          </p:nvSpPr>
          <p:spPr>
            <a:xfrm>
              <a:off x="4766253" y="3972278"/>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3" name="Google Shape;69303;p28"/>
            <p:cNvSpPr/>
            <p:nvPr/>
          </p:nvSpPr>
          <p:spPr>
            <a:xfrm>
              <a:off x="2491184" y="3958759"/>
              <a:ext cx="40404" cy="18578"/>
            </a:xfrm>
            <a:custGeom>
              <a:avLst/>
              <a:gdLst/>
              <a:ahLst/>
              <a:cxnLst/>
              <a:rect l="l" t="t" r="r" b="b"/>
              <a:pathLst>
                <a:path w="1132" h="617" extrusionOk="0">
                  <a:moveTo>
                    <a:pt x="1069" y="450"/>
                  </a:moveTo>
                  <a:cubicBezTo>
                    <a:pt x="1132" y="1"/>
                    <a:pt x="0" y="212"/>
                    <a:pt x="103" y="540"/>
                  </a:cubicBezTo>
                  <a:cubicBezTo>
                    <a:pt x="647" y="617"/>
                    <a:pt x="602" y="412"/>
                    <a:pt x="1069"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4" name="Google Shape;69304;p28"/>
            <p:cNvSpPr/>
            <p:nvPr/>
          </p:nvSpPr>
          <p:spPr>
            <a:xfrm>
              <a:off x="151012" y="3971495"/>
              <a:ext cx="14134" cy="4306"/>
            </a:xfrm>
            <a:custGeom>
              <a:avLst/>
              <a:gdLst/>
              <a:ahLst/>
              <a:cxnLst/>
              <a:rect l="l" t="t" r="r" b="b"/>
              <a:pathLst>
                <a:path w="396" h="143" extrusionOk="0">
                  <a:moveTo>
                    <a:pt x="294" y="27"/>
                  </a:moveTo>
                  <a:cubicBezTo>
                    <a:pt x="240" y="1"/>
                    <a:pt x="0" y="71"/>
                    <a:pt x="102" y="117"/>
                  </a:cubicBezTo>
                  <a:cubicBezTo>
                    <a:pt x="156" y="143"/>
                    <a:pt x="396" y="73"/>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5" name="Google Shape;69305;p28"/>
            <p:cNvSpPr/>
            <p:nvPr/>
          </p:nvSpPr>
          <p:spPr>
            <a:xfrm>
              <a:off x="7719075" y="3966798"/>
              <a:ext cx="13849" cy="5480"/>
            </a:xfrm>
            <a:custGeom>
              <a:avLst/>
              <a:gdLst/>
              <a:ahLst/>
              <a:cxnLst/>
              <a:rect l="l" t="t" r="r" b="b"/>
              <a:pathLst>
                <a:path w="388" h="182" extrusionOk="0">
                  <a:moveTo>
                    <a:pt x="388" y="0"/>
                  </a:moveTo>
                  <a:lnTo>
                    <a:pt x="0" y="0"/>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6" name="Google Shape;69306;p28"/>
            <p:cNvSpPr/>
            <p:nvPr/>
          </p:nvSpPr>
          <p:spPr>
            <a:xfrm>
              <a:off x="5279002" y="3968786"/>
              <a:ext cx="13920" cy="4276"/>
            </a:xfrm>
            <a:custGeom>
              <a:avLst/>
              <a:gdLst/>
              <a:ahLst/>
              <a:cxnLst/>
              <a:rect l="l" t="t" r="r" b="b"/>
              <a:pathLst>
                <a:path w="390" h="142" extrusionOk="0">
                  <a:moveTo>
                    <a:pt x="291" y="25"/>
                  </a:moveTo>
                  <a:cubicBezTo>
                    <a:pt x="238" y="1"/>
                    <a:pt x="1" y="70"/>
                    <a:pt x="100" y="117"/>
                  </a:cubicBezTo>
                  <a:cubicBezTo>
                    <a:pt x="152" y="142"/>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7" name="Google Shape;69307;p28"/>
            <p:cNvSpPr/>
            <p:nvPr/>
          </p:nvSpPr>
          <p:spPr>
            <a:xfrm>
              <a:off x="4700580" y="3958639"/>
              <a:ext cx="28161" cy="13670"/>
            </a:xfrm>
            <a:custGeom>
              <a:avLst/>
              <a:gdLst/>
              <a:ahLst/>
              <a:cxnLst/>
              <a:rect l="l" t="t" r="r" b="b"/>
              <a:pathLst>
                <a:path w="789" h="454" extrusionOk="0">
                  <a:moveTo>
                    <a:pt x="489" y="454"/>
                  </a:moveTo>
                  <a:cubicBezTo>
                    <a:pt x="754" y="338"/>
                    <a:pt x="788" y="9"/>
                    <a:pt x="297" y="1"/>
                  </a:cubicBezTo>
                  <a:cubicBezTo>
                    <a:pt x="35" y="114"/>
                    <a:pt x="1" y="445"/>
                    <a:pt x="489"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8" name="Google Shape;69308;p28"/>
            <p:cNvSpPr/>
            <p:nvPr/>
          </p:nvSpPr>
          <p:spPr>
            <a:xfrm>
              <a:off x="7268215" y="3957796"/>
              <a:ext cx="14063" cy="4336"/>
            </a:xfrm>
            <a:custGeom>
              <a:avLst/>
              <a:gdLst/>
              <a:ahLst/>
              <a:cxnLst/>
              <a:rect l="l" t="t" r="r" b="b"/>
              <a:pathLst>
                <a:path w="394" h="144" extrusionOk="0">
                  <a:moveTo>
                    <a:pt x="98" y="118"/>
                  </a:moveTo>
                  <a:cubicBezTo>
                    <a:pt x="152" y="144"/>
                    <a:pt x="393" y="75"/>
                    <a:pt x="293" y="29"/>
                  </a:cubicBezTo>
                  <a:cubicBezTo>
                    <a:pt x="238" y="0"/>
                    <a:pt x="0" y="71"/>
                    <a:pt x="98"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09" name="Google Shape;69309;p28"/>
            <p:cNvSpPr/>
            <p:nvPr/>
          </p:nvSpPr>
          <p:spPr>
            <a:xfrm>
              <a:off x="3417280" y="3953069"/>
              <a:ext cx="34408" cy="9063"/>
            </a:xfrm>
            <a:custGeom>
              <a:avLst/>
              <a:gdLst/>
              <a:ahLst/>
              <a:cxnLst/>
              <a:rect l="l" t="t" r="r" b="b"/>
              <a:pathLst>
                <a:path w="964" h="301" extrusionOk="0">
                  <a:moveTo>
                    <a:pt x="192" y="275"/>
                  </a:moveTo>
                  <a:cubicBezTo>
                    <a:pt x="631" y="301"/>
                    <a:pt x="918" y="254"/>
                    <a:pt x="964" y="94"/>
                  </a:cubicBezTo>
                  <a:cubicBezTo>
                    <a:pt x="621" y="113"/>
                    <a:pt x="0" y="1"/>
                    <a:pt x="192"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0" name="Google Shape;69310;p28"/>
            <p:cNvSpPr/>
            <p:nvPr/>
          </p:nvSpPr>
          <p:spPr>
            <a:xfrm>
              <a:off x="2484473" y="3957856"/>
              <a:ext cx="13991" cy="4276"/>
            </a:xfrm>
            <a:custGeom>
              <a:avLst/>
              <a:gdLst/>
              <a:ahLst/>
              <a:cxnLst/>
              <a:rect l="l" t="t" r="r" b="b"/>
              <a:pathLst>
                <a:path w="392" h="142" extrusionOk="0">
                  <a:moveTo>
                    <a:pt x="291" y="27"/>
                  </a:moveTo>
                  <a:cubicBezTo>
                    <a:pt x="238" y="1"/>
                    <a:pt x="0" y="69"/>
                    <a:pt x="98" y="116"/>
                  </a:cubicBezTo>
                  <a:cubicBezTo>
                    <a:pt x="153" y="142"/>
                    <a:pt x="392" y="73"/>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1" name="Google Shape;69311;p28"/>
            <p:cNvSpPr/>
            <p:nvPr/>
          </p:nvSpPr>
          <p:spPr>
            <a:xfrm>
              <a:off x="1868539" y="3955478"/>
              <a:ext cx="6924" cy="6263"/>
            </a:xfrm>
            <a:custGeom>
              <a:avLst/>
              <a:gdLst/>
              <a:ahLst/>
              <a:cxnLst/>
              <a:rect l="l" t="t" r="r" b="b"/>
              <a:pathLst>
                <a:path w="194" h="208" extrusionOk="0">
                  <a:moveTo>
                    <a:pt x="3" y="106"/>
                  </a:moveTo>
                  <a:cubicBezTo>
                    <a:pt x="0" y="154"/>
                    <a:pt x="157" y="208"/>
                    <a:pt x="194" y="106"/>
                  </a:cubicBezTo>
                  <a:cubicBezTo>
                    <a:pt x="194" y="54"/>
                    <a:pt x="38" y="0"/>
                    <a:pt x="3" y="1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2" name="Google Shape;69312;p28"/>
            <p:cNvSpPr/>
            <p:nvPr/>
          </p:nvSpPr>
          <p:spPr>
            <a:xfrm>
              <a:off x="6504231" y="3955116"/>
              <a:ext cx="13956" cy="4276"/>
            </a:xfrm>
            <a:custGeom>
              <a:avLst/>
              <a:gdLst/>
              <a:ahLst/>
              <a:cxnLst/>
              <a:rect l="l" t="t" r="r" b="b"/>
              <a:pathLst>
                <a:path w="391" h="142" extrusionOk="0">
                  <a:moveTo>
                    <a:pt x="293" y="26"/>
                  </a:moveTo>
                  <a:cubicBezTo>
                    <a:pt x="239" y="0"/>
                    <a:pt x="0" y="68"/>
                    <a:pt x="101" y="118"/>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3" name="Google Shape;69313;p28"/>
            <p:cNvSpPr/>
            <p:nvPr/>
          </p:nvSpPr>
          <p:spPr>
            <a:xfrm>
              <a:off x="5921634" y="3948824"/>
              <a:ext cx="8959" cy="11442"/>
            </a:xfrm>
            <a:custGeom>
              <a:avLst/>
              <a:gdLst/>
              <a:ahLst/>
              <a:cxnLst/>
              <a:rect l="l" t="t" r="r" b="b"/>
              <a:pathLst>
                <a:path w="251" h="380" extrusionOk="0">
                  <a:moveTo>
                    <a:pt x="222" y="235"/>
                  </a:moveTo>
                  <a:cubicBezTo>
                    <a:pt x="251" y="139"/>
                    <a:pt x="72" y="1"/>
                    <a:pt x="29" y="144"/>
                  </a:cubicBezTo>
                  <a:cubicBezTo>
                    <a:pt x="0" y="238"/>
                    <a:pt x="180" y="379"/>
                    <a:pt x="222"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4" name="Google Shape;69314;p28"/>
            <p:cNvSpPr/>
            <p:nvPr/>
          </p:nvSpPr>
          <p:spPr>
            <a:xfrm>
              <a:off x="54644" y="3952407"/>
              <a:ext cx="14134" cy="4215"/>
            </a:xfrm>
            <a:custGeom>
              <a:avLst/>
              <a:gdLst/>
              <a:ahLst/>
              <a:cxnLst/>
              <a:rect l="l" t="t" r="r" b="b"/>
              <a:pathLst>
                <a:path w="396" h="140" extrusionOk="0">
                  <a:moveTo>
                    <a:pt x="295" y="25"/>
                  </a:moveTo>
                  <a:cubicBezTo>
                    <a:pt x="242" y="0"/>
                    <a:pt x="1" y="68"/>
                    <a:pt x="103" y="116"/>
                  </a:cubicBezTo>
                  <a:cubicBezTo>
                    <a:pt x="157" y="140"/>
                    <a:pt x="395"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5" name="Google Shape;69315;p28"/>
            <p:cNvSpPr/>
            <p:nvPr/>
          </p:nvSpPr>
          <p:spPr>
            <a:xfrm>
              <a:off x="4532257" y="3950389"/>
              <a:ext cx="13777" cy="2800"/>
            </a:xfrm>
            <a:custGeom>
              <a:avLst/>
              <a:gdLst/>
              <a:ahLst/>
              <a:cxnLst/>
              <a:rect l="l" t="t" r="r" b="b"/>
              <a:pathLst>
                <a:path w="386" h="93" extrusionOk="0">
                  <a:moveTo>
                    <a:pt x="386" y="1"/>
                  </a:moveTo>
                  <a:cubicBezTo>
                    <a:pt x="237" y="20"/>
                    <a:pt x="7" y="3"/>
                    <a:pt x="1" y="92"/>
                  </a:cubicBezTo>
                  <a:cubicBezTo>
                    <a:pt x="150" y="70"/>
                    <a:pt x="383"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6" name="Google Shape;69316;p28"/>
            <p:cNvSpPr/>
            <p:nvPr/>
          </p:nvSpPr>
          <p:spPr>
            <a:xfrm>
              <a:off x="6700358" y="3941838"/>
              <a:ext cx="6996" cy="6233"/>
            </a:xfrm>
            <a:custGeom>
              <a:avLst/>
              <a:gdLst/>
              <a:ahLst/>
              <a:cxnLst/>
              <a:rect l="l" t="t" r="r" b="b"/>
              <a:pathLst>
                <a:path w="196" h="207" extrusionOk="0">
                  <a:moveTo>
                    <a:pt x="195" y="103"/>
                  </a:moveTo>
                  <a:cubicBezTo>
                    <a:pt x="195" y="52"/>
                    <a:pt x="40" y="0"/>
                    <a:pt x="4" y="103"/>
                  </a:cubicBezTo>
                  <a:cubicBezTo>
                    <a:pt x="1" y="154"/>
                    <a:pt x="160" y="206"/>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7" name="Google Shape;69317;p28"/>
            <p:cNvSpPr/>
            <p:nvPr/>
          </p:nvSpPr>
          <p:spPr>
            <a:xfrm>
              <a:off x="4645722" y="3944187"/>
              <a:ext cx="13991" cy="4276"/>
            </a:xfrm>
            <a:custGeom>
              <a:avLst/>
              <a:gdLst/>
              <a:ahLst/>
              <a:cxnLst/>
              <a:rect l="l" t="t" r="r" b="b"/>
              <a:pathLst>
                <a:path w="392" h="142" extrusionOk="0">
                  <a:moveTo>
                    <a:pt x="294" y="25"/>
                  </a:moveTo>
                  <a:cubicBezTo>
                    <a:pt x="240" y="1"/>
                    <a:pt x="0" y="70"/>
                    <a:pt x="102"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8" name="Google Shape;69318;p28"/>
            <p:cNvSpPr/>
            <p:nvPr/>
          </p:nvSpPr>
          <p:spPr>
            <a:xfrm>
              <a:off x="2680707" y="3939460"/>
              <a:ext cx="15027" cy="9244"/>
            </a:xfrm>
            <a:custGeom>
              <a:avLst/>
              <a:gdLst/>
              <a:ahLst/>
              <a:cxnLst/>
              <a:rect l="l" t="t" r="r" b="b"/>
              <a:pathLst>
                <a:path w="421" h="307" extrusionOk="0">
                  <a:moveTo>
                    <a:pt x="387" y="274"/>
                  </a:moveTo>
                  <a:cubicBezTo>
                    <a:pt x="355" y="165"/>
                    <a:pt x="420" y="15"/>
                    <a:pt x="192" y="1"/>
                  </a:cubicBezTo>
                  <a:cubicBezTo>
                    <a:pt x="183" y="56"/>
                    <a:pt x="165" y="107"/>
                    <a:pt x="0" y="92"/>
                  </a:cubicBezTo>
                  <a:cubicBezTo>
                    <a:pt x="24" y="202"/>
                    <a:pt x="59" y="306"/>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19" name="Google Shape;69319;p28"/>
            <p:cNvSpPr/>
            <p:nvPr/>
          </p:nvSpPr>
          <p:spPr>
            <a:xfrm>
              <a:off x="2611822" y="3944940"/>
              <a:ext cx="13777" cy="2770"/>
            </a:xfrm>
            <a:custGeom>
              <a:avLst/>
              <a:gdLst/>
              <a:ahLst/>
              <a:cxnLst/>
              <a:rect l="l" t="t" r="r" b="b"/>
              <a:pathLst>
                <a:path w="386" h="92" extrusionOk="0">
                  <a:moveTo>
                    <a:pt x="386" y="0"/>
                  </a:moveTo>
                  <a:cubicBezTo>
                    <a:pt x="240" y="20"/>
                    <a:pt x="6" y="3"/>
                    <a:pt x="1" y="92"/>
                  </a:cubicBezTo>
                  <a:cubicBezTo>
                    <a:pt x="152"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0" name="Google Shape;69320;p28"/>
            <p:cNvSpPr/>
            <p:nvPr/>
          </p:nvSpPr>
          <p:spPr>
            <a:xfrm>
              <a:off x="2570598" y="3933227"/>
              <a:ext cx="30517" cy="11743"/>
            </a:xfrm>
            <a:custGeom>
              <a:avLst/>
              <a:gdLst/>
              <a:ahLst/>
              <a:cxnLst/>
              <a:rect l="l" t="t" r="r" b="b"/>
              <a:pathLst>
                <a:path w="855" h="390" extrusionOk="0">
                  <a:moveTo>
                    <a:pt x="771" y="25"/>
                  </a:moveTo>
                  <a:cubicBezTo>
                    <a:pt x="333" y="0"/>
                    <a:pt x="48" y="46"/>
                    <a:pt x="1" y="208"/>
                  </a:cubicBezTo>
                  <a:cubicBezTo>
                    <a:pt x="275" y="229"/>
                    <a:pt x="326" y="358"/>
                    <a:pt x="579" y="389"/>
                  </a:cubicBezTo>
                  <a:cubicBezTo>
                    <a:pt x="639" y="267"/>
                    <a:pt x="854" y="216"/>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1" name="Google Shape;69321;p28"/>
            <p:cNvSpPr/>
            <p:nvPr/>
          </p:nvSpPr>
          <p:spPr>
            <a:xfrm>
              <a:off x="4074474" y="3933227"/>
              <a:ext cx="13956" cy="4306"/>
            </a:xfrm>
            <a:custGeom>
              <a:avLst/>
              <a:gdLst/>
              <a:ahLst/>
              <a:cxnLst/>
              <a:rect l="l" t="t" r="r" b="b"/>
              <a:pathLst>
                <a:path w="391" h="143" extrusionOk="0">
                  <a:moveTo>
                    <a:pt x="98" y="116"/>
                  </a:moveTo>
                  <a:cubicBezTo>
                    <a:pt x="152" y="143"/>
                    <a:pt x="391" y="72"/>
                    <a:pt x="293" y="25"/>
                  </a:cubicBezTo>
                  <a:cubicBezTo>
                    <a:pt x="241" y="0"/>
                    <a:pt x="1" y="69"/>
                    <a:pt x="98"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2" name="Google Shape;69322;p28"/>
            <p:cNvSpPr/>
            <p:nvPr/>
          </p:nvSpPr>
          <p:spPr>
            <a:xfrm>
              <a:off x="7264896" y="3927928"/>
              <a:ext cx="13777" cy="6805"/>
            </a:xfrm>
            <a:custGeom>
              <a:avLst/>
              <a:gdLst/>
              <a:ahLst/>
              <a:cxnLst/>
              <a:rect l="l" t="t" r="r" b="b"/>
              <a:pathLst>
                <a:path w="386" h="226" extrusionOk="0">
                  <a:moveTo>
                    <a:pt x="386" y="111"/>
                  </a:moveTo>
                  <a:cubicBezTo>
                    <a:pt x="344" y="0"/>
                    <a:pt x="172" y="56"/>
                    <a:pt x="1" y="111"/>
                  </a:cubicBezTo>
                  <a:cubicBezTo>
                    <a:pt x="2" y="202"/>
                    <a:pt x="340" y="226"/>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3" name="Google Shape;69323;p28"/>
            <p:cNvSpPr/>
            <p:nvPr/>
          </p:nvSpPr>
          <p:spPr>
            <a:xfrm>
              <a:off x="5987913" y="3927808"/>
              <a:ext cx="14063" cy="4215"/>
            </a:xfrm>
            <a:custGeom>
              <a:avLst/>
              <a:gdLst/>
              <a:ahLst/>
              <a:cxnLst/>
              <a:rect l="l" t="t" r="r" b="b"/>
              <a:pathLst>
                <a:path w="394" h="140" extrusionOk="0">
                  <a:moveTo>
                    <a:pt x="293" y="24"/>
                  </a:moveTo>
                  <a:cubicBezTo>
                    <a:pt x="238" y="0"/>
                    <a:pt x="1" y="68"/>
                    <a:pt x="101" y="115"/>
                  </a:cubicBezTo>
                  <a:cubicBezTo>
                    <a:pt x="153" y="140"/>
                    <a:pt x="394" y="71"/>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4" name="Google Shape;69324;p28"/>
            <p:cNvSpPr/>
            <p:nvPr/>
          </p:nvSpPr>
          <p:spPr>
            <a:xfrm>
              <a:off x="2952037" y="3920341"/>
              <a:ext cx="26698" cy="12255"/>
            </a:xfrm>
            <a:custGeom>
              <a:avLst/>
              <a:gdLst/>
              <a:ahLst/>
              <a:cxnLst/>
              <a:rect l="l" t="t" r="r" b="b"/>
              <a:pathLst>
                <a:path w="748" h="407" extrusionOk="0">
                  <a:moveTo>
                    <a:pt x="691" y="363"/>
                  </a:moveTo>
                  <a:cubicBezTo>
                    <a:pt x="747" y="155"/>
                    <a:pt x="645" y="22"/>
                    <a:pt x="306" y="0"/>
                  </a:cubicBezTo>
                  <a:cubicBezTo>
                    <a:pt x="0" y="135"/>
                    <a:pt x="89" y="406"/>
                    <a:pt x="69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5" name="Google Shape;69325;p28"/>
            <p:cNvSpPr/>
            <p:nvPr/>
          </p:nvSpPr>
          <p:spPr>
            <a:xfrm>
              <a:off x="2170992" y="3914861"/>
              <a:ext cx="38584" cy="16440"/>
            </a:xfrm>
            <a:custGeom>
              <a:avLst/>
              <a:gdLst/>
              <a:ahLst/>
              <a:cxnLst/>
              <a:rect l="l" t="t" r="r" b="b"/>
              <a:pathLst>
                <a:path w="1081" h="546" extrusionOk="0">
                  <a:moveTo>
                    <a:pt x="589" y="545"/>
                  </a:moveTo>
                  <a:cubicBezTo>
                    <a:pt x="609" y="401"/>
                    <a:pt x="1080" y="473"/>
                    <a:pt x="973" y="271"/>
                  </a:cubicBezTo>
                  <a:cubicBezTo>
                    <a:pt x="625" y="195"/>
                    <a:pt x="445" y="39"/>
                    <a:pt x="11" y="1"/>
                  </a:cubicBezTo>
                  <a:cubicBezTo>
                    <a:pt x="1" y="277"/>
                    <a:pt x="186" y="463"/>
                    <a:pt x="589"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6" name="Google Shape;69326;p28"/>
            <p:cNvSpPr/>
            <p:nvPr/>
          </p:nvSpPr>
          <p:spPr>
            <a:xfrm>
              <a:off x="6862042" y="3925098"/>
              <a:ext cx="14099" cy="4185"/>
            </a:xfrm>
            <a:custGeom>
              <a:avLst/>
              <a:gdLst/>
              <a:ahLst/>
              <a:cxnLst/>
              <a:rect l="l" t="t" r="r" b="b"/>
              <a:pathLst>
                <a:path w="395" h="139" extrusionOk="0">
                  <a:moveTo>
                    <a:pt x="293" y="25"/>
                  </a:moveTo>
                  <a:cubicBezTo>
                    <a:pt x="241" y="0"/>
                    <a:pt x="0" y="68"/>
                    <a:pt x="102" y="116"/>
                  </a:cubicBezTo>
                  <a:cubicBezTo>
                    <a:pt x="154" y="138"/>
                    <a:pt x="395"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7" name="Google Shape;69327;p28"/>
            <p:cNvSpPr/>
            <p:nvPr/>
          </p:nvSpPr>
          <p:spPr>
            <a:xfrm>
              <a:off x="8424524" y="3922328"/>
              <a:ext cx="14063" cy="4246"/>
            </a:xfrm>
            <a:custGeom>
              <a:avLst/>
              <a:gdLst/>
              <a:ahLst/>
              <a:cxnLst/>
              <a:rect l="l" t="t" r="r" b="b"/>
              <a:pathLst>
                <a:path w="394" h="141" extrusionOk="0">
                  <a:moveTo>
                    <a:pt x="100" y="117"/>
                  </a:moveTo>
                  <a:cubicBezTo>
                    <a:pt x="153" y="140"/>
                    <a:pt x="393" y="73"/>
                    <a:pt x="292" y="24"/>
                  </a:cubicBezTo>
                  <a:cubicBezTo>
                    <a:pt x="239" y="1"/>
                    <a:pt x="1" y="67"/>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8" name="Google Shape;69328;p28"/>
            <p:cNvSpPr/>
            <p:nvPr/>
          </p:nvSpPr>
          <p:spPr>
            <a:xfrm>
              <a:off x="7395742" y="3911670"/>
              <a:ext cx="28661" cy="14182"/>
            </a:xfrm>
            <a:custGeom>
              <a:avLst/>
              <a:gdLst/>
              <a:ahLst/>
              <a:cxnLst/>
              <a:rect l="l" t="t" r="r" b="b"/>
              <a:pathLst>
                <a:path w="803" h="471" extrusionOk="0">
                  <a:moveTo>
                    <a:pt x="189" y="471"/>
                  </a:moveTo>
                  <a:lnTo>
                    <a:pt x="578" y="471"/>
                  </a:lnTo>
                  <a:cubicBezTo>
                    <a:pt x="474" y="338"/>
                    <a:pt x="803" y="1"/>
                    <a:pt x="384" y="17"/>
                  </a:cubicBezTo>
                  <a:cubicBezTo>
                    <a:pt x="525" y="265"/>
                    <a:pt x="3" y="199"/>
                    <a:pt x="0" y="380"/>
                  </a:cubicBezTo>
                  <a:cubicBezTo>
                    <a:pt x="116" y="383"/>
                    <a:pt x="227" y="393"/>
                    <a:pt x="189"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29" name="Google Shape;69329;p28"/>
            <p:cNvSpPr/>
            <p:nvPr/>
          </p:nvSpPr>
          <p:spPr>
            <a:xfrm>
              <a:off x="5026803" y="3916005"/>
              <a:ext cx="8959" cy="11442"/>
            </a:xfrm>
            <a:custGeom>
              <a:avLst/>
              <a:gdLst/>
              <a:ahLst/>
              <a:cxnLst/>
              <a:rect l="l" t="t" r="r" b="b"/>
              <a:pathLst>
                <a:path w="251" h="380" extrusionOk="0">
                  <a:moveTo>
                    <a:pt x="224" y="233"/>
                  </a:moveTo>
                  <a:cubicBezTo>
                    <a:pt x="250" y="139"/>
                    <a:pt x="74" y="1"/>
                    <a:pt x="28" y="144"/>
                  </a:cubicBezTo>
                  <a:cubicBezTo>
                    <a:pt x="1" y="239"/>
                    <a:pt x="178"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0" name="Google Shape;69330;p28"/>
            <p:cNvSpPr/>
            <p:nvPr/>
          </p:nvSpPr>
          <p:spPr>
            <a:xfrm>
              <a:off x="2388141" y="3916878"/>
              <a:ext cx="13884" cy="4215"/>
            </a:xfrm>
            <a:custGeom>
              <a:avLst/>
              <a:gdLst/>
              <a:ahLst/>
              <a:cxnLst/>
              <a:rect l="l" t="t" r="r" b="b"/>
              <a:pathLst>
                <a:path w="389" h="140" extrusionOk="0">
                  <a:moveTo>
                    <a:pt x="291" y="25"/>
                  </a:moveTo>
                  <a:cubicBezTo>
                    <a:pt x="237" y="0"/>
                    <a:pt x="1" y="69"/>
                    <a:pt x="100" y="116"/>
                  </a:cubicBezTo>
                  <a:cubicBezTo>
                    <a:pt x="151" y="140"/>
                    <a:pt x="389"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1" name="Google Shape;69331;p28"/>
            <p:cNvSpPr/>
            <p:nvPr/>
          </p:nvSpPr>
          <p:spPr>
            <a:xfrm>
              <a:off x="2116312" y="3914861"/>
              <a:ext cx="13813" cy="5510"/>
            </a:xfrm>
            <a:custGeom>
              <a:avLst/>
              <a:gdLst/>
              <a:ahLst/>
              <a:cxnLst/>
              <a:rect l="l" t="t" r="r" b="b"/>
              <a:pathLst>
                <a:path w="387" h="183" extrusionOk="0">
                  <a:moveTo>
                    <a:pt x="387" y="1"/>
                  </a:moveTo>
                  <a:lnTo>
                    <a:pt x="0" y="1"/>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2" name="Google Shape;69332;p28"/>
            <p:cNvSpPr/>
            <p:nvPr/>
          </p:nvSpPr>
          <p:spPr>
            <a:xfrm>
              <a:off x="6266809" y="3906310"/>
              <a:ext cx="6960" cy="6203"/>
            </a:xfrm>
            <a:custGeom>
              <a:avLst/>
              <a:gdLst/>
              <a:ahLst/>
              <a:cxnLst/>
              <a:rect l="l" t="t" r="r" b="b"/>
              <a:pathLst>
                <a:path w="195" h="206" extrusionOk="0">
                  <a:moveTo>
                    <a:pt x="194" y="103"/>
                  </a:moveTo>
                  <a:cubicBezTo>
                    <a:pt x="195" y="52"/>
                    <a:pt x="37" y="0"/>
                    <a:pt x="2" y="103"/>
                  </a:cubicBezTo>
                  <a:cubicBezTo>
                    <a:pt x="0"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3" name="Google Shape;69333;p28"/>
            <p:cNvSpPr/>
            <p:nvPr/>
          </p:nvSpPr>
          <p:spPr>
            <a:xfrm>
              <a:off x="3268659" y="3894719"/>
              <a:ext cx="52254" cy="22733"/>
            </a:xfrm>
            <a:custGeom>
              <a:avLst/>
              <a:gdLst/>
              <a:ahLst/>
              <a:cxnLst/>
              <a:rect l="l" t="t" r="r" b="b"/>
              <a:pathLst>
                <a:path w="1464" h="755" extrusionOk="0">
                  <a:moveTo>
                    <a:pt x="1464" y="397"/>
                  </a:moveTo>
                  <a:cubicBezTo>
                    <a:pt x="1346" y="272"/>
                    <a:pt x="721" y="384"/>
                    <a:pt x="692" y="214"/>
                  </a:cubicBezTo>
                  <a:cubicBezTo>
                    <a:pt x="670" y="105"/>
                    <a:pt x="636" y="0"/>
                    <a:pt x="306" y="33"/>
                  </a:cubicBezTo>
                  <a:cubicBezTo>
                    <a:pt x="0" y="475"/>
                    <a:pt x="1244" y="755"/>
                    <a:pt x="1464"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4" name="Google Shape;69334;p28"/>
            <p:cNvSpPr/>
            <p:nvPr/>
          </p:nvSpPr>
          <p:spPr>
            <a:xfrm>
              <a:off x="7825722" y="3903149"/>
              <a:ext cx="13991" cy="4276"/>
            </a:xfrm>
            <a:custGeom>
              <a:avLst/>
              <a:gdLst/>
              <a:ahLst/>
              <a:cxnLst/>
              <a:rect l="l" t="t" r="r" b="b"/>
              <a:pathLst>
                <a:path w="392" h="142" extrusionOk="0">
                  <a:moveTo>
                    <a:pt x="294" y="26"/>
                  </a:moveTo>
                  <a:cubicBezTo>
                    <a:pt x="240" y="1"/>
                    <a:pt x="0" y="70"/>
                    <a:pt x="99" y="116"/>
                  </a:cubicBezTo>
                  <a:cubicBezTo>
                    <a:pt x="154" y="142"/>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5" name="Google Shape;69335;p28"/>
            <p:cNvSpPr/>
            <p:nvPr/>
          </p:nvSpPr>
          <p:spPr>
            <a:xfrm>
              <a:off x="3334617" y="3901162"/>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6" name="Google Shape;69336;p28"/>
            <p:cNvSpPr/>
            <p:nvPr/>
          </p:nvSpPr>
          <p:spPr>
            <a:xfrm>
              <a:off x="1896129" y="3903902"/>
              <a:ext cx="13670" cy="2740"/>
            </a:xfrm>
            <a:custGeom>
              <a:avLst/>
              <a:gdLst/>
              <a:ahLst/>
              <a:cxnLst/>
              <a:rect l="l" t="t" r="r" b="b"/>
              <a:pathLst>
                <a:path w="383" h="91" extrusionOk="0">
                  <a:moveTo>
                    <a:pt x="383" y="1"/>
                  </a:moveTo>
                  <a:cubicBezTo>
                    <a:pt x="235" y="20"/>
                    <a:pt x="4" y="4"/>
                    <a:pt x="0" y="91"/>
                  </a:cubicBezTo>
                  <a:cubicBezTo>
                    <a:pt x="148" y="72"/>
                    <a:pt x="379" y="89"/>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7" name="Google Shape;69337;p28"/>
            <p:cNvSpPr/>
            <p:nvPr/>
          </p:nvSpPr>
          <p:spPr>
            <a:xfrm>
              <a:off x="6467041" y="3890263"/>
              <a:ext cx="29018" cy="10930"/>
            </a:xfrm>
            <a:custGeom>
              <a:avLst/>
              <a:gdLst/>
              <a:ahLst/>
              <a:cxnLst/>
              <a:rect l="l" t="t" r="r" b="b"/>
              <a:pathLst>
                <a:path w="813" h="363" extrusionOk="0">
                  <a:moveTo>
                    <a:pt x="562" y="362"/>
                  </a:moveTo>
                  <a:cubicBezTo>
                    <a:pt x="813" y="243"/>
                    <a:pt x="681" y="88"/>
                    <a:pt x="370" y="1"/>
                  </a:cubicBezTo>
                  <a:cubicBezTo>
                    <a:pt x="344" y="226"/>
                    <a:pt x="1" y="284"/>
                    <a:pt x="562"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8" name="Google Shape;69338;p28"/>
            <p:cNvSpPr/>
            <p:nvPr/>
          </p:nvSpPr>
          <p:spPr>
            <a:xfrm>
              <a:off x="130454" y="3897729"/>
              <a:ext cx="14027" cy="4246"/>
            </a:xfrm>
            <a:custGeom>
              <a:avLst/>
              <a:gdLst/>
              <a:ahLst/>
              <a:cxnLst/>
              <a:rect l="l" t="t" r="r" b="b"/>
              <a:pathLst>
                <a:path w="393" h="141" extrusionOk="0">
                  <a:moveTo>
                    <a:pt x="293" y="24"/>
                  </a:moveTo>
                  <a:cubicBezTo>
                    <a:pt x="241" y="1"/>
                    <a:pt x="1" y="68"/>
                    <a:pt x="99" y="114"/>
                  </a:cubicBezTo>
                  <a:cubicBezTo>
                    <a:pt x="152"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39" name="Google Shape;69339;p28"/>
            <p:cNvSpPr/>
            <p:nvPr/>
          </p:nvSpPr>
          <p:spPr>
            <a:xfrm>
              <a:off x="8390081" y="3894990"/>
              <a:ext cx="14063" cy="4215"/>
            </a:xfrm>
            <a:custGeom>
              <a:avLst/>
              <a:gdLst/>
              <a:ahLst/>
              <a:cxnLst/>
              <a:rect l="l" t="t" r="r" b="b"/>
              <a:pathLst>
                <a:path w="394" h="140" extrusionOk="0">
                  <a:moveTo>
                    <a:pt x="295" y="24"/>
                  </a:moveTo>
                  <a:cubicBezTo>
                    <a:pt x="238" y="0"/>
                    <a:pt x="1" y="68"/>
                    <a:pt x="101" y="115"/>
                  </a:cubicBezTo>
                  <a:cubicBezTo>
                    <a:pt x="154"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0" name="Google Shape;69340;p28"/>
            <p:cNvSpPr/>
            <p:nvPr/>
          </p:nvSpPr>
          <p:spPr>
            <a:xfrm>
              <a:off x="4552923" y="3895682"/>
              <a:ext cx="13813" cy="2800"/>
            </a:xfrm>
            <a:custGeom>
              <a:avLst/>
              <a:gdLst/>
              <a:ahLst/>
              <a:cxnLst/>
              <a:rect l="l" t="t" r="r" b="b"/>
              <a:pathLst>
                <a:path w="387" h="93" extrusionOk="0">
                  <a:moveTo>
                    <a:pt x="386" y="1"/>
                  </a:moveTo>
                  <a:cubicBezTo>
                    <a:pt x="236" y="23"/>
                    <a:pt x="7" y="5"/>
                    <a:pt x="0" y="92"/>
                  </a:cubicBezTo>
                  <a:cubicBezTo>
                    <a:pt x="151" y="73"/>
                    <a:pt x="383"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1" name="Google Shape;69341;p28"/>
            <p:cNvSpPr/>
            <p:nvPr/>
          </p:nvSpPr>
          <p:spPr>
            <a:xfrm>
              <a:off x="8655200" y="3889570"/>
              <a:ext cx="13849" cy="7437"/>
            </a:xfrm>
            <a:custGeom>
              <a:avLst/>
              <a:gdLst/>
              <a:ahLst/>
              <a:cxnLst/>
              <a:rect l="l" t="t" r="r" b="b"/>
              <a:pathLst>
                <a:path w="388" h="247" extrusionOk="0">
                  <a:moveTo>
                    <a:pt x="388" y="115"/>
                  </a:moveTo>
                  <a:cubicBezTo>
                    <a:pt x="384" y="24"/>
                    <a:pt x="49" y="0"/>
                    <a:pt x="0" y="115"/>
                  </a:cubicBezTo>
                  <a:cubicBezTo>
                    <a:pt x="217" y="105"/>
                    <a:pt x="303" y="247"/>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2" name="Google Shape;69342;p28"/>
            <p:cNvSpPr/>
            <p:nvPr/>
          </p:nvSpPr>
          <p:spPr>
            <a:xfrm>
              <a:off x="8928636" y="3882043"/>
              <a:ext cx="25556" cy="10990"/>
            </a:xfrm>
            <a:custGeom>
              <a:avLst/>
              <a:gdLst/>
              <a:ahLst/>
              <a:cxnLst/>
              <a:rect l="l" t="t" r="r" b="b"/>
              <a:pathLst>
                <a:path w="716" h="365" extrusionOk="0">
                  <a:moveTo>
                    <a:pt x="440" y="365"/>
                  </a:moveTo>
                  <a:cubicBezTo>
                    <a:pt x="500" y="241"/>
                    <a:pt x="716" y="191"/>
                    <a:pt x="635" y="1"/>
                  </a:cubicBezTo>
                  <a:lnTo>
                    <a:pt x="56" y="1"/>
                  </a:lnTo>
                  <a:cubicBezTo>
                    <a:pt x="0" y="208"/>
                    <a:pt x="102" y="341"/>
                    <a:pt x="44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3" name="Google Shape;69343;p28"/>
            <p:cNvSpPr/>
            <p:nvPr/>
          </p:nvSpPr>
          <p:spPr>
            <a:xfrm>
              <a:off x="6300966" y="3884030"/>
              <a:ext cx="20987" cy="9003"/>
            </a:xfrm>
            <a:custGeom>
              <a:avLst/>
              <a:gdLst/>
              <a:ahLst/>
              <a:cxnLst/>
              <a:rect l="l" t="t" r="r" b="b"/>
              <a:pathLst>
                <a:path w="588" h="299" extrusionOk="0">
                  <a:moveTo>
                    <a:pt x="393" y="299"/>
                  </a:moveTo>
                  <a:cubicBezTo>
                    <a:pt x="393" y="208"/>
                    <a:pt x="550" y="189"/>
                    <a:pt x="588" y="116"/>
                  </a:cubicBezTo>
                  <a:cubicBezTo>
                    <a:pt x="338" y="111"/>
                    <a:pt x="320" y="0"/>
                    <a:pt x="9" y="26"/>
                  </a:cubicBezTo>
                  <a:cubicBezTo>
                    <a:pt x="0" y="183"/>
                    <a:pt x="154" y="260"/>
                    <a:pt x="39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4" name="Google Shape;69344;p28"/>
            <p:cNvSpPr/>
            <p:nvPr/>
          </p:nvSpPr>
          <p:spPr>
            <a:xfrm>
              <a:off x="8624220" y="3886770"/>
              <a:ext cx="14063" cy="4246"/>
            </a:xfrm>
            <a:custGeom>
              <a:avLst/>
              <a:gdLst/>
              <a:ahLst/>
              <a:cxnLst/>
              <a:rect l="l" t="t" r="r" b="b"/>
              <a:pathLst>
                <a:path w="394" h="141" extrusionOk="0">
                  <a:moveTo>
                    <a:pt x="98" y="117"/>
                  </a:moveTo>
                  <a:cubicBezTo>
                    <a:pt x="153" y="140"/>
                    <a:pt x="393" y="72"/>
                    <a:pt x="293" y="25"/>
                  </a:cubicBezTo>
                  <a:cubicBezTo>
                    <a:pt x="238" y="0"/>
                    <a:pt x="0" y="68"/>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5" name="Google Shape;69345;p28"/>
            <p:cNvSpPr/>
            <p:nvPr/>
          </p:nvSpPr>
          <p:spPr>
            <a:xfrm>
              <a:off x="5011670" y="3878370"/>
              <a:ext cx="39797" cy="15778"/>
            </a:xfrm>
            <a:custGeom>
              <a:avLst/>
              <a:gdLst/>
              <a:ahLst/>
              <a:cxnLst/>
              <a:rect l="l" t="t" r="r" b="b"/>
              <a:pathLst>
                <a:path w="1115" h="524" extrusionOk="0">
                  <a:moveTo>
                    <a:pt x="648" y="304"/>
                  </a:moveTo>
                  <a:cubicBezTo>
                    <a:pt x="1114" y="0"/>
                    <a:pt x="1" y="523"/>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6" name="Google Shape;69346;p28"/>
            <p:cNvSpPr/>
            <p:nvPr/>
          </p:nvSpPr>
          <p:spPr>
            <a:xfrm>
              <a:off x="2798205" y="3875600"/>
              <a:ext cx="36264" cy="19090"/>
            </a:xfrm>
            <a:custGeom>
              <a:avLst/>
              <a:gdLst/>
              <a:ahLst/>
              <a:cxnLst/>
              <a:rect l="l" t="t" r="r" b="b"/>
              <a:pathLst>
                <a:path w="1016" h="634" extrusionOk="0">
                  <a:moveTo>
                    <a:pt x="757" y="488"/>
                  </a:moveTo>
                  <a:cubicBezTo>
                    <a:pt x="920" y="383"/>
                    <a:pt x="1016" y="242"/>
                    <a:pt x="952" y="33"/>
                  </a:cubicBezTo>
                  <a:cubicBezTo>
                    <a:pt x="661" y="48"/>
                    <a:pt x="242" y="1"/>
                    <a:pt x="178" y="125"/>
                  </a:cubicBezTo>
                  <a:cubicBezTo>
                    <a:pt x="692" y="96"/>
                    <a:pt x="0" y="634"/>
                    <a:pt x="757" y="48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7" name="Google Shape;69347;p28"/>
            <p:cNvSpPr/>
            <p:nvPr/>
          </p:nvSpPr>
          <p:spPr>
            <a:xfrm>
              <a:off x="3948624" y="3871083"/>
              <a:ext cx="37870" cy="18819"/>
            </a:xfrm>
            <a:custGeom>
              <a:avLst/>
              <a:gdLst/>
              <a:ahLst/>
              <a:cxnLst/>
              <a:rect l="l" t="t" r="r" b="b"/>
              <a:pathLst>
                <a:path w="1061" h="625" extrusionOk="0">
                  <a:moveTo>
                    <a:pt x="732" y="546"/>
                  </a:moveTo>
                  <a:cubicBezTo>
                    <a:pt x="1061" y="392"/>
                    <a:pt x="618" y="138"/>
                    <a:pt x="345" y="1"/>
                  </a:cubicBezTo>
                  <a:cubicBezTo>
                    <a:pt x="49" y="139"/>
                    <a:pt x="1" y="625"/>
                    <a:pt x="732"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8" name="Google Shape;69348;p28"/>
            <p:cNvSpPr/>
            <p:nvPr/>
          </p:nvSpPr>
          <p:spPr>
            <a:xfrm>
              <a:off x="2838965" y="3878942"/>
              <a:ext cx="7067" cy="6203"/>
            </a:xfrm>
            <a:custGeom>
              <a:avLst/>
              <a:gdLst/>
              <a:ahLst/>
              <a:cxnLst/>
              <a:rect l="l" t="t" r="r" b="b"/>
              <a:pathLst>
                <a:path w="198" h="206" extrusionOk="0">
                  <a:moveTo>
                    <a:pt x="2" y="104"/>
                  </a:moveTo>
                  <a:cubicBezTo>
                    <a:pt x="0" y="155"/>
                    <a:pt x="158" y="206"/>
                    <a:pt x="196" y="104"/>
                  </a:cubicBezTo>
                  <a:cubicBezTo>
                    <a:pt x="197" y="53"/>
                    <a:pt x="40" y="1"/>
                    <a:pt x="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49" name="Google Shape;69349;p28"/>
            <p:cNvSpPr/>
            <p:nvPr/>
          </p:nvSpPr>
          <p:spPr>
            <a:xfrm>
              <a:off x="387114" y="3868374"/>
              <a:ext cx="56680" cy="22552"/>
            </a:xfrm>
            <a:custGeom>
              <a:avLst/>
              <a:gdLst/>
              <a:ahLst/>
              <a:cxnLst/>
              <a:rect l="l" t="t" r="r" b="b"/>
              <a:pathLst>
                <a:path w="1588" h="749" extrusionOk="0">
                  <a:moveTo>
                    <a:pt x="1588" y="365"/>
                  </a:moveTo>
                  <a:cubicBezTo>
                    <a:pt x="1046" y="346"/>
                    <a:pt x="1059" y="67"/>
                    <a:pt x="622" y="1"/>
                  </a:cubicBezTo>
                  <a:cubicBezTo>
                    <a:pt x="861" y="294"/>
                    <a:pt x="1" y="70"/>
                    <a:pt x="237" y="365"/>
                  </a:cubicBezTo>
                  <a:cubicBezTo>
                    <a:pt x="960" y="279"/>
                    <a:pt x="1341" y="748"/>
                    <a:pt x="1588"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0" name="Google Shape;69350;p28"/>
            <p:cNvSpPr/>
            <p:nvPr/>
          </p:nvSpPr>
          <p:spPr>
            <a:xfrm>
              <a:off x="3331084" y="3878580"/>
              <a:ext cx="14027" cy="4276"/>
            </a:xfrm>
            <a:custGeom>
              <a:avLst/>
              <a:gdLst/>
              <a:ahLst/>
              <a:cxnLst/>
              <a:rect l="l" t="t" r="r" b="b"/>
              <a:pathLst>
                <a:path w="393" h="142" extrusionOk="0">
                  <a:moveTo>
                    <a:pt x="296" y="26"/>
                  </a:moveTo>
                  <a:cubicBezTo>
                    <a:pt x="238" y="1"/>
                    <a:pt x="1" y="69"/>
                    <a:pt x="100" y="117"/>
                  </a:cubicBezTo>
                  <a:cubicBezTo>
                    <a:pt x="153" y="142"/>
                    <a:pt x="392" y="71"/>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1" name="Google Shape;69351;p28"/>
            <p:cNvSpPr/>
            <p:nvPr/>
          </p:nvSpPr>
          <p:spPr>
            <a:xfrm>
              <a:off x="2150790" y="3875991"/>
              <a:ext cx="13706" cy="6745"/>
            </a:xfrm>
            <a:custGeom>
              <a:avLst/>
              <a:gdLst/>
              <a:ahLst/>
              <a:cxnLst/>
              <a:rect l="l" t="t" r="r" b="b"/>
              <a:pathLst>
                <a:path w="384" h="224" extrusionOk="0">
                  <a:moveTo>
                    <a:pt x="384" y="112"/>
                  </a:moveTo>
                  <a:cubicBezTo>
                    <a:pt x="345" y="1"/>
                    <a:pt x="171" y="57"/>
                    <a:pt x="0" y="112"/>
                  </a:cubicBezTo>
                  <a:cubicBezTo>
                    <a:pt x="2" y="202"/>
                    <a:pt x="338" y="224"/>
                    <a:pt x="384"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2" name="Google Shape;69352;p28"/>
            <p:cNvSpPr/>
            <p:nvPr/>
          </p:nvSpPr>
          <p:spPr>
            <a:xfrm>
              <a:off x="3035091" y="3873101"/>
              <a:ext cx="14027" cy="4306"/>
            </a:xfrm>
            <a:custGeom>
              <a:avLst/>
              <a:gdLst/>
              <a:ahLst/>
              <a:cxnLst/>
              <a:rect l="l" t="t" r="r" b="b"/>
              <a:pathLst>
                <a:path w="393" h="143" extrusionOk="0">
                  <a:moveTo>
                    <a:pt x="295" y="25"/>
                  </a:moveTo>
                  <a:cubicBezTo>
                    <a:pt x="241" y="0"/>
                    <a:pt x="1" y="69"/>
                    <a:pt x="100" y="116"/>
                  </a:cubicBezTo>
                  <a:cubicBezTo>
                    <a:pt x="155" y="142"/>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3" name="Google Shape;69353;p28"/>
            <p:cNvSpPr/>
            <p:nvPr/>
          </p:nvSpPr>
          <p:spPr>
            <a:xfrm>
              <a:off x="5681677" y="3870662"/>
              <a:ext cx="20773" cy="3643"/>
            </a:xfrm>
            <a:custGeom>
              <a:avLst/>
              <a:gdLst/>
              <a:ahLst/>
              <a:cxnLst/>
              <a:rect l="l" t="t" r="r" b="b"/>
              <a:pathLst>
                <a:path w="582" h="121" extrusionOk="0">
                  <a:moveTo>
                    <a:pt x="582" y="15"/>
                  </a:moveTo>
                  <a:cubicBezTo>
                    <a:pt x="356" y="28"/>
                    <a:pt x="36" y="0"/>
                    <a:pt x="1" y="106"/>
                  </a:cubicBezTo>
                  <a:cubicBezTo>
                    <a:pt x="228" y="92"/>
                    <a:pt x="552" y="120"/>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4" name="Google Shape;69354;p28"/>
            <p:cNvSpPr/>
            <p:nvPr/>
          </p:nvSpPr>
          <p:spPr>
            <a:xfrm>
              <a:off x="2949146" y="3868374"/>
              <a:ext cx="13813" cy="2740"/>
            </a:xfrm>
            <a:custGeom>
              <a:avLst/>
              <a:gdLst/>
              <a:ahLst/>
              <a:cxnLst/>
              <a:rect l="l" t="t" r="r" b="b"/>
              <a:pathLst>
                <a:path w="387" h="91" extrusionOk="0">
                  <a:moveTo>
                    <a:pt x="387" y="1"/>
                  </a:moveTo>
                  <a:cubicBezTo>
                    <a:pt x="239" y="20"/>
                    <a:pt x="7" y="3"/>
                    <a:pt x="0" y="91"/>
                  </a:cubicBezTo>
                  <a:cubicBezTo>
                    <a:pt x="149" y="71"/>
                    <a:pt x="383"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5" name="Google Shape;69355;p28"/>
            <p:cNvSpPr/>
            <p:nvPr/>
          </p:nvSpPr>
          <p:spPr>
            <a:xfrm>
              <a:off x="8936595" y="3857384"/>
              <a:ext cx="14670" cy="9575"/>
            </a:xfrm>
            <a:custGeom>
              <a:avLst/>
              <a:gdLst/>
              <a:ahLst/>
              <a:cxnLst/>
              <a:rect l="l" t="t" r="r" b="b"/>
              <a:pathLst>
                <a:path w="411" h="318" extrusionOk="0">
                  <a:moveTo>
                    <a:pt x="410" y="274"/>
                  </a:moveTo>
                  <a:lnTo>
                    <a:pt x="410" y="91"/>
                  </a:lnTo>
                  <a:cubicBezTo>
                    <a:pt x="216" y="91"/>
                    <a:pt x="179" y="18"/>
                    <a:pt x="23" y="0"/>
                  </a:cubicBezTo>
                  <a:cubicBezTo>
                    <a:pt x="42" y="146"/>
                    <a:pt x="1" y="317"/>
                    <a:pt x="410"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6" name="Google Shape;69356;p28"/>
            <p:cNvSpPr/>
            <p:nvPr/>
          </p:nvSpPr>
          <p:spPr>
            <a:xfrm>
              <a:off x="5561146" y="3862201"/>
              <a:ext cx="14063" cy="4246"/>
            </a:xfrm>
            <a:custGeom>
              <a:avLst/>
              <a:gdLst/>
              <a:ahLst/>
              <a:cxnLst/>
              <a:rect l="l" t="t" r="r" b="b"/>
              <a:pathLst>
                <a:path w="394" h="141" extrusionOk="0">
                  <a:moveTo>
                    <a:pt x="295" y="25"/>
                  </a:moveTo>
                  <a:cubicBezTo>
                    <a:pt x="241" y="1"/>
                    <a:pt x="1" y="68"/>
                    <a:pt x="101" y="117"/>
                  </a:cubicBezTo>
                  <a:cubicBezTo>
                    <a:pt x="156"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7" name="Google Shape;69357;p28"/>
            <p:cNvSpPr/>
            <p:nvPr/>
          </p:nvSpPr>
          <p:spPr>
            <a:xfrm>
              <a:off x="2160392" y="3857384"/>
              <a:ext cx="29518" cy="9906"/>
            </a:xfrm>
            <a:custGeom>
              <a:avLst/>
              <a:gdLst/>
              <a:ahLst/>
              <a:cxnLst/>
              <a:rect l="l" t="t" r="r" b="b"/>
              <a:pathLst>
                <a:path w="827" h="329" extrusionOk="0">
                  <a:moveTo>
                    <a:pt x="693" y="274"/>
                  </a:moveTo>
                  <a:cubicBezTo>
                    <a:pt x="826" y="31"/>
                    <a:pt x="294" y="99"/>
                    <a:pt x="115" y="0"/>
                  </a:cubicBezTo>
                  <a:cubicBezTo>
                    <a:pt x="0" y="239"/>
                    <a:pt x="193" y="329"/>
                    <a:pt x="693"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8" name="Google Shape;69358;p28"/>
            <p:cNvSpPr/>
            <p:nvPr/>
          </p:nvSpPr>
          <p:spPr>
            <a:xfrm>
              <a:off x="8620758" y="3854734"/>
              <a:ext cx="34515" cy="8943"/>
            </a:xfrm>
            <a:custGeom>
              <a:avLst/>
              <a:gdLst/>
              <a:ahLst/>
              <a:cxnLst/>
              <a:rect l="l" t="t" r="r" b="b"/>
              <a:pathLst>
                <a:path w="967" h="297" extrusionOk="0">
                  <a:moveTo>
                    <a:pt x="195" y="273"/>
                  </a:moveTo>
                  <a:cubicBezTo>
                    <a:pt x="635" y="297"/>
                    <a:pt x="921" y="250"/>
                    <a:pt x="967" y="89"/>
                  </a:cubicBezTo>
                  <a:cubicBezTo>
                    <a:pt x="627" y="110"/>
                    <a:pt x="1" y="1"/>
                    <a:pt x="19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59" name="Google Shape;69359;p28"/>
            <p:cNvSpPr/>
            <p:nvPr/>
          </p:nvSpPr>
          <p:spPr>
            <a:xfrm>
              <a:off x="2713151" y="3851995"/>
              <a:ext cx="17739" cy="10990"/>
            </a:xfrm>
            <a:custGeom>
              <a:avLst/>
              <a:gdLst/>
              <a:ahLst/>
              <a:cxnLst/>
              <a:rect l="l" t="t" r="r" b="b"/>
              <a:pathLst>
                <a:path w="497" h="365" extrusionOk="0">
                  <a:moveTo>
                    <a:pt x="443" y="364"/>
                  </a:moveTo>
                  <a:cubicBezTo>
                    <a:pt x="497" y="157"/>
                    <a:pt x="394" y="22"/>
                    <a:pt x="57" y="0"/>
                  </a:cubicBezTo>
                  <a:cubicBezTo>
                    <a:pt x="1" y="205"/>
                    <a:pt x="104" y="341"/>
                    <a:pt x="443"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0" name="Google Shape;69360;p28"/>
            <p:cNvSpPr/>
            <p:nvPr/>
          </p:nvSpPr>
          <p:spPr>
            <a:xfrm>
              <a:off x="7054814" y="3856691"/>
              <a:ext cx="14027" cy="4246"/>
            </a:xfrm>
            <a:custGeom>
              <a:avLst/>
              <a:gdLst/>
              <a:ahLst/>
              <a:cxnLst/>
              <a:rect l="l" t="t" r="r" b="b"/>
              <a:pathLst>
                <a:path w="393" h="141" extrusionOk="0">
                  <a:moveTo>
                    <a:pt x="99" y="114"/>
                  </a:moveTo>
                  <a:cubicBezTo>
                    <a:pt x="154" y="140"/>
                    <a:pt x="393" y="73"/>
                    <a:pt x="293" y="23"/>
                  </a:cubicBezTo>
                  <a:cubicBezTo>
                    <a:pt x="239" y="1"/>
                    <a:pt x="1" y="69"/>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1" name="Google Shape;69361;p28"/>
            <p:cNvSpPr/>
            <p:nvPr/>
          </p:nvSpPr>
          <p:spPr>
            <a:xfrm>
              <a:off x="2339779" y="3856752"/>
              <a:ext cx="14170" cy="4276"/>
            </a:xfrm>
            <a:custGeom>
              <a:avLst/>
              <a:gdLst/>
              <a:ahLst/>
              <a:cxnLst/>
              <a:rect l="l" t="t" r="r" b="b"/>
              <a:pathLst>
                <a:path w="397" h="142" extrusionOk="0">
                  <a:moveTo>
                    <a:pt x="295" y="24"/>
                  </a:moveTo>
                  <a:cubicBezTo>
                    <a:pt x="242" y="0"/>
                    <a:pt x="1" y="69"/>
                    <a:pt x="103" y="115"/>
                  </a:cubicBezTo>
                  <a:cubicBezTo>
                    <a:pt x="158" y="141"/>
                    <a:pt x="396" y="71"/>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2" name="Google Shape;69362;p28"/>
            <p:cNvSpPr/>
            <p:nvPr/>
          </p:nvSpPr>
          <p:spPr>
            <a:xfrm>
              <a:off x="7422297" y="3846515"/>
              <a:ext cx="23521" cy="8250"/>
            </a:xfrm>
            <a:custGeom>
              <a:avLst/>
              <a:gdLst/>
              <a:ahLst/>
              <a:cxnLst/>
              <a:rect l="l" t="t" r="r" b="b"/>
              <a:pathLst>
                <a:path w="659" h="274" extrusionOk="0">
                  <a:moveTo>
                    <a:pt x="411" y="274"/>
                  </a:moveTo>
                  <a:cubicBezTo>
                    <a:pt x="422" y="157"/>
                    <a:pt x="658" y="146"/>
                    <a:pt x="605" y="1"/>
                  </a:cubicBezTo>
                  <a:lnTo>
                    <a:pt x="217" y="1"/>
                  </a:lnTo>
                  <a:cubicBezTo>
                    <a:pt x="0" y="131"/>
                    <a:pt x="9" y="221"/>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3" name="Google Shape;69363;p28"/>
            <p:cNvSpPr/>
            <p:nvPr/>
          </p:nvSpPr>
          <p:spPr>
            <a:xfrm>
              <a:off x="2008273" y="3837271"/>
              <a:ext cx="46436" cy="9274"/>
            </a:xfrm>
            <a:custGeom>
              <a:avLst/>
              <a:gdLst/>
              <a:ahLst/>
              <a:cxnLst/>
              <a:rect l="l" t="t" r="r" b="b"/>
              <a:pathLst>
                <a:path w="1301" h="308" extrusionOk="0">
                  <a:moveTo>
                    <a:pt x="713" y="308"/>
                  </a:moveTo>
                  <a:cubicBezTo>
                    <a:pt x="1300" y="1"/>
                    <a:pt x="0" y="32"/>
                    <a:pt x="713"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4" name="Google Shape;69364;p28"/>
            <p:cNvSpPr/>
            <p:nvPr/>
          </p:nvSpPr>
          <p:spPr>
            <a:xfrm>
              <a:off x="8948801" y="3829142"/>
              <a:ext cx="39761" cy="15808"/>
            </a:xfrm>
            <a:custGeom>
              <a:avLst/>
              <a:gdLst/>
              <a:ahLst/>
              <a:cxnLst/>
              <a:rect l="l" t="t" r="r" b="b"/>
              <a:pathLst>
                <a:path w="1114" h="525" extrusionOk="0">
                  <a:moveTo>
                    <a:pt x="647" y="305"/>
                  </a:moveTo>
                  <a:cubicBezTo>
                    <a:pt x="1114" y="1"/>
                    <a:pt x="0" y="524"/>
                    <a:pt x="647"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5" name="Google Shape;69365;p28"/>
            <p:cNvSpPr/>
            <p:nvPr/>
          </p:nvSpPr>
          <p:spPr>
            <a:xfrm>
              <a:off x="8073459" y="3837573"/>
              <a:ext cx="14063" cy="4215"/>
            </a:xfrm>
            <a:custGeom>
              <a:avLst/>
              <a:gdLst/>
              <a:ahLst/>
              <a:cxnLst/>
              <a:rect l="l" t="t" r="r" b="b"/>
              <a:pathLst>
                <a:path w="394" h="140" extrusionOk="0">
                  <a:moveTo>
                    <a:pt x="100" y="115"/>
                  </a:moveTo>
                  <a:cubicBezTo>
                    <a:pt x="154" y="140"/>
                    <a:pt x="394" y="71"/>
                    <a:pt x="292" y="24"/>
                  </a:cubicBezTo>
                  <a:cubicBezTo>
                    <a:pt x="244"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6" name="Google Shape;69366;p28"/>
            <p:cNvSpPr/>
            <p:nvPr/>
          </p:nvSpPr>
          <p:spPr>
            <a:xfrm>
              <a:off x="5069170" y="3835555"/>
              <a:ext cx="13884" cy="5480"/>
            </a:xfrm>
            <a:custGeom>
              <a:avLst/>
              <a:gdLst/>
              <a:ahLst/>
              <a:cxnLst/>
              <a:rect l="l" t="t" r="r" b="b"/>
              <a:pathLst>
                <a:path w="389" h="182" extrusionOk="0">
                  <a:moveTo>
                    <a:pt x="1" y="182"/>
                  </a:moveTo>
                  <a:lnTo>
                    <a:pt x="388" y="182"/>
                  </a:lnTo>
                  <a:lnTo>
                    <a:pt x="388"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7" name="Google Shape;69367;p28"/>
            <p:cNvSpPr/>
            <p:nvPr/>
          </p:nvSpPr>
          <p:spPr>
            <a:xfrm>
              <a:off x="2928551" y="3834953"/>
              <a:ext cx="13813" cy="6775"/>
            </a:xfrm>
            <a:custGeom>
              <a:avLst/>
              <a:gdLst/>
              <a:ahLst/>
              <a:cxnLst/>
              <a:rect l="l" t="t" r="r" b="b"/>
              <a:pathLst>
                <a:path w="387" h="225" extrusionOk="0">
                  <a:moveTo>
                    <a:pt x="1" y="112"/>
                  </a:moveTo>
                  <a:cubicBezTo>
                    <a:pt x="2" y="203"/>
                    <a:pt x="337" y="224"/>
                    <a:pt x="387" y="112"/>
                  </a:cubicBezTo>
                  <a:cubicBezTo>
                    <a:pt x="344" y="1"/>
                    <a:pt x="172" y="57"/>
                    <a:pt x="1"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8" name="Google Shape;69368;p28"/>
            <p:cNvSpPr/>
            <p:nvPr/>
          </p:nvSpPr>
          <p:spPr>
            <a:xfrm>
              <a:off x="6818570" y="3825228"/>
              <a:ext cx="26412" cy="15236"/>
            </a:xfrm>
            <a:custGeom>
              <a:avLst/>
              <a:gdLst/>
              <a:ahLst/>
              <a:cxnLst/>
              <a:rect l="l" t="t" r="r" b="b"/>
              <a:pathLst>
                <a:path w="740" h="506" extrusionOk="0">
                  <a:moveTo>
                    <a:pt x="739" y="435"/>
                  </a:moveTo>
                  <a:lnTo>
                    <a:pt x="739" y="73"/>
                  </a:lnTo>
                  <a:cubicBezTo>
                    <a:pt x="1" y="0"/>
                    <a:pt x="1" y="505"/>
                    <a:pt x="739" y="4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69" name="Google Shape;69369;p28"/>
            <p:cNvSpPr/>
            <p:nvPr/>
          </p:nvSpPr>
          <p:spPr>
            <a:xfrm>
              <a:off x="2783928" y="3832424"/>
              <a:ext cx="6996" cy="6263"/>
            </a:xfrm>
            <a:custGeom>
              <a:avLst/>
              <a:gdLst/>
              <a:ahLst/>
              <a:cxnLst/>
              <a:rect l="l" t="t" r="r" b="b"/>
              <a:pathLst>
                <a:path w="196" h="208" extrusionOk="0">
                  <a:moveTo>
                    <a:pt x="195" y="105"/>
                  </a:moveTo>
                  <a:cubicBezTo>
                    <a:pt x="195" y="55"/>
                    <a:pt x="36" y="0"/>
                    <a:pt x="1" y="105"/>
                  </a:cubicBezTo>
                  <a:cubicBezTo>
                    <a:pt x="1" y="155"/>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0" name="Google Shape;69370;p28"/>
            <p:cNvSpPr/>
            <p:nvPr/>
          </p:nvSpPr>
          <p:spPr>
            <a:xfrm>
              <a:off x="4181264" y="3829744"/>
              <a:ext cx="6924" cy="6233"/>
            </a:xfrm>
            <a:custGeom>
              <a:avLst/>
              <a:gdLst/>
              <a:ahLst/>
              <a:cxnLst/>
              <a:rect l="l" t="t" r="r" b="b"/>
              <a:pathLst>
                <a:path w="194" h="207" extrusionOk="0">
                  <a:moveTo>
                    <a:pt x="192" y="105"/>
                  </a:moveTo>
                  <a:cubicBezTo>
                    <a:pt x="194" y="54"/>
                    <a:pt x="37" y="0"/>
                    <a:pt x="0" y="105"/>
                  </a:cubicBezTo>
                  <a:cubicBezTo>
                    <a:pt x="0" y="153"/>
                    <a:pt x="156" y="207"/>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1" name="Google Shape;69371;p28"/>
            <p:cNvSpPr/>
            <p:nvPr/>
          </p:nvSpPr>
          <p:spPr>
            <a:xfrm>
              <a:off x="2715114" y="3824626"/>
              <a:ext cx="22629" cy="11713"/>
            </a:xfrm>
            <a:custGeom>
              <a:avLst/>
              <a:gdLst/>
              <a:ahLst/>
              <a:cxnLst/>
              <a:rect l="l" t="t" r="r" b="b"/>
              <a:pathLst>
                <a:path w="634" h="389" extrusionOk="0">
                  <a:moveTo>
                    <a:pt x="194" y="1"/>
                  </a:moveTo>
                  <a:cubicBezTo>
                    <a:pt x="204" y="125"/>
                    <a:pt x="104" y="199"/>
                    <a:pt x="1" y="272"/>
                  </a:cubicBezTo>
                  <a:cubicBezTo>
                    <a:pt x="246" y="276"/>
                    <a:pt x="267" y="388"/>
                    <a:pt x="578" y="362"/>
                  </a:cubicBezTo>
                  <a:cubicBezTo>
                    <a:pt x="634" y="157"/>
                    <a:pt x="533"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2" name="Google Shape;69372;p28"/>
            <p:cNvSpPr/>
            <p:nvPr/>
          </p:nvSpPr>
          <p:spPr>
            <a:xfrm>
              <a:off x="2601507" y="3829383"/>
              <a:ext cx="13956" cy="4246"/>
            </a:xfrm>
            <a:custGeom>
              <a:avLst/>
              <a:gdLst/>
              <a:ahLst/>
              <a:cxnLst/>
              <a:rect l="l" t="t" r="r" b="b"/>
              <a:pathLst>
                <a:path w="391" h="141" extrusionOk="0">
                  <a:moveTo>
                    <a:pt x="291" y="25"/>
                  </a:moveTo>
                  <a:cubicBezTo>
                    <a:pt x="239" y="1"/>
                    <a:pt x="0" y="68"/>
                    <a:pt x="99" y="117"/>
                  </a:cubicBezTo>
                  <a:cubicBezTo>
                    <a:pt x="153" y="140"/>
                    <a:pt x="390" y="72"/>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3" name="Google Shape;69373;p28"/>
            <p:cNvSpPr/>
            <p:nvPr/>
          </p:nvSpPr>
          <p:spPr>
            <a:xfrm>
              <a:off x="1923648" y="3821826"/>
              <a:ext cx="20630" cy="8250"/>
            </a:xfrm>
            <a:custGeom>
              <a:avLst/>
              <a:gdLst/>
              <a:ahLst/>
              <a:cxnLst/>
              <a:rect l="l" t="t" r="r" b="b"/>
              <a:pathLst>
                <a:path w="578" h="274" extrusionOk="0">
                  <a:moveTo>
                    <a:pt x="1" y="185"/>
                  </a:moveTo>
                  <a:cubicBezTo>
                    <a:pt x="193" y="182"/>
                    <a:pt x="229" y="257"/>
                    <a:pt x="384" y="274"/>
                  </a:cubicBezTo>
                  <a:cubicBezTo>
                    <a:pt x="382" y="182"/>
                    <a:pt x="541" y="167"/>
                    <a:pt x="578" y="94"/>
                  </a:cubicBezTo>
                  <a:cubicBezTo>
                    <a:pt x="382" y="94"/>
                    <a:pt x="347" y="18"/>
                    <a:pt x="191" y="1"/>
                  </a:cubicBezTo>
                  <a:cubicBezTo>
                    <a:pt x="193" y="95"/>
                    <a:pt x="35" y="111"/>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4" name="Google Shape;69374;p28"/>
            <p:cNvSpPr/>
            <p:nvPr/>
          </p:nvSpPr>
          <p:spPr>
            <a:xfrm>
              <a:off x="4503882" y="3819176"/>
              <a:ext cx="23521" cy="8250"/>
            </a:xfrm>
            <a:custGeom>
              <a:avLst/>
              <a:gdLst/>
              <a:ahLst/>
              <a:cxnLst/>
              <a:rect l="l" t="t" r="r" b="b"/>
              <a:pathLst>
                <a:path w="659" h="274" extrusionOk="0">
                  <a:moveTo>
                    <a:pt x="412" y="273"/>
                  </a:moveTo>
                  <a:cubicBezTo>
                    <a:pt x="422" y="157"/>
                    <a:pt x="659" y="146"/>
                    <a:pt x="607" y="0"/>
                  </a:cubicBezTo>
                  <a:lnTo>
                    <a:pt x="219" y="0"/>
                  </a:lnTo>
                  <a:cubicBezTo>
                    <a:pt x="1" y="132"/>
                    <a:pt x="10" y="222"/>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5" name="Google Shape;69375;p28"/>
            <p:cNvSpPr/>
            <p:nvPr/>
          </p:nvSpPr>
          <p:spPr>
            <a:xfrm>
              <a:off x="2763298" y="3821525"/>
              <a:ext cx="6924" cy="6233"/>
            </a:xfrm>
            <a:custGeom>
              <a:avLst/>
              <a:gdLst/>
              <a:ahLst/>
              <a:cxnLst/>
              <a:rect l="l" t="t" r="r" b="b"/>
              <a:pathLst>
                <a:path w="194" h="207" extrusionOk="0">
                  <a:moveTo>
                    <a:pt x="194" y="104"/>
                  </a:moveTo>
                  <a:cubicBezTo>
                    <a:pt x="194" y="53"/>
                    <a:pt x="37" y="1"/>
                    <a:pt x="0" y="104"/>
                  </a:cubicBezTo>
                  <a:cubicBezTo>
                    <a:pt x="2" y="153"/>
                    <a:pt x="157"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6" name="Google Shape;69376;p28"/>
            <p:cNvSpPr/>
            <p:nvPr/>
          </p:nvSpPr>
          <p:spPr>
            <a:xfrm>
              <a:off x="2605040" y="3821525"/>
              <a:ext cx="6889" cy="6233"/>
            </a:xfrm>
            <a:custGeom>
              <a:avLst/>
              <a:gdLst/>
              <a:ahLst/>
              <a:cxnLst/>
              <a:rect l="l" t="t" r="r" b="b"/>
              <a:pathLst>
                <a:path w="193" h="207" extrusionOk="0">
                  <a:moveTo>
                    <a:pt x="192" y="104"/>
                  </a:moveTo>
                  <a:cubicBezTo>
                    <a:pt x="192" y="53"/>
                    <a:pt x="35" y="1"/>
                    <a:pt x="0" y="104"/>
                  </a:cubicBezTo>
                  <a:cubicBezTo>
                    <a:pt x="0" y="153"/>
                    <a:pt x="153"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7" name="Google Shape;69377;p28"/>
            <p:cNvSpPr/>
            <p:nvPr/>
          </p:nvSpPr>
          <p:spPr>
            <a:xfrm>
              <a:off x="8717161" y="3819176"/>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8" name="Google Shape;69378;p28"/>
            <p:cNvSpPr/>
            <p:nvPr/>
          </p:nvSpPr>
          <p:spPr>
            <a:xfrm>
              <a:off x="2887184" y="3803339"/>
              <a:ext cx="26627" cy="15266"/>
            </a:xfrm>
            <a:custGeom>
              <a:avLst/>
              <a:gdLst/>
              <a:ahLst/>
              <a:cxnLst/>
              <a:rect l="l" t="t" r="r" b="b"/>
              <a:pathLst>
                <a:path w="746" h="507" extrusionOk="0">
                  <a:moveTo>
                    <a:pt x="0" y="72"/>
                  </a:moveTo>
                  <a:lnTo>
                    <a:pt x="0" y="435"/>
                  </a:lnTo>
                  <a:cubicBezTo>
                    <a:pt x="746" y="507"/>
                    <a:pt x="746"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79" name="Google Shape;69379;p28"/>
            <p:cNvSpPr/>
            <p:nvPr/>
          </p:nvSpPr>
          <p:spPr>
            <a:xfrm>
              <a:off x="2967491" y="3795150"/>
              <a:ext cx="37120" cy="15838"/>
            </a:xfrm>
            <a:custGeom>
              <a:avLst/>
              <a:gdLst/>
              <a:ahLst/>
              <a:cxnLst/>
              <a:rect l="l" t="t" r="r" b="b"/>
              <a:pathLst>
                <a:path w="1040" h="526" extrusionOk="0">
                  <a:moveTo>
                    <a:pt x="837" y="525"/>
                  </a:moveTo>
                  <a:cubicBezTo>
                    <a:pt x="1040" y="1"/>
                    <a:pt x="1" y="488"/>
                    <a:pt x="837" y="5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0" name="Google Shape;69380;p28"/>
            <p:cNvSpPr/>
            <p:nvPr/>
          </p:nvSpPr>
          <p:spPr>
            <a:xfrm>
              <a:off x="7925623" y="3792801"/>
              <a:ext cx="34443" cy="16229"/>
            </a:xfrm>
            <a:custGeom>
              <a:avLst/>
              <a:gdLst/>
              <a:ahLst/>
              <a:cxnLst/>
              <a:rect l="l" t="t" r="r" b="b"/>
              <a:pathLst>
                <a:path w="965" h="539" extrusionOk="0">
                  <a:moveTo>
                    <a:pt x="1" y="422"/>
                  </a:moveTo>
                  <a:cubicBezTo>
                    <a:pt x="253" y="538"/>
                    <a:pt x="711" y="538"/>
                    <a:pt x="964" y="422"/>
                  </a:cubicBezTo>
                  <a:cubicBezTo>
                    <a:pt x="962" y="0"/>
                    <a:pt x="5" y="0"/>
                    <a:pt x="1" y="4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1" name="Google Shape;69381;p28"/>
            <p:cNvSpPr/>
            <p:nvPr/>
          </p:nvSpPr>
          <p:spPr>
            <a:xfrm>
              <a:off x="7788031" y="3805477"/>
              <a:ext cx="13706" cy="2770"/>
            </a:xfrm>
            <a:custGeom>
              <a:avLst/>
              <a:gdLst/>
              <a:ahLst/>
              <a:cxnLst/>
              <a:rect l="l" t="t" r="r" b="b"/>
              <a:pathLst>
                <a:path w="384" h="92" extrusionOk="0">
                  <a:moveTo>
                    <a:pt x="384" y="1"/>
                  </a:moveTo>
                  <a:cubicBezTo>
                    <a:pt x="234" y="22"/>
                    <a:pt x="4" y="4"/>
                    <a:pt x="0" y="91"/>
                  </a:cubicBezTo>
                  <a:cubicBezTo>
                    <a:pt x="146" y="71"/>
                    <a:pt x="381"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2" name="Google Shape;69382;p28"/>
            <p:cNvSpPr/>
            <p:nvPr/>
          </p:nvSpPr>
          <p:spPr>
            <a:xfrm>
              <a:off x="8509863" y="3800057"/>
              <a:ext cx="21523" cy="6413"/>
            </a:xfrm>
            <a:custGeom>
              <a:avLst/>
              <a:gdLst/>
              <a:ahLst/>
              <a:cxnLst/>
              <a:rect l="l" t="t" r="r" b="b"/>
              <a:pathLst>
                <a:path w="603" h="213" extrusionOk="0">
                  <a:moveTo>
                    <a:pt x="603" y="181"/>
                  </a:moveTo>
                  <a:lnTo>
                    <a:pt x="603" y="1"/>
                  </a:lnTo>
                  <a:lnTo>
                    <a:pt x="26" y="1"/>
                  </a:lnTo>
                  <a:cubicBezTo>
                    <a:pt x="1" y="164"/>
                    <a:pt x="215" y="212"/>
                    <a:pt x="603"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3" name="Google Shape;69383;p28"/>
            <p:cNvSpPr/>
            <p:nvPr/>
          </p:nvSpPr>
          <p:spPr>
            <a:xfrm>
              <a:off x="8593311" y="3793313"/>
              <a:ext cx="13777" cy="7437"/>
            </a:xfrm>
            <a:custGeom>
              <a:avLst/>
              <a:gdLst/>
              <a:ahLst/>
              <a:cxnLst/>
              <a:rect l="l" t="t" r="r" b="b"/>
              <a:pathLst>
                <a:path w="386" h="247" extrusionOk="0">
                  <a:moveTo>
                    <a:pt x="386" y="132"/>
                  </a:moveTo>
                  <a:cubicBezTo>
                    <a:pt x="169" y="143"/>
                    <a:pt x="86" y="0"/>
                    <a:pt x="1" y="132"/>
                  </a:cubicBezTo>
                  <a:cubicBezTo>
                    <a:pt x="3" y="225"/>
                    <a:pt x="339" y="247"/>
                    <a:pt x="386"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4" name="Google Shape;69384;p28"/>
            <p:cNvSpPr/>
            <p:nvPr/>
          </p:nvSpPr>
          <p:spPr>
            <a:xfrm>
              <a:off x="3778588" y="3793855"/>
              <a:ext cx="13884" cy="4276"/>
            </a:xfrm>
            <a:custGeom>
              <a:avLst/>
              <a:gdLst/>
              <a:ahLst/>
              <a:cxnLst/>
              <a:rect l="l" t="t" r="r" b="b"/>
              <a:pathLst>
                <a:path w="389" h="142" extrusionOk="0">
                  <a:moveTo>
                    <a:pt x="289" y="25"/>
                  </a:moveTo>
                  <a:cubicBezTo>
                    <a:pt x="238" y="1"/>
                    <a:pt x="0" y="70"/>
                    <a:pt x="98" y="114"/>
                  </a:cubicBezTo>
                  <a:cubicBezTo>
                    <a:pt x="150" y="142"/>
                    <a:pt x="388" y="71"/>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5" name="Google Shape;69385;p28"/>
            <p:cNvSpPr/>
            <p:nvPr/>
          </p:nvSpPr>
          <p:spPr>
            <a:xfrm>
              <a:off x="7911846" y="3786388"/>
              <a:ext cx="13813" cy="5480"/>
            </a:xfrm>
            <a:custGeom>
              <a:avLst/>
              <a:gdLst/>
              <a:ahLst/>
              <a:cxnLst/>
              <a:rect l="l" t="t" r="r" b="b"/>
              <a:pathLst>
                <a:path w="387"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6" name="Google Shape;69386;p28"/>
            <p:cNvSpPr/>
            <p:nvPr/>
          </p:nvSpPr>
          <p:spPr>
            <a:xfrm>
              <a:off x="8062395" y="3783648"/>
              <a:ext cx="21594" cy="6413"/>
            </a:xfrm>
            <a:custGeom>
              <a:avLst/>
              <a:gdLst/>
              <a:ahLst/>
              <a:cxnLst/>
              <a:rect l="l" t="t" r="r" b="b"/>
              <a:pathLst>
                <a:path w="605" h="213" extrusionOk="0">
                  <a:moveTo>
                    <a:pt x="605" y="182"/>
                  </a:moveTo>
                  <a:lnTo>
                    <a:pt x="605" y="0"/>
                  </a:lnTo>
                  <a:lnTo>
                    <a:pt x="26" y="0"/>
                  </a:lnTo>
                  <a:cubicBezTo>
                    <a:pt x="0" y="162"/>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7" name="Google Shape;69387;p28"/>
            <p:cNvSpPr/>
            <p:nvPr/>
          </p:nvSpPr>
          <p:spPr>
            <a:xfrm>
              <a:off x="7760477" y="3778168"/>
              <a:ext cx="20666" cy="8250"/>
            </a:xfrm>
            <a:custGeom>
              <a:avLst/>
              <a:gdLst/>
              <a:ahLst/>
              <a:cxnLst/>
              <a:rect l="l" t="t" r="r" b="b"/>
              <a:pathLst>
                <a:path w="579" h="274" extrusionOk="0">
                  <a:moveTo>
                    <a:pt x="579" y="91"/>
                  </a:moveTo>
                  <a:cubicBezTo>
                    <a:pt x="384" y="92"/>
                    <a:pt x="348" y="19"/>
                    <a:pt x="194" y="1"/>
                  </a:cubicBezTo>
                  <a:cubicBezTo>
                    <a:pt x="195" y="92"/>
                    <a:pt x="37" y="109"/>
                    <a:pt x="1" y="182"/>
                  </a:cubicBezTo>
                  <a:cubicBezTo>
                    <a:pt x="195" y="182"/>
                    <a:pt x="229" y="255"/>
                    <a:pt x="390" y="274"/>
                  </a:cubicBezTo>
                  <a:cubicBezTo>
                    <a:pt x="384" y="182"/>
                    <a:pt x="541" y="164"/>
                    <a:pt x="579"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8" name="Google Shape;69388;p28"/>
            <p:cNvSpPr/>
            <p:nvPr/>
          </p:nvSpPr>
          <p:spPr>
            <a:xfrm>
              <a:off x="7626205" y="3782895"/>
              <a:ext cx="13920" cy="4246"/>
            </a:xfrm>
            <a:custGeom>
              <a:avLst/>
              <a:gdLst/>
              <a:ahLst/>
              <a:cxnLst/>
              <a:rect l="l" t="t" r="r" b="b"/>
              <a:pathLst>
                <a:path w="390" h="141" extrusionOk="0">
                  <a:moveTo>
                    <a:pt x="290" y="25"/>
                  </a:moveTo>
                  <a:cubicBezTo>
                    <a:pt x="238" y="0"/>
                    <a:pt x="1" y="70"/>
                    <a:pt x="98" y="117"/>
                  </a:cubicBezTo>
                  <a:cubicBezTo>
                    <a:pt x="151" y="140"/>
                    <a:pt x="390"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89" name="Google Shape;69389;p28"/>
            <p:cNvSpPr/>
            <p:nvPr/>
          </p:nvSpPr>
          <p:spPr>
            <a:xfrm>
              <a:off x="6758536" y="3771484"/>
              <a:ext cx="31481" cy="13911"/>
            </a:xfrm>
            <a:custGeom>
              <a:avLst/>
              <a:gdLst/>
              <a:ahLst/>
              <a:cxnLst/>
              <a:rect l="l" t="t" r="r" b="b"/>
              <a:pathLst>
                <a:path w="882" h="462" extrusionOk="0">
                  <a:moveTo>
                    <a:pt x="688" y="404"/>
                  </a:moveTo>
                  <a:cubicBezTo>
                    <a:pt x="701" y="403"/>
                    <a:pt x="675" y="319"/>
                    <a:pt x="688" y="313"/>
                  </a:cubicBezTo>
                  <a:cubicBezTo>
                    <a:pt x="706" y="302"/>
                    <a:pt x="869" y="125"/>
                    <a:pt x="881" y="131"/>
                  </a:cubicBezTo>
                  <a:cubicBezTo>
                    <a:pt x="671" y="1"/>
                    <a:pt x="0" y="462"/>
                    <a:pt x="688"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0" name="Google Shape;69390;p28"/>
            <p:cNvSpPr/>
            <p:nvPr/>
          </p:nvSpPr>
          <p:spPr>
            <a:xfrm>
              <a:off x="7571382" y="3769618"/>
              <a:ext cx="23914" cy="5841"/>
            </a:xfrm>
            <a:custGeom>
              <a:avLst/>
              <a:gdLst/>
              <a:ahLst/>
              <a:cxnLst/>
              <a:rect l="l" t="t" r="r" b="b"/>
              <a:pathLst>
                <a:path w="670" h="194" extrusionOk="0">
                  <a:moveTo>
                    <a:pt x="475" y="193"/>
                  </a:moveTo>
                  <a:cubicBezTo>
                    <a:pt x="475" y="102"/>
                    <a:pt x="633" y="86"/>
                    <a:pt x="670" y="12"/>
                  </a:cubicBezTo>
                  <a:cubicBezTo>
                    <a:pt x="366" y="21"/>
                    <a:pt x="0" y="0"/>
                    <a:pt x="90"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1" name="Google Shape;69391;p28"/>
            <p:cNvSpPr/>
            <p:nvPr/>
          </p:nvSpPr>
          <p:spPr>
            <a:xfrm>
              <a:off x="2694484" y="3769618"/>
              <a:ext cx="7031" cy="6203"/>
            </a:xfrm>
            <a:custGeom>
              <a:avLst/>
              <a:gdLst/>
              <a:ahLst/>
              <a:cxnLst/>
              <a:rect l="l" t="t" r="r" b="b"/>
              <a:pathLst>
                <a:path w="197" h="206" extrusionOk="0">
                  <a:moveTo>
                    <a:pt x="192" y="102"/>
                  </a:moveTo>
                  <a:cubicBezTo>
                    <a:pt x="196" y="50"/>
                    <a:pt x="40" y="0"/>
                    <a:pt x="1" y="102"/>
                  </a:cubicBezTo>
                  <a:cubicBezTo>
                    <a:pt x="1" y="153"/>
                    <a:pt x="158"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2" name="Google Shape;69392;p28"/>
            <p:cNvSpPr/>
            <p:nvPr/>
          </p:nvSpPr>
          <p:spPr>
            <a:xfrm>
              <a:off x="8779158" y="3747398"/>
              <a:ext cx="56216" cy="27942"/>
            </a:xfrm>
            <a:custGeom>
              <a:avLst/>
              <a:gdLst/>
              <a:ahLst/>
              <a:cxnLst/>
              <a:rect l="l" t="t" r="r" b="b"/>
              <a:pathLst>
                <a:path w="1575" h="928" extrusionOk="0">
                  <a:moveTo>
                    <a:pt x="1352" y="24"/>
                  </a:moveTo>
                  <a:cubicBezTo>
                    <a:pt x="338" y="1"/>
                    <a:pt x="143" y="362"/>
                    <a:pt x="1" y="751"/>
                  </a:cubicBezTo>
                  <a:cubicBezTo>
                    <a:pt x="818" y="927"/>
                    <a:pt x="1575" y="604"/>
                    <a:pt x="135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3" name="Google Shape;69393;p28"/>
            <p:cNvSpPr/>
            <p:nvPr/>
          </p:nvSpPr>
          <p:spPr>
            <a:xfrm>
              <a:off x="7918699" y="3770009"/>
              <a:ext cx="13884" cy="2770"/>
            </a:xfrm>
            <a:custGeom>
              <a:avLst/>
              <a:gdLst/>
              <a:ahLst/>
              <a:cxnLst/>
              <a:rect l="l" t="t" r="r" b="b"/>
              <a:pathLst>
                <a:path w="389" h="92" extrusionOk="0">
                  <a:moveTo>
                    <a:pt x="388" y="0"/>
                  </a:moveTo>
                  <a:cubicBezTo>
                    <a:pt x="238" y="21"/>
                    <a:pt x="7" y="3"/>
                    <a:pt x="1" y="92"/>
                  </a:cubicBezTo>
                  <a:cubicBezTo>
                    <a:pt x="153" y="69"/>
                    <a:pt x="383" y="86"/>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4" name="Google Shape;69394;p28"/>
            <p:cNvSpPr/>
            <p:nvPr/>
          </p:nvSpPr>
          <p:spPr>
            <a:xfrm>
              <a:off x="2804629" y="3748120"/>
              <a:ext cx="51147" cy="19150"/>
            </a:xfrm>
            <a:custGeom>
              <a:avLst/>
              <a:gdLst/>
              <a:ahLst/>
              <a:cxnLst/>
              <a:rect l="l" t="t" r="r" b="b"/>
              <a:pathLst>
                <a:path w="1433" h="636" extrusionOk="0">
                  <a:moveTo>
                    <a:pt x="964" y="636"/>
                  </a:moveTo>
                  <a:cubicBezTo>
                    <a:pt x="1432" y="404"/>
                    <a:pt x="884" y="140"/>
                    <a:pt x="577" y="0"/>
                  </a:cubicBezTo>
                  <a:cubicBezTo>
                    <a:pt x="545" y="105"/>
                    <a:pt x="274" y="98"/>
                    <a:pt x="0" y="90"/>
                  </a:cubicBezTo>
                  <a:cubicBezTo>
                    <a:pt x="106" y="375"/>
                    <a:pt x="460" y="541"/>
                    <a:pt x="964" y="63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5" name="Google Shape;69395;p28"/>
            <p:cNvSpPr/>
            <p:nvPr/>
          </p:nvSpPr>
          <p:spPr>
            <a:xfrm>
              <a:off x="2053494" y="3759080"/>
              <a:ext cx="23486" cy="8190"/>
            </a:xfrm>
            <a:custGeom>
              <a:avLst/>
              <a:gdLst/>
              <a:ahLst/>
              <a:cxnLst/>
              <a:rect l="l" t="t" r="r" b="b"/>
              <a:pathLst>
                <a:path w="658" h="272" extrusionOk="0">
                  <a:moveTo>
                    <a:pt x="411" y="272"/>
                  </a:moveTo>
                  <a:cubicBezTo>
                    <a:pt x="421" y="156"/>
                    <a:pt x="657" y="145"/>
                    <a:pt x="604" y="0"/>
                  </a:cubicBezTo>
                  <a:lnTo>
                    <a:pt x="219" y="0"/>
                  </a:lnTo>
                  <a:cubicBezTo>
                    <a:pt x="1" y="130"/>
                    <a:pt x="10" y="221"/>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6" name="Google Shape;69396;p28"/>
            <p:cNvSpPr/>
            <p:nvPr/>
          </p:nvSpPr>
          <p:spPr>
            <a:xfrm>
              <a:off x="5588700" y="3752817"/>
              <a:ext cx="14063" cy="4215"/>
            </a:xfrm>
            <a:custGeom>
              <a:avLst/>
              <a:gdLst/>
              <a:ahLst/>
              <a:cxnLst/>
              <a:rect l="l" t="t" r="r" b="b"/>
              <a:pathLst>
                <a:path w="394" h="140" extrusionOk="0">
                  <a:moveTo>
                    <a:pt x="100" y="116"/>
                  </a:moveTo>
                  <a:cubicBezTo>
                    <a:pt x="153" y="139"/>
                    <a:pt x="393" y="71"/>
                    <a:pt x="293" y="26"/>
                  </a:cubicBezTo>
                  <a:cubicBezTo>
                    <a:pt x="240"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7" name="Google Shape;69397;p28"/>
            <p:cNvSpPr/>
            <p:nvPr/>
          </p:nvSpPr>
          <p:spPr>
            <a:xfrm>
              <a:off x="1658564" y="3752817"/>
              <a:ext cx="13884" cy="4215"/>
            </a:xfrm>
            <a:custGeom>
              <a:avLst/>
              <a:gdLst/>
              <a:ahLst/>
              <a:cxnLst/>
              <a:rect l="l" t="t" r="r" b="b"/>
              <a:pathLst>
                <a:path w="389" h="140" extrusionOk="0">
                  <a:moveTo>
                    <a:pt x="97" y="116"/>
                  </a:moveTo>
                  <a:cubicBezTo>
                    <a:pt x="152" y="139"/>
                    <a:pt x="388" y="71"/>
                    <a:pt x="290" y="26"/>
                  </a:cubicBezTo>
                  <a:cubicBezTo>
                    <a:pt x="238" y="1"/>
                    <a:pt x="0" y="69"/>
                    <a:pt x="97"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8" name="Google Shape;69398;p28"/>
            <p:cNvSpPr/>
            <p:nvPr/>
          </p:nvSpPr>
          <p:spPr>
            <a:xfrm>
              <a:off x="7825722" y="3744658"/>
              <a:ext cx="13991" cy="4215"/>
            </a:xfrm>
            <a:custGeom>
              <a:avLst/>
              <a:gdLst/>
              <a:ahLst/>
              <a:cxnLst/>
              <a:rect l="l" t="t" r="r" b="b"/>
              <a:pathLst>
                <a:path w="392" h="140" extrusionOk="0">
                  <a:moveTo>
                    <a:pt x="294" y="24"/>
                  </a:moveTo>
                  <a:cubicBezTo>
                    <a:pt x="240" y="0"/>
                    <a:pt x="0" y="68"/>
                    <a:pt x="99" y="115"/>
                  </a:cubicBezTo>
                  <a:cubicBezTo>
                    <a:pt x="154" y="140"/>
                    <a:pt x="392" y="69"/>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399" name="Google Shape;69399;p28"/>
            <p:cNvSpPr/>
            <p:nvPr/>
          </p:nvSpPr>
          <p:spPr>
            <a:xfrm>
              <a:off x="4288982" y="3736197"/>
              <a:ext cx="39726" cy="15808"/>
            </a:xfrm>
            <a:custGeom>
              <a:avLst/>
              <a:gdLst/>
              <a:ahLst/>
              <a:cxnLst/>
              <a:rect l="l" t="t" r="r" b="b"/>
              <a:pathLst>
                <a:path w="1113" h="525" extrusionOk="0">
                  <a:moveTo>
                    <a:pt x="648" y="305"/>
                  </a:moveTo>
                  <a:cubicBezTo>
                    <a:pt x="1112"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0" name="Google Shape;69400;p28"/>
            <p:cNvSpPr/>
            <p:nvPr/>
          </p:nvSpPr>
          <p:spPr>
            <a:xfrm>
              <a:off x="998337" y="3733186"/>
              <a:ext cx="31802" cy="16109"/>
            </a:xfrm>
            <a:custGeom>
              <a:avLst/>
              <a:gdLst/>
              <a:ahLst/>
              <a:cxnLst/>
              <a:rect l="l" t="t" r="r" b="b"/>
              <a:pathLst>
                <a:path w="891" h="535" extrusionOk="0">
                  <a:moveTo>
                    <a:pt x="853" y="496"/>
                  </a:moveTo>
                  <a:cubicBezTo>
                    <a:pt x="891" y="235"/>
                    <a:pt x="878" y="0"/>
                    <a:pt x="275" y="43"/>
                  </a:cubicBezTo>
                  <a:cubicBezTo>
                    <a:pt x="216" y="166"/>
                    <a:pt x="0" y="216"/>
                    <a:pt x="83" y="407"/>
                  </a:cubicBezTo>
                  <a:cubicBezTo>
                    <a:pt x="342" y="432"/>
                    <a:pt x="452" y="534"/>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1" name="Google Shape;69401;p28"/>
            <p:cNvSpPr/>
            <p:nvPr/>
          </p:nvSpPr>
          <p:spPr>
            <a:xfrm>
              <a:off x="925561" y="3731711"/>
              <a:ext cx="13777" cy="5510"/>
            </a:xfrm>
            <a:custGeom>
              <a:avLst/>
              <a:gdLst/>
              <a:ahLst/>
              <a:cxnLst/>
              <a:rect l="l" t="t" r="r" b="b"/>
              <a:pathLst>
                <a:path w="386" h="183" extrusionOk="0">
                  <a:moveTo>
                    <a:pt x="0" y="182"/>
                  </a:moveTo>
                  <a:lnTo>
                    <a:pt x="386" y="182"/>
                  </a:lnTo>
                  <a:lnTo>
                    <a:pt x="386"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2" name="Google Shape;69402;p28"/>
            <p:cNvSpPr/>
            <p:nvPr/>
          </p:nvSpPr>
          <p:spPr>
            <a:xfrm>
              <a:off x="8421205" y="3723461"/>
              <a:ext cx="22558" cy="11773"/>
            </a:xfrm>
            <a:custGeom>
              <a:avLst/>
              <a:gdLst/>
              <a:ahLst/>
              <a:cxnLst/>
              <a:rect l="l" t="t" r="r" b="b"/>
              <a:pathLst>
                <a:path w="632" h="391" extrusionOk="0">
                  <a:moveTo>
                    <a:pt x="193" y="1"/>
                  </a:moveTo>
                  <a:cubicBezTo>
                    <a:pt x="202" y="126"/>
                    <a:pt x="103" y="199"/>
                    <a:pt x="1" y="274"/>
                  </a:cubicBezTo>
                  <a:cubicBezTo>
                    <a:pt x="248" y="277"/>
                    <a:pt x="268" y="391"/>
                    <a:pt x="578" y="365"/>
                  </a:cubicBezTo>
                  <a:cubicBezTo>
                    <a:pt x="631" y="159"/>
                    <a:pt x="533" y="23"/>
                    <a:pt x="19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3" name="Google Shape;69403;p28"/>
            <p:cNvSpPr/>
            <p:nvPr/>
          </p:nvSpPr>
          <p:spPr>
            <a:xfrm>
              <a:off x="7240340" y="3723521"/>
              <a:ext cx="31409" cy="13429"/>
            </a:xfrm>
            <a:custGeom>
              <a:avLst/>
              <a:gdLst/>
              <a:ahLst/>
              <a:cxnLst/>
              <a:rect l="l" t="t" r="r" b="b"/>
              <a:pathLst>
                <a:path w="880" h="446" extrusionOk="0">
                  <a:moveTo>
                    <a:pt x="879" y="181"/>
                  </a:moveTo>
                  <a:cubicBezTo>
                    <a:pt x="625" y="181"/>
                    <a:pt x="704" y="24"/>
                    <a:pt x="494" y="0"/>
                  </a:cubicBezTo>
                  <a:cubicBezTo>
                    <a:pt x="477" y="144"/>
                    <a:pt x="1" y="72"/>
                    <a:pt x="108" y="273"/>
                  </a:cubicBezTo>
                  <a:cubicBezTo>
                    <a:pt x="593" y="282"/>
                    <a:pt x="712" y="445"/>
                    <a:pt x="879"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4" name="Google Shape;69404;p28"/>
            <p:cNvSpPr/>
            <p:nvPr/>
          </p:nvSpPr>
          <p:spPr>
            <a:xfrm>
              <a:off x="3802680" y="3728580"/>
              <a:ext cx="7031" cy="6263"/>
            </a:xfrm>
            <a:custGeom>
              <a:avLst/>
              <a:gdLst/>
              <a:ahLst/>
              <a:cxnLst/>
              <a:rect l="l" t="t" r="r" b="b"/>
              <a:pathLst>
                <a:path w="197" h="208" extrusionOk="0">
                  <a:moveTo>
                    <a:pt x="193" y="104"/>
                  </a:moveTo>
                  <a:cubicBezTo>
                    <a:pt x="196" y="53"/>
                    <a:pt x="38" y="0"/>
                    <a:pt x="2" y="104"/>
                  </a:cubicBezTo>
                  <a:cubicBezTo>
                    <a:pt x="0" y="153"/>
                    <a:pt x="157"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5" name="Google Shape;69405;p28"/>
            <p:cNvSpPr/>
            <p:nvPr/>
          </p:nvSpPr>
          <p:spPr>
            <a:xfrm>
              <a:off x="3385835" y="3716777"/>
              <a:ext cx="31374" cy="13911"/>
            </a:xfrm>
            <a:custGeom>
              <a:avLst/>
              <a:gdLst/>
              <a:ahLst/>
              <a:cxnLst/>
              <a:rect l="l" t="t" r="r" b="b"/>
              <a:pathLst>
                <a:path w="879" h="462" extrusionOk="0">
                  <a:moveTo>
                    <a:pt x="687" y="314"/>
                  </a:moveTo>
                  <a:cubicBezTo>
                    <a:pt x="705" y="302"/>
                    <a:pt x="871" y="126"/>
                    <a:pt x="879" y="131"/>
                  </a:cubicBezTo>
                  <a:cubicBezTo>
                    <a:pt x="670" y="1"/>
                    <a:pt x="0" y="462"/>
                    <a:pt x="687" y="404"/>
                  </a:cubicBezTo>
                  <a:cubicBezTo>
                    <a:pt x="699" y="404"/>
                    <a:pt x="677" y="321"/>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6" name="Google Shape;69406;p28"/>
            <p:cNvSpPr/>
            <p:nvPr/>
          </p:nvSpPr>
          <p:spPr>
            <a:xfrm>
              <a:off x="4883286" y="3718012"/>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7" name="Google Shape;69407;p28"/>
            <p:cNvSpPr/>
            <p:nvPr/>
          </p:nvSpPr>
          <p:spPr>
            <a:xfrm>
              <a:off x="3947161" y="3714910"/>
              <a:ext cx="6960" cy="6263"/>
            </a:xfrm>
            <a:custGeom>
              <a:avLst/>
              <a:gdLst/>
              <a:ahLst/>
              <a:cxnLst/>
              <a:rect l="l" t="t" r="r" b="b"/>
              <a:pathLst>
                <a:path w="195" h="208" extrusionOk="0">
                  <a:moveTo>
                    <a:pt x="195" y="103"/>
                  </a:moveTo>
                  <a:cubicBezTo>
                    <a:pt x="195" y="52"/>
                    <a:pt x="39" y="0"/>
                    <a:pt x="3" y="103"/>
                  </a:cubicBezTo>
                  <a:cubicBezTo>
                    <a:pt x="0" y="154"/>
                    <a:pt x="159" y="208"/>
                    <a:pt x="195"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8" name="Google Shape;69408;p28"/>
            <p:cNvSpPr/>
            <p:nvPr/>
          </p:nvSpPr>
          <p:spPr>
            <a:xfrm>
              <a:off x="2439823" y="3718012"/>
              <a:ext cx="13813" cy="2740"/>
            </a:xfrm>
            <a:custGeom>
              <a:avLst/>
              <a:gdLst/>
              <a:ahLst/>
              <a:cxnLst/>
              <a:rect l="l" t="t" r="r" b="b"/>
              <a:pathLst>
                <a:path w="387" h="91" extrusionOk="0">
                  <a:moveTo>
                    <a:pt x="387" y="0"/>
                  </a:moveTo>
                  <a:cubicBezTo>
                    <a:pt x="237" y="21"/>
                    <a:pt x="4" y="2"/>
                    <a:pt x="1" y="90"/>
                  </a:cubicBezTo>
                  <a:cubicBezTo>
                    <a:pt x="151" y="71"/>
                    <a:pt x="380" y="88"/>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09" name="Google Shape;69409;p28"/>
            <p:cNvSpPr/>
            <p:nvPr/>
          </p:nvSpPr>
          <p:spPr>
            <a:xfrm>
              <a:off x="5519886" y="3714579"/>
              <a:ext cx="14063" cy="4215"/>
            </a:xfrm>
            <a:custGeom>
              <a:avLst/>
              <a:gdLst/>
              <a:ahLst/>
              <a:cxnLst/>
              <a:rect l="l" t="t" r="r" b="b"/>
              <a:pathLst>
                <a:path w="394" h="140" extrusionOk="0">
                  <a:moveTo>
                    <a:pt x="291" y="24"/>
                  </a:moveTo>
                  <a:cubicBezTo>
                    <a:pt x="238" y="1"/>
                    <a:pt x="0" y="69"/>
                    <a:pt x="100" y="116"/>
                  </a:cubicBezTo>
                  <a:cubicBezTo>
                    <a:pt x="154" y="139"/>
                    <a:pt x="393" y="70"/>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0" name="Google Shape;69410;p28"/>
            <p:cNvSpPr/>
            <p:nvPr/>
          </p:nvSpPr>
          <p:spPr>
            <a:xfrm>
              <a:off x="6741796" y="3712532"/>
              <a:ext cx="13742" cy="2800"/>
            </a:xfrm>
            <a:custGeom>
              <a:avLst/>
              <a:gdLst/>
              <a:ahLst/>
              <a:cxnLst/>
              <a:rect l="l" t="t" r="r" b="b"/>
              <a:pathLst>
                <a:path w="385" h="93" extrusionOk="0">
                  <a:moveTo>
                    <a:pt x="384" y="1"/>
                  </a:moveTo>
                  <a:cubicBezTo>
                    <a:pt x="235" y="22"/>
                    <a:pt x="6" y="5"/>
                    <a:pt x="0" y="92"/>
                  </a:cubicBezTo>
                  <a:cubicBezTo>
                    <a:pt x="149" y="71"/>
                    <a:pt x="378" y="90"/>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1" name="Google Shape;69411;p28"/>
            <p:cNvSpPr/>
            <p:nvPr/>
          </p:nvSpPr>
          <p:spPr>
            <a:xfrm>
              <a:off x="2543115" y="3712110"/>
              <a:ext cx="20666" cy="3643"/>
            </a:xfrm>
            <a:custGeom>
              <a:avLst/>
              <a:gdLst/>
              <a:ahLst/>
              <a:cxnLst/>
              <a:rect l="l" t="t" r="r" b="b"/>
              <a:pathLst>
                <a:path w="579" h="121" extrusionOk="0">
                  <a:moveTo>
                    <a:pt x="579" y="15"/>
                  </a:moveTo>
                  <a:cubicBezTo>
                    <a:pt x="352" y="29"/>
                    <a:pt x="32" y="0"/>
                    <a:pt x="0" y="106"/>
                  </a:cubicBezTo>
                  <a:cubicBezTo>
                    <a:pt x="226" y="92"/>
                    <a:pt x="546" y="121"/>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2" name="Google Shape;69412;p28"/>
            <p:cNvSpPr/>
            <p:nvPr/>
          </p:nvSpPr>
          <p:spPr>
            <a:xfrm>
              <a:off x="2456919" y="3711809"/>
              <a:ext cx="14027" cy="4246"/>
            </a:xfrm>
            <a:custGeom>
              <a:avLst/>
              <a:gdLst/>
              <a:ahLst/>
              <a:cxnLst/>
              <a:rect l="l" t="t" r="r" b="b"/>
              <a:pathLst>
                <a:path w="393" h="141" extrusionOk="0">
                  <a:moveTo>
                    <a:pt x="293" y="25"/>
                  </a:moveTo>
                  <a:cubicBezTo>
                    <a:pt x="239" y="0"/>
                    <a:pt x="1" y="69"/>
                    <a:pt x="100" y="116"/>
                  </a:cubicBezTo>
                  <a:cubicBezTo>
                    <a:pt x="155" y="141"/>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3" name="Google Shape;69413;p28"/>
            <p:cNvSpPr/>
            <p:nvPr/>
          </p:nvSpPr>
          <p:spPr>
            <a:xfrm>
              <a:off x="1455478" y="3709491"/>
              <a:ext cx="7031" cy="6173"/>
            </a:xfrm>
            <a:custGeom>
              <a:avLst/>
              <a:gdLst/>
              <a:ahLst/>
              <a:cxnLst/>
              <a:rect l="l" t="t" r="r" b="b"/>
              <a:pathLst>
                <a:path w="197" h="205" extrusionOk="0">
                  <a:moveTo>
                    <a:pt x="195" y="102"/>
                  </a:moveTo>
                  <a:cubicBezTo>
                    <a:pt x="196" y="51"/>
                    <a:pt x="40" y="0"/>
                    <a:pt x="2" y="102"/>
                  </a:cubicBezTo>
                  <a:cubicBezTo>
                    <a:pt x="0" y="153"/>
                    <a:pt x="158"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4" name="Google Shape;69414;p28"/>
            <p:cNvSpPr/>
            <p:nvPr/>
          </p:nvSpPr>
          <p:spPr>
            <a:xfrm>
              <a:off x="5530380" y="3704403"/>
              <a:ext cx="14991" cy="9153"/>
            </a:xfrm>
            <a:custGeom>
              <a:avLst/>
              <a:gdLst/>
              <a:ahLst/>
              <a:cxnLst/>
              <a:rect l="l" t="t" r="r" b="b"/>
              <a:pathLst>
                <a:path w="420" h="304" extrusionOk="0">
                  <a:moveTo>
                    <a:pt x="385" y="271"/>
                  </a:moveTo>
                  <a:cubicBezTo>
                    <a:pt x="355" y="164"/>
                    <a:pt x="419" y="14"/>
                    <a:pt x="193" y="1"/>
                  </a:cubicBezTo>
                  <a:cubicBezTo>
                    <a:pt x="180" y="55"/>
                    <a:pt x="165" y="108"/>
                    <a:pt x="0" y="92"/>
                  </a:cubicBezTo>
                  <a:cubicBezTo>
                    <a:pt x="21" y="199"/>
                    <a:pt x="56" y="303"/>
                    <a:pt x="385"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5" name="Google Shape;69415;p28"/>
            <p:cNvSpPr/>
            <p:nvPr/>
          </p:nvSpPr>
          <p:spPr>
            <a:xfrm>
              <a:off x="5328257" y="3700639"/>
              <a:ext cx="39833" cy="15838"/>
            </a:xfrm>
            <a:custGeom>
              <a:avLst/>
              <a:gdLst/>
              <a:ahLst/>
              <a:cxnLst/>
              <a:rect l="l" t="t" r="r" b="b"/>
              <a:pathLst>
                <a:path w="1116" h="526" extrusionOk="0">
                  <a:moveTo>
                    <a:pt x="648" y="304"/>
                  </a:moveTo>
                  <a:cubicBezTo>
                    <a:pt x="1115" y="0"/>
                    <a:pt x="0" y="525"/>
                    <a:pt x="648"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6" name="Google Shape;69416;p28"/>
            <p:cNvSpPr/>
            <p:nvPr/>
          </p:nvSpPr>
          <p:spPr>
            <a:xfrm>
              <a:off x="7797989" y="3696123"/>
              <a:ext cx="28161" cy="13700"/>
            </a:xfrm>
            <a:custGeom>
              <a:avLst/>
              <a:gdLst/>
              <a:ahLst/>
              <a:cxnLst/>
              <a:rect l="l" t="t" r="r" b="b"/>
              <a:pathLst>
                <a:path w="789" h="455" extrusionOk="0">
                  <a:moveTo>
                    <a:pt x="491" y="454"/>
                  </a:moveTo>
                  <a:cubicBezTo>
                    <a:pt x="752" y="340"/>
                    <a:pt x="789" y="9"/>
                    <a:pt x="299" y="0"/>
                  </a:cubicBezTo>
                  <a:cubicBezTo>
                    <a:pt x="38" y="118"/>
                    <a:pt x="0" y="447"/>
                    <a:pt x="49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7" name="Google Shape;69417;p28"/>
            <p:cNvSpPr/>
            <p:nvPr/>
          </p:nvSpPr>
          <p:spPr>
            <a:xfrm>
              <a:off x="6872464" y="3704372"/>
              <a:ext cx="13777" cy="2770"/>
            </a:xfrm>
            <a:custGeom>
              <a:avLst/>
              <a:gdLst/>
              <a:ahLst/>
              <a:cxnLst/>
              <a:rect l="l" t="t" r="r" b="b"/>
              <a:pathLst>
                <a:path w="386" h="92" extrusionOk="0">
                  <a:moveTo>
                    <a:pt x="1" y="92"/>
                  </a:moveTo>
                  <a:cubicBezTo>
                    <a:pt x="151" y="72"/>
                    <a:pt x="383" y="88"/>
                    <a:pt x="386" y="0"/>
                  </a:cubicBezTo>
                  <a:cubicBezTo>
                    <a:pt x="240" y="19"/>
                    <a:pt x="7" y="2"/>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8" name="Google Shape;69418;p28"/>
            <p:cNvSpPr/>
            <p:nvPr/>
          </p:nvSpPr>
          <p:spPr>
            <a:xfrm>
              <a:off x="5857567" y="3701271"/>
              <a:ext cx="23807" cy="5871"/>
            </a:xfrm>
            <a:custGeom>
              <a:avLst/>
              <a:gdLst/>
              <a:ahLst/>
              <a:cxnLst/>
              <a:rect l="l" t="t" r="r" b="b"/>
              <a:pathLst>
                <a:path w="667" h="195" extrusionOk="0">
                  <a:moveTo>
                    <a:pt x="87" y="195"/>
                  </a:moveTo>
                  <a:lnTo>
                    <a:pt x="473" y="195"/>
                  </a:lnTo>
                  <a:cubicBezTo>
                    <a:pt x="473" y="103"/>
                    <a:pt x="631" y="86"/>
                    <a:pt x="666" y="13"/>
                  </a:cubicBezTo>
                  <a:cubicBezTo>
                    <a:pt x="365" y="20"/>
                    <a:pt x="0" y="0"/>
                    <a:pt x="87"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19" name="Google Shape;69419;p28"/>
            <p:cNvSpPr/>
            <p:nvPr/>
          </p:nvSpPr>
          <p:spPr>
            <a:xfrm>
              <a:off x="8259699" y="3698501"/>
              <a:ext cx="23985" cy="5902"/>
            </a:xfrm>
            <a:custGeom>
              <a:avLst/>
              <a:gdLst/>
              <a:ahLst/>
              <a:cxnLst/>
              <a:rect l="l" t="t" r="r" b="b"/>
              <a:pathLst>
                <a:path w="672" h="196" extrusionOk="0">
                  <a:moveTo>
                    <a:pt x="477" y="195"/>
                  </a:moveTo>
                  <a:cubicBezTo>
                    <a:pt x="475" y="104"/>
                    <a:pt x="633" y="87"/>
                    <a:pt x="671" y="13"/>
                  </a:cubicBezTo>
                  <a:cubicBezTo>
                    <a:pt x="366" y="22"/>
                    <a:pt x="0" y="1"/>
                    <a:pt x="90"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0" name="Google Shape;69420;p28"/>
            <p:cNvSpPr/>
            <p:nvPr/>
          </p:nvSpPr>
          <p:spPr>
            <a:xfrm>
              <a:off x="8305777" y="3686247"/>
              <a:ext cx="21987" cy="16259"/>
            </a:xfrm>
            <a:custGeom>
              <a:avLst/>
              <a:gdLst/>
              <a:ahLst/>
              <a:cxnLst/>
              <a:rect l="l" t="t" r="r" b="b"/>
              <a:pathLst>
                <a:path w="616" h="540" extrusionOk="0">
                  <a:moveTo>
                    <a:pt x="342" y="511"/>
                  </a:moveTo>
                  <a:cubicBezTo>
                    <a:pt x="404" y="388"/>
                    <a:pt x="615" y="337"/>
                    <a:pt x="535" y="147"/>
                  </a:cubicBezTo>
                  <a:cubicBezTo>
                    <a:pt x="0" y="1"/>
                    <a:pt x="3" y="540"/>
                    <a:pt x="342" y="5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1" name="Google Shape;69421;p28"/>
            <p:cNvSpPr/>
            <p:nvPr/>
          </p:nvSpPr>
          <p:spPr>
            <a:xfrm>
              <a:off x="8214727" y="3696153"/>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2" name="Google Shape;69422;p28"/>
            <p:cNvSpPr/>
            <p:nvPr/>
          </p:nvSpPr>
          <p:spPr>
            <a:xfrm>
              <a:off x="8617260" y="3695400"/>
              <a:ext cx="14027" cy="4276"/>
            </a:xfrm>
            <a:custGeom>
              <a:avLst/>
              <a:gdLst/>
              <a:ahLst/>
              <a:cxnLst/>
              <a:rect l="l" t="t" r="r" b="b"/>
              <a:pathLst>
                <a:path w="393" h="142" extrusionOk="0">
                  <a:moveTo>
                    <a:pt x="293" y="26"/>
                  </a:moveTo>
                  <a:cubicBezTo>
                    <a:pt x="240" y="1"/>
                    <a:pt x="1" y="70"/>
                    <a:pt x="100" y="117"/>
                  </a:cubicBezTo>
                  <a:cubicBezTo>
                    <a:pt x="155" y="142"/>
                    <a:pt x="392" y="71"/>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3" name="Google Shape;69423;p28"/>
            <p:cNvSpPr/>
            <p:nvPr/>
          </p:nvSpPr>
          <p:spPr>
            <a:xfrm>
              <a:off x="6383879" y="3690523"/>
              <a:ext cx="23843" cy="6022"/>
            </a:xfrm>
            <a:custGeom>
              <a:avLst/>
              <a:gdLst/>
              <a:ahLst/>
              <a:cxnLst/>
              <a:rect l="l" t="t" r="r" b="b"/>
              <a:pathLst>
                <a:path w="668" h="200" extrusionOk="0">
                  <a:moveTo>
                    <a:pt x="578" y="6"/>
                  </a:moveTo>
                  <a:cubicBezTo>
                    <a:pt x="246" y="1"/>
                    <a:pt x="83" y="77"/>
                    <a:pt x="1" y="188"/>
                  </a:cubicBezTo>
                  <a:cubicBezTo>
                    <a:pt x="304" y="180"/>
                    <a:pt x="668" y="199"/>
                    <a:pt x="578"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4" name="Google Shape;69424;p28"/>
            <p:cNvSpPr/>
            <p:nvPr/>
          </p:nvSpPr>
          <p:spPr>
            <a:xfrm>
              <a:off x="5753846" y="3692660"/>
              <a:ext cx="14170" cy="4306"/>
            </a:xfrm>
            <a:custGeom>
              <a:avLst/>
              <a:gdLst/>
              <a:ahLst/>
              <a:cxnLst/>
              <a:rect l="l" t="t" r="r" b="b"/>
              <a:pathLst>
                <a:path w="397" h="143" extrusionOk="0">
                  <a:moveTo>
                    <a:pt x="294" y="25"/>
                  </a:moveTo>
                  <a:cubicBezTo>
                    <a:pt x="241" y="0"/>
                    <a:pt x="1" y="70"/>
                    <a:pt x="100" y="117"/>
                  </a:cubicBezTo>
                  <a:cubicBezTo>
                    <a:pt x="156" y="143"/>
                    <a:pt x="396"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5" name="Google Shape;69425;p28"/>
            <p:cNvSpPr/>
            <p:nvPr/>
          </p:nvSpPr>
          <p:spPr>
            <a:xfrm>
              <a:off x="3819705" y="3692660"/>
              <a:ext cx="14134" cy="4306"/>
            </a:xfrm>
            <a:custGeom>
              <a:avLst/>
              <a:gdLst/>
              <a:ahLst/>
              <a:cxnLst/>
              <a:rect l="l" t="t" r="r" b="b"/>
              <a:pathLst>
                <a:path w="396" h="143" extrusionOk="0">
                  <a:moveTo>
                    <a:pt x="297" y="25"/>
                  </a:moveTo>
                  <a:cubicBezTo>
                    <a:pt x="242" y="0"/>
                    <a:pt x="1" y="70"/>
                    <a:pt x="101" y="117"/>
                  </a:cubicBezTo>
                  <a:cubicBezTo>
                    <a:pt x="155" y="143"/>
                    <a:pt x="395" y="73"/>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6" name="Google Shape;69426;p28"/>
            <p:cNvSpPr/>
            <p:nvPr/>
          </p:nvSpPr>
          <p:spPr>
            <a:xfrm>
              <a:off x="8097729" y="3687391"/>
              <a:ext cx="13777" cy="6715"/>
            </a:xfrm>
            <a:custGeom>
              <a:avLst/>
              <a:gdLst/>
              <a:ahLst/>
              <a:cxnLst/>
              <a:rect l="l" t="t" r="r" b="b"/>
              <a:pathLst>
                <a:path w="386" h="223" extrusionOk="0">
                  <a:moveTo>
                    <a:pt x="386" y="110"/>
                  </a:moveTo>
                  <a:cubicBezTo>
                    <a:pt x="346" y="0"/>
                    <a:pt x="172" y="55"/>
                    <a:pt x="1" y="110"/>
                  </a:cubicBezTo>
                  <a:cubicBezTo>
                    <a:pt x="2" y="201"/>
                    <a:pt x="339" y="222"/>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7" name="Google Shape;69427;p28"/>
            <p:cNvSpPr/>
            <p:nvPr/>
          </p:nvSpPr>
          <p:spPr>
            <a:xfrm>
              <a:off x="6873606" y="3680496"/>
              <a:ext cx="65210" cy="12947"/>
            </a:xfrm>
            <a:custGeom>
              <a:avLst/>
              <a:gdLst/>
              <a:ahLst/>
              <a:cxnLst/>
              <a:rect l="l" t="t" r="r" b="b"/>
              <a:pathLst>
                <a:path w="1827" h="430" extrusionOk="0">
                  <a:moveTo>
                    <a:pt x="1128" y="429"/>
                  </a:moveTo>
                  <a:cubicBezTo>
                    <a:pt x="1826" y="1"/>
                    <a:pt x="0" y="308"/>
                    <a:pt x="1128" y="42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8" name="Google Shape;69428;p28"/>
            <p:cNvSpPr/>
            <p:nvPr/>
          </p:nvSpPr>
          <p:spPr>
            <a:xfrm>
              <a:off x="8156086" y="3684441"/>
              <a:ext cx="14134" cy="4276"/>
            </a:xfrm>
            <a:custGeom>
              <a:avLst/>
              <a:gdLst/>
              <a:ahLst/>
              <a:cxnLst/>
              <a:rect l="l" t="t" r="r" b="b"/>
              <a:pathLst>
                <a:path w="396" h="142" extrusionOk="0">
                  <a:moveTo>
                    <a:pt x="293" y="25"/>
                  </a:moveTo>
                  <a:cubicBezTo>
                    <a:pt x="239" y="1"/>
                    <a:pt x="0" y="70"/>
                    <a:pt x="101" y="117"/>
                  </a:cubicBezTo>
                  <a:cubicBezTo>
                    <a:pt x="154" y="141"/>
                    <a:pt x="396"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29" name="Google Shape;69429;p28"/>
            <p:cNvSpPr/>
            <p:nvPr/>
          </p:nvSpPr>
          <p:spPr>
            <a:xfrm>
              <a:off x="5186167" y="367971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0" name="Google Shape;69430;p28"/>
            <p:cNvSpPr/>
            <p:nvPr/>
          </p:nvSpPr>
          <p:spPr>
            <a:xfrm>
              <a:off x="102935" y="3681701"/>
              <a:ext cx="13991" cy="4276"/>
            </a:xfrm>
            <a:custGeom>
              <a:avLst/>
              <a:gdLst/>
              <a:ahLst/>
              <a:cxnLst/>
              <a:rect l="l" t="t" r="r" b="b"/>
              <a:pathLst>
                <a:path w="392" h="142" extrusionOk="0">
                  <a:moveTo>
                    <a:pt x="290" y="26"/>
                  </a:moveTo>
                  <a:cubicBezTo>
                    <a:pt x="238" y="0"/>
                    <a:pt x="0" y="69"/>
                    <a:pt x="99" y="116"/>
                  </a:cubicBezTo>
                  <a:cubicBezTo>
                    <a:pt x="153" y="141"/>
                    <a:pt x="392" y="75"/>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1" name="Google Shape;69431;p28"/>
            <p:cNvSpPr/>
            <p:nvPr/>
          </p:nvSpPr>
          <p:spPr>
            <a:xfrm>
              <a:off x="1198996" y="3668844"/>
              <a:ext cx="24414" cy="11291"/>
            </a:xfrm>
            <a:custGeom>
              <a:avLst/>
              <a:gdLst/>
              <a:ahLst/>
              <a:cxnLst/>
              <a:rect l="l" t="t" r="r" b="b"/>
              <a:pathLst>
                <a:path w="684" h="375" extrusionOk="0">
                  <a:moveTo>
                    <a:pt x="631" y="362"/>
                  </a:moveTo>
                  <a:cubicBezTo>
                    <a:pt x="683" y="154"/>
                    <a:pt x="585" y="21"/>
                    <a:pt x="246" y="0"/>
                  </a:cubicBezTo>
                  <a:cubicBezTo>
                    <a:pt x="1" y="106"/>
                    <a:pt x="92" y="375"/>
                    <a:pt x="631"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2" name="Google Shape;69432;p28"/>
            <p:cNvSpPr/>
            <p:nvPr/>
          </p:nvSpPr>
          <p:spPr>
            <a:xfrm>
              <a:off x="5433976" y="3659691"/>
              <a:ext cx="27555" cy="17313"/>
            </a:xfrm>
            <a:custGeom>
              <a:avLst/>
              <a:gdLst/>
              <a:ahLst/>
              <a:cxnLst/>
              <a:rect l="l" t="t" r="r" b="b"/>
              <a:pathLst>
                <a:path w="772" h="575" extrusionOk="0">
                  <a:moveTo>
                    <a:pt x="772" y="575"/>
                  </a:moveTo>
                  <a:lnTo>
                    <a:pt x="772" y="30"/>
                  </a:lnTo>
                  <a:cubicBezTo>
                    <a:pt x="62" y="0"/>
                    <a:pt x="188" y="360"/>
                    <a:pt x="0" y="5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3" name="Google Shape;69433;p28"/>
            <p:cNvSpPr/>
            <p:nvPr/>
          </p:nvSpPr>
          <p:spPr>
            <a:xfrm>
              <a:off x="4054950" y="3665111"/>
              <a:ext cx="39690" cy="15778"/>
            </a:xfrm>
            <a:custGeom>
              <a:avLst/>
              <a:gdLst/>
              <a:ahLst/>
              <a:cxnLst/>
              <a:rect l="l" t="t" r="r" b="b"/>
              <a:pathLst>
                <a:path w="1112" h="524" extrusionOk="0">
                  <a:moveTo>
                    <a:pt x="645" y="306"/>
                  </a:moveTo>
                  <a:cubicBezTo>
                    <a:pt x="1111" y="0"/>
                    <a:pt x="1" y="524"/>
                    <a:pt x="645"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4" name="Google Shape;69434;p28"/>
            <p:cNvSpPr/>
            <p:nvPr/>
          </p:nvSpPr>
          <p:spPr>
            <a:xfrm>
              <a:off x="907572" y="3660595"/>
              <a:ext cx="43973" cy="19030"/>
            </a:xfrm>
            <a:custGeom>
              <a:avLst/>
              <a:gdLst/>
              <a:ahLst/>
              <a:cxnLst/>
              <a:rect l="l" t="t" r="r" b="b"/>
              <a:pathLst>
                <a:path w="1232" h="632" extrusionOk="0">
                  <a:moveTo>
                    <a:pt x="696" y="545"/>
                  </a:moveTo>
                  <a:cubicBezTo>
                    <a:pt x="567" y="206"/>
                    <a:pt x="1232" y="13"/>
                    <a:pt x="313" y="0"/>
                  </a:cubicBezTo>
                  <a:cubicBezTo>
                    <a:pt x="429" y="188"/>
                    <a:pt x="1" y="632"/>
                    <a:pt x="696"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5" name="Google Shape;69435;p28"/>
            <p:cNvSpPr/>
            <p:nvPr/>
          </p:nvSpPr>
          <p:spPr>
            <a:xfrm>
              <a:off x="3158942" y="3670801"/>
              <a:ext cx="14063" cy="4246"/>
            </a:xfrm>
            <a:custGeom>
              <a:avLst/>
              <a:gdLst/>
              <a:ahLst/>
              <a:cxnLst/>
              <a:rect l="l" t="t" r="r" b="b"/>
              <a:pathLst>
                <a:path w="394" h="141" extrusionOk="0">
                  <a:moveTo>
                    <a:pt x="101" y="117"/>
                  </a:moveTo>
                  <a:cubicBezTo>
                    <a:pt x="154" y="140"/>
                    <a:pt x="393" y="72"/>
                    <a:pt x="294" y="24"/>
                  </a:cubicBezTo>
                  <a:cubicBezTo>
                    <a:pt x="243" y="1"/>
                    <a:pt x="0" y="67"/>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6" name="Google Shape;69436;p28"/>
            <p:cNvSpPr/>
            <p:nvPr/>
          </p:nvSpPr>
          <p:spPr>
            <a:xfrm>
              <a:off x="763663" y="3670801"/>
              <a:ext cx="14027" cy="4246"/>
            </a:xfrm>
            <a:custGeom>
              <a:avLst/>
              <a:gdLst/>
              <a:ahLst/>
              <a:cxnLst/>
              <a:rect l="l" t="t" r="r" b="b"/>
              <a:pathLst>
                <a:path w="393" h="141" extrusionOk="0">
                  <a:moveTo>
                    <a:pt x="294" y="24"/>
                  </a:moveTo>
                  <a:cubicBezTo>
                    <a:pt x="241" y="1"/>
                    <a:pt x="0" y="68"/>
                    <a:pt x="101" y="117"/>
                  </a:cubicBezTo>
                  <a:cubicBezTo>
                    <a:pt x="153" y="140"/>
                    <a:pt x="392"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7" name="Google Shape;69437;p28"/>
            <p:cNvSpPr/>
            <p:nvPr/>
          </p:nvSpPr>
          <p:spPr>
            <a:xfrm>
              <a:off x="4026254" y="3665352"/>
              <a:ext cx="14063" cy="4215"/>
            </a:xfrm>
            <a:custGeom>
              <a:avLst/>
              <a:gdLst/>
              <a:ahLst/>
              <a:cxnLst/>
              <a:rect l="l" t="t" r="r" b="b"/>
              <a:pathLst>
                <a:path w="394" h="140" extrusionOk="0">
                  <a:moveTo>
                    <a:pt x="294" y="25"/>
                  </a:moveTo>
                  <a:cubicBezTo>
                    <a:pt x="241" y="0"/>
                    <a:pt x="1" y="69"/>
                    <a:pt x="101" y="116"/>
                  </a:cubicBezTo>
                  <a:cubicBezTo>
                    <a:pt x="153"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8" name="Google Shape;69438;p28"/>
            <p:cNvSpPr/>
            <p:nvPr/>
          </p:nvSpPr>
          <p:spPr>
            <a:xfrm>
              <a:off x="364378" y="3665352"/>
              <a:ext cx="14170" cy="4215"/>
            </a:xfrm>
            <a:custGeom>
              <a:avLst/>
              <a:gdLst/>
              <a:ahLst/>
              <a:cxnLst/>
              <a:rect l="l" t="t" r="r" b="b"/>
              <a:pathLst>
                <a:path w="397" h="140" extrusionOk="0">
                  <a:moveTo>
                    <a:pt x="297" y="25"/>
                  </a:moveTo>
                  <a:cubicBezTo>
                    <a:pt x="242" y="0"/>
                    <a:pt x="1" y="69"/>
                    <a:pt x="104" y="116"/>
                  </a:cubicBezTo>
                  <a:cubicBezTo>
                    <a:pt x="156" y="140"/>
                    <a:pt x="396" y="72"/>
                    <a:pt x="297"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39" name="Google Shape;69439;p28"/>
            <p:cNvSpPr/>
            <p:nvPr/>
          </p:nvSpPr>
          <p:spPr>
            <a:xfrm>
              <a:off x="6084317" y="3662582"/>
              <a:ext cx="14063" cy="4336"/>
            </a:xfrm>
            <a:custGeom>
              <a:avLst/>
              <a:gdLst/>
              <a:ahLst/>
              <a:cxnLst/>
              <a:rect l="l" t="t" r="r" b="b"/>
              <a:pathLst>
                <a:path w="394" h="144" extrusionOk="0">
                  <a:moveTo>
                    <a:pt x="100" y="117"/>
                  </a:moveTo>
                  <a:cubicBezTo>
                    <a:pt x="155" y="143"/>
                    <a:pt x="393" y="73"/>
                    <a:pt x="294" y="27"/>
                  </a:cubicBezTo>
                  <a:cubicBezTo>
                    <a:pt x="239" y="1"/>
                    <a:pt x="0" y="69"/>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0" name="Google Shape;69440;p28"/>
            <p:cNvSpPr/>
            <p:nvPr/>
          </p:nvSpPr>
          <p:spPr>
            <a:xfrm>
              <a:off x="3416031" y="3654332"/>
              <a:ext cx="35657" cy="11773"/>
            </a:xfrm>
            <a:custGeom>
              <a:avLst/>
              <a:gdLst/>
              <a:ahLst/>
              <a:cxnLst/>
              <a:rect l="l" t="t" r="r" b="b"/>
              <a:pathLst>
                <a:path w="999" h="391" extrusionOk="0">
                  <a:moveTo>
                    <a:pt x="35" y="118"/>
                  </a:moveTo>
                  <a:cubicBezTo>
                    <a:pt x="64" y="224"/>
                    <a:pt x="0" y="375"/>
                    <a:pt x="227" y="391"/>
                  </a:cubicBezTo>
                  <a:cubicBezTo>
                    <a:pt x="246" y="157"/>
                    <a:pt x="979" y="262"/>
                    <a:pt x="999" y="28"/>
                  </a:cubicBezTo>
                  <a:cubicBezTo>
                    <a:pt x="392" y="130"/>
                    <a:pt x="487" y="1"/>
                    <a:pt x="35"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1" name="Google Shape;69441;p28"/>
            <p:cNvSpPr/>
            <p:nvPr/>
          </p:nvSpPr>
          <p:spPr>
            <a:xfrm>
              <a:off x="690387" y="3655175"/>
              <a:ext cx="31624" cy="10930"/>
            </a:xfrm>
            <a:custGeom>
              <a:avLst/>
              <a:gdLst/>
              <a:ahLst/>
              <a:cxnLst/>
              <a:rect l="l" t="t" r="r" b="b"/>
              <a:pathLst>
                <a:path w="886" h="363" extrusionOk="0">
                  <a:moveTo>
                    <a:pt x="611" y="363"/>
                  </a:moveTo>
                  <a:cubicBezTo>
                    <a:pt x="670" y="240"/>
                    <a:pt x="885" y="189"/>
                    <a:pt x="804" y="0"/>
                  </a:cubicBezTo>
                  <a:lnTo>
                    <a:pt x="34" y="0"/>
                  </a:lnTo>
                  <a:cubicBezTo>
                    <a:pt x="0" y="226"/>
                    <a:pt x="328" y="285"/>
                    <a:pt x="611"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2" name="Google Shape;69442;p28"/>
            <p:cNvSpPr/>
            <p:nvPr/>
          </p:nvSpPr>
          <p:spPr>
            <a:xfrm>
              <a:off x="2253976" y="3654151"/>
              <a:ext cx="32659" cy="9214"/>
            </a:xfrm>
            <a:custGeom>
              <a:avLst/>
              <a:gdLst/>
              <a:ahLst/>
              <a:cxnLst/>
              <a:rect l="l" t="t" r="r" b="b"/>
              <a:pathLst>
                <a:path w="915" h="306" extrusionOk="0">
                  <a:moveTo>
                    <a:pt x="387" y="306"/>
                  </a:moveTo>
                  <a:cubicBezTo>
                    <a:pt x="914" y="158"/>
                    <a:pt x="104" y="0"/>
                    <a:pt x="1" y="214"/>
                  </a:cubicBezTo>
                  <a:cubicBezTo>
                    <a:pt x="192" y="214"/>
                    <a:pt x="229" y="287"/>
                    <a:pt x="387"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3" name="Google Shape;69443;p28"/>
            <p:cNvSpPr/>
            <p:nvPr/>
          </p:nvSpPr>
          <p:spPr>
            <a:xfrm>
              <a:off x="1545064" y="3660595"/>
              <a:ext cx="13813" cy="2770"/>
            </a:xfrm>
            <a:custGeom>
              <a:avLst/>
              <a:gdLst/>
              <a:ahLst/>
              <a:cxnLst/>
              <a:rect l="l" t="t" r="r" b="b"/>
              <a:pathLst>
                <a:path w="387" h="92" extrusionOk="0">
                  <a:moveTo>
                    <a:pt x="1" y="92"/>
                  </a:moveTo>
                  <a:cubicBezTo>
                    <a:pt x="151" y="71"/>
                    <a:pt x="380" y="88"/>
                    <a:pt x="387" y="0"/>
                  </a:cubicBezTo>
                  <a:cubicBezTo>
                    <a:pt x="236" y="21"/>
                    <a:pt x="4" y="3"/>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4" name="Google Shape;69444;p28"/>
            <p:cNvSpPr/>
            <p:nvPr/>
          </p:nvSpPr>
          <p:spPr>
            <a:xfrm>
              <a:off x="311911" y="3653549"/>
              <a:ext cx="8959" cy="11442"/>
            </a:xfrm>
            <a:custGeom>
              <a:avLst/>
              <a:gdLst/>
              <a:ahLst/>
              <a:cxnLst/>
              <a:rect l="l" t="t" r="r" b="b"/>
              <a:pathLst>
                <a:path w="251" h="380" extrusionOk="0">
                  <a:moveTo>
                    <a:pt x="28" y="144"/>
                  </a:moveTo>
                  <a:cubicBezTo>
                    <a:pt x="1" y="238"/>
                    <a:pt x="178" y="379"/>
                    <a:pt x="221" y="234"/>
                  </a:cubicBezTo>
                  <a:cubicBezTo>
                    <a:pt x="250" y="139"/>
                    <a:pt x="73" y="1"/>
                    <a:pt x="28" y="1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5" name="Google Shape;69445;p28"/>
            <p:cNvSpPr/>
            <p:nvPr/>
          </p:nvSpPr>
          <p:spPr>
            <a:xfrm>
              <a:off x="3303601" y="3657072"/>
              <a:ext cx="14063" cy="4336"/>
            </a:xfrm>
            <a:custGeom>
              <a:avLst/>
              <a:gdLst/>
              <a:ahLst/>
              <a:cxnLst/>
              <a:rect l="l" t="t" r="r" b="b"/>
              <a:pathLst>
                <a:path w="394" h="144" extrusionOk="0">
                  <a:moveTo>
                    <a:pt x="289" y="27"/>
                  </a:moveTo>
                  <a:cubicBezTo>
                    <a:pt x="238" y="1"/>
                    <a:pt x="0" y="71"/>
                    <a:pt x="100" y="117"/>
                  </a:cubicBezTo>
                  <a:cubicBezTo>
                    <a:pt x="152" y="143"/>
                    <a:pt x="393" y="74"/>
                    <a:pt x="289"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6" name="Google Shape;69446;p28"/>
            <p:cNvSpPr/>
            <p:nvPr/>
          </p:nvSpPr>
          <p:spPr>
            <a:xfrm>
              <a:off x="7591762" y="3654332"/>
              <a:ext cx="13991" cy="4306"/>
            </a:xfrm>
            <a:custGeom>
              <a:avLst/>
              <a:gdLst/>
              <a:ahLst/>
              <a:cxnLst/>
              <a:rect l="l" t="t" r="r" b="b"/>
              <a:pathLst>
                <a:path w="392" h="143" extrusionOk="0">
                  <a:moveTo>
                    <a:pt x="99" y="118"/>
                  </a:moveTo>
                  <a:cubicBezTo>
                    <a:pt x="151" y="143"/>
                    <a:pt x="391" y="74"/>
                    <a:pt x="291" y="27"/>
                  </a:cubicBezTo>
                  <a:cubicBezTo>
                    <a:pt x="239"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7" name="Google Shape;69447;p28"/>
            <p:cNvSpPr/>
            <p:nvPr/>
          </p:nvSpPr>
          <p:spPr>
            <a:xfrm>
              <a:off x="5413917" y="3648792"/>
              <a:ext cx="31552" cy="9665"/>
            </a:xfrm>
            <a:custGeom>
              <a:avLst/>
              <a:gdLst/>
              <a:ahLst/>
              <a:cxnLst/>
              <a:rect l="l" t="t" r="r" b="b"/>
              <a:pathLst>
                <a:path w="884" h="321" extrusionOk="0">
                  <a:moveTo>
                    <a:pt x="754" y="211"/>
                  </a:moveTo>
                  <a:cubicBezTo>
                    <a:pt x="883" y="1"/>
                    <a:pt x="1" y="15"/>
                    <a:pt x="176" y="211"/>
                  </a:cubicBezTo>
                  <a:cubicBezTo>
                    <a:pt x="242" y="284"/>
                    <a:pt x="688" y="320"/>
                    <a:pt x="754"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8" name="Google Shape;69448;p28"/>
            <p:cNvSpPr/>
            <p:nvPr/>
          </p:nvSpPr>
          <p:spPr>
            <a:xfrm>
              <a:off x="5343212" y="3641355"/>
              <a:ext cx="24342" cy="16561"/>
            </a:xfrm>
            <a:custGeom>
              <a:avLst/>
              <a:gdLst/>
              <a:ahLst/>
              <a:cxnLst/>
              <a:rect l="l" t="t" r="r" b="b"/>
              <a:pathLst>
                <a:path w="682" h="550" extrusionOk="0">
                  <a:moveTo>
                    <a:pt x="422" y="549"/>
                  </a:moveTo>
                  <a:cubicBezTo>
                    <a:pt x="337" y="378"/>
                    <a:pt x="682" y="1"/>
                    <a:pt x="37" y="94"/>
                  </a:cubicBezTo>
                  <a:cubicBezTo>
                    <a:pt x="6" y="321"/>
                    <a:pt x="0" y="535"/>
                    <a:pt x="422"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49" name="Google Shape;69449;p28"/>
            <p:cNvSpPr/>
            <p:nvPr/>
          </p:nvSpPr>
          <p:spPr>
            <a:xfrm>
              <a:off x="7729318" y="3648882"/>
              <a:ext cx="13991" cy="4306"/>
            </a:xfrm>
            <a:custGeom>
              <a:avLst/>
              <a:gdLst/>
              <a:ahLst/>
              <a:cxnLst/>
              <a:rect l="l" t="t" r="r" b="b"/>
              <a:pathLst>
                <a:path w="392" h="143" extrusionOk="0">
                  <a:moveTo>
                    <a:pt x="101" y="116"/>
                  </a:moveTo>
                  <a:cubicBezTo>
                    <a:pt x="154" y="142"/>
                    <a:pt x="392" y="72"/>
                    <a:pt x="294" y="25"/>
                  </a:cubicBezTo>
                  <a:cubicBezTo>
                    <a:pt x="240" y="0"/>
                    <a:pt x="0" y="71"/>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0" name="Google Shape;69450;p28"/>
            <p:cNvSpPr/>
            <p:nvPr/>
          </p:nvSpPr>
          <p:spPr>
            <a:xfrm>
              <a:off x="8754888" y="3643463"/>
              <a:ext cx="14099" cy="4276"/>
            </a:xfrm>
            <a:custGeom>
              <a:avLst/>
              <a:gdLst/>
              <a:ahLst/>
              <a:cxnLst/>
              <a:rect l="l" t="t" r="r" b="b"/>
              <a:pathLst>
                <a:path w="395" h="142" extrusionOk="0">
                  <a:moveTo>
                    <a:pt x="101" y="115"/>
                  </a:moveTo>
                  <a:cubicBezTo>
                    <a:pt x="153" y="141"/>
                    <a:pt x="395"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1" name="Google Shape;69451;p28"/>
            <p:cNvSpPr/>
            <p:nvPr/>
          </p:nvSpPr>
          <p:spPr>
            <a:xfrm>
              <a:off x="7164959" y="3640693"/>
              <a:ext cx="14063" cy="4276"/>
            </a:xfrm>
            <a:custGeom>
              <a:avLst/>
              <a:gdLst/>
              <a:ahLst/>
              <a:cxnLst/>
              <a:rect l="l" t="t" r="r" b="b"/>
              <a:pathLst>
                <a:path w="394" h="142" extrusionOk="0">
                  <a:moveTo>
                    <a:pt x="294" y="27"/>
                  </a:moveTo>
                  <a:cubicBezTo>
                    <a:pt x="240" y="1"/>
                    <a:pt x="1" y="70"/>
                    <a:pt x="101" y="116"/>
                  </a:cubicBezTo>
                  <a:cubicBezTo>
                    <a:pt x="153" y="142"/>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2" name="Google Shape;69452;p28"/>
            <p:cNvSpPr/>
            <p:nvPr/>
          </p:nvSpPr>
          <p:spPr>
            <a:xfrm>
              <a:off x="1603456" y="3640693"/>
              <a:ext cx="14099" cy="4276"/>
            </a:xfrm>
            <a:custGeom>
              <a:avLst/>
              <a:gdLst/>
              <a:ahLst/>
              <a:cxnLst/>
              <a:rect l="l" t="t" r="r" b="b"/>
              <a:pathLst>
                <a:path w="395" h="142" extrusionOk="0">
                  <a:moveTo>
                    <a:pt x="290" y="27"/>
                  </a:moveTo>
                  <a:cubicBezTo>
                    <a:pt x="238" y="1"/>
                    <a:pt x="0" y="70"/>
                    <a:pt x="97" y="116"/>
                  </a:cubicBezTo>
                  <a:cubicBezTo>
                    <a:pt x="154" y="142"/>
                    <a:pt x="394" y="74"/>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3" name="Google Shape;69453;p28"/>
            <p:cNvSpPr/>
            <p:nvPr/>
          </p:nvSpPr>
          <p:spPr>
            <a:xfrm>
              <a:off x="4484038" y="3632473"/>
              <a:ext cx="27590" cy="9364"/>
            </a:xfrm>
            <a:custGeom>
              <a:avLst/>
              <a:gdLst/>
              <a:ahLst/>
              <a:cxnLst/>
              <a:rect l="l" t="t" r="r" b="b"/>
              <a:pathLst>
                <a:path w="773" h="311" extrusionOk="0">
                  <a:moveTo>
                    <a:pt x="772" y="27"/>
                  </a:moveTo>
                  <a:cubicBezTo>
                    <a:pt x="334" y="1"/>
                    <a:pt x="50" y="48"/>
                    <a:pt x="1" y="208"/>
                  </a:cubicBezTo>
                  <a:cubicBezTo>
                    <a:pt x="368" y="186"/>
                    <a:pt x="426" y="310"/>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4" name="Google Shape;69454;p28"/>
            <p:cNvSpPr/>
            <p:nvPr/>
          </p:nvSpPr>
          <p:spPr>
            <a:xfrm>
              <a:off x="4036747" y="3635635"/>
              <a:ext cx="6889" cy="6263"/>
            </a:xfrm>
            <a:custGeom>
              <a:avLst/>
              <a:gdLst/>
              <a:ahLst/>
              <a:cxnLst/>
              <a:rect l="l" t="t" r="r" b="b"/>
              <a:pathLst>
                <a:path w="193" h="208" extrusionOk="0">
                  <a:moveTo>
                    <a:pt x="192" y="103"/>
                  </a:moveTo>
                  <a:cubicBezTo>
                    <a:pt x="192" y="52"/>
                    <a:pt x="38" y="0"/>
                    <a:pt x="2" y="103"/>
                  </a:cubicBezTo>
                  <a:cubicBezTo>
                    <a:pt x="0" y="153"/>
                    <a:pt x="153" y="208"/>
                    <a:pt x="19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5" name="Google Shape;69455;p28"/>
            <p:cNvSpPr/>
            <p:nvPr/>
          </p:nvSpPr>
          <p:spPr>
            <a:xfrm>
              <a:off x="1651569" y="3637953"/>
              <a:ext cx="14063" cy="4276"/>
            </a:xfrm>
            <a:custGeom>
              <a:avLst/>
              <a:gdLst/>
              <a:ahLst/>
              <a:cxnLst/>
              <a:rect l="l" t="t" r="r" b="b"/>
              <a:pathLst>
                <a:path w="394" h="142" extrusionOk="0">
                  <a:moveTo>
                    <a:pt x="293" y="26"/>
                  </a:moveTo>
                  <a:cubicBezTo>
                    <a:pt x="241" y="0"/>
                    <a:pt x="1" y="69"/>
                    <a:pt x="101" y="118"/>
                  </a:cubicBezTo>
                  <a:cubicBezTo>
                    <a:pt x="156" y="141"/>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6" name="Google Shape;69456;p28"/>
            <p:cNvSpPr/>
            <p:nvPr/>
          </p:nvSpPr>
          <p:spPr>
            <a:xfrm>
              <a:off x="581384" y="3629733"/>
              <a:ext cx="29696" cy="11984"/>
            </a:xfrm>
            <a:custGeom>
              <a:avLst/>
              <a:gdLst/>
              <a:ahLst/>
              <a:cxnLst/>
              <a:rect l="l" t="t" r="r" b="b"/>
              <a:pathLst>
                <a:path w="832" h="398" extrusionOk="0">
                  <a:moveTo>
                    <a:pt x="1" y="391"/>
                  </a:moveTo>
                  <a:cubicBezTo>
                    <a:pt x="336" y="397"/>
                    <a:pt x="601" y="371"/>
                    <a:pt x="771" y="299"/>
                  </a:cubicBezTo>
                  <a:cubicBezTo>
                    <a:pt x="831" y="59"/>
                    <a:pt x="504" y="0"/>
                    <a:pt x="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7" name="Google Shape;69457;p28"/>
            <p:cNvSpPr/>
            <p:nvPr/>
          </p:nvSpPr>
          <p:spPr>
            <a:xfrm>
              <a:off x="8985707" y="3632865"/>
              <a:ext cx="6889" cy="6263"/>
            </a:xfrm>
            <a:custGeom>
              <a:avLst/>
              <a:gdLst/>
              <a:ahLst/>
              <a:cxnLst/>
              <a:rect l="l" t="t" r="r" b="b"/>
              <a:pathLst>
                <a:path w="193" h="208" extrusionOk="0">
                  <a:moveTo>
                    <a:pt x="192" y="104"/>
                  </a:moveTo>
                  <a:cubicBezTo>
                    <a:pt x="192" y="53"/>
                    <a:pt x="34" y="1"/>
                    <a:pt x="0" y="104"/>
                  </a:cubicBezTo>
                  <a:cubicBezTo>
                    <a:pt x="0" y="154"/>
                    <a:pt x="154"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8" name="Google Shape;69458;p28"/>
            <p:cNvSpPr/>
            <p:nvPr/>
          </p:nvSpPr>
          <p:spPr>
            <a:xfrm>
              <a:off x="3396578" y="3627806"/>
              <a:ext cx="41332" cy="13760"/>
            </a:xfrm>
            <a:custGeom>
              <a:avLst/>
              <a:gdLst/>
              <a:ahLst/>
              <a:cxnLst/>
              <a:rect l="l" t="t" r="r" b="b"/>
              <a:pathLst>
                <a:path w="1158" h="457" extrusionOk="0">
                  <a:moveTo>
                    <a:pt x="1157" y="1"/>
                  </a:moveTo>
                  <a:lnTo>
                    <a:pt x="193" y="1"/>
                  </a:lnTo>
                  <a:cubicBezTo>
                    <a:pt x="210" y="157"/>
                    <a:pt x="151" y="282"/>
                    <a:pt x="1" y="365"/>
                  </a:cubicBezTo>
                  <a:cubicBezTo>
                    <a:pt x="839" y="456"/>
                    <a:pt x="861" y="162"/>
                    <a:pt x="115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59" name="Google Shape;69459;p28"/>
            <p:cNvSpPr/>
            <p:nvPr/>
          </p:nvSpPr>
          <p:spPr>
            <a:xfrm>
              <a:off x="2032865" y="3633256"/>
              <a:ext cx="21558" cy="6413"/>
            </a:xfrm>
            <a:custGeom>
              <a:avLst/>
              <a:gdLst/>
              <a:ahLst/>
              <a:cxnLst/>
              <a:rect l="l" t="t" r="r" b="b"/>
              <a:pathLst>
                <a:path w="604" h="213" extrusionOk="0">
                  <a:moveTo>
                    <a:pt x="603" y="182"/>
                  </a:moveTo>
                  <a:lnTo>
                    <a:pt x="603" y="1"/>
                  </a:lnTo>
                  <a:lnTo>
                    <a:pt x="24" y="1"/>
                  </a:lnTo>
                  <a:cubicBezTo>
                    <a:pt x="0" y="164"/>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0" name="Google Shape;69460;p28"/>
            <p:cNvSpPr/>
            <p:nvPr/>
          </p:nvSpPr>
          <p:spPr>
            <a:xfrm>
              <a:off x="1958911" y="3622297"/>
              <a:ext cx="45258" cy="14573"/>
            </a:xfrm>
            <a:custGeom>
              <a:avLst/>
              <a:gdLst/>
              <a:ahLst/>
              <a:cxnLst/>
              <a:rect l="l" t="t" r="r" b="b"/>
              <a:pathLst>
                <a:path w="1268" h="484" extrusionOk="0">
                  <a:moveTo>
                    <a:pt x="362" y="455"/>
                  </a:moveTo>
                  <a:cubicBezTo>
                    <a:pt x="1267" y="484"/>
                    <a:pt x="878" y="35"/>
                    <a:pt x="362" y="1"/>
                  </a:cubicBezTo>
                  <a:cubicBezTo>
                    <a:pt x="1" y="174"/>
                    <a:pt x="476" y="167"/>
                    <a:pt x="362"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1" name="Google Shape;69461;p28"/>
            <p:cNvSpPr/>
            <p:nvPr/>
          </p:nvSpPr>
          <p:spPr>
            <a:xfrm>
              <a:off x="4619774" y="3625067"/>
              <a:ext cx="22665" cy="8220"/>
            </a:xfrm>
            <a:custGeom>
              <a:avLst/>
              <a:gdLst/>
              <a:ahLst/>
              <a:cxnLst/>
              <a:rect l="l" t="t" r="r" b="b"/>
              <a:pathLst>
                <a:path w="635" h="273" extrusionOk="0">
                  <a:moveTo>
                    <a:pt x="635" y="0"/>
                  </a:moveTo>
                  <a:lnTo>
                    <a:pt x="248" y="0"/>
                  </a:lnTo>
                  <a:cubicBezTo>
                    <a:pt x="236" y="116"/>
                    <a:pt x="0" y="125"/>
                    <a:pt x="56" y="273"/>
                  </a:cubicBezTo>
                  <a:lnTo>
                    <a:pt x="635"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2" name="Google Shape;69462;p28"/>
            <p:cNvSpPr/>
            <p:nvPr/>
          </p:nvSpPr>
          <p:spPr>
            <a:xfrm>
              <a:off x="1868646" y="3630516"/>
              <a:ext cx="13670" cy="2770"/>
            </a:xfrm>
            <a:custGeom>
              <a:avLst/>
              <a:gdLst/>
              <a:ahLst/>
              <a:cxnLst/>
              <a:rect l="l" t="t" r="r" b="b"/>
              <a:pathLst>
                <a:path w="383" h="92" extrusionOk="0">
                  <a:moveTo>
                    <a:pt x="383" y="1"/>
                  </a:moveTo>
                  <a:cubicBezTo>
                    <a:pt x="232" y="21"/>
                    <a:pt x="3" y="3"/>
                    <a:pt x="0" y="92"/>
                  </a:cubicBezTo>
                  <a:cubicBezTo>
                    <a:pt x="148" y="71"/>
                    <a:pt x="379" y="88"/>
                    <a:pt x="38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3" name="Google Shape;69463;p28"/>
            <p:cNvSpPr/>
            <p:nvPr/>
          </p:nvSpPr>
          <p:spPr>
            <a:xfrm>
              <a:off x="1111765" y="3618112"/>
              <a:ext cx="20309" cy="13489"/>
            </a:xfrm>
            <a:custGeom>
              <a:avLst/>
              <a:gdLst/>
              <a:ahLst/>
              <a:cxnLst/>
              <a:rect l="l" t="t" r="r" b="b"/>
              <a:pathLst>
                <a:path w="569" h="448" extrusionOk="0">
                  <a:moveTo>
                    <a:pt x="374" y="413"/>
                  </a:moveTo>
                  <a:cubicBezTo>
                    <a:pt x="386" y="356"/>
                    <a:pt x="403" y="306"/>
                    <a:pt x="569" y="323"/>
                  </a:cubicBezTo>
                  <a:lnTo>
                    <a:pt x="569" y="140"/>
                  </a:lnTo>
                  <a:cubicBezTo>
                    <a:pt x="94" y="0"/>
                    <a:pt x="1" y="448"/>
                    <a:pt x="374"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4" name="Google Shape;69464;p28"/>
            <p:cNvSpPr/>
            <p:nvPr/>
          </p:nvSpPr>
          <p:spPr>
            <a:xfrm>
              <a:off x="7047854" y="3624314"/>
              <a:ext cx="14099" cy="4276"/>
            </a:xfrm>
            <a:custGeom>
              <a:avLst/>
              <a:gdLst/>
              <a:ahLst/>
              <a:cxnLst/>
              <a:rect l="l" t="t" r="r" b="b"/>
              <a:pathLst>
                <a:path w="395" h="142" extrusionOk="0">
                  <a:moveTo>
                    <a:pt x="294" y="25"/>
                  </a:moveTo>
                  <a:cubicBezTo>
                    <a:pt x="242" y="0"/>
                    <a:pt x="0" y="70"/>
                    <a:pt x="102" y="117"/>
                  </a:cubicBezTo>
                  <a:cubicBezTo>
                    <a:pt x="157" y="141"/>
                    <a:pt x="394"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5" name="Google Shape;69465;p28"/>
            <p:cNvSpPr/>
            <p:nvPr/>
          </p:nvSpPr>
          <p:spPr>
            <a:xfrm>
              <a:off x="6949309" y="3614890"/>
              <a:ext cx="65246" cy="12947"/>
            </a:xfrm>
            <a:custGeom>
              <a:avLst/>
              <a:gdLst/>
              <a:ahLst/>
              <a:cxnLst/>
              <a:rect l="l" t="t" r="r" b="b"/>
              <a:pathLst>
                <a:path w="1828" h="430" extrusionOk="0">
                  <a:moveTo>
                    <a:pt x="1128" y="430"/>
                  </a:moveTo>
                  <a:cubicBezTo>
                    <a:pt x="1828" y="0"/>
                    <a:pt x="0" y="307"/>
                    <a:pt x="1128"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6" name="Google Shape;69466;p28"/>
            <p:cNvSpPr/>
            <p:nvPr/>
          </p:nvSpPr>
          <p:spPr>
            <a:xfrm>
              <a:off x="5853105" y="3619587"/>
              <a:ext cx="23307" cy="8250"/>
            </a:xfrm>
            <a:custGeom>
              <a:avLst/>
              <a:gdLst/>
              <a:ahLst/>
              <a:cxnLst/>
              <a:rect l="l" t="t" r="r" b="b"/>
              <a:pathLst>
                <a:path w="653" h="274" extrusionOk="0">
                  <a:moveTo>
                    <a:pt x="405" y="274"/>
                  </a:moveTo>
                  <a:cubicBezTo>
                    <a:pt x="417" y="156"/>
                    <a:pt x="653" y="148"/>
                    <a:pt x="598" y="1"/>
                  </a:cubicBezTo>
                  <a:lnTo>
                    <a:pt x="212" y="1"/>
                  </a:lnTo>
                  <a:cubicBezTo>
                    <a:pt x="0" y="130"/>
                    <a:pt x="8" y="221"/>
                    <a:pt x="405"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7" name="Google Shape;69467;p28"/>
            <p:cNvSpPr/>
            <p:nvPr/>
          </p:nvSpPr>
          <p:spPr>
            <a:xfrm>
              <a:off x="175318" y="3618623"/>
              <a:ext cx="32659" cy="9214"/>
            </a:xfrm>
            <a:custGeom>
              <a:avLst/>
              <a:gdLst/>
              <a:ahLst/>
              <a:cxnLst/>
              <a:rect l="l" t="t" r="r" b="b"/>
              <a:pathLst>
                <a:path w="915" h="306" extrusionOk="0">
                  <a:moveTo>
                    <a:pt x="1" y="214"/>
                  </a:moveTo>
                  <a:cubicBezTo>
                    <a:pt x="193" y="214"/>
                    <a:pt x="230" y="287"/>
                    <a:pt x="387" y="306"/>
                  </a:cubicBezTo>
                  <a:cubicBezTo>
                    <a:pt x="914" y="158"/>
                    <a:pt x="102" y="0"/>
                    <a:pt x="1" y="2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8" name="Google Shape;69468;p28"/>
            <p:cNvSpPr/>
            <p:nvPr/>
          </p:nvSpPr>
          <p:spPr>
            <a:xfrm>
              <a:off x="7226920" y="3621544"/>
              <a:ext cx="14027" cy="4276"/>
            </a:xfrm>
            <a:custGeom>
              <a:avLst/>
              <a:gdLst/>
              <a:ahLst/>
              <a:cxnLst/>
              <a:rect l="l" t="t" r="r" b="b"/>
              <a:pathLst>
                <a:path w="393" h="142" extrusionOk="0">
                  <a:moveTo>
                    <a:pt x="291" y="26"/>
                  </a:moveTo>
                  <a:cubicBezTo>
                    <a:pt x="237" y="1"/>
                    <a:pt x="1" y="70"/>
                    <a:pt x="100" y="117"/>
                  </a:cubicBezTo>
                  <a:cubicBezTo>
                    <a:pt x="152" y="142"/>
                    <a:pt x="392"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69" name="Google Shape;69469;p28"/>
            <p:cNvSpPr/>
            <p:nvPr/>
          </p:nvSpPr>
          <p:spPr>
            <a:xfrm>
              <a:off x="5967248" y="3621544"/>
              <a:ext cx="14134" cy="4276"/>
            </a:xfrm>
            <a:custGeom>
              <a:avLst/>
              <a:gdLst/>
              <a:ahLst/>
              <a:cxnLst/>
              <a:rect l="l" t="t" r="r" b="b"/>
              <a:pathLst>
                <a:path w="396" h="142" extrusionOk="0">
                  <a:moveTo>
                    <a:pt x="294" y="26"/>
                  </a:moveTo>
                  <a:cubicBezTo>
                    <a:pt x="240" y="1"/>
                    <a:pt x="0" y="70"/>
                    <a:pt x="102" y="117"/>
                  </a:cubicBezTo>
                  <a:cubicBezTo>
                    <a:pt x="154" y="142"/>
                    <a:pt x="396"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0" name="Google Shape;69470;p28"/>
            <p:cNvSpPr/>
            <p:nvPr/>
          </p:nvSpPr>
          <p:spPr>
            <a:xfrm>
              <a:off x="2546363" y="3621544"/>
              <a:ext cx="14063" cy="4276"/>
            </a:xfrm>
            <a:custGeom>
              <a:avLst/>
              <a:gdLst/>
              <a:ahLst/>
              <a:cxnLst/>
              <a:rect l="l" t="t" r="r" b="b"/>
              <a:pathLst>
                <a:path w="394" h="142" extrusionOk="0">
                  <a:moveTo>
                    <a:pt x="295" y="26"/>
                  </a:moveTo>
                  <a:cubicBezTo>
                    <a:pt x="240" y="1"/>
                    <a:pt x="1" y="70"/>
                    <a:pt x="103" y="117"/>
                  </a:cubicBezTo>
                  <a:cubicBezTo>
                    <a:pt x="155" y="142"/>
                    <a:pt x="394"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1" name="Google Shape;69471;p28"/>
            <p:cNvSpPr/>
            <p:nvPr/>
          </p:nvSpPr>
          <p:spPr>
            <a:xfrm>
              <a:off x="7069697" y="3610434"/>
              <a:ext cx="39761" cy="15778"/>
            </a:xfrm>
            <a:custGeom>
              <a:avLst/>
              <a:gdLst/>
              <a:ahLst/>
              <a:cxnLst/>
              <a:rect l="l" t="t" r="r" b="b"/>
              <a:pathLst>
                <a:path w="1114" h="524" extrusionOk="0">
                  <a:moveTo>
                    <a:pt x="646" y="305"/>
                  </a:moveTo>
                  <a:cubicBezTo>
                    <a:pt x="1114" y="1"/>
                    <a:pt x="0" y="524"/>
                    <a:pt x="646"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2" name="Google Shape;69472;p28"/>
            <p:cNvSpPr/>
            <p:nvPr/>
          </p:nvSpPr>
          <p:spPr>
            <a:xfrm>
              <a:off x="4903952" y="3616185"/>
              <a:ext cx="13884" cy="7437"/>
            </a:xfrm>
            <a:custGeom>
              <a:avLst/>
              <a:gdLst/>
              <a:ahLst/>
              <a:cxnLst/>
              <a:rect l="l" t="t" r="r" b="b"/>
              <a:pathLst>
                <a:path w="389" h="247" extrusionOk="0">
                  <a:moveTo>
                    <a:pt x="388" y="114"/>
                  </a:moveTo>
                  <a:cubicBezTo>
                    <a:pt x="385" y="22"/>
                    <a:pt x="48" y="0"/>
                    <a:pt x="1" y="114"/>
                  </a:cubicBezTo>
                  <a:cubicBezTo>
                    <a:pt x="219" y="105"/>
                    <a:pt x="301" y="247"/>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3" name="Google Shape;69473;p28"/>
            <p:cNvSpPr/>
            <p:nvPr/>
          </p:nvSpPr>
          <p:spPr>
            <a:xfrm>
              <a:off x="4645722" y="3618804"/>
              <a:ext cx="13956" cy="4276"/>
            </a:xfrm>
            <a:custGeom>
              <a:avLst/>
              <a:gdLst/>
              <a:ahLst/>
              <a:cxnLst/>
              <a:rect l="l" t="t" r="r" b="b"/>
              <a:pathLst>
                <a:path w="391" h="142" extrusionOk="0">
                  <a:moveTo>
                    <a:pt x="100" y="117"/>
                  </a:moveTo>
                  <a:cubicBezTo>
                    <a:pt x="154" y="142"/>
                    <a:pt x="391" y="72"/>
                    <a:pt x="293" y="25"/>
                  </a:cubicBezTo>
                  <a:cubicBezTo>
                    <a:pt x="240"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4" name="Google Shape;69474;p28"/>
            <p:cNvSpPr/>
            <p:nvPr/>
          </p:nvSpPr>
          <p:spPr>
            <a:xfrm>
              <a:off x="251021" y="3619587"/>
              <a:ext cx="13849" cy="2800"/>
            </a:xfrm>
            <a:custGeom>
              <a:avLst/>
              <a:gdLst/>
              <a:ahLst/>
              <a:cxnLst/>
              <a:rect l="l" t="t" r="r" b="b"/>
              <a:pathLst>
                <a:path w="388" h="93" extrusionOk="0">
                  <a:moveTo>
                    <a:pt x="387" y="1"/>
                  </a:moveTo>
                  <a:cubicBezTo>
                    <a:pt x="236" y="20"/>
                    <a:pt x="3" y="3"/>
                    <a:pt x="1" y="92"/>
                  </a:cubicBezTo>
                  <a:cubicBezTo>
                    <a:pt x="151" y="71"/>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5" name="Google Shape;69475;p28"/>
            <p:cNvSpPr/>
            <p:nvPr/>
          </p:nvSpPr>
          <p:spPr>
            <a:xfrm>
              <a:off x="7353555" y="3611427"/>
              <a:ext cx="23486" cy="8190"/>
            </a:xfrm>
            <a:custGeom>
              <a:avLst/>
              <a:gdLst/>
              <a:ahLst/>
              <a:cxnLst/>
              <a:rect l="l" t="t" r="r" b="b"/>
              <a:pathLst>
                <a:path w="658" h="272" extrusionOk="0">
                  <a:moveTo>
                    <a:pt x="409" y="272"/>
                  </a:moveTo>
                  <a:cubicBezTo>
                    <a:pt x="418" y="154"/>
                    <a:pt x="657" y="145"/>
                    <a:pt x="601" y="0"/>
                  </a:cubicBezTo>
                  <a:lnTo>
                    <a:pt x="214" y="0"/>
                  </a:lnTo>
                  <a:cubicBezTo>
                    <a:pt x="1" y="131"/>
                    <a:pt x="6" y="219"/>
                    <a:pt x="409"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6" name="Google Shape;69476;p28"/>
            <p:cNvSpPr/>
            <p:nvPr/>
          </p:nvSpPr>
          <p:spPr>
            <a:xfrm>
              <a:off x="2202258" y="3616124"/>
              <a:ext cx="14027" cy="4246"/>
            </a:xfrm>
            <a:custGeom>
              <a:avLst/>
              <a:gdLst/>
              <a:ahLst/>
              <a:cxnLst/>
              <a:rect l="l" t="t" r="r" b="b"/>
              <a:pathLst>
                <a:path w="393" h="141" extrusionOk="0">
                  <a:moveTo>
                    <a:pt x="293" y="24"/>
                  </a:moveTo>
                  <a:cubicBezTo>
                    <a:pt x="238" y="1"/>
                    <a:pt x="1" y="69"/>
                    <a:pt x="99" y="116"/>
                  </a:cubicBezTo>
                  <a:cubicBezTo>
                    <a:pt x="153" y="141"/>
                    <a:pt x="392" y="73"/>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7" name="Google Shape;69477;p28"/>
            <p:cNvSpPr/>
            <p:nvPr/>
          </p:nvSpPr>
          <p:spPr>
            <a:xfrm>
              <a:off x="1865006" y="3613384"/>
              <a:ext cx="13956" cy="4276"/>
            </a:xfrm>
            <a:custGeom>
              <a:avLst/>
              <a:gdLst/>
              <a:ahLst/>
              <a:cxnLst/>
              <a:rect l="l" t="t" r="r" b="b"/>
              <a:pathLst>
                <a:path w="391" h="142" extrusionOk="0">
                  <a:moveTo>
                    <a:pt x="293" y="27"/>
                  </a:moveTo>
                  <a:cubicBezTo>
                    <a:pt x="238" y="0"/>
                    <a:pt x="0" y="70"/>
                    <a:pt x="102" y="115"/>
                  </a:cubicBezTo>
                  <a:cubicBezTo>
                    <a:pt x="152" y="141"/>
                    <a:pt x="391" y="71"/>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8" name="Google Shape;69478;p28"/>
            <p:cNvSpPr/>
            <p:nvPr/>
          </p:nvSpPr>
          <p:spPr>
            <a:xfrm>
              <a:off x="1510586" y="3610163"/>
              <a:ext cx="13813" cy="7407"/>
            </a:xfrm>
            <a:custGeom>
              <a:avLst/>
              <a:gdLst/>
              <a:ahLst/>
              <a:cxnLst/>
              <a:rect l="l" t="t" r="r" b="b"/>
              <a:pathLst>
                <a:path w="387" h="246" extrusionOk="0">
                  <a:moveTo>
                    <a:pt x="387" y="134"/>
                  </a:moveTo>
                  <a:cubicBezTo>
                    <a:pt x="172" y="143"/>
                    <a:pt x="87" y="0"/>
                    <a:pt x="1" y="134"/>
                  </a:cubicBezTo>
                  <a:cubicBezTo>
                    <a:pt x="3" y="225"/>
                    <a:pt x="340" y="246"/>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79" name="Google Shape;69479;p28"/>
            <p:cNvSpPr/>
            <p:nvPr/>
          </p:nvSpPr>
          <p:spPr>
            <a:xfrm>
              <a:off x="4339557" y="360862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0" name="Google Shape;69480;p28"/>
            <p:cNvSpPr/>
            <p:nvPr/>
          </p:nvSpPr>
          <p:spPr>
            <a:xfrm>
              <a:off x="1579435" y="3608627"/>
              <a:ext cx="13884" cy="5480"/>
            </a:xfrm>
            <a:custGeom>
              <a:avLst/>
              <a:gdLst/>
              <a:ahLst/>
              <a:cxnLst/>
              <a:rect l="l" t="t" r="r" b="b"/>
              <a:pathLst>
                <a:path w="389" h="182" extrusionOk="0">
                  <a:moveTo>
                    <a:pt x="389" y="1"/>
                  </a:moveTo>
                  <a:lnTo>
                    <a:pt x="1" y="1"/>
                  </a:lnTo>
                  <a:lnTo>
                    <a:pt x="1" y="182"/>
                  </a:lnTo>
                  <a:lnTo>
                    <a:pt x="389"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1" name="Google Shape;69481;p28"/>
            <p:cNvSpPr/>
            <p:nvPr/>
          </p:nvSpPr>
          <p:spPr>
            <a:xfrm>
              <a:off x="7987549" y="3608206"/>
              <a:ext cx="20773" cy="3673"/>
            </a:xfrm>
            <a:custGeom>
              <a:avLst/>
              <a:gdLst/>
              <a:ahLst/>
              <a:cxnLst/>
              <a:rect l="l" t="t" r="r" b="b"/>
              <a:pathLst>
                <a:path w="582" h="122" extrusionOk="0">
                  <a:moveTo>
                    <a:pt x="582" y="15"/>
                  </a:moveTo>
                  <a:cubicBezTo>
                    <a:pt x="353" y="30"/>
                    <a:pt x="35" y="0"/>
                    <a:pt x="1" y="107"/>
                  </a:cubicBezTo>
                  <a:cubicBezTo>
                    <a:pt x="229" y="92"/>
                    <a:pt x="548" y="122"/>
                    <a:pt x="582"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2" name="Google Shape;69482;p28"/>
            <p:cNvSpPr/>
            <p:nvPr/>
          </p:nvSpPr>
          <p:spPr>
            <a:xfrm>
              <a:off x="4525333" y="3605556"/>
              <a:ext cx="7031" cy="6203"/>
            </a:xfrm>
            <a:custGeom>
              <a:avLst/>
              <a:gdLst/>
              <a:ahLst/>
              <a:cxnLst/>
              <a:rect l="l" t="t" r="r" b="b"/>
              <a:pathLst>
                <a:path w="197" h="206" extrusionOk="0">
                  <a:moveTo>
                    <a:pt x="4" y="103"/>
                  </a:moveTo>
                  <a:cubicBezTo>
                    <a:pt x="0" y="153"/>
                    <a:pt x="157" y="206"/>
                    <a:pt x="194" y="103"/>
                  </a:cubicBezTo>
                  <a:cubicBezTo>
                    <a:pt x="196" y="54"/>
                    <a:pt x="39" y="1"/>
                    <a:pt x="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3" name="Google Shape;69483;p28"/>
            <p:cNvSpPr/>
            <p:nvPr/>
          </p:nvSpPr>
          <p:spPr>
            <a:xfrm>
              <a:off x="684641" y="3601913"/>
              <a:ext cx="13813" cy="7437"/>
            </a:xfrm>
            <a:custGeom>
              <a:avLst/>
              <a:gdLst/>
              <a:ahLst/>
              <a:cxnLst/>
              <a:rect l="l" t="t" r="r" b="b"/>
              <a:pathLst>
                <a:path w="387" h="247" extrusionOk="0">
                  <a:moveTo>
                    <a:pt x="387" y="133"/>
                  </a:moveTo>
                  <a:cubicBezTo>
                    <a:pt x="169" y="143"/>
                    <a:pt x="85" y="0"/>
                    <a:pt x="1" y="133"/>
                  </a:cubicBezTo>
                  <a:cubicBezTo>
                    <a:pt x="2" y="224"/>
                    <a:pt x="339" y="247"/>
                    <a:pt x="387" y="1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4" name="Google Shape;69484;p28"/>
            <p:cNvSpPr/>
            <p:nvPr/>
          </p:nvSpPr>
          <p:spPr>
            <a:xfrm>
              <a:off x="1235259" y="3600107"/>
              <a:ext cx="6996" cy="6233"/>
            </a:xfrm>
            <a:custGeom>
              <a:avLst/>
              <a:gdLst/>
              <a:ahLst/>
              <a:cxnLst/>
              <a:rect l="l" t="t" r="r" b="b"/>
              <a:pathLst>
                <a:path w="196" h="207" extrusionOk="0">
                  <a:moveTo>
                    <a:pt x="196" y="102"/>
                  </a:moveTo>
                  <a:cubicBezTo>
                    <a:pt x="196" y="52"/>
                    <a:pt x="35" y="0"/>
                    <a:pt x="0" y="102"/>
                  </a:cubicBezTo>
                  <a:cubicBezTo>
                    <a:pt x="1" y="153"/>
                    <a:pt x="157" y="207"/>
                    <a:pt x="196"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5" name="Google Shape;69485;p28"/>
            <p:cNvSpPr/>
            <p:nvPr/>
          </p:nvSpPr>
          <p:spPr>
            <a:xfrm>
              <a:off x="3589243" y="3597337"/>
              <a:ext cx="7031" cy="6293"/>
            </a:xfrm>
            <a:custGeom>
              <a:avLst/>
              <a:gdLst/>
              <a:ahLst/>
              <a:cxnLst/>
              <a:rect l="l" t="t" r="r" b="b"/>
              <a:pathLst>
                <a:path w="197" h="209" extrusionOk="0">
                  <a:moveTo>
                    <a:pt x="196" y="104"/>
                  </a:moveTo>
                  <a:cubicBezTo>
                    <a:pt x="196" y="53"/>
                    <a:pt x="38" y="1"/>
                    <a:pt x="3" y="104"/>
                  </a:cubicBezTo>
                  <a:cubicBezTo>
                    <a:pt x="0" y="155"/>
                    <a:pt x="160" y="208"/>
                    <a:pt x="196"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6" name="Google Shape;69486;p28"/>
            <p:cNvSpPr/>
            <p:nvPr/>
          </p:nvSpPr>
          <p:spPr>
            <a:xfrm>
              <a:off x="7588335" y="3594386"/>
              <a:ext cx="13813" cy="6835"/>
            </a:xfrm>
            <a:custGeom>
              <a:avLst/>
              <a:gdLst/>
              <a:ahLst/>
              <a:cxnLst/>
              <a:rect l="l" t="t" r="r" b="b"/>
              <a:pathLst>
                <a:path w="387" h="227" extrusionOk="0">
                  <a:moveTo>
                    <a:pt x="387" y="112"/>
                  </a:moveTo>
                  <a:cubicBezTo>
                    <a:pt x="345" y="1"/>
                    <a:pt x="170" y="57"/>
                    <a:pt x="0" y="112"/>
                  </a:cubicBezTo>
                  <a:cubicBezTo>
                    <a:pt x="0" y="203"/>
                    <a:pt x="340" y="227"/>
                    <a:pt x="387"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7" name="Google Shape;69487;p28"/>
            <p:cNvSpPr/>
            <p:nvPr/>
          </p:nvSpPr>
          <p:spPr>
            <a:xfrm>
              <a:off x="4277596" y="3594988"/>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8" name="Google Shape;69488;p28"/>
            <p:cNvSpPr/>
            <p:nvPr/>
          </p:nvSpPr>
          <p:spPr>
            <a:xfrm>
              <a:off x="2835503" y="3596945"/>
              <a:ext cx="13991" cy="4276"/>
            </a:xfrm>
            <a:custGeom>
              <a:avLst/>
              <a:gdLst/>
              <a:ahLst/>
              <a:cxnLst/>
              <a:rect l="l" t="t" r="r" b="b"/>
              <a:pathLst>
                <a:path w="392" h="142" extrusionOk="0">
                  <a:moveTo>
                    <a:pt x="99" y="117"/>
                  </a:moveTo>
                  <a:cubicBezTo>
                    <a:pt x="153" y="142"/>
                    <a:pt x="391" y="73"/>
                    <a:pt x="293" y="27"/>
                  </a:cubicBezTo>
                  <a:cubicBezTo>
                    <a:pt x="240" y="1"/>
                    <a:pt x="1" y="71"/>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89" name="Google Shape;69489;p28"/>
            <p:cNvSpPr/>
            <p:nvPr/>
          </p:nvSpPr>
          <p:spPr>
            <a:xfrm>
              <a:off x="2556856" y="3594597"/>
              <a:ext cx="6924" cy="6293"/>
            </a:xfrm>
            <a:custGeom>
              <a:avLst/>
              <a:gdLst/>
              <a:ahLst/>
              <a:cxnLst/>
              <a:rect l="l" t="t" r="r" b="b"/>
              <a:pathLst>
                <a:path w="194" h="209" extrusionOk="0">
                  <a:moveTo>
                    <a:pt x="1" y="105"/>
                  </a:moveTo>
                  <a:cubicBezTo>
                    <a:pt x="1" y="156"/>
                    <a:pt x="155" y="208"/>
                    <a:pt x="191" y="105"/>
                  </a:cubicBezTo>
                  <a:cubicBezTo>
                    <a:pt x="194" y="54"/>
                    <a:pt x="34" y="1"/>
                    <a:pt x="1"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0" name="Google Shape;69490;p28"/>
            <p:cNvSpPr/>
            <p:nvPr/>
          </p:nvSpPr>
          <p:spPr>
            <a:xfrm>
              <a:off x="1923505" y="3594627"/>
              <a:ext cx="7031" cy="6263"/>
            </a:xfrm>
            <a:custGeom>
              <a:avLst/>
              <a:gdLst/>
              <a:ahLst/>
              <a:cxnLst/>
              <a:rect l="l" t="t" r="r" b="b"/>
              <a:pathLst>
                <a:path w="197" h="208" extrusionOk="0">
                  <a:moveTo>
                    <a:pt x="197" y="104"/>
                  </a:moveTo>
                  <a:cubicBezTo>
                    <a:pt x="197" y="53"/>
                    <a:pt x="39" y="1"/>
                    <a:pt x="5" y="104"/>
                  </a:cubicBezTo>
                  <a:cubicBezTo>
                    <a:pt x="1" y="154"/>
                    <a:pt x="160" y="207"/>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1" name="Google Shape;69491;p28"/>
            <p:cNvSpPr/>
            <p:nvPr/>
          </p:nvSpPr>
          <p:spPr>
            <a:xfrm>
              <a:off x="567643" y="3597728"/>
              <a:ext cx="13777" cy="2740"/>
            </a:xfrm>
            <a:custGeom>
              <a:avLst/>
              <a:gdLst/>
              <a:ahLst/>
              <a:cxnLst/>
              <a:rect l="l" t="t" r="r" b="b"/>
              <a:pathLst>
                <a:path w="386" h="91" extrusionOk="0">
                  <a:moveTo>
                    <a:pt x="386" y="1"/>
                  </a:moveTo>
                  <a:cubicBezTo>
                    <a:pt x="236" y="22"/>
                    <a:pt x="3" y="2"/>
                    <a:pt x="1" y="91"/>
                  </a:cubicBezTo>
                  <a:cubicBezTo>
                    <a:pt x="150" y="71"/>
                    <a:pt x="381"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2" name="Google Shape;69492;p28"/>
            <p:cNvSpPr/>
            <p:nvPr/>
          </p:nvSpPr>
          <p:spPr>
            <a:xfrm>
              <a:off x="6721095" y="3588936"/>
              <a:ext cx="13777" cy="6805"/>
            </a:xfrm>
            <a:custGeom>
              <a:avLst/>
              <a:gdLst/>
              <a:ahLst/>
              <a:cxnLst/>
              <a:rect l="l" t="t" r="r" b="b"/>
              <a:pathLst>
                <a:path w="386" h="226" extrusionOk="0">
                  <a:moveTo>
                    <a:pt x="386" y="110"/>
                  </a:moveTo>
                  <a:cubicBezTo>
                    <a:pt x="345" y="1"/>
                    <a:pt x="173" y="53"/>
                    <a:pt x="1" y="110"/>
                  </a:cubicBezTo>
                  <a:cubicBezTo>
                    <a:pt x="3" y="202"/>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3" name="Google Shape;69493;p28"/>
            <p:cNvSpPr/>
            <p:nvPr/>
          </p:nvSpPr>
          <p:spPr>
            <a:xfrm>
              <a:off x="6166908" y="3591496"/>
              <a:ext cx="14027" cy="4276"/>
            </a:xfrm>
            <a:custGeom>
              <a:avLst/>
              <a:gdLst/>
              <a:ahLst/>
              <a:cxnLst/>
              <a:rect l="l" t="t" r="r" b="b"/>
              <a:pathLst>
                <a:path w="393" h="142" extrusionOk="0">
                  <a:moveTo>
                    <a:pt x="292" y="25"/>
                  </a:moveTo>
                  <a:cubicBezTo>
                    <a:pt x="238" y="0"/>
                    <a:pt x="1" y="70"/>
                    <a:pt x="99" y="117"/>
                  </a:cubicBezTo>
                  <a:cubicBezTo>
                    <a:pt x="154" y="141"/>
                    <a:pt x="392"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4" name="Google Shape;69494;p28"/>
            <p:cNvSpPr/>
            <p:nvPr/>
          </p:nvSpPr>
          <p:spPr>
            <a:xfrm>
              <a:off x="5048540" y="3586769"/>
              <a:ext cx="20666" cy="9003"/>
            </a:xfrm>
            <a:custGeom>
              <a:avLst/>
              <a:gdLst/>
              <a:ahLst/>
              <a:cxnLst/>
              <a:rect l="l" t="t" r="r" b="b"/>
              <a:pathLst>
                <a:path w="579" h="299" extrusionOk="0">
                  <a:moveTo>
                    <a:pt x="579" y="1"/>
                  </a:moveTo>
                  <a:lnTo>
                    <a:pt x="193" y="1"/>
                  </a:lnTo>
                  <a:cubicBezTo>
                    <a:pt x="193" y="91"/>
                    <a:pt x="38" y="109"/>
                    <a:pt x="0" y="182"/>
                  </a:cubicBezTo>
                  <a:cubicBezTo>
                    <a:pt x="246" y="189"/>
                    <a:pt x="267" y="298"/>
                    <a:pt x="57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5" name="Google Shape;69495;p28"/>
            <p:cNvSpPr/>
            <p:nvPr/>
          </p:nvSpPr>
          <p:spPr>
            <a:xfrm>
              <a:off x="2822083" y="3586377"/>
              <a:ext cx="23914" cy="5902"/>
            </a:xfrm>
            <a:custGeom>
              <a:avLst/>
              <a:gdLst/>
              <a:ahLst/>
              <a:cxnLst/>
              <a:rect l="l" t="t" r="r" b="b"/>
              <a:pathLst>
                <a:path w="670" h="196" extrusionOk="0">
                  <a:moveTo>
                    <a:pt x="475" y="195"/>
                  </a:moveTo>
                  <a:cubicBezTo>
                    <a:pt x="473" y="104"/>
                    <a:pt x="631" y="87"/>
                    <a:pt x="669" y="14"/>
                  </a:cubicBezTo>
                  <a:cubicBezTo>
                    <a:pt x="364" y="22"/>
                    <a:pt x="1" y="1"/>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6" name="Google Shape;69496;p28"/>
            <p:cNvSpPr/>
            <p:nvPr/>
          </p:nvSpPr>
          <p:spPr>
            <a:xfrm>
              <a:off x="6937852" y="3586016"/>
              <a:ext cx="13920" cy="4276"/>
            </a:xfrm>
            <a:custGeom>
              <a:avLst/>
              <a:gdLst/>
              <a:ahLst/>
              <a:cxnLst/>
              <a:rect l="l" t="t" r="r" b="b"/>
              <a:pathLst>
                <a:path w="390" h="142" extrusionOk="0">
                  <a:moveTo>
                    <a:pt x="291" y="26"/>
                  </a:moveTo>
                  <a:cubicBezTo>
                    <a:pt x="238" y="1"/>
                    <a:pt x="0" y="70"/>
                    <a:pt x="99" y="116"/>
                  </a:cubicBezTo>
                  <a:cubicBezTo>
                    <a:pt x="152" y="142"/>
                    <a:pt x="389" y="74"/>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7" name="Google Shape;69497;p28"/>
            <p:cNvSpPr/>
            <p:nvPr/>
          </p:nvSpPr>
          <p:spPr>
            <a:xfrm>
              <a:off x="4515304" y="3575839"/>
              <a:ext cx="40440" cy="13670"/>
            </a:xfrm>
            <a:custGeom>
              <a:avLst/>
              <a:gdLst/>
              <a:ahLst/>
              <a:cxnLst/>
              <a:rect l="l" t="t" r="r" b="b"/>
              <a:pathLst>
                <a:path w="1133" h="454" extrusionOk="0">
                  <a:moveTo>
                    <a:pt x="285" y="454"/>
                  </a:moveTo>
                  <a:lnTo>
                    <a:pt x="1054" y="454"/>
                  </a:lnTo>
                  <a:cubicBezTo>
                    <a:pt x="1132" y="237"/>
                    <a:pt x="699" y="258"/>
                    <a:pt x="860" y="1"/>
                  </a:cubicBezTo>
                  <a:cubicBezTo>
                    <a:pt x="1" y="41"/>
                    <a:pt x="575" y="193"/>
                    <a:pt x="285"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8" name="Google Shape;69498;p28"/>
            <p:cNvSpPr/>
            <p:nvPr/>
          </p:nvSpPr>
          <p:spPr>
            <a:xfrm>
              <a:off x="2553287" y="3586016"/>
              <a:ext cx="13991" cy="4276"/>
            </a:xfrm>
            <a:custGeom>
              <a:avLst/>
              <a:gdLst/>
              <a:ahLst/>
              <a:cxnLst/>
              <a:rect l="l" t="t" r="r" b="b"/>
              <a:pathLst>
                <a:path w="392" h="142" extrusionOk="0">
                  <a:moveTo>
                    <a:pt x="294" y="26"/>
                  </a:moveTo>
                  <a:cubicBezTo>
                    <a:pt x="242" y="1"/>
                    <a:pt x="0" y="70"/>
                    <a:pt x="102" y="116"/>
                  </a:cubicBezTo>
                  <a:cubicBezTo>
                    <a:pt x="154" y="142"/>
                    <a:pt x="392" y="74"/>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499" name="Google Shape;69499;p28"/>
            <p:cNvSpPr/>
            <p:nvPr/>
          </p:nvSpPr>
          <p:spPr>
            <a:xfrm>
              <a:off x="1920007" y="3586016"/>
              <a:ext cx="14134" cy="4276"/>
            </a:xfrm>
            <a:custGeom>
              <a:avLst/>
              <a:gdLst/>
              <a:ahLst/>
              <a:cxnLst/>
              <a:rect l="l" t="t" r="r" b="b"/>
              <a:pathLst>
                <a:path w="396" h="142" extrusionOk="0">
                  <a:moveTo>
                    <a:pt x="103" y="116"/>
                  </a:moveTo>
                  <a:cubicBezTo>
                    <a:pt x="154" y="142"/>
                    <a:pt x="395" y="71"/>
                    <a:pt x="295" y="26"/>
                  </a:cubicBezTo>
                  <a:cubicBezTo>
                    <a:pt x="238" y="1"/>
                    <a:pt x="1" y="70"/>
                    <a:pt x="103"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0" name="Google Shape;69500;p28"/>
            <p:cNvSpPr/>
            <p:nvPr/>
          </p:nvSpPr>
          <p:spPr>
            <a:xfrm>
              <a:off x="225465" y="3573400"/>
              <a:ext cx="46257" cy="18789"/>
            </a:xfrm>
            <a:custGeom>
              <a:avLst/>
              <a:gdLst/>
              <a:ahLst/>
              <a:cxnLst/>
              <a:rect l="l" t="t" r="r" b="b"/>
              <a:pathLst>
                <a:path w="1296" h="624" extrusionOk="0">
                  <a:moveTo>
                    <a:pt x="1295" y="355"/>
                  </a:moveTo>
                  <a:cubicBezTo>
                    <a:pt x="924" y="318"/>
                    <a:pt x="1144" y="1"/>
                    <a:pt x="524" y="83"/>
                  </a:cubicBezTo>
                  <a:cubicBezTo>
                    <a:pt x="0" y="224"/>
                    <a:pt x="999" y="624"/>
                    <a:pt x="1295" y="3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1" name="Google Shape;69501;p28"/>
            <p:cNvSpPr/>
            <p:nvPr/>
          </p:nvSpPr>
          <p:spPr>
            <a:xfrm>
              <a:off x="8631001" y="3580566"/>
              <a:ext cx="14063" cy="4246"/>
            </a:xfrm>
            <a:custGeom>
              <a:avLst/>
              <a:gdLst/>
              <a:ahLst/>
              <a:cxnLst/>
              <a:rect l="l" t="t" r="r" b="b"/>
              <a:pathLst>
                <a:path w="394" h="141" extrusionOk="0">
                  <a:moveTo>
                    <a:pt x="294" y="24"/>
                  </a:moveTo>
                  <a:cubicBezTo>
                    <a:pt x="240" y="1"/>
                    <a:pt x="1" y="68"/>
                    <a:pt x="100" y="115"/>
                  </a:cubicBezTo>
                  <a:cubicBezTo>
                    <a:pt x="155" y="140"/>
                    <a:pt x="394"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2" name="Google Shape;69502;p28"/>
            <p:cNvSpPr/>
            <p:nvPr/>
          </p:nvSpPr>
          <p:spPr>
            <a:xfrm>
              <a:off x="7141010" y="3581259"/>
              <a:ext cx="13742" cy="2800"/>
            </a:xfrm>
            <a:custGeom>
              <a:avLst/>
              <a:gdLst/>
              <a:ahLst/>
              <a:cxnLst/>
              <a:rect l="l" t="t" r="r" b="b"/>
              <a:pathLst>
                <a:path w="385" h="93" extrusionOk="0">
                  <a:moveTo>
                    <a:pt x="385" y="1"/>
                  </a:moveTo>
                  <a:cubicBezTo>
                    <a:pt x="233" y="23"/>
                    <a:pt x="3" y="4"/>
                    <a:pt x="1" y="92"/>
                  </a:cubicBezTo>
                  <a:cubicBezTo>
                    <a:pt x="150" y="71"/>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3" name="Google Shape;69503;p28"/>
            <p:cNvSpPr/>
            <p:nvPr/>
          </p:nvSpPr>
          <p:spPr>
            <a:xfrm>
              <a:off x="4269886" y="3573129"/>
              <a:ext cx="21487" cy="6413"/>
            </a:xfrm>
            <a:custGeom>
              <a:avLst/>
              <a:gdLst/>
              <a:ahLst/>
              <a:cxnLst/>
              <a:rect l="l" t="t" r="r" b="b"/>
              <a:pathLst>
                <a:path w="602" h="213" extrusionOk="0">
                  <a:moveTo>
                    <a:pt x="602" y="182"/>
                  </a:moveTo>
                  <a:lnTo>
                    <a:pt x="602" y="1"/>
                  </a:lnTo>
                  <a:lnTo>
                    <a:pt x="22" y="1"/>
                  </a:lnTo>
                  <a:cubicBezTo>
                    <a:pt x="0" y="164"/>
                    <a:pt x="217" y="212"/>
                    <a:pt x="602"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4" name="Google Shape;69504;p28"/>
            <p:cNvSpPr/>
            <p:nvPr/>
          </p:nvSpPr>
          <p:spPr>
            <a:xfrm>
              <a:off x="3103977" y="3575056"/>
              <a:ext cx="13920" cy="4276"/>
            </a:xfrm>
            <a:custGeom>
              <a:avLst/>
              <a:gdLst/>
              <a:ahLst/>
              <a:cxnLst/>
              <a:rect l="l" t="t" r="r" b="b"/>
              <a:pathLst>
                <a:path w="390" h="142" extrusionOk="0">
                  <a:moveTo>
                    <a:pt x="291" y="27"/>
                  </a:moveTo>
                  <a:cubicBezTo>
                    <a:pt x="238" y="1"/>
                    <a:pt x="0" y="69"/>
                    <a:pt x="99" y="118"/>
                  </a:cubicBezTo>
                  <a:cubicBezTo>
                    <a:pt x="152" y="142"/>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5" name="Google Shape;69505;p28"/>
            <p:cNvSpPr/>
            <p:nvPr/>
          </p:nvSpPr>
          <p:spPr>
            <a:xfrm>
              <a:off x="1438203" y="3575056"/>
              <a:ext cx="14063" cy="4276"/>
            </a:xfrm>
            <a:custGeom>
              <a:avLst/>
              <a:gdLst/>
              <a:ahLst/>
              <a:cxnLst/>
              <a:rect l="l" t="t" r="r" b="b"/>
              <a:pathLst>
                <a:path w="394" h="142" extrusionOk="0">
                  <a:moveTo>
                    <a:pt x="295" y="27"/>
                  </a:moveTo>
                  <a:cubicBezTo>
                    <a:pt x="242" y="1"/>
                    <a:pt x="0" y="69"/>
                    <a:pt x="101" y="118"/>
                  </a:cubicBezTo>
                  <a:cubicBezTo>
                    <a:pt x="157" y="142"/>
                    <a:pt x="393" y="75"/>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6" name="Google Shape;69506;p28"/>
            <p:cNvSpPr/>
            <p:nvPr/>
          </p:nvSpPr>
          <p:spPr>
            <a:xfrm>
              <a:off x="309377" y="3575056"/>
              <a:ext cx="14099" cy="4276"/>
            </a:xfrm>
            <a:custGeom>
              <a:avLst/>
              <a:gdLst/>
              <a:ahLst/>
              <a:cxnLst/>
              <a:rect l="l" t="t" r="r" b="b"/>
              <a:pathLst>
                <a:path w="395" h="142" extrusionOk="0">
                  <a:moveTo>
                    <a:pt x="292" y="27"/>
                  </a:moveTo>
                  <a:cubicBezTo>
                    <a:pt x="240" y="1"/>
                    <a:pt x="0" y="69"/>
                    <a:pt x="99" y="118"/>
                  </a:cubicBezTo>
                  <a:cubicBezTo>
                    <a:pt x="154" y="142"/>
                    <a:pt x="394" y="75"/>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7" name="Google Shape;69507;p28"/>
            <p:cNvSpPr/>
            <p:nvPr/>
          </p:nvSpPr>
          <p:spPr>
            <a:xfrm>
              <a:off x="4583796" y="3572377"/>
              <a:ext cx="14027" cy="4276"/>
            </a:xfrm>
            <a:custGeom>
              <a:avLst/>
              <a:gdLst/>
              <a:ahLst/>
              <a:cxnLst/>
              <a:rect l="l" t="t" r="r" b="b"/>
              <a:pathLst>
                <a:path w="393" h="142" extrusionOk="0">
                  <a:moveTo>
                    <a:pt x="292" y="26"/>
                  </a:moveTo>
                  <a:cubicBezTo>
                    <a:pt x="238" y="1"/>
                    <a:pt x="1" y="70"/>
                    <a:pt x="98" y="116"/>
                  </a:cubicBezTo>
                  <a:cubicBezTo>
                    <a:pt x="153" y="142"/>
                    <a:pt x="392"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8" name="Google Shape;69508;p28"/>
            <p:cNvSpPr/>
            <p:nvPr/>
          </p:nvSpPr>
          <p:spPr>
            <a:xfrm>
              <a:off x="2198939" y="3566746"/>
              <a:ext cx="27626" cy="9997"/>
            </a:xfrm>
            <a:custGeom>
              <a:avLst/>
              <a:gdLst/>
              <a:ahLst/>
              <a:cxnLst/>
              <a:rect l="l" t="t" r="r" b="b"/>
              <a:pathLst>
                <a:path w="774" h="332" extrusionOk="0">
                  <a:moveTo>
                    <a:pt x="1" y="213"/>
                  </a:moveTo>
                  <a:cubicBezTo>
                    <a:pt x="258" y="330"/>
                    <a:pt x="716" y="332"/>
                    <a:pt x="774" y="121"/>
                  </a:cubicBezTo>
                  <a:cubicBezTo>
                    <a:pt x="517" y="4"/>
                    <a:pt x="54" y="0"/>
                    <a:pt x="1" y="2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09" name="Google Shape;69509;p28"/>
            <p:cNvSpPr/>
            <p:nvPr/>
          </p:nvSpPr>
          <p:spPr>
            <a:xfrm>
              <a:off x="8497014" y="3567078"/>
              <a:ext cx="13777" cy="6745"/>
            </a:xfrm>
            <a:custGeom>
              <a:avLst/>
              <a:gdLst/>
              <a:ahLst/>
              <a:cxnLst/>
              <a:rect l="l" t="t" r="r" b="b"/>
              <a:pathLst>
                <a:path w="386" h="224" extrusionOk="0">
                  <a:moveTo>
                    <a:pt x="386" y="110"/>
                  </a:moveTo>
                  <a:cubicBezTo>
                    <a:pt x="345" y="1"/>
                    <a:pt x="170" y="54"/>
                    <a:pt x="1" y="110"/>
                  </a:cubicBezTo>
                  <a:cubicBezTo>
                    <a:pt x="1" y="202"/>
                    <a:pt x="335" y="224"/>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0" name="Google Shape;69510;p28"/>
            <p:cNvSpPr/>
            <p:nvPr/>
          </p:nvSpPr>
          <p:spPr>
            <a:xfrm>
              <a:off x="7801701" y="3567228"/>
              <a:ext cx="6996" cy="6293"/>
            </a:xfrm>
            <a:custGeom>
              <a:avLst/>
              <a:gdLst/>
              <a:ahLst/>
              <a:cxnLst/>
              <a:rect l="l" t="t" r="r" b="b"/>
              <a:pathLst>
                <a:path w="196" h="209" extrusionOk="0">
                  <a:moveTo>
                    <a:pt x="195" y="105"/>
                  </a:moveTo>
                  <a:cubicBezTo>
                    <a:pt x="195" y="55"/>
                    <a:pt x="37" y="1"/>
                    <a:pt x="1" y="105"/>
                  </a:cubicBezTo>
                  <a:cubicBezTo>
                    <a:pt x="1" y="156"/>
                    <a:pt x="157" y="209"/>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1" name="Google Shape;69511;p28"/>
            <p:cNvSpPr/>
            <p:nvPr/>
          </p:nvSpPr>
          <p:spPr>
            <a:xfrm>
              <a:off x="4642438" y="35676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2" name="Google Shape;69512;p28"/>
            <p:cNvSpPr/>
            <p:nvPr/>
          </p:nvSpPr>
          <p:spPr>
            <a:xfrm>
              <a:off x="1438203" y="3569607"/>
              <a:ext cx="14063" cy="4306"/>
            </a:xfrm>
            <a:custGeom>
              <a:avLst/>
              <a:gdLst/>
              <a:ahLst/>
              <a:cxnLst/>
              <a:rect l="l" t="t" r="r" b="b"/>
              <a:pathLst>
                <a:path w="394" h="143" extrusionOk="0">
                  <a:moveTo>
                    <a:pt x="295" y="26"/>
                  </a:moveTo>
                  <a:cubicBezTo>
                    <a:pt x="242" y="0"/>
                    <a:pt x="0" y="71"/>
                    <a:pt x="101" y="118"/>
                  </a:cubicBezTo>
                  <a:cubicBezTo>
                    <a:pt x="157"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3" name="Google Shape;69513;p28"/>
            <p:cNvSpPr/>
            <p:nvPr/>
          </p:nvSpPr>
          <p:spPr>
            <a:xfrm>
              <a:off x="1407258" y="3567469"/>
              <a:ext cx="23985" cy="6052"/>
            </a:xfrm>
            <a:custGeom>
              <a:avLst/>
              <a:gdLst/>
              <a:ahLst/>
              <a:cxnLst/>
              <a:rect l="l" t="t" r="r" b="b"/>
              <a:pathLst>
                <a:path w="672" h="201" extrusionOk="0">
                  <a:moveTo>
                    <a:pt x="580" y="6"/>
                  </a:moveTo>
                  <a:cubicBezTo>
                    <a:pt x="248" y="1"/>
                    <a:pt x="87" y="75"/>
                    <a:pt x="0" y="189"/>
                  </a:cubicBezTo>
                  <a:cubicBezTo>
                    <a:pt x="307" y="178"/>
                    <a:pt x="671" y="201"/>
                    <a:pt x="580"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4" name="Google Shape;69514;p28"/>
            <p:cNvSpPr/>
            <p:nvPr/>
          </p:nvSpPr>
          <p:spPr>
            <a:xfrm>
              <a:off x="226857" y="3569607"/>
              <a:ext cx="13991" cy="4306"/>
            </a:xfrm>
            <a:custGeom>
              <a:avLst/>
              <a:gdLst/>
              <a:ahLst/>
              <a:cxnLst/>
              <a:rect l="l" t="t" r="r" b="b"/>
              <a:pathLst>
                <a:path w="392" h="143" extrusionOk="0">
                  <a:moveTo>
                    <a:pt x="293" y="26"/>
                  </a:moveTo>
                  <a:cubicBezTo>
                    <a:pt x="238" y="0"/>
                    <a:pt x="0" y="71"/>
                    <a:pt x="100" y="118"/>
                  </a:cubicBezTo>
                  <a:cubicBezTo>
                    <a:pt x="150"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5" name="Google Shape;69515;p28"/>
            <p:cNvSpPr/>
            <p:nvPr/>
          </p:nvSpPr>
          <p:spPr>
            <a:xfrm>
              <a:off x="8648419" y="3561387"/>
              <a:ext cx="27555" cy="10207"/>
            </a:xfrm>
            <a:custGeom>
              <a:avLst/>
              <a:gdLst/>
              <a:ahLst/>
              <a:cxnLst/>
              <a:rect l="l" t="t" r="r" b="b"/>
              <a:pathLst>
                <a:path w="772" h="339" extrusionOk="0">
                  <a:moveTo>
                    <a:pt x="771" y="299"/>
                  </a:moveTo>
                  <a:lnTo>
                    <a:pt x="771" y="27"/>
                  </a:lnTo>
                  <a:cubicBezTo>
                    <a:pt x="330" y="0"/>
                    <a:pt x="47" y="47"/>
                    <a:pt x="1" y="208"/>
                  </a:cubicBezTo>
                  <a:cubicBezTo>
                    <a:pt x="258" y="237"/>
                    <a:pt x="366" y="339"/>
                    <a:pt x="771"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6" name="Google Shape;69516;p28"/>
            <p:cNvSpPr/>
            <p:nvPr/>
          </p:nvSpPr>
          <p:spPr>
            <a:xfrm>
              <a:off x="8022027" y="3564518"/>
              <a:ext cx="6889" cy="6293"/>
            </a:xfrm>
            <a:custGeom>
              <a:avLst/>
              <a:gdLst/>
              <a:ahLst/>
              <a:cxnLst/>
              <a:rect l="l" t="t" r="r" b="b"/>
              <a:pathLst>
                <a:path w="193" h="209" extrusionOk="0">
                  <a:moveTo>
                    <a:pt x="193" y="104"/>
                  </a:moveTo>
                  <a:cubicBezTo>
                    <a:pt x="193" y="53"/>
                    <a:pt x="39" y="1"/>
                    <a:pt x="1" y="104"/>
                  </a:cubicBezTo>
                  <a:cubicBezTo>
                    <a:pt x="1" y="155"/>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7" name="Google Shape;69517;p28"/>
            <p:cNvSpPr/>
            <p:nvPr/>
          </p:nvSpPr>
          <p:spPr>
            <a:xfrm>
              <a:off x="7719075" y="3556660"/>
              <a:ext cx="29946" cy="13760"/>
            </a:xfrm>
            <a:custGeom>
              <a:avLst/>
              <a:gdLst/>
              <a:ahLst/>
              <a:cxnLst/>
              <a:rect l="l" t="t" r="r" b="b"/>
              <a:pathLst>
                <a:path w="839" h="457" extrusionOk="0">
                  <a:moveTo>
                    <a:pt x="196" y="456"/>
                  </a:moveTo>
                  <a:lnTo>
                    <a:pt x="581" y="456"/>
                  </a:lnTo>
                  <a:cubicBezTo>
                    <a:pt x="683" y="223"/>
                    <a:pt x="838" y="138"/>
                    <a:pt x="388" y="1"/>
                  </a:cubicBezTo>
                  <a:cubicBezTo>
                    <a:pt x="529" y="249"/>
                    <a:pt x="5" y="184"/>
                    <a:pt x="0" y="365"/>
                  </a:cubicBezTo>
                  <a:cubicBezTo>
                    <a:pt x="120" y="370"/>
                    <a:pt x="231" y="379"/>
                    <a:pt x="196"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8" name="Google Shape;69518;p28"/>
            <p:cNvSpPr/>
            <p:nvPr/>
          </p:nvSpPr>
          <p:spPr>
            <a:xfrm>
              <a:off x="7650297" y="3561809"/>
              <a:ext cx="7031" cy="6263"/>
            </a:xfrm>
            <a:custGeom>
              <a:avLst/>
              <a:gdLst/>
              <a:ahLst/>
              <a:cxnLst/>
              <a:rect l="l" t="t" r="r" b="b"/>
              <a:pathLst>
                <a:path w="197" h="208" extrusionOk="0">
                  <a:moveTo>
                    <a:pt x="195" y="104"/>
                  </a:moveTo>
                  <a:cubicBezTo>
                    <a:pt x="196" y="53"/>
                    <a:pt x="40" y="1"/>
                    <a:pt x="0"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19" name="Google Shape;69519;p28"/>
            <p:cNvSpPr/>
            <p:nvPr/>
          </p:nvSpPr>
          <p:spPr>
            <a:xfrm>
              <a:off x="4329313" y="3554854"/>
              <a:ext cx="58857" cy="12827"/>
            </a:xfrm>
            <a:custGeom>
              <a:avLst/>
              <a:gdLst/>
              <a:ahLst/>
              <a:cxnLst/>
              <a:rect l="l" t="t" r="r" b="b"/>
              <a:pathLst>
                <a:path w="1649" h="426" extrusionOk="0">
                  <a:moveTo>
                    <a:pt x="674" y="425"/>
                  </a:moveTo>
                  <a:cubicBezTo>
                    <a:pt x="1648" y="60"/>
                    <a:pt x="1" y="1"/>
                    <a:pt x="674" y="4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0" name="Google Shape;69520;p28"/>
            <p:cNvSpPr/>
            <p:nvPr/>
          </p:nvSpPr>
          <p:spPr>
            <a:xfrm>
              <a:off x="4669956" y="3562170"/>
              <a:ext cx="13777" cy="2740"/>
            </a:xfrm>
            <a:custGeom>
              <a:avLst/>
              <a:gdLst/>
              <a:ahLst/>
              <a:cxnLst/>
              <a:rect l="l" t="t" r="r" b="b"/>
              <a:pathLst>
                <a:path w="386" h="91" extrusionOk="0">
                  <a:moveTo>
                    <a:pt x="385" y="1"/>
                  </a:moveTo>
                  <a:cubicBezTo>
                    <a:pt x="235" y="20"/>
                    <a:pt x="5" y="2"/>
                    <a:pt x="0" y="91"/>
                  </a:cubicBezTo>
                  <a:cubicBezTo>
                    <a:pt x="149" y="71"/>
                    <a:pt x="379" y="89"/>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1" name="Google Shape;69521;p28"/>
            <p:cNvSpPr/>
            <p:nvPr/>
          </p:nvSpPr>
          <p:spPr>
            <a:xfrm>
              <a:off x="4133115" y="3559430"/>
              <a:ext cx="13813" cy="5480"/>
            </a:xfrm>
            <a:custGeom>
              <a:avLst/>
              <a:gdLst/>
              <a:ahLst/>
              <a:cxnLst/>
              <a:rect l="l" t="t" r="r" b="b"/>
              <a:pathLst>
                <a:path w="387"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2" name="Google Shape;69522;p28"/>
            <p:cNvSpPr/>
            <p:nvPr/>
          </p:nvSpPr>
          <p:spPr>
            <a:xfrm>
              <a:off x="3114292" y="3559069"/>
              <a:ext cx="7031" cy="6203"/>
            </a:xfrm>
            <a:custGeom>
              <a:avLst/>
              <a:gdLst/>
              <a:ahLst/>
              <a:cxnLst/>
              <a:rect l="l" t="t" r="r" b="b"/>
              <a:pathLst>
                <a:path w="197" h="206" extrusionOk="0">
                  <a:moveTo>
                    <a:pt x="197" y="104"/>
                  </a:moveTo>
                  <a:cubicBezTo>
                    <a:pt x="197" y="53"/>
                    <a:pt x="40" y="0"/>
                    <a:pt x="2" y="104"/>
                  </a:cubicBezTo>
                  <a:cubicBezTo>
                    <a:pt x="1" y="155"/>
                    <a:pt x="159" y="205"/>
                    <a:pt x="197"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3" name="Google Shape;69523;p28"/>
            <p:cNvSpPr/>
            <p:nvPr/>
          </p:nvSpPr>
          <p:spPr>
            <a:xfrm>
              <a:off x="1407294" y="3556329"/>
              <a:ext cx="6996" cy="6263"/>
            </a:xfrm>
            <a:custGeom>
              <a:avLst/>
              <a:gdLst/>
              <a:ahLst/>
              <a:cxnLst/>
              <a:rect l="l" t="t" r="r" b="b"/>
              <a:pathLst>
                <a:path w="196" h="208" extrusionOk="0">
                  <a:moveTo>
                    <a:pt x="194" y="103"/>
                  </a:moveTo>
                  <a:cubicBezTo>
                    <a:pt x="195" y="52"/>
                    <a:pt x="39" y="0"/>
                    <a:pt x="1" y="103"/>
                  </a:cubicBezTo>
                  <a:cubicBezTo>
                    <a:pt x="1" y="154"/>
                    <a:pt x="157" y="208"/>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4" name="Google Shape;69524;p28"/>
            <p:cNvSpPr/>
            <p:nvPr/>
          </p:nvSpPr>
          <p:spPr>
            <a:xfrm>
              <a:off x="8841083" y="3547959"/>
              <a:ext cx="27804" cy="18367"/>
            </a:xfrm>
            <a:custGeom>
              <a:avLst/>
              <a:gdLst/>
              <a:ahLst/>
              <a:cxnLst/>
              <a:rect l="l" t="t" r="r" b="b"/>
              <a:pathLst>
                <a:path w="779" h="610" extrusionOk="0">
                  <a:moveTo>
                    <a:pt x="1" y="291"/>
                  </a:moveTo>
                  <a:cubicBezTo>
                    <a:pt x="779" y="610"/>
                    <a:pt x="456" y="0"/>
                    <a:pt x="1" y="2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5" name="Google Shape;69525;p28"/>
            <p:cNvSpPr/>
            <p:nvPr/>
          </p:nvSpPr>
          <p:spPr>
            <a:xfrm>
              <a:off x="6562802" y="3553649"/>
              <a:ext cx="6924" cy="6203"/>
            </a:xfrm>
            <a:custGeom>
              <a:avLst/>
              <a:gdLst/>
              <a:ahLst/>
              <a:cxnLst/>
              <a:rect l="l" t="t" r="r" b="b"/>
              <a:pathLst>
                <a:path w="194" h="206" extrusionOk="0">
                  <a:moveTo>
                    <a:pt x="192" y="102"/>
                  </a:moveTo>
                  <a:cubicBezTo>
                    <a:pt x="193" y="54"/>
                    <a:pt x="39" y="0"/>
                    <a:pt x="2"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6" name="Google Shape;69526;p28"/>
            <p:cNvSpPr/>
            <p:nvPr/>
          </p:nvSpPr>
          <p:spPr>
            <a:xfrm>
              <a:off x="8810067" y="3553258"/>
              <a:ext cx="13991" cy="4215"/>
            </a:xfrm>
            <a:custGeom>
              <a:avLst/>
              <a:gdLst/>
              <a:ahLst/>
              <a:cxnLst/>
              <a:rect l="l" t="t" r="r" b="b"/>
              <a:pathLst>
                <a:path w="392" h="140" extrusionOk="0">
                  <a:moveTo>
                    <a:pt x="99" y="115"/>
                  </a:moveTo>
                  <a:cubicBezTo>
                    <a:pt x="153" y="140"/>
                    <a:pt x="392" y="72"/>
                    <a:pt x="291" y="24"/>
                  </a:cubicBezTo>
                  <a:cubicBezTo>
                    <a:pt x="238" y="0"/>
                    <a:pt x="0"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7" name="Google Shape;69527;p28"/>
            <p:cNvSpPr/>
            <p:nvPr/>
          </p:nvSpPr>
          <p:spPr>
            <a:xfrm>
              <a:off x="2243482" y="3553258"/>
              <a:ext cx="14134" cy="4215"/>
            </a:xfrm>
            <a:custGeom>
              <a:avLst/>
              <a:gdLst/>
              <a:ahLst/>
              <a:cxnLst/>
              <a:rect l="l" t="t" r="r" b="b"/>
              <a:pathLst>
                <a:path w="396" h="140" extrusionOk="0">
                  <a:moveTo>
                    <a:pt x="295" y="24"/>
                  </a:moveTo>
                  <a:cubicBezTo>
                    <a:pt x="240" y="0"/>
                    <a:pt x="1" y="68"/>
                    <a:pt x="104" y="115"/>
                  </a:cubicBezTo>
                  <a:cubicBezTo>
                    <a:pt x="156" y="140"/>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8" name="Google Shape;69528;p28"/>
            <p:cNvSpPr/>
            <p:nvPr/>
          </p:nvSpPr>
          <p:spPr>
            <a:xfrm>
              <a:off x="1166516" y="3553950"/>
              <a:ext cx="13777" cy="2800"/>
            </a:xfrm>
            <a:custGeom>
              <a:avLst/>
              <a:gdLst/>
              <a:ahLst/>
              <a:cxnLst/>
              <a:rect l="l" t="t" r="r" b="b"/>
              <a:pathLst>
                <a:path w="386" h="93" extrusionOk="0">
                  <a:moveTo>
                    <a:pt x="386" y="1"/>
                  </a:moveTo>
                  <a:cubicBezTo>
                    <a:pt x="236" y="22"/>
                    <a:pt x="5" y="5"/>
                    <a:pt x="1" y="92"/>
                  </a:cubicBezTo>
                  <a:cubicBezTo>
                    <a:pt x="151"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29" name="Google Shape;69529;p28"/>
            <p:cNvSpPr/>
            <p:nvPr/>
          </p:nvSpPr>
          <p:spPr>
            <a:xfrm>
              <a:off x="853106" y="3553258"/>
              <a:ext cx="14027" cy="4215"/>
            </a:xfrm>
            <a:custGeom>
              <a:avLst/>
              <a:gdLst/>
              <a:ahLst/>
              <a:cxnLst/>
              <a:rect l="l" t="t" r="r" b="b"/>
              <a:pathLst>
                <a:path w="393" h="140" extrusionOk="0">
                  <a:moveTo>
                    <a:pt x="102" y="115"/>
                  </a:moveTo>
                  <a:cubicBezTo>
                    <a:pt x="155" y="140"/>
                    <a:pt x="392" y="72"/>
                    <a:pt x="292" y="24"/>
                  </a:cubicBezTo>
                  <a:cubicBezTo>
                    <a:pt x="242" y="0"/>
                    <a:pt x="1"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0" name="Google Shape;69530;p28"/>
            <p:cNvSpPr/>
            <p:nvPr/>
          </p:nvSpPr>
          <p:spPr>
            <a:xfrm>
              <a:off x="8944269" y="3545640"/>
              <a:ext cx="23914" cy="5992"/>
            </a:xfrm>
            <a:custGeom>
              <a:avLst/>
              <a:gdLst/>
              <a:ahLst/>
              <a:cxnLst/>
              <a:rect l="l" t="t" r="r" b="b"/>
              <a:pathLst>
                <a:path w="670" h="199" extrusionOk="0">
                  <a:moveTo>
                    <a:pt x="582" y="4"/>
                  </a:moveTo>
                  <a:cubicBezTo>
                    <a:pt x="249" y="0"/>
                    <a:pt x="87" y="74"/>
                    <a:pt x="1" y="185"/>
                  </a:cubicBezTo>
                  <a:cubicBezTo>
                    <a:pt x="304" y="178"/>
                    <a:pt x="669" y="198"/>
                    <a:pt x="582" y="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1" name="Google Shape;69531;p28"/>
            <p:cNvSpPr/>
            <p:nvPr/>
          </p:nvSpPr>
          <p:spPr>
            <a:xfrm>
              <a:off x="8824166" y="3545430"/>
              <a:ext cx="23914" cy="5811"/>
            </a:xfrm>
            <a:custGeom>
              <a:avLst/>
              <a:gdLst/>
              <a:ahLst/>
              <a:cxnLst/>
              <a:rect l="l" t="t" r="r" b="b"/>
              <a:pathLst>
                <a:path w="670" h="193" extrusionOk="0">
                  <a:moveTo>
                    <a:pt x="475" y="192"/>
                  </a:moveTo>
                  <a:cubicBezTo>
                    <a:pt x="475" y="104"/>
                    <a:pt x="633" y="85"/>
                    <a:pt x="669" y="11"/>
                  </a:cubicBezTo>
                  <a:cubicBezTo>
                    <a:pt x="365" y="21"/>
                    <a:pt x="1" y="1"/>
                    <a:pt x="91"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2" name="Google Shape;69532;p28"/>
            <p:cNvSpPr/>
            <p:nvPr/>
          </p:nvSpPr>
          <p:spPr>
            <a:xfrm>
              <a:off x="2949146" y="3540311"/>
              <a:ext cx="13813" cy="10930"/>
            </a:xfrm>
            <a:custGeom>
              <a:avLst/>
              <a:gdLst/>
              <a:ahLst/>
              <a:cxnLst/>
              <a:rect l="l" t="t" r="r" b="b"/>
              <a:pathLst>
                <a:path w="387" h="363" extrusionOk="0">
                  <a:moveTo>
                    <a:pt x="387" y="1"/>
                  </a:moveTo>
                  <a:lnTo>
                    <a:pt x="0" y="1"/>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3" name="Google Shape;69533;p28"/>
            <p:cNvSpPr/>
            <p:nvPr/>
          </p:nvSpPr>
          <p:spPr>
            <a:xfrm>
              <a:off x="6793264" y="3545038"/>
              <a:ext cx="14027" cy="4246"/>
            </a:xfrm>
            <a:custGeom>
              <a:avLst/>
              <a:gdLst/>
              <a:ahLst/>
              <a:cxnLst/>
              <a:rect l="l" t="t" r="r" b="b"/>
              <a:pathLst>
                <a:path w="393" h="141" extrusionOk="0">
                  <a:moveTo>
                    <a:pt x="293" y="24"/>
                  </a:moveTo>
                  <a:cubicBezTo>
                    <a:pt x="240" y="0"/>
                    <a:pt x="1" y="68"/>
                    <a:pt x="97" y="117"/>
                  </a:cubicBezTo>
                  <a:cubicBezTo>
                    <a:pt x="155" y="140"/>
                    <a:pt x="392"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4" name="Google Shape;69534;p28"/>
            <p:cNvSpPr/>
            <p:nvPr/>
          </p:nvSpPr>
          <p:spPr>
            <a:xfrm>
              <a:off x="8276688" y="3543081"/>
              <a:ext cx="13777" cy="2680"/>
            </a:xfrm>
            <a:custGeom>
              <a:avLst/>
              <a:gdLst/>
              <a:ahLst/>
              <a:cxnLst/>
              <a:rect l="l" t="t" r="r" b="b"/>
              <a:pathLst>
                <a:path w="386" h="89" extrusionOk="0">
                  <a:moveTo>
                    <a:pt x="386" y="0"/>
                  </a:moveTo>
                  <a:cubicBezTo>
                    <a:pt x="237" y="21"/>
                    <a:pt x="7" y="2"/>
                    <a:pt x="1" y="89"/>
                  </a:cubicBezTo>
                  <a:cubicBezTo>
                    <a:pt x="150" y="68"/>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5" name="Google Shape;69535;p28"/>
            <p:cNvSpPr/>
            <p:nvPr/>
          </p:nvSpPr>
          <p:spPr>
            <a:xfrm>
              <a:off x="6576615" y="3542569"/>
              <a:ext cx="20595" cy="3704"/>
            </a:xfrm>
            <a:custGeom>
              <a:avLst/>
              <a:gdLst/>
              <a:ahLst/>
              <a:cxnLst/>
              <a:rect l="l" t="t" r="r" b="b"/>
              <a:pathLst>
                <a:path w="577" h="123" extrusionOk="0">
                  <a:moveTo>
                    <a:pt x="577" y="17"/>
                  </a:moveTo>
                  <a:cubicBezTo>
                    <a:pt x="351" y="30"/>
                    <a:pt x="28" y="0"/>
                    <a:pt x="1" y="106"/>
                  </a:cubicBezTo>
                  <a:cubicBezTo>
                    <a:pt x="227" y="92"/>
                    <a:pt x="547" y="123"/>
                    <a:pt x="577"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6" name="Google Shape;69536;p28"/>
            <p:cNvSpPr/>
            <p:nvPr/>
          </p:nvSpPr>
          <p:spPr>
            <a:xfrm>
              <a:off x="8896156" y="3537210"/>
              <a:ext cx="6924" cy="6233"/>
            </a:xfrm>
            <a:custGeom>
              <a:avLst/>
              <a:gdLst/>
              <a:ahLst/>
              <a:cxnLst/>
              <a:rect l="l" t="t" r="r" b="b"/>
              <a:pathLst>
                <a:path w="194" h="207" extrusionOk="0">
                  <a:moveTo>
                    <a:pt x="194" y="104"/>
                  </a:moveTo>
                  <a:cubicBezTo>
                    <a:pt x="194" y="53"/>
                    <a:pt x="38" y="1"/>
                    <a:pt x="0" y="104"/>
                  </a:cubicBezTo>
                  <a:cubicBezTo>
                    <a:pt x="0" y="153"/>
                    <a:pt x="156"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7" name="Google Shape;69537;p28"/>
            <p:cNvSpPr/>
            <p:nvPr/>
          </p:nvSpPr>
          <p:spPr>
            <a:xfrm>
              <a:off x="8743823" y="3537571"/>
              <a:ext cx="21558" cy="6474"/>
            </a:xfrm>
            <a:custGeom>
              <a:avLst/>
              <a:gdLst/>
              <a:ahLst/>
              <a:cxnLst/>
              <a:rect l="l" t="t" r="r" b="b"/>
              <a:pathLst>
                <a:path w="604" h="215" extrusionOk="0">
                  <a:moveTo>
                    <a:pt x="603" y="183"/>
                  </a:moveTo>
                  <a:lnTo>
                    <a:pt x="603" y="0"/>
                  </a:lnTo>
                  <a:lnTo>
                    <a:pt x="26" y="0"/>
                  </a:lnTo>
                  <a:cubicBezTo>
                    <a:pt x="0" y="164"/>
                    <a:pt x="219" y="215"/>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8" name="Google Shape;69538;p28"/>
            <p:cNvSpPr/>
            <p:nvPr/>
          </p:nvSpPr>
          <p:spPr>
            <a:xfrm>
              <a:off x="1453300" y="3524444"/>
              <a:ext cx="37049" cy="15898"/>
            </a:xfrm>
            <a:custGeom>
              <a:avLst/>
              <a:gdLst/>
              <a:ahLst/>
              <a:cxnLst/>
              <a:rect l="l" t="t" r="r" b="b"/>
              <a:pathLst>
                <a:path w="1038" h="528" extrusionOk="0">
                  <a:moveTo>
                    <a:pt x="835" y="528"/>
                  </a:moveTo>
                  <a:cubicBezTo>
                    <a:pt x="1038" y="0"/>
                    <a:pt x="0" y="490"/>
                    <a:pt x="835"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39" name="Google Shape;69539;p28"/>
            <p:cNvSpPr/>
            <p:nvPr/>
          </p:nvSpPr>
          <p:spPr>
            <a:xfrm>
              <a:off x="8214763" y="3526612"/>
              <a:ext cx="30017" cy="10990"/>
            </a:xfrm>
            <a:custGeom>
              <a:avLst/>
              <a:gdLst/>
              <a:ahLst/>
              <a:cxnLst/>
              <a:rect l="l" t="t" r="r" b="b"/>
              <a:pathLst>
                <a:path w="841" h="365" extrusionOk="0">
                  <a:moveTo>
                    <a:pt x="578" y="0"/>
                  </a:moveTo>
                  <a:cubicBezTo>
                    <a:pt x="748" y="293"/>
                    <a:pt x="79" y="188"/>
                    <a:pt x="1" y="364"/>
                  </a:cubicBezTo>
                  <a:lnTo>
                    <a:pt x="771" y="364"/>
                  </a:lnTo>
                  <a:cubicBezTo>
                    <a:pt x="738" y="229"/>
                    <a:pt x="840" y="30"/>
                    <a:pt x="5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0" name="Google Shape;69540;p28"/>
            <p:cNvSpPr/>
            <p:nvPr/>
          </p:nvSpPr>
          <p:spPr>
            <a:xfrm>
              <a:off x="6590249" y="3534831"/>
              <a:ext cx="13849" cy="2740"/>
            </a:xfrm>
            <a:custGeom>
              <a:avLst/>
              <a:gdLst/>
              <a:ahLst/>
              <a:cxnLst/>
              <a:rect l="l" t="t" r="r" b="b"/>
              <a:pathLst>
                <a:path w="388" h="91" extrusionOk="0">
                  <a:moveTo>
                    <a:pt x="388" y="0"/>
                  </a:moveTo>
                  <a:cubicBezTo>
                    <a:pt x="239" y="20"/>
                    <a:pt x="8" y="3"/>
                    <a:pt x="0" y="90"/>
                  </a:cubicBezTo>
                  <a:cubicBezTo>
                    <a:pt x="153" y="72"/>
                    <a:pt x="384" y="90"/>
                    <a:pt x="38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1" name="Google Shape;69541;p28"/>
            <p:cNvSpPr/>
            <p:nvPr/>
          </p:nvSpPr>
          <p:spPr>
            <a:xfrm>
              <a:off x="5127490" y="3534079"/>
              <a:ext cx="14099" cy="4306"/>
            </a:xfrm>
            <a:custGeom>
              <a:avLst/>
              <a:gdLst/>
              <a:ahLst/>
              <a:cxnLst/>
              <a:rect l="l" t="t" r="r" b="b"/>
              <a:pathLst>
                <a:path w="395" h="143" extrusionOk="0">
                  <a:moveTo>
                    <a:pt x="294" y="25"/>
                  </a:moveTo>
                  <a:cubicBezTo>
                    <a:pt x="241" y="0"/>
                    <a:pt x="1" y="69"/>
                    <a:pt x="103" y="115"/>
                  </a:cubicBezTo>
                  <a:cubicBezTo>
                    <a:pt x="156" y="143"/>
                    <a:pt x="395"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2" name="Google Shape;69542;p28"/>
            <p:cNvSpPr/>
            <p:nvPr/>
          </p:nvSpPr>
          <p:spPr>
            <a:xfrm>
              <a:off x="2191979" y="3529352"/>
              <a:ext cx="22665" cy="8250"/>
            </a:xfrm>
            <a:custGeom>
              <a:avLst/>
              <a:gdLst/>
              <a:ahLst/>
              <a:cxnLst/>
              <a:rect l="l" t="t" r="r" b="b"/>
              <a:pathLst>
                <a:path w="635" h="274" extrusionOk="0">
                  <a:moveTo>
                    <a:pt x="1" y="273"/>
                  </a:moveTo>
                  <a:lnTo>
                    <a:pt x="385" y="273"/>
                  </a:lnTo>
                  <a:cubicBezTo>
                    <a:pt x="400" y="157"/>
                    <a:pt x="635" y="148"/>
                    <a:pt x="578" y="1"/>
                  </a:cubicBezTo>
                  <a:lnTo>
                    <a:pt x="0" y="1"/>
                  </a:lnTo>
                  <a:cubicBezTo>
                    <a:pt x="1" y="92"/>
                    <a:pt x="1" y="182"/>
                    <a:pt x="1"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3" name="Google Shape;69543;p28"/>
            <p:cNvSpPr/>
            <p:nvPr/>
          </p:nvSpPr>
          <p:spPr>
            <a:xfrm>
              <a:off x="8803072" y="3531309"/>
              <a:ext cx="14099" cy="4276"/>
            </a:xfrm>
            <a:custGeom>
              <a:avLst/>
              <a:gdLst/>
              <a:ahLst/>
              <a:cxnLst/>
              <a:rect l="l" t="t" r="r" b="b"/>
              <a:pathLst>
                <a:path w="395" h="142" extrusionOk="0">
                  <a:moveTo>
                    <a:pt x="102" y="117"/>
                  </a:moveTo>
                  <a:cubicBezTo>
                    <a:pt x="157" y="142"/>
                    <a:pt x="395" y="73"/>
                    <a:pt x="295" y="26"/>
                  </a:cubicBezTo>
                  <a:cubicBezTo>
                    <a:pt x="242" y="1"/>
                    <a:pt x="0"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4" name="Google Shape;69544;p28"/>
            <p:cNvSpPr/>
            <p:nvPr/>
          </p:nvSpPr>
          <p:spPr>
            <a:xfrm>
              <a:off x="6934854" y="3522397"/>
              <a:ext cx="20309" cy="13519"/>
            </a:xfrm>
            <a:custGeom>
              <a:avLst/>
              <a:gdLst/>
              <a:ahLst/>
              <a:cxnLst/>
              <a:rect l="l" t="t" r="r" b="b"/>
              <a:pathLst>
                <a:path w="569" h="449" extrusionOk="0">
                  <a:moveTo>
                    <a:pt x="375" y="413"/>
                  </a:moveTo>
                  <a:cubicBezTo>
                    <a:pt x="387" y="357"/>
                    <a:pt x="405" y="305"/>
                    <a:pt x="569" y="322"/>
                  </a:cubicBezTo>
                  <a:lnTo>
                    <a:pt x="569" y="139"/>
                  </a:lnTo>
                  <a:cubicBezTo>
                    <a:pt x="95" y="1"/>
                    <a:pt x="1" y="448"/>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5" name="Google Shape;69545;p28"/>
            <p:cNvSpPr/>
            <p:nvPr/>
          </p:nvSpPr>
          <p:spPr>
            <a:xfrm>
              <a:off x="6136034" y="3529201"/>
              <a:ext cx="23950" cy="6052"/>
            </a:xfrm>
            <a:custGeom>
              <a:avLst/>
              <a:gdLst/>
              <a:ahLst/>
              <a:cxnLst/>
              <a:rect l="l" t="t" r="r" b="b"/>
              <a:pathLst>
                <a:path w="671" h="201" extrusionOk="0">
                  <a:moveTo>
                    <a:pt x="579" y="6"/>
                  </a:moveTo>
                  <a:cubicBezTo>
                    <a:pt x="248" y="0"/>
                    <a:pt x="83" y="76"/>
                    <a:pt x="0" y="187"/>
                  </a:cubicBezTo>
                  <a:cubicBezTo>
                    <a:pt x="303" y="179"/>
                    <a:pt x="670" y="200"/>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6" name="Google Shape;69546;p28"/>
            <p:cNvSpPr/>
            <p:nvPr/>
          </p:nvSpPr>
          <p:spPr>
            <a:xfrm>
              <a:off x="7863662" y="3521132"/>
              <a:ext cx="33587" cy="17343"/>
            </a:xfrm>
            <a:custGeom>
              <a:avLst/>
              <a:gdLst/>
              <a:ahLst/>
              <a:cxnLst/>
              <a:rect l="l" t="t" r="r" b="b"/>
              <a:pathLst>
                <a:path w="941" h="576" extrusionOk="0">
                  <a:moveTo>
                    <a:pt x="1" y="92"/>
                  </a:moveTo>
                  <a:lnTo>
                    <a:pt x="1" y="274"/>
                  </a:lnTo>
                  <a:cubicBezTo>
                    <a:pt x="357" y="575"/>
                    <a:pt x="941" y="1"/>
                    <a:pt x="1"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7" name="Google Shape;69547;p28"/>
            <p:cNvSpPr/>
            <p:nvPr/>
          </p:nvSpPr>
          <p:spPr>
            <a:xfrm>
              <a:off x="6552344" y="3528599"/>
              <a:ext cx="14063" cy="4276"/>
            </a:xfrm>
            <a:custGeom>
              <a:avLst/>
              <a:gdLst/>
              <a:ahLst/>
              <a:cxnLst/>
              <a:rect l="l" t="t" r="r" b="b"/>
              <a:pathLst>
                <a:path w="394" h="142" extrusionOk="0">
                  <a:moveTo>
                    <a:pt x="293" y="26"/>
                  </a:moveTo>
                  <a:cubicBezTo>
                    <a:pt x="238" y="1"/>
                    <a:pt x="1" y="70"/>
                    <a:pt x="100" y="117"/>
                  </a:cubicBezTo>
                  <a:cubicBezTo>
                    <a:pt x="154" y="142"/>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8" name="Google Shape;69548;p28"/>
            <p:cNvSpPr/>
            <p:nvPr/>
          </p:nvSpPr>
          <p:spPr>
            <a:xfrm>
              <a:off x="4370609" y="3510142"/>
              <a:ext cx="37763" cy="26858"/>
            </a:xfrm>
            <a:custGeom>
              <a:avLst/>
              <a:gdLst/>
              <a:ahLst/>
              <a:cxnLst/>
              <a:rect l="l" t="t" r="r" b="b"/>
              <a:pathLst>
                <a:path w="1058" h="892" extrusionOk="0">
                  <a:moveTo>
                    <a:pt x="1058" y="547"/>
                  </a:moveTo>
                  <a:lnTo>
                    <a:pt x="1058" y="366"/>
                  </a:lnTo>
                  <a:cubicBezTo>
                    <a:pt x="280" y="0"/>
                    <a:pt x="0" y="892"/>
                    <a:pt x="1058"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49" name="Google Shape;69549;p28"/>
            <p:cNvSpPr/>
            <p:nvPr/>
          </p:nvSpPr>
          <p:spPr>
            <a:xfrm>
              <a:off x="9080076" y="3518482"/>
              <a:ext cx="22700" cy="8190"/>
            </a:xfrm>
            <a:custGeom>
              <a:avLst/>
              <a:gdLst/>
              <a:ahLst/>
              <a:cxnLst/>
              <a:rect l="l" t="t" r="r" b="b"/>
              <a:pathLst>
                <a:path w="636" h="272" extrusionOk="0">
                  <a:moveTo>
                    <a:pt x="634" y="0"/>
                  </a:moveTo>
                  <a:lnTo>
                    <a:pt x="249" y="0"/>
                  </a:lnTo>
                  <a:cubicBezTo>
                    <a:pt x="236" y="115"/>
                    <a:pt x="1" y="125"/>
                    <a:pt x="54" y="272"/>
                  </a:cubicBezTo>
                  <a:lnTo>
                    <a:pt x="635" y="272"/>
                  </a:lnTo>
                  <a:cubicBezTo>
                    <a:pt x="634" y="180"/>
                    <a:pt x="634" y="89"/>
                    <a:pt x="6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0" name="Google Shape;69550;p28"/>
            <p:cNvSpPr/>
            <p:nvPr/>
          </p:nvSpPr>
          <p:spPr>
            <a:xfrm>
              <a:off x="72026" y="3520831"/>
              <a:ext cx="6924" cy="6203"/>
            </a:xfrm>
            <a:custGeom>
              <a:avLst/>
              <a:gdLst/>
              <a:ahLst/>
              <a:cxnLst/>
              <a:rect l="l" t="t" r="r" b="b"/>
              <a:pathLst>
                <a:path w="194" h="206" extrusionOk="0">
                  <a:moveTo>
                    <a:pt x="194" y="102"/>
                  </a:moveTo>
                  <a:cubicBezTo>
                    <a:pt x="194" y="51"/>
                    <a:pt x="39" y="0"/>
                    <a:pt x="1" y="102"/>
                  </a:cubicBezTo>
                  <a:cubicBezTo>
                    <a:pt x="1" y="153"/>
                    <a:pt x="157"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1" name="Google Shape;69551;p28"/>
            <p:cNvSpPr/>
            <p:nvPr/>
          </p:nvSpPr>
          <p:spPr>
            <a:xfrm>
              <a:off x="8724086" y="3518091"/>
              <a:ext cx="6960" cy="6173"/>
            </a:xfrm>
            <a:custGeom>
              <a:avLst/>
              <a:gdLst/>
              <a:ahLst/>
              <a:cxnLst/>
              <a:rect l="l" t="t" r="r" b="b"/>
              <a:pathLst>
                <a:path w="195" h="205" extrusionOk="0">
                  <a:moveTo>
                    <a:pt x="193" y="102"/>
                  </a:moveTo>
                  <a:cubicBezTo>
                    <a:pt x="194" y="52"/>
                    <a:pt x="37" y="0"/>
                    <a:pt x="1" y="102"/>
                  </a:cubicBezTo>
                  <a:cubicBezTo>
                    <a:pt x="1" y="153"/>
                    <a:pt x="159"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2" name="Google Shape;69552;p28"/>
            <p:cNvSpPr/>
            <p:nvPr/>
          </p:nvSpPr>
          <p:spPr>
            <a:xfrm>
              <a:off x="8373378" y="3510263"/>
              <a:ext cx="39583" cy="16771"/>
            </a:xfrm>
            <a:custGeom>
              <a:avLst/>
              <a:gdLst/>
              <a:ahLst/>
              <a:cxnLst/>
              <a:rect l="l" t="t" r="r" b="b"/>
              <a:pathLst>
                <a:path w="1109" h="557" extrusionOk="0">
                  <a:moveTo>
                    <a:pt x="954" y="453"/>
                  </a:moveTo>
                  <a:cubicBezTo>
                    <a:pt x="1109" y="140"/>
                    <a:pt x="776" y="55"/>
                    <a:pt x="378" y="0"/>
                  </a:cubicBezTo>
                  <a:cubicBezTo>
                    <a:pt x="0" y="173"/>
                    <a:pt x="175" y="556"/>
                    <a:pt x="95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3" name="Google Shape;69553;p28"/>
            <p:cNvSpPr/>
            <p:nvPr/>
          </p:nvSpPr>
          <p:spPr>
            <a:xfrm>
              <a:off x="5719368" y="3520439"/>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4" name="Google Shape;69554;p28"/>
            <p:cNvSpPr/>
            <p:nvPr/>
          </p:nvSpPr>
          <p:spPr>
            <a:xfrm>
              <a:off x="749886" y="3520439"/>
              <a:ext cx="14027" cy="4215"/>
            </a:xfrm>
            <a:custGeom>
              <a:avLst/>
              <a:gdLst/>
              <a:ahLst/>
              <a:cxnLst/>
              <a:rect l="l" t="t" r="r" b="b"/>
              <a:pathLst>
                <a:path w="393" h="140" extrusionOk="0">
                  <a:moveTo>
                    <a:pt x="294" y="24"/>
                  </a:moveTo>
                  <a:cubicBezTo>
                    <a:pt x="240" y="0"/>
                    <a:pt x="0" y="68"/>
                    <a:pt x="98" y="115"/>
                  </a:cubicBezTo>
                  <a:cubicBezTo>
                    <a:pt x="155" y="140"/>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5" name="Google Shape;69555;p28"/>
            <p:cNvSpPr/>
            <p:nvPr/>
          </p:nvSpPr>
          <p:spPr>
            <a:xfrm>
              <a:off x="8799859" y="3518482"/>
              <a:ext cx="13777" cy="2680"/>
            </a:xfrm>
            <a:custGeom>
              <a:avLst/>
              <a:gdLst/>
              <a:ahLst/>
              <a:cxnLst/>
              <a:rect l="l" t="t" r="r" b="b"/>
              <a:pathLst>
                <a:path w="386" h="89" extrusionOk="0">
                  <a:moveTo>
                    <a:pt x="385" y="0"/>
                  </a:moveTo>
                  <a:cubicBezTo>
                    <a:pt x="235" y="21"/>
                    <a:pt x="3" y="1"/>
                    <a:pt x="0" y="89"/>
                  </a:cubicBezTo>
                  <a:cubicBezTo>
                    <a:pt x="149" y="69"/>
                    <a:pt x="379"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6" name="Google Shape;69556;p28"/>
            <p:cNvSpPr/>
            <p:nvPr/>
          </p:nvSpPr>
          <p:spPr>
            <a:xfrm>
              <a:off x="6459581" y="3496684"/>
              <a:ext cx="52754" cy="24479"/>
            </a:xfrm>
            <a:custGeom>
              <a:avLst/>
              <a:gdLst/>
              <a:ahLst/>
              <a:cxnLst/>
              <a:rect l="l" t="t" r="r" b="b"/>
              <a:pathLst>
                <a:path w="1478" h="813" extrusionOk="0">
                  <a:moveTo>
                    <a:pt x="1" y="813"/>
                  </a:moveTo>
                  <a:cubicBezTo>
                    <a:pt x="1477" y="681"/>
                    <a:pt x="31" y="1"/>
                    <a:pt x="1" y="8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7" name="Google Shape;69557;p28"/>
            <p:cNvSpPr/>
            <p:nvPr/>
          </p:nvSpPr>
          <p:spPr>
            <a:xfrm>
              <a:off x="729291" y="3517730"/>
              <a:ext cx="13991" cy="4215"/>
            </a:xfrm>
            <a:custGeom>
              <a:avLst/>
              <a:gdLst/>
              <a:ahLst/>
              <a:cxnLst/>
              <a:rect l="l" t="t" r="r" b="b"/>
              <a:pathLst>
                <a:path w="392" h="140" extrusionOk="0">
                  <a:moveTo>
                    <a:pt x="291" y="25"/>
                  </a:moveTo>
                  <a:cubicBezTo>
                    <a:pt x="242" y="0"/>
                    <a:pt x="0" y="68"/>
                    <a:pt x="99" y="114"/>
                  </a:cubicBezTo>
                  <a:cubicBezTo>
                    <a:pt x="153" y="140"/>
                    <a:pt x="392" y="71"/>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8" name="Google Shape;69558;p28"/>
            <p:cNvSpPr/>
            <p:nvPr/>
          </p:nvSpPr>
          <p:spPr>
            <a:xfrm>
              <a:off x="3272656" y="3509901"/>
              <a:ext cx="7031" cy="6173"/>
            </a:xfrm>
            <a:custGeom>
              <a:avLst/>
              <a:gdLst/>
              <a:ahLst/>
              <a:cxnLst/>
              <a:rect l="l" t="t" r="r" b="b"/>
              <a:pathLst>
                <a:path w="197" h="205" extrusionOk="0">
                  <a:moveTo>
                    <a:pt x="195" y="102"/>
                  </a:moveTo>
                  <a:cubicBezTo>
                    <a:pt x="197" y="53"/>
                    <a:pt x="40" y="1"/>
                    <a:pt x="2" y="102"/>
                  </a:cubicBezTo>
                  <a:cubicBezTo>
                    <a:pt x="1" y="155"/>
                    <a:pt x="159" y="204"/>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59" name="Google Shape;69559;p28"/>
            <p:cNvSpPr/>
            <p:nvPr/>
          </p:nvSpPr>
          <p:spPr>
            <a:xfrm>
              <a:off x="7017123" y="3504753"/>
              <a:ext cx="22558" cy="8250"/>
            </a:xfrm>
            <a:custGeom>
              <a:avLst/>
              <a:gdLst/>
              <a:ahLst/>
              <a:cxnLst/>
              <a:rect l="l" t="t" r="r" b="b"/>
              <a:pathLst>
                <a:path w="632" h="274" extrusionOk="0">
                  <a:moveTo>
                    <a:pt x="577" y="1"/>
                  </a:moveTo>
                  <a:lnTo>
                    <a:pt x="1" y="1"/>
                  </a:lnTo>
                  <a:lnTo>
                    <a:pt x="1" y="273"/>
                  </a:lnTo>
                  <a:lnTo>
                    <a:pt x="386" y="273"/>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0" name="Google Shape;69560;p28"/>
            <p:cNvSpPr/>
            <p:nvPr/>
          </p:nvSpPr>
          <p:spPr>
            <a:xfrm>
              <a:off x="6700465" y="3504753"/>
              <a:ext cx="20666" cy="8250"/>
            </a:xfrm>
            <a:custGeom>
              <a:avLst/>
              <a:gdLst/>
              <a:ahLst/>
              <a:cxnLst/>
              <a:rect l="l" t="t" r="r" b="b"/>
              <a:pathLst>
                <a:path w="579" h="274" extrusionOk="0">
                  <a:moveTo>
                    <a:pt x="579" y="92"/>
                  </a:moveTo>
                  <a:cubicBezTo>
                    <a:pt x="386" y="93"/>
                    <a:pt x="349" y="19"/>
                    <a:pt x="192" y="1"/>
                  </a:cubicBezTo>
                  <a:cubicBezTo>
                    <a:pt x="192" y="92"/>
                    <a:pt x="37" y="108"/>
                    <a:pt x="1" y="183"/>
                  </a:cubicBezTo>
                  <a:cubicBezTo>
                    <a:pt x="192" y="183"/>
                    <a:pt x="230" y="256"/>
                    <a:pt x="386" y="273"/>
                  </a:cubicBezTo>
                  <a:cubicBezTo>
                    <a:pt x="386" y="183"/>
                    <a:pt x="542" y="165"/>
                    <a:pt x="579"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1" name="Google Shape;69561;p28"/>
            <p:cNvSpPr/>
            <p:nvPr/>
          </p:nvSpPr>
          <p:spPr>
            <a:xfrm>
              <a:off x="3668300" y="3509480"/>
              <a:ext cx="14099" cy="4215"/>
            </a:xfrm>
            <a:custGeom>
              <a:avLst/>
              <a:gdLst/>
              <a:ahLst/>
              <a:cxnLst/>
              <a:rect l="l" t="t" r="r" b="b"/>
              <a:pathLst>
                <a:path w="395" h="140" extrusionOk="0">
                  <a:moveTo>
                    <a:pt x="293" y="26"/>
                  </a:moveTo>
                  <a:cubicBezTo>
                    <a:pt x="240" y="0"/>
                    <a:pt x="1" y="71"/>
                    <a:pt x="102" y="116"/>
                  </a:cubicBezTo>
                  <a:cubicBezTo>
                    <a:pt x="153" y="140"/>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2" name="Google Shape;69562;p28"/>
            <p:cNvSpPr/>
            <p:nvPr/>
          </p:nvSpPr>
          <p:spPr>
            <a:xfrm>
              <a:off x="2267753" y="3507162"/>
              <a:ext cx="6996" cy="6203"/>
            </a:xfrm>
            <a:custGeom>
              <a:avLst/>
              <a:gdLst/>
              <a:ahLst/>
              <a:cxnLst/>
              <a:rect l="l" t="t" r="r" b="b"/>
              <a:pathLst>
                <a:path w="196" h="206" extrusionOk="0">
                  <a:moveTo>
                    <a:pt x="194" y="103"/>
                  </a:moveTo>
                  <a:cubicBezTo>
                    <a:pt x="195" y="52"/>
                    <a:pt x="39" y="0"/>
                    <a:pt x="2" y="103"/>
                  </a:cubicBezTo>
                  <a:cubicBezTo>
                    <a:pt x="1" y="154"/>
                    <a:pt x="156" y="205"/>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3" name="Google Shape;69563;p28"/>
            <p:cNvSpPr/>
            <p:nvPr/>
          </p:nvSpPr>
          <p:spPr>
            <a:xfrm>
              <a:off x="8169898" y="3506770"/>
              <a:ext cx="14027" cy="4276"/>
            </a:xfrm>
            <a:custGeom>
              <a:avLst/>
              <a:gdLst/>
              <a:ahLst/>
              <a:cxnLst/>
              <a:rect l="l" t="t" r="r" b="b"/>
              <a:pathLst>
                <a:path w="393" h="142" extrusionOk="0">
                  <a:moveTo>
                    <a:pt x="295" y="25"/>
                  </a:moveTo>
                  <a:cubicBezTo>
                    <a:pt x="240" y="0"/>
                    <a:pt x="1" y="69"/>
                    <a:pt x="101" y="116"/>
                  </a:cubicBezTo>
                  <a:cubicBezTo>
                    <a:pt x="154" y="141"/>
                    <a:pt x="392"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4" name="Google Shape;69564;p28"/>
            <p:cNvSpPr/>
            <p:nvPr/>
          </p:nvSpPr>
          <p:spPr>
            <a:xfrm>
              <a:off x="330042" y="3506770"/>
              <a:ext cx="14027" cy="4276"/>
            </a:xfrm>
            <a:custGeom>
              <a:avLst/>
              <a:gdLst/>
              <a:ahLst/>
              <a:cxnLst/>
              <a:rect l="l" t="t" r="r" b="b"/>
              <a:pathLst>
                <a:path w="393" h="142" extrusionOk="0">
                  <a:moveTo>
                    <a:pt x="294" y="25"/>
                  </a:moveTo>
                  <a:cubicBezTo>
                    <a:pt x="241" y="0"/>
                    <a:pt x="1" y="69"/>
                    <a:pt x="100" y="116"/>
                  </a:cubicBezTo>
                  <a:cubicBezTo>
                    <a:pt x="153"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5" name="Google Shape;69565;p28"/>
            <p:cNvSpPr/>
            <p:nvPr/>
          </p:nvSpPr>
          <p:spPr>
            <a:xfrm>
              <a:off x="6855189" y="3504000"/>
              <a:ext cx="14027" cy="4276"/>
            </a:xfrm>
            <a:custGeom>
              <a:avLst/>
              <a:gdLst/>
              <a:ahLst/>
              <a:cxnLst/>
              <a:rect l="l" t="t" r="r" b="b"/>
              <a:pathLst>
                <a:path w="393" h="142" extrusionOk="0">
                  <a:moveTo>
                    <a:pt x="294" y="26"/>
                  </a:moveTo>
                  <a:cubicBezTo>
                    <a:pt x="241" y="1"/>
                    <a:pt x="1" y="70"/>
                    <a:pt x="101" y="117"/>
                  </a:cubicBezTo>
                  <a:cubicBezTo>
                    <a:pt x="153" y="142"/>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6" name="Google Shape;69566;p28"/>
            <p:cNvSpPr/>
            <p:nvPr/>
          </p:nvSpPr>
          <p:spPr>
            <a:xfrm>
              <a:off x="6593925" y="3498912"/>
              <a:ext cx="23914" cy="5871"/>
            </a:xfrm>
            <a:custGeom>
              <a:avLst/>
              <a:gdLst/>
              <a:ahLst/>
              <a:cxnLst/>
              <a:rect l="l" t="t" r="r" b="b"/>
              <a:pathLst>
                <a:path w="670" h="195" extrusionOk="0">
                  <a:moveTo>
                    <a:pt x="477" y="195"/>
                  </a:moveTo>
                  <a:cubicBezTo>
                    <a:pt x="477" y="103"/>
                    <a:pt x="633" y="86"/>
                    <a:pt x="670" y="13"/>
                  </a:cubicBezTo>
                  <a:cubicBezTo>
                    <a:pt x="370" y="21"/>
                    <a:pt x="0" y="0"/>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7" name="Google Shape;69567;p28"/>
            <p:cNvSpPr/>
            <p:nvPr/>
          </p:nvSpPr>
          <p:spPr>
            <a:xfrm>
              <a:off x="6080926" y="3496172"/>
              <a:ext cx="6996" cy="6263"/>
            </a:xfrm>
            <a:custGeom>
              <a:avLst/>
              <a:gdLst/>
              <a:ahLst/>
              <a:cxnLst/>
              <a:rect l="l" t="t" r="r" b="b"/>
              <a:pathLst>
                <a:path w="196" h="208" extrusionOk="0">
                  <a:moveTo>
                    <a:pt x="195" y="104"/>
                  </a:moveTo>
                  <a:cubicBezTo>
                    <a:pt x="196" y="53"/>
                    <a:pt x="39" y="1"/>
                    <a:pt x="4" y="104"/>
                  </a:cubicBezTo>
                  <a:cubicBezTo>
                    <a:pt x="0" y="155"/>
                    <a:pt x="157"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8" name="Google Shape;69568;p28"/>
            <p:cNvSpPr/>
            <p:nvPr/>
          </p:nvSpPr>
          <p:spPr>
            <a:xfrm>
              <a:off x="5578492" y="3493824"/>
              <a:ext cx="13777" cy="5510"/>
            </a:xfrm>
            <a:custGeom>
              <a:avLst/>
              <a:gdLst/>
              <a:ahLst/>
              <a:cxnLst/>
              <a:rect l="l" t="t" r="r" b="b"/>
              <a:pathLst>
                <a:path w="386" h="183" extrusionOk="0">
                  <a:moveTo>
                    <a:pt x="386" y="1"/>
                  </a:moveTo>
                  <a:lnTo>
                    <a:pt x="0" y="1"/>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69" name="Google Shape;69569;p28"/>
            <p:cNvSpPr/>
            <p:nvPr/>
          </p:nvSpPr>
          <p:spPr>
            <a:xfrm>
              <a:off x="2188517" y="3495781"/>
              <a:ext cx="13956" cy="4276"/>
            </a:xfrm>
            <a:custGeom>
              <a:avLst/>
              <a:gdLst/>
              <a:ahLst/>
              <a:cxnLst/>
              <a:rect l="l" t="t" r="r" b="b"/>
              <a:pathLst>
                <a:path w="391" h="142" extrusionOk="0">
                  <a:moveTo>
                    <a:pt x="98" y="117"/>
                  </a:moveTo>
                  <a:cubicBezTo>
                    <a:pt x="152" y="142"/>
                    <a:pt x="391" y="73"/>
                    <a:pt x="290" y="26"/>
                  </a:cubicBezTo>
                  <a:cubicBezTo>
                    <a:pt x="238" y="1"/>
                    <a:pt x="1" y="70"/>
                    <a:pt x="98"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0" name="Google Shape;69570;p28"/>
            <p:cNvSpPr/>
            <p:nvPr/>
          </p:nvSpPr>
          <p:spPr>
            <a:xfrm>
              <a:off x="614899" y="3491084"/>
              <a:ext cx="21594" cy="6474"/>
            </a:xfrm>
            <a:custGeom>
              <a:avLst/>
              <a:gdLst/>
              <a:ahLst/>
              <a:cxnLst/>
              <a:rect l="l" t="t" r="r" b="b"/>
              <a:pathLst>
                <a:path w="605" h="215" extrusionOk="0">
                  <a:moveTo>
                    <a:pt x="605" y="182"/>
                  </a:moveTo>
                  <a:lnTo>
                    <a:pt x="605" y="0"/>
                  </a:lnTo>
                  <a:lnTo>
                    <a:pt x="27" y="0"/>
                  </a:lnTo>
                  <a:cubicBezTo>
                    <a:pt x="0" y="163"/>
                    <a:pt x="217" y="214"/>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1" name="Google Shape;69571;p28"/>
            <p:cNvSpPr/>
            <p:nvPr/>
          </p:nvSpPr>
          <p:spPr>
            <a:xfrm>
              <a:off x="5279002" y="3487651"/>
              <a:ext cx="13920" cy="4246"/>
            </a:xfrm>
            <a:custGeom>
              <a:avLst/>
              <a:gdLst/>
              <a:ahLst/>
              <a:cxnLst/>
              <a:rect l="l" t="t" r="r" b="b"/>
              <a:pathLst>
                <a:path w="390" h="141" extrusionOk="0">
                  <a:moveTo>
                    <a:pt x="291" y="25"/>
                  </a:moveTo>
                  <a:cubicBezTo>
                    <a:pt x="238" y="1"/>
                    <a:pt x="1" y="69"/>
                    <a:pt x="100" y="117"/>
                  </a:cubicBezTo>
                  <a:cubicBezTo>
                    <a:pt x="152" y="140"/>
                    <a:pt x="390" y="70"/>
                    <a:pt x="29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2" name="Google Shape;69572;p28"/>
            <p:cNvSpPr/>
            <p:nvPr/>
          </p:nvSpPr>
          <p:spPr>
            <a:xfrm>
              <a:off x="2031009" y="3483105"/>
              <a:ext cx="34086" cy="8792"/>
            </a:xfrm>
            <a:custGeom>
              <a:avLst/>
              <a:gdLst/>
              <a:ahLst/>
              <a:cxnLst/>
              <a:rect l="l" t="t" r="r" b="b"/>
              <a:pathLst>
                <a:path w="955" h="292" extrusionOk="0">
                  <a:moveTo>
                    <a:pt x="76" y="176"/>
                  </a:moveTo>
                  <a:cubicBezTo>
                    <a:pt x="323" y="180"/>
                    <a:pt x="346" y="291"/>
                    <a:pt x="655" y="268"/>
                  </a:cubicBezTo>
                  <a:cubicBezTo>
                    <a:pt x="954" y="43"/>
                    <a:pt x="0" y="0"/>
                    <a:pt x="76"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3" name="Google Shape;69573;p28"/>
            <p:cNvSpPr/>
            <p:nvPr/>
          </p:nvSpPr>
          <p:spPr>
            <a:xfrm>
              <a:off x="4728348" y="3484821"/>
              <a:ext cx="14063" cy="4306"/>
            </a:xfrm>
            <a:custGeom>
              <a:avLst/>
              <a:gdLst/>
              <a:ahLst/>
              <a:cxnLst/>
              <a:rect l="l" t="t" r="r" b="b"/>
              <a:pathLst>
                <a:path w="394" h="143" extrusionOk="0">
                  <a:moveTo>
                    <a:pt x="101" y="119"/>
                  </a:moveTo>
                  <a:cubicBezTo>
                    <a:pt x="154" y="143"/>
                    <a:pt x="394" y="75"/>
                    <a:pt x="293" y="28"/>
                  </a:cubicBezTo>
                  <a:cubicBezTo>
                    <a:pt x="241" y="1"/>
                    <a:pt x="1" y="71"/>
                    <a:pt x="101" y="11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4" name="Google Shape;69574;p28"/>
            <p:cNvSpPr/>
            <p:nvPr/>
          </p:nvSpPr>
          <p:spPr>
            <a:xfrm>
              <a:off x="4105561" y="3482352"/>
              <a:ext cx="13777" cy="6745"/>
            </a:xfrm>
            <a:custGeom>
              <a:avLst/>
              <a:gdLst/>
              <a:ahLst/>
              <a:cxnLst/>
              <a:rect l="l" t="t" r="r" b="b"/>
              <a:pathLst>
                <a:path w="386" h="224" extrusionOk="0">
                  <a:moveTo>
                    <a:pt x="385" y="110"/>
                  </a:moveTo>
                  <a:cubicBezTo>
                    <a:pt x="346" y="0"/>
                    <a:pt x="174" y="54"/>
                    <a:pt x="0" y="110"/>
                  </a:cubicBezTo>
                  <a:cubicBezTo>
                    <a:pt x="3" y="201"/>
                    <a:pt x="338" y="224"/>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5" name="Google Shape;69575;p28"/>
            <p:cNvSpPr/>
            <p:nvPr/>
          </p:nvSpPr>
          <p:spPr>
            <a:xfrm>
              <a:off x="1283479" y="3482864"/>
              <a:ext cx="13777" cy="2740"/>
            </a:xfrm>
            <a:custGeom>
              <a:avLst/>
              <a:gdLst/>
              <a:ahLst/>
              <a:cxnLst/>
              <a:rect l="l" t="t" r="r" b="b"/>
              <a:pathLst>
                <a:path w="386" h="91" extrusionOk="0">
                  <a:moveTo>
                    <a:pt x="385" y="0"/>
                  </a:moveTo>
                  <a:cubicBezTo>
                    <a:pt x="235" y="21"/>
                    <a:pt x="4" y="3"/>
                    <a:pt x="0" y="90"/>
                  </a:cubicBezTo>
                  <a:cubicBezTo>
                    <a:pt x="151" y="74"/>
                    <a:pt x="380"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6" name="Google Shape;69576;p28"/>
            <p:cNvSpPr/>
            <p:nvPr/>
          </p:nvSpPr>
          <p:spPr>
            <a:xfrm>
              <a:off x="762021" y="3474735"/>
              <a:ext cx="27198" cy="10960"/>
            </a:xfrm>
            <a:custGeom>
              <a:avLst/>
              <a:gdLst/>
              <a:ahLst/>
              <a:cxnLst/>
              <a:rect l="l" t="t" r="r" b="b"/>
              <a:pathLst>
                <a:path w="762" h="364" extrusionOk="0">
                  <a:moveTo>
                    <a:pt x="533" y="363"/>
                  </a:moveTo>
                  <a:cubicBezTo>
                    <a:pt x="650" y="358"/>
                    <a:pt x="762" y="350"/>
                    <a:pt x="724" y="273"/>
                  </a:cubicBezTo>
                  <a:cubicBezTo>
                    <a:pt x="408" y="269"/>
                    <a:pt x="618" y="20"/>
                    <a:pt x="339" y="0"/>
                  </a:cubicBezTo>
                  <a:cubicBezTo>
                    <a:pt x="1" y="186"/>
                    <a:pt x="480" y="178"/>
                    <a:pt x="144"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7" name="Google Shape;69577;p28"/>
            <p:cNvSpPr/>
            <p:nvPr/>
          </p:nvSpPr>
          <p:spPr>
            <a:xfrm>
              <a:off x="4511592" y="3476722"/>
              <a:ext cx="13920" cy="7437"/>
            </a:xfrm>
            <a:custGeom>
              <a:avLst/>
              <a:gdLst/>
              <a:ahLst/>
              <a:cxnLst/>
              <a:rect l="l" t="t" r="r" b="b"/>
              <a:pathLst>
                <a:path w="390" h="247" extrusionOk="0">
                  <a:moveTo>
                    <a:pt x="389" y="116"/>
                  </a:moveTo>
                  <a:cubicBezTo>
                    <a:pt x="384" y="22"/>
                    <a:pt x="50" y="1"/>
                    <a:pt x="0" y="116"/>
                  </a:cubicBezTo>
                  <a:cubicBezTo>
                    <a:pt x="220" y="105"/>
                    <a:pt x="303" y="246"/>
                    <a:pt x="38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8" name="Google Shape;69578;p28"/>
            <p:cNvSpPr/>
            <p:nvPr/>
          </p:nvSpPr>
          <p:spPr>
            <a:xfrm>
              <a:off x="874486" y="3471935"/>
              <a:ext cx="25592" cy="10960"/>
            </a:xfrm>
            <a:custGeom>
              <a:avLst/>
              <a:gdLst/>
              <a:ahLst/>
              <a:cxnLst/>
              <a:rect l="l" t="t" r="r" b="b"/>
              <a:pathLst>
                <a:path w="717" h="364" extrusionOk="0">
                  <a:moveTo>
                    <a:pt x="83" y="363"/>
                  </a:moveTo>
                  <a:lnTo>
                    <a:pt x="660" y="363"/>
                  </a:lnTo>
                  <a:cubicBezTo>
                    <a:pt x="716" y="157"/>
                    <a:pt x="614" y="21"/>
                    <a:pt x="275" y="1"/>
                  </a:cubicBezTo>
                  <a:cubicBezTo>
                    <a:pt x="215" y="125"/>
                    <a:pt x="1" y="173"/>
                    <a:pt x="8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79" name="Google Shape;69579;p28"/>
            <p:cNvSpPr/>
            <p:nvPr/>
          </p:nvSpPr>
          <p:spPr>
            <a:xfrm>
              <a:off x="4619595" y="3466816"/>
              <a:ext cx="36621" cy="18006"/>
            </a:xfrm>
            <a:custGeom>
              <a:avLst/>
              <a:gdLst/>
              <a:ahLst/>
              <a:cxnLst/>
              <a:rect l="l" t="t" r="r" b="b"/>
              <a:pathLst>
                <a:path w="1026" h="598" extrusionOk="0">
                  <a:moveTo>
                    <a:pt x="1026" y="171"/>
                  </a:moveTo>
                  <a:cubicBezTo>
                    <a:pt x="411" y="224"/>
                    <a:pt x="429" y="1"/>
                    <a:pt x="61" y="171"/>
                  </a:cubicBezTo>
                  <a:cubicBezTo>
                    <a:pt x="0" y="597"/>
                    <a:pt x="953" y="413"/>
                    <a:pt x="1026" y="1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0" name="Google Shape;69580;p28"/>
            <p:cNvSpPr/>
            <p:nvPr/>
          </p:nvSpPr>
          <p:spPr>
            <a:xfrm>
              <a:off x="1214593" y="3474343"/>
              <a:ext cx="7031" cy="6233"/>
            </a:xfrm>
            <a:custGeom>
              <a:avLst/>
              <a:gdLst/>
              <a:ahLst/>
              <a:cxnLst/>
              <a:rect l="l" t="t" r="r" b="b"/>
              <a:pathLst>
                <a:path w="197" h="207" extrusionOk="0">
                  <a:moveTo>
                    <a:pt x="194" y="103"/>
                  </a:moveTo>
                  <a:cubicBezTo>
                    <a:pt x="197" y="54"/>
                    <a:pt x="39" y="0"/>
                    <a:pt x="1" y="103"/>
                  </a:cubicBezTo>
                  <a:cubicBezTo>
                    <a:pt x="1" y="152"/>
                    <a:pt x="159"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1" name="Google Shape;69581;p28"/>
            <p:cNvSpPr/>
            <p:nvPr/>
          </p:nvSpPr>
          <p:spPr>
            <a:xfrm>
              <a:off x="5826301" y="3469225"/>
              <a:ext cx="20737" cy="8250"/>
            </a:xfrm>
            <a:custGeom>
              <a:avLst/>
              <a:gdLst/>
              <a:ahLst/>
              <a:cxnLst/>
              <a:rect l="l" t="t" r="r" b="b"/>
              <a:pathLst>
                <a:path w="581" h="274" extrusionOk="0">
                  <a:moveTo>
                    <a:pt x="580" y="0"/>
                  </a:moveTo>
                  <a:lnTo>
                    <a:pt x="1" y="0"/>
                  </a:lnTo>
                  <a:lnTo>
                    <a:pt x="1" y="273"/>
                  </a:lnTo>
                  <a:lnTo>
                    <a:pt x="580"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2" name="Google Shape;69582;p28"/>
            <p:cNvSpPr/>
            <p:nvPr/>
          </p:nvSpPr>
          <p:spPr>
            <a:xfrm>
              <a:off x="4717177" y="3469255"/>
              <a:ext cx="14812" cy="9485"/>
            </a:xfrm>
            <a:custGeom>
              <a:avLst/>
              <a:gdLst/>
              <a:ahLst/>
              <a:cxnLst/>
              <a:rect l="l" t="t" r="r" b="b"/>
              <a:pathLst>
                <a:path w="415" h="315" extrusionOk="0">
                  <a:moveTo>
                    <a:pt x="414" y="272"/>
                  </a:moveTo>
                  <a:lnTo>
                    <a:pt x="414" y="91"/>
                  </a:lnTo>
                  <a:cubicBezTo>
                    <a:pt x="219" y="91"/>
                    <a:pt x="185" y="18"/>
                    <a:pt x="27" y="1"/>
                  </a:cubicBezTo>
                  <a:cubicBezTo>
                    <a:pt x="46" y="143"/>
                    <a:pt x="1" y="314"/>
                    <a:pt x="4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3" name="Google Shape;69583;p28"/>
            <p:cNvSpPr/>
            <p:nvPr/>
          </p:nvSpPr>
          <p:spPr>
            <a:xfrm>
              <a:off x="860066" y="3471182"/>
              <a:ext cx="13991" cy="4336"/>
            </a:xfrm>
            <a:custGeom>
              <a:avLst/>
              <a:gdLst/>
              <a:ahLst/>
              <a:cxnLst/>
              <a:rect l="l" t="t" r="r" b="b"/>
              <a:pathLst>
                <a:path w="392" h="144" extrusionOk="0">
                  <a:moveTo>
                    <a:pt x="294" y="26"/>
                  </a:moveTo>
                  <a:cubicBezTo>
                    <a:pt x="240" y="1"/>
                    <a:pt x="0" y="70"/>
                    <a:pt x="98" y="117"/>
                  </a:cubicBezTo>
                  <a:cubicBezTo>
                    <a:pt x="154" y="143"/>
                    <a:pt x="392"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4" name="Google Shape;69584;p28"/>
            <p:cNvSpPr/>
            <p:nvPr/>
          </p:nvSpPr>
          <p:spPr>
            <a:xfrm>
              <a:off x="8834195" y="3465883"/>
              <a:ext cx="13884" cy="6835"/>
            </a:xfrm>
            <a:custGeom>
              <a:avLst/>
              <a:gdLst/>
              <a:ahLst/>
              <a:cxnLst/>
              <a:rect l="l" t="t" r="r" b="b"/>
              <a:pathLst>
                <a:path w="389" h="227" extrusionOk="0">
                  <a:moveTo>
                    <a:pt x="388" y="111"/>
                  </a:moveTo>
                  <a:cubicBezTo>
                    <a:pt x="346" y="1"/>
                    <a:pt x="173" y="57"/>
                    <a:pt x="0" y="111"/>
                  </a:cubicBezTo>
                  <a:cubicBezTo>
                    <a:pt x="6" y="203"/>
                    <a:pt x="337" y="226"/>
                    <a:pt x="388"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5" name="Google Shape;69585;p28"/>
            <p:cNvSpPr/>
            <p:nvPr/>
          </p:nvSpPr>
          <p:spPr>
            <a:xfrm>
              <a:off x="9050916" y="3462962"/>
              <a:ext cx="14063" cy="4336"/>
            </a:xfrm>
            <a:custGeom>
              <a:avLst/>
              <a:gdLst/>
              <a:ahLst/>
              <a:cxnLst/>
              <a:rect l="l" t="t" r="r" b="b"/>
              <a:pathLst>
                <a:path w="394" h="144" extrusionOk="0">
                  <a:moveTo>
                    <a:pt x="292" y="26"/>
                  </a:moveTo>
                  <a:cubicBezTo>
                    <a:pt x="240" y="1"/>
                    <a:pt x="1" y="70"/>
                    <a:pt x="100" y="117"/>
                  </a:cubicBezTo>
                  <a:cubicBezTo>
                    <a:pt x="152" y="143"/>
                    <a:pt x="394"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6" name="Google Shape;69586;p28"/>
            <p:cNvSpPr/>
            <p:nvPr/>
          </p:nvSpPr>
          <p:spPr>
            <a:xfrm>
              <a:off x="8968289" y="3462962"/>
              <a:ext cx="14063" cy="4336"/>
            </a:xfrm>
            <a:custGeom>
              <a:avLst/>
              <a:gdLst/>
              <a:ahLst/>
              <a:cxnLst/>
              <a:rect l="l" t="t" r="r" b="b"/>
              <a:pathLst>
                <a:path w="394" h="144" extrusionOk="0">
                  <a:moveTo>
                    <a:pt x="295" y="26"/>
                  </a:moveTo>
                  <a:cubicBezTo>
                    <a:pt x="242" y="1"/>
                    <a:pt x="0" y="70"/>
                    <a:pt x="103" y="117"/>
                  </a:cubicBezTo>
                  <a:cubicBezTo>
                    <a:pt x="155" y="143"/>
                    <a:pt x="393"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7" name="Google Shape;69587;p28"/>
            <p:cNvSpPr/>
            <p:nvPr/>
          </p:nvSpPr>
          <p:spPr>
            <a:xfrm>
              <a:off x="8625790" y="3451973"/>
              <a:ext cx="22665" cy="11773"/>
            </a:xfrm>
            <a:custGeom>
              <a:avLst/>
              <a:gdLst/>
              <a:ahLst/>
              <a:cxnLst/>
              <a:rect l="l" t="t" r="r" b="b"/>
              <a:pathLst>
                <a:path w="635" h="391" extrusionOk="0">
                  <a:moveTo>
                    <a:pt x="635" y="391"/>
                  </a:moveTo>
                  <a:lnTo>
                    <a:pt x="635" y="28"/>
                  </a:lnTo>
                  <a:cubicBezTo>
                    <a:pt x="125" y="0"/>
                    <a:pt x="1" y="154"/>
                    <a:pt x="54" y="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8" name="Google Shape;69588;p28"/>
            <p:cNvSpPr/>
            <p:nvPr/>
          </p:nvSpPr>
          <p:spPr>
            <a:xfrm>
              <a:off x="1768602" y="3460253"/>
              <a:ext cx="14099" cy="4276"/>
            </a:xfrm>
            <a:custGeom>
              <a:avLst/>
              <a:gdLst/>
              <a:ahLst/>
              <a:cxnLst/>
              <a:rect l="l" t="t" r="r" b="b"/>
              <a:pathLst>
                <a:path w="395" h="142" extrusionOk="0">
                  <a:moveTo>
                    <a:pt x="293" y="26"/>
                  </a:moveTo>
                  <a:cubicBezTo>
                    <a:pt x="239" y="1"/>
                    <a:pt x="1" y="70"/>
                    <a:pt x="100" y="117"/>
                  </a:cubicBezTo>
                  <a:cubicBezTo>
                    <a:pt x="153" y="142"/>
                    <a:pt x="395" y="74"/>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89" name="Google Shape;69589;p28"/>
            <p:cNvSpPr/>
            <p:nvPr/>
          </p:nvSpPr>
          <p:spPr>
            <a:xfrm>
              <a:off x="1744689" y="3447366"/>
              <a:ext cx="22986" cy="13670"/>
            </a:xfrm>
            <a:custGeom>
              <a:avLst/>
              <a:gdLst/>
              <a:ahLst/>
              <a:cxnLst/>
              <a:rect l="l" t="t" r="r" b="b"/>
              <a:pathLst>
                <a:path w="644" h="454" extrusionOk="0">
                  <a:moveTo>
                    <a:pt x="1" y="91"/>
                  </a:moveTo>
                  <a:lnTo>
                    <a:pt x="1" y="454"/>
                  </a:lnTo>
                  <a:lnTo>
                    <a:pt x="578" y="454"/>
                  </a:lnTo>
                  <a:cubicBezTo>
                    <a:pt x="629" y="217"/>
                    <a:pt x="643" y="1"/>
                    <a:pt x="1"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0" name="Google Shape;69590;p28"/>
            <p:cNvSpPr/>
            <p:nvPr/>
          </p:nvSpPr>
          <p:spPr>
            <a:xfrm>
              <a:off x="8118324" y="3447366"/>
              <a:ext cx="26948" cy="13038"/>
            </a:xfrm>
            <a:custGeom>
              <a:avLst/>
              <a:gdLst/>
              <a:ahLst/>
              <a:cxnLst/>
              <a:rect l="l" t="t" r="r" b="b"/>
              <a:pathLst>
                <a:path w="755" h="433" extrusionOk="0">
                  <a:moveTo>
                    <a:pt x="194" y="1"/>
                  </a:moveTo>
                  <a:cubicBezTo>
                    <a:pt x="212" y="159"/>
                    <a:pt x="154" y="283"/>
                    <a:pt x="1" y="362"/>
                  </a:cubicBezTo>
                  <a:cubicBezTo>
                    <a:pt x="660" y="433"/>
                    <a:pt x="754" y="16"/>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1" name="Google Shape;69591;p28"/>
            <p:cNvSpPr/>
            <p:nvPr/>
          </p:nvSpPr>
          <p:spPr>
            <a:xfrm>
              <a:off x="3905901" y="3452123"/>
              <a:ext cx="13777" cy="7467"/>
            </a:xfrm>
            <a:custGeom>
              <a:avLst/>
              <a:gdLst/>
              <a:ahLst/>
              <a:cxnLst/>
              <a:rect l="l" t="t" r="r" b="b"/>
              <a:pathLst>
                <a:path w="386" h="248" extrusionOk="0">
                  <a:moveTo>
                    <a:pt x="386" y="113"/>
                  </a:moveTo>
                  <a:cubicBezTo>
                    <a:pt x="383" y="22"/>
                    <a:pt x="49" y="1"/>
                    <a:pt x="1" y="113"/>
                  </a:cubicBezTo>
                  <a:cubicBezTo>
                    <a:pt x="216" y="105"/>
                    <a:pt x="304" y="247"/>
                    <a:pt x="386"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2" name="Google Shape;69592;p28"/>
            <p:cNvSpPr/>
            <p:nvPr/>
          </p:nvSpPr>
          <p:spPr>
            <a:xfrm>
              <a:off x="1541388" y="3454803"/>
              <a:ext cx="14099" cy="4276"/>
            </a:xfrm>
            <a:custGeom>
              <a:avLst/>
              <a:gdLst/>
              <a:ahLst/>
              <a:cxnLst/>
              <a:rect l="l" t="t" r="r" b="b"/>
              <a:pathLst>
                <a:path w="395" h="142" extrusionOk="0">
                  <a:moveTo>
                    <a:pt x="295" y="24"/>
                  </a:moveTo>
                  <a:cubicBezTo>
                    <a:pt x="242" y="0"/>
                    <a:pt x="0" y="68"/>
                    <a:pt x="102" y="115"/>
                  </a:cubicBezTo>
                  <a:cubicBezTo>
                    <a:pt x="157" y="141"/>
                    <a:pt x="395"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3" name="Google Shape;69593;p28"/>
            <p:cNvSpPr/>
            <p:nvPr/>
          </p:nvSpPr>
          <p:spPr>
            <a:xfrm>
              <a:off x="560719" y="3452454"/>
              <a:ext cx="6960" cy="6233"/>
            </a:xfrm>
            <a:custGeom>
              <a:avLst/>
              <a:gdLst/>
              <a:ahLst/>
              <a:cxnLst/>
              <a:rect l="l" t="t" r="r" b="b"/>
              <a:pathLst>
                <a:path w="195" h="207" extrusionOk="0">
                  <a:moveTo>
                    <a:pt x="195" y="102"/>
                  </a:moveTo>
                  <a:cubicBezTo>
                    <a:pt x="195" y="54"/>
                    <a:pt x="34" y="0"/>
                    <a:pt x="0" y="102"/>
                  </a:cubicBezTo>
                  <a:cubicBezTo>
                    <a:pt x="0" y="154"/>
                    <a:pt x="158" y="206"/>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4" name="Google Shape;69594;p28"/>
            <p:cNvSpPr/>
            <p:nvPr/>
          </p:nvSpPr>
          <p:spPr>
            <a:xfrm>
              <a:off x="271615" y="3449233"/>
              <a:ext cx="27662" cy="9966"/>
            </a:xfrm>
            <a:custGeom>
              <a:avLst/>
              <a:gdLst/>
              <a:ahLst/>
              <a:cxnLst/>
              <a:rect l="l" t="t" r="r" b="b"/>
              <a:pathLst>
                <a:path w="775" h="331" extrusionOk="0">
                  <a:moveTo>
                    <a:pt x="775" y="120"/>
                  </a:moveTo>
                  <a:cubicBezTo>
                    <a:pt x="515" y="0"/>
                    <a:pt x="54" y="0"/>
                    <a:pt x="1" y="209"/>
                  </a:cubicBezTo>
                  <a:cubicBezTo>
                    <a:pt x="257" y="329"/>
                    <a:pt x="719" y="330"/>
                    <a:pt x="775"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5" name="Google Shape;69595;p28"/>
            <p:cNvSpPr/>
            <p:nvPr/>
          </p:nvSpPr>
          <p:spPr>
            <a:xfrm>
              <a:off x="4135935" y="3438966"/>
              <a:ext cx="37120" cy="16561"/>
            </a:xfrm>
            <a:custGeom>
              <a:avLst/>
              <a:gdLst/>
              <a:ahLst/>
              <a:cxnLst/>
              <a:rect l="l" t="t" r="r" b="b"/>
              <a:pathLst>
                <a:path w="1040" h="550" extrusionOk="0">
                  <a:moveTo>
                    <a:pt x="884" y="550"/>
                  </a:moveTo>
                  <a:cubicBezTo>
                    <a:pt x="1039" y="0"/>
                    <a:pt x="0" y="490"/>
                    <a:pt x="884"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6" name="Google Shape;69596;p28"/>
            <p:cNvSpPr/>
            <p:nvPr/>
          </p:nvSpPr>
          <p:spPr>
            <a:xfrm>
              <a:off x="860887" y="3447487"/>
              <a:ext cx="34086" cy="8852"/>
            </a:xfrm>
            <a:custGeom>
              <a:avLst/>
              <a:gdLst/>
              <a:ahLst/>
              <a:cxnLst/>
              <a:rect l="l" t="t" r="r" b="b"/>
              <a:pathLst>
                <a:path w="955" h="294" extrusionOk="0">
                  <a:moveTo>
                    <a:pt x="75" y="178"/>
                  </a:moveTo>
                  <a:cubicBezTo>
                    <a:pt x="322" y="182"/>
                    <a:pt x="344" y="293"/>
                    <a:pt x="656" y="267"/>
                  </a:cubicBezTo>
                  <a:cubicBezTo>
                    <a:pt x="955" y="45"/>
                    <a:pt x="1" y="1"/>
                    <a:pt x="75" y="17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7" name="Google Shape;69597;p28"/>
            <p:cNvSpPr/>
            <p:nvPr/>
          </p:nvSpPr>
          <p:spPr>
            <a:xfrm>
              <a:off x="6958482" y="3449323"/>
              <a:ext cx="13956" cy="4246"/>
            </a:xfrm>
            <a:custGeom>
              <a:avLst/>
              <a:gdLst/>
              <a:ahLst/>
              <a:cxnLst/>
              <a:rect l="l" t="t" r="r" b="b"/>
              <a:pathLst>
                <a:path w="391" h="141" extrusionOk="0">
                  <a:moveTo>
                    <a:pt x="293" y="26"/>
                  </a:moveTo>
                  <a:cubicBezTo>
                    <a:pt x="239" y="1"/>
                    <a:pt x="1" y="69"/>
                    <a:pt x="97" y="117"/>
                  </a:cubicBezTo>
                  <a:cubicBezTo>
                    <a:pt x="153" y="141"/>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8" name="Google Shape;69598;p28"/>
            <p:cNvSpPr/>
            <p:nvPr/>
          </p:nvSpPr>
          <p:spPr>
            <a:xfrm>
              <a:off x="5981739" y="3441856"/>
              <a:ext cx="25556" cy="11020"/>
            </a:xfrm>
            <a:custGeom>
              <a:avLst/>
              <a:gdLst/>
              <a:ahLst/>
              <a:cxnLst/>
              <a:rect l="l" t="t" r="r" b="b"/>
              <a:pathLst>
                <a:path w="716" h="366" extrusionOk="0">
                  <a:moveTo>
                    <a:pt x="662" y="365"/>
                  </a:moveTo>
                  <a:cubicBezTo>
                    <a:pt x="715" y="158"/>
                    <a:pt x="612" y="22"/>
                    <a:pt x="277" y="1"/>
                  </a:cubicBezTo>
                  <a:cubicBezTo>
                    <a:pt x="214" y="124"/>
                    <a:pt x="0" y="176"/>
                    <a:pt x="8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599" name="Google Shape;69599;p28"/>
            <p:cNvSpPr/>
            <p:nvPr/>
          </p:nvSpPr>
          <p:spPr>
            <a:xfrm>
              <a:off x="2912347" y="3438183"/>
              <a:ext cx="39726" cy="15778"/>
            </a:xfrm>
            <a:custGeom>
              <a:avLst/>
              <a:gdLst/>
              <a:ahLst/>
              <a:cxnLst/>
              <a:rect l="l" t="t" r="r" b="b"/>
              <a:pathLst>
                <a:path w="1113" h="524" extrusionOk="0">
                  <a:moveTo>
                    <a:pt x="648" y="306"/>
                  </a:moveTo>
                  <a:cubicBezTo>
                    <a:pt x="1112" y="0"/>
                    <a:pt x="0" y="524"/>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0" name="Google Shape;69600;p28"/>
            <p:cNvSpPr/>
            <p:nvPr/>
          </p:nvSpPr>
          <p:spPr>
            <a:xfrm>
              <a:off x="2177345" y="3439146"/>
              <a:ext cx="14705" cy="9515"/>
            </a:xfrm>
            <a:custGeom>
              <a:avLst/>
              <a:gdLst/>
              <a:ahLst/>
              <a:cxnLst/>
              <a:rect l="l" t="t" r="r" b="b"/>
              <a:pathLst>
                <a:path w="412" h="316" extrusionOk="0">
                  <a:moveTo>
                    <a:pt x="411" y="274"/>
                  </a:moveTo>
                  <a:lnTo>
                    <a:pt x="411" y="92"/>
                  </a:lnTo>
                  <a:cubicBezTo>
                    <a:pt x="218" y="92"/>
                    <a:pt x="182" y="19"/>
                    <a:pt x="26" y="1"/>
                  </a:cubicBezTo>
                  <a:cubicBezTo>
                    <a:pt x="46" y="143"/>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1" name="Google Shape;69601;p28"/>
            <p:cNvSpPr/>
            <p:nvPr/>
          </p:nvSpPr>
          <p:spPr>
            <a:xfrm>
              <a:off x="1909763" y="3444626"/>
              <a:ext cx="13920" cy="2770"/>
            </a:xfrm>
            <a:custGeom>
              <a:avLst/>
              <a:gdLst/>
              <a:ahLst/>
              <a:cxnLst/>
              <a:rect l="l" t="t" r="r" b="b"/>
              <a:pathLst>
                <a:path w="390" h="92" extrusionOk="0">
                  <a:moveTo>
                    <a:pt x="390" y="0"/>
                  </a:moveTo>
                  <a:cubicBezTo>
                    <a:pt x="240" y="20"/>
                    <a:pt x="6" y="2"/>
                    <a:pt x="1" y="92"/>
                  </a:cubicBezTo>
                  <a:cubicBezTo>
                    <a:pt x="153" y="72"/>
                    <a:pt x="384" y="88"/>
                    <a:pt x="39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2" name="Google Shape;69602;p28"/>
            <p:cNvSpPr/>
            <p:nvPr/>
          </p:nvSpPr>
          <p:spPr>
            <a:xfrm>
              <a:off x="3998736" y="3441134"/>
              <a:ext cx="13991" cy="4306"/>
            </a:xfrm>
            <a:custGeom>
              <a:avLst/>
              <a:gdLst/>
              <a:ahLst/>
              <a:cxnLst/>
              <a:rect l="l" t="t" r="r" b="b"/>
              <a:pathLst>
                <a:path w="392" h="143" extrusionOk="0">
                  <a:moveTo>
                    <a:pt x="291" y="26"/>
                  </a:moveTo>
                  <a:cubicBezTo>
                    <a:pt x="242"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3" name="Google Shape;69603;p28"/>
            <p:cNvSpPr/>
            <p:nvPr/>
          </p:nvSpPr>
          <p:spPr>
            <a:xfrm>
              <a:off x="804994" y="3441134"/>
              <a:ext cx="13991" cy="4306"/>
            </a:xfrm>
            <a:custGeom>
              <a:avLst/>
              <a:gdLst/>
              <a:ahLst/>
              <a:cxnLst/>
              <a:rect l="l" t="t" r="r" b="b"/>
              <a:pathLst>
                <a:path w="392" h="143" extrusionOk="0">
                  <a:moveTo>
                    <a:pt x="291" y="26"/>
                  </a:moveTo>
                  <a:cubicBezTo>
                    <a:pt x="238" y="0"/>
                    <a:pt x="0" y="69"/>
                    <a:pt x="99" y="118"/>
                  </a:cubicBezTo>
                  <a:cubicBezTo>
                    <a:pt x="153" y="142"/>
                    <a:pt x="392"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4" name="Google Shape;69604;p28"/>
            <p:cNvSpPr/>
            <p:nvPr/>
          </p:nvSpPr>
          <p:spPr>
            <a:xfrm>
              <a:off x="6982645" y="3436407"/>
              <a:ext cx="13849" cy="5480"/>
            </a:xfrm>
            <a:custGeom>
              <a:avLst/>
              <a:gdLst/>
              <a:ahLst/>
              <a:cxnLst/>
              <a:rect l="l" t="t" r="r" b="b"/>
              <a:pathLst>
                <a:path w="388" h="182" extrusionOk="0">
                  <a:moveTo>
                    <a:pt x="387" y="1"/>
                  </a:moveTo>
                  <a:lnTo>
                    <a:pt x="1" y="1"/>
                  </a:lnTo>
                  <a:lnTo>
                    <a:pt x="1"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5" name="Google Shape;69605;p28"/>
            <p:cNvSpPr/>
            <p:nvPr/>
          </p:nvSpPr>
          <p:spPr>
            <a:xfrm>
              <a:off x="3155694" y="3433697"/>
              <a:ext cx="13813" cy="5480"/>
            </a:xfrm>
            <a:custGeom>
              <a:avLst/>
              <a:gdLst/>
              <a:ahLst/>
              <a:cxnLst/>
              <a:rect l="l" t="t" r="r" b="b"/>
              <a:pathLst>
                <a:path w="387" h="182" extrusionOk="0">
                  <a:moveTo>
                    <a:pt x="386" y="0"/>
                  </a:moveTo>
                  <a:lnTo>
                    <a:pt x="0" y="0"/>
                  </a:lnTo>
                  <a:lnTo>
                    <a:pt x="0"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6" name="Google Shape;69606;p28"/>
            <p:cNvSpPr/>
            <p:nvPr/>
          </p:nvSpPr>
          <p:spPr>
            <a:xfrm>
              <a:off x="2086081" y="3431107"/>
              <a:ext cx="34086" cy="8822"/>
            </a:xfrm>
            <a:custGeom>
              <a:avLst/>
              <a:gdLst/>
              <a:ahLst/>
              <a:cxnLst/>
              <a:rect l="l" t="t" r="r" b="b"/>
              <a:pathLst>
                <a:path w="955" h="293" extrusionOk="0">
                  <a:moveTo>
                    <a:pt x="76" y="177"/>
                  </a:moveTo>
                  <a:cubicBezTo>
                    <a:pt x="321" y="182"/>
                    <a:pt x="341" y="293"/>
                    <a:pt x="654" y="268"/>
                  </a:cubicBezTo>
                  <a:cubicBezTo>
                    <a:pt x="954" y="45"/>
                    <a:pt x="0" y="0"/>
                    <a:pt x="76"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7" name="Google Shape;69607;p28"/>
            <p:cNvSpPr/>
            <p:nvPr/>
          </p:nvSpPr>
          <p:spPr>
            <a:xfrm>
              <a:off x="3138455" y="3432914"/>
              <a:ext cx="13920" cy="4306"/>
            </a:xfrm>
            <a:custGeom>
              <a:avLst/>
              <a:gdLst/>
              <a:ahLst/>
              <a:cxnLst/>
              <a:rect l="l" t="t" r="r" b="b"/>
              <a:pathLst>
                <a:path w="390" h="143" extrusionOk="0">
                  <a:moveTo>
                    <a:pt x="290" y="26"/>
                  </a:moveTo>
                  <a:cubicBezTo>
                    <a:pt x="236" y="0"/>
                    <a:pt x="0" y="71"/>
                    <a:pt x="98" y="118"/>
                  </a:cubicBezTo>
                  <a:cubicBezTo>
                    <a:pt x="151" y="143"/>
                    <a:pt x="389" y="72"/>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8" name="Google Shape;69608;p28"/>
            <p:cNvSpPr/>
            <p:nvPr/>
          </p:nvSpPr>
          <p:spPr>
            <a:xfrm>
              <a:off x="2226528" y="3433697"/>
              <a:ext cx="13742" cy="2770"/>
            </a:xfrm>
            <a:custGeom>
              <a:avLst/>
              <a:gdLst/>
              <a:ahLst/>
              <a:cxnLst/>
              <a:rect l="l" t="t" r="r" b="b"/>
              <a:pathLst>
                <a:path w="385" h="92" extrusionOk="0">
                  <a:moveTo>
                    <a:pt x="384" y="0"/>
                  </a:moveTo>
                  <a:cubicBezTo>
                    <a:pt x="236" y="20"/>
                    <a:pt x="2" y="3"/>
                    <a:pt x="1" y="92"/>
                  </a:cubicBezTo>
                  <a:cubicBezTo>
                    <a:pt x="148" y="71"/>
                    <a:pt x="377" y="88"/>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09" name="Google Shape;69609;p28"/>
            <p:cNvSpPr/>
            <p:nvPr/>
          </p:nvSpPr>
          <p:spPr>
            <a:xfrm>
              <a:off x="2081869" y="4100751"/>
              <a:ext cx="50648" cy="16440"/>
            </a:xfrm>
            <a:custGeom>
              <a:avLst/>
              <a:gdLst/>
              <a:ahLst/>
              <a:cxnLst/>
              <a:rect l="l" t="t" r="r" b="b"/>
              <a:pathLst>
                <a:path w="1419" h="546" extrusionOk="0">
                  <a:moveTo>
                    <a:pt x="194" y="545"/>
                  </a:moveTo>
                  <a:cubicBezTo>
                    <a:pt x="1418" y="479"/>
                    <a:pt x="207" y="1"/>
                    <a:pt x="1" y="274"/>
                  </a:cubicBezTo>
                  <a:cubicBezTo>
                    <a:pt x="228" y="289"/>
                    <a:pt x="209" y="419"/>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0" name="Google Shape;69610;p28"/>
            <p:cNvSpPr/>
            <p:nvPr/>
          </p:nvSpPr>
          <p:spPr>
            <a:xfrm>
              <a:off x="8772305" y="3810957"/>
              <a:ext cx="34443" cy="10990"/>
            </a:xfrm>
            <a:custGeom>
              <a:avLst/>
              <a:gdLst/>
              <a:ahLst/>
              <a:cxnLst/>
              <a:rect l="l" t="t" r="r" b="b"/>
              <a:pathLst>
                <a:path w="965" h="365" extrusionOk="0">
                  <a:moveTo>
                    <a:pt x="964" y="365"/>
                  </a:moveTo>
                  <a:cubicBezTo>
                    <a:pt x="898" y="123"/>
                    <a:pt x="459" y="59"/>
                    <a:pt x="1" y="0"/>
                  </a:cubicBezTo>
                  <a:cubicBezTo>
                    <a:pt x="79" y="237"/>
                    <a:pt x="601" y="263"/>
                    <a:pt x="964"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1" name="Google Shape;69611;p28"/>
            <p:cNvSpPr/>
            <p:nvPr/>
          </p:nvSpPr>
          <p:spPr>
            <a:xfrm>
              <a:off x="9095424" y="3584089"/>
              <a:ext cx="36728" cy="16290"/>
            </a:xfrm>
            <a:custGeom>
              <a:avLst/>
              <a:gdLst/>
              <a:ahLst/>
              <a:cxnLst/>
              <a:rect l="l" t="t" r="r" b="b"/>
              <a:pathLst>
                <a:path w="1029" h="541" extrusionOk="0">
                  <a:moveTo>
                    <a:pt x="204" y="454"/>
                  </a:moveTo>
                  <a:cubicBezTo>
                    <a:pt x="793" y="540"/>
                    <a:pt x="1029" y="9"/>
                    <a:pt x="780" y="1"/>
                  </a:cubicBezTo>
                  <a:cubicBezTo>
                    <a:pt x="610" y="160"/>
                    <a:pt x="0" y="115"/>
                    <a:pt x="204"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2" name="Google Shape;69612;p28"/>
            <p:cNvSpPr/>
            <p:nvPr/>
          </p:nvSpPr>
          <p:spPr>
            <a:xfrm>
              <a:off x="835332" y="3511678"/>
              <a:ext cx="35193" cy="10087"/>
            </a:xfrm>
            <a:custGeom>
              <a:avLst/>
              <a:gdLst/>
              <a:ahLst/>
              <a:cxnLst/>
              <a:rect l="l" t="t" r="r" b="b"/>
              <a:pathLst>
                <a:path w="986" h="335" extrusionOk="0">
                  <a:moveTo>
                    <a:pt x="406" y="315"/>
                  </a:moveTo>
                  <a:cubicBezTo>
                    <a:pt x="484" y="161"/>
                    <a:pt x="655" y="334"/>
                    <a:pt x="986" y="315"/>
                  </a:cubicBezTo>
                  <a:lnTo>
                    <a:pt x="986" y="43"/>
                  </a:lnTo>
                  <a:cubicBezTo>
                    <a:pt x="612" y="0"/>
                    <a:pt x="0" y="287"/>
                    <a:pt x="406" y="3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3" name="Google Shape;69613;p28"/>
            <p:cNvSpPr/>
            <p:nvPr/>
          </p:nvSpPr>
          <p:spPr>
            <a:xfrm>
              <a:off x="808813" y="3448028"/>
              <a:ext cx="37549" cy="11171"/>
            </a:xfrm>
            <a:custGeom>
              <a:avLst/>
              <a:gdLst/>
              <a:ahLst/>
              <a:cxnLst/>
              <a:rect l="l" t="t" r="r" b="b"/>
              <a:pathLst>
                <a:path w="1052" h="371" extrusionOk="0">
                  <a:moveTo>
                    <a:pt x="960" y="249"/>
                  </a:moveTo>
                  <a:cubicBezTo>
                    <a:pt x="573" y="249"/>
                    <a:pt x="713" y="1"/>
                    <a:pt x="187" y="69"/>
                  </a:cubicBezTo>
                  <a:cubicBezTo>
                    <a:pt x="0" y="291"/>
                    <a:pt x="1051" y="370"/>
                    <a:pt x="960" y="2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4" name="Google Shape;69614;p28"/>
            <p:cNvSpPr/>
            <p:nvPr/>
          </p:nvSpPr>
          <p:spPr>
            <a:xfrm>
              <a:off x="8669406" y="5136575"/>
              <a:ext cx="13777" cy="6745"/>
            </a:xfrm>
            <a:custGeom>
              <a:avLst/>
              <a:gdLst/>
              <a:ahLst/>
              <a:cxnLst/>
              <a:rect l="l" t="t" r="r" b="b"/>
              <a:pathLst>
                <a:path w="386" h="224" extrusionOk="0">
                  <a:moveTo>
                    <a:pt x="385" y="110"/>
                  </a:moveTo>
                  <a:cubicBezTo>
                    <a:pt x="345" y="0"/>
                    <a:pt x="171" y="54"/>
                    <a:pt x="0" y="110"/>
                  </a:cubicBezTo>
                  <a:cubicBezTo>
                    <a:pt x="3" y="201"/>
                    <a:pt x="338" y="223"/>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5" name="Google Shape;69615;p28"/>
            <p:cNvSpPr/>
            <p:nvPr/>
          </p:nvSpPr>
          <p:spPr>
            <a:xfrm>
              <a:off x="8066999" y="5139134"/>
              <a:ext cx="14063" cy="4215"/>
            </a:xfrm>
            <a:custGeom>
              <a:avLst/>
              <a:gdLst/>
              <a:ahLst/>
              <a:cxnLst/>
              <a:rect l="l" t="t" r="r" b="b"/>
              <a:pathLst>
                <a:path w="394" h="140" extrusionOk="0">
                  <a:moveTo>
                    <a:pt x="100" y="116"/>
                  </a:moveTo>
                  <a:cubicBezTo>
                    <a:pt x="156" y="140"/>
                    <a:pt x="393" y="72"/>
                    <a:pt x="294" y="25"/>
                  </a:cubicBezTo>
                  <a:cubicBezTo>
                    <a:pt x="242" y="0"/>
                    <a:pt x="0" y="68"/>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6" name="Google Shape;69616;p28"/>
            <p:cNvSpPr/>
            <p:nvPr/>
          </p:nvSpPr>
          <p:spPr>
            <a:xfrm>
              <a:off x="3244567" y="5137147"/>
              <a:ext cx="21665" cy="6353"/>
            </a:xfrm>
            <a:custGeom>
              <a:avLst/>
              <a:gdLst/>
              <a:ahLst/>
              <a:cxnLst/>
              <a:rect l="l" t="t" r="r" b="b"/>
              <a:pathLst>
                <a:path w="607" h="211" extrusionOk="0">
                  <a:moveTo>
                    <a:pt x="606" y="1"/>
                  </a:moveTo>
                  <a:lnTo>
                    <a:pt x="29" y="1"/>
                  </a:lnTo>
                  <a:cubicBezTo>
                    <a:pt x="1" y="163"/>
                    <a:pt x="221" y="211"/>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7" name="Google Shape;69617;p28"/>
            <p:cNvSpPr/>
            <p:nvPr/>
          </p:nvSpPr>
          <p:spPr>
            <a:xfrm>
              <a:off x="113821" y="5136996"/>
              <a:ext cx="23843" cy="5962"/>
            </a:xfrm>
            <a:custGeom>
              <a:avLst/>
              <a:gdLst/>
              <a:ahLst/>
              <a:cxnLst/>
              <a:rect l="l" t="t" r="r" b="b"/>
              <a:pathLst>
                <a:path w="668" h="198" extrusionOk="0">
                  <a:moveTo>
                    <a:pt x="579" y="6"/>
                  </a:moveTo>
                  <a:cubicBezTo>
                    <a:pt x="246" y="1"/>
                    <a:pt x="83" y="74"/>
                    <a:pt x="1" y="187"/>
                  </a:cubicBezTo>
                  <a:cubicBezTo>
                    <a:pt x="302" y="178"/>
                    <a:pt x="668" y="198"/>
                    <a:pt x="579"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8" name="Google Shape;69618;p28"/>
            <p:cNvSpPr/>
            <p:nvPr/>
          </p:nvSpPr>
          <p:spPr>
            <a:xfrm>
              <a:off x="2670678" y="5136364"/>
              <a:ext cx="14099" cy="4246"/>
            </a:xfrm>
            <a:custGeom>
              <a:avLst/>
              <a:gdLst/>
              <a:ahLst/>
              <a:cxnLst/>
              <a:rect l="l" t="t" r="r" b="b"/>
              <a:pathLst>
                <a:path w="395" h="141" extrusionOk="0">
                  <a:moveTo>
                    <a:pt x="292" y="27"/>
                  </a:moveTo>
                  <a:cubicBezTo>
                    <a:pt x="242" y="1"/>
                    <a:pt x="0" y="69"/>
                    <a:pt x="102" y="117"/>
                  </a:cubicBezTo>
                  <a:cubicBezTo>
                    <a:pt x="155" y="140"/>
                    <a:pt x="395"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19" name="Google Shape;69619;p28"/>
            <p:cNvSpPr/>
            <p:nvPr/>
          </p:nvSpPr>
          <p:spPr>
            <a:xfrm>
              <a:off x="6889989" y="5133624"/>
              <a:ext cx="14170" cy="4306"/>
            </a:xfrm>
            <a:custGeom>
              <a:avLst/>
              <a:gdLst/>
              <a:ahLst/>
              <a:cxnLst/>
              <a:rect l="l" t="t" r="r" b="b"/>
              <a:pathLst>
                <a:path w="397" h="143" extrusionOk="0">
                  <a:moveTo>
                    <a:pt x="101" y="118"/>
                  </a:moveTo>
                  <a:cubicBezTo>
                    <a:pt x="155" y="143"/>
                    <a:pt x="396" y="73"/>
                    <a:pt x="293" y="25"/>
                  </a:cubicBezTo>
                  <a:cubicBezTo>
                    <a:pt x="240" y="0"/>
                    <a:pt x="1" y="71"/>
                    <a:pt x="101"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0" name="Google Shape;69620;p28"/>
            <p:cNvSpPr/>
            <p:nvPr/>
          </p:nvSpPr>
          <p:spPr>
            <a:xfrm>
              <a:off x="5196732" y="5133624"/>
              <a:ext cx="14099" cy="4306"/>
            </a:xfrm>
            <a:custGeom>
              <a:avLst/>
              <a:gdLst/>
              <a:ahLst/>
              <a:cxnLst/>
              <a:rect l="l" t="t" r="r" b="b"/>
              <a:pathLst>
                <a:path w="395" h="143" extrusionOk="0">
                  <a:moveTo>
                    <a:pt x="294" y="25"/>
                  </a:moveTo>
                  <a:cubicBezTo>
                    <a:pt x="241" y="0"/>
                    <a:pt x="1" y="68"/>
                    <a:pt x="102" y="118"/>
                  </a:cubicBezTo>
                  <a:cubicBezTo>
                    <a:pt x="155" y="143"/>
                    <a:pt x="395" y="73"/>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1" name="Google Shape;69621;p28"/>
            <p:cNvSpPr/>
            <p:nvPr/>
          </p:nvSpPr>
          <p:spPr>
            <a:xfrm>
              <a:off x="1827636" y="5120738"/>
              <a:ext cx="39761" cy="13700"/>
            </a:xfrm>
            <a:custGeom>
              <a:avLst/>
              <a:gdLst/>
              <a:ahLst/>
              <a:cxnLst/>
              <a:rect l="l" t="t" r="r" b="b"/>
              <a:pathLst>
                <a:path w="1114" h="455" extrusionOk="0">
                  <a:moveTo>
                    <a:pt x="577" y="0"/>
                  </a:moveTo>
                  <a:cubicBezTo>
                    <a:pt x="405" y="161"/>
                    <a:pt x="113" y="265"/>
                    <a:pt x="0" y="454"/>
                  </a:cubicBezTo>
                  <a:cubicBezTo>
                    <a:pt x="388" y="447"/>
                    <a:pt x="1114" y="141"/>
                    <a:pt x="57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2" name="Google Shape;69622;p28"/>
            <p:cNvSpPr/>
            <p:nvPr/>
          </p:nvSpPr>
          <p:spPr>
            <a:xfrm>
              <a:off x="1665738" y="5130914"/>
              <a:ext cx="14134" cy="4185"/>
            </a:xfrm>
            <a:custGeom>
              <a:avLst/>
              <a:gdLst/>
              <a:ahLst/>
              <a:cxnLst/>
              <a:rect l="l" t="t" r="r" b="b"/>
              <a:pathLst>
                <a:path w="396" h="139" extrusionOk="0">
                  <a:moveTo>
                    <a:pt x="101" y="115"/>
                  </a:moveTo>
                  <a:cubicBezTo>
                    <a:pt x="154" y="139"/>
                    <a:pt x="396" y="72"/>
                    <a:pt x="291" y="25"/>
                  </a:cubicBezTo>
                  <a:cubicBezTo>
                    <a:pt x="239" y="0"/>
                    <a:pt x="0" y="69"/>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3" name="Google Shape;69623;p28"/>
            <p:cNvSpPr/>
            <p:nvPr/>
          </p:nvSpPr>
          <p:spPr>
            <a:xfrm>
              <a:off x="1087602" y="5128144"/>
              <a:ext cx="14063" cy="4276"/>
            </a:xfrm>
            <a:custGeom>
              <a:avLst/>
              <a:gdLst/>
              <a:ahLst/>
              <a:cxnLst/>
              <a:rect l="l" t="t" r="r" b="b"/>
              <a:pathLst>
                <a:path w="394" h="142" extrusionOk="0">
                  <a:moveTo>
                    <a:pt x="100" y="117"/>
                  </a:moveTo>
                  <a:cubicBezTo>
                    <a:pt x="151" y="142"/>
                    <a:pt x="393" y="73"/>
                    <a:pt x="290" y="27"/>
                  </a:cubicBezTo>
                  <a:cubicBezTo>
                    <a:pt x="241" y="1"/>
                    <a:pt x="0" y="71"/>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4" name="Google Shape;69624;p28"/>
            <p:cNvSpPr/>
            <p:nvPr/>
          </p:nvSpPr>
          <p:spPr>
            <a:xfrm>
              <a:off x="2732675" y="5125435"/>
              <a:ext cx="13991" cy="4276"/>
            </a:xfrm>
            <a:custGeom>
              <a:avLst/>
              <a:gdLst/>
              <a:ahLst/>
              <a:cxnLst/>
              <a:rect l="l" t="t" r="r" b="b"/>
              <a:pathLst>
                <a:path w="392" h="142" extrusionOk="0">
                  <a:moveTo>
                    <a:pt x="100" y="117"/>
                  </a:moveTo>
                  <a:cubicBezTo>
                    <a:pt x="152" y="142"/>
                    <a:pt x="391" y="73"/>
                    <a:pt x="295" y="26"/>
                  </a:cubicBezTo>
                  <a:cubicBezTo>
                    <a:pt x="237"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5" name="Google Shape;69625;p28"/>
            <p:cNvSpPr/>
            <p:nvPr/>
          </p:nvSpPr>
          <p:spPr>
            <a:xfrm>
              <a:off x="2867019" y="5120738"/>
              <a:ext cx="13813" cy="5480"/>
            </a:xfrm>
            <a:custGeom>
              <a:avLst/>
              <a:gdLst/>
              <a:ahLst/>
              <a:cxnLst/>
              <a:rect l="l" t="t" r="r" b="b"/>
              <a:pathLst>
                <a:path w="387" h="182" extrusionOk="0">
                  <a:moveTo>
                    <a:pt x="387" y="0"/>
                  </a:moveTo>
                  <a:lnTo>
                    <a:pt x="0" y="0"/>
                  </a:lnTo>
                  <a:lnTo>
                    <a:pt x="0" y="182"/>
                  </a:lnTo>
                  <a:lnTo>
                    <a:pt x="387"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6" name="Google Shape;69626;p28"/>
            <p:cNvSpPr/>
            <p:nvPr/>
          </p:nvSpPr>
          <p:spPr>
            <a:xfrm>
              <a:off x="6556306" y="5117667"/>
              <a:ext cx="6889" cy="6203"/>
            </a:xfrm>
            <a:custGeom>
              <a:avLst/>
              <a:gdLst/>
              <a:ahLst/>
              <a:cxnLst/>
              <a:rect l="l" t="t" r="r" b="b"/>
              <a:pathLst>
                <a:path w="193" h="206" extrusionOk="0">
                  <a:moveTo>
                    <a:pt x="193" y="102"/>
                  </a:moveTo>
                  <a:cubicBezTo>
                    <a:pt x="193" y="53"/>
                    <a:pt x="36" y="0"/>
                    <a:pt x="1" y="102"/>
                  </a:cubicBezTo>
                  <a:cubicBezTo>
                    <a:pt x="1" y="153"/>
                    <a:pt x="157" y="205"/>
                    <a:pt x="19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7" name="Google Shape;69627;p28"/>
            <p:cNvSpPr/>
            <p:nvPr/>
          </p:nvSpPr>
          <p:spPr>
            <a:xfrm>
              <a:off x="4222952" y="5117667"/>
              <a:ext cx="6924" cy="6203"/>
            </a:xfrm>
            <a:custGeom>
              <a:avLst/>
              <a:gdLst/>
              <a:ahLst/>
              <a:cxnLst/>
              <a:rect l="l" t="t" r="r" b="b"/>
              <a:pathLst>
                <a:path w="194" h="206" extrusionOk="0">
                  <a:moveTo>
                    <a:pt x="194" y="102"/>
                  </a:moveTo>
                  <a:cubicBezTo>
                    <a:pt x="194" y="53"/>
                    <a:pt x="37" y="0"/>
                    <a:pt x="1" y="102"/>
                  </a:cubicBezTo>
                  <a:cubicBezTo>
                    <a:pt x="1" y="153"/>
                    <a:pt x="155" y="205"/>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8" name="Google Shape;69628;p28"/>
            <p:cNvSpPr/>
            <p:nvPr/>
          </p:nvSpPr>
          <p:spPr>
            <a:xfrm>
              <a:off x="536948" y="5120015"/>
              <a:ext cx="14063" cy="4246"/>
            </a:xfrm>
            <a:custGeom>
              <a:avLst/>
              <a:gdLst/>
              <a:ahLst/>
              <a:cxnLst/>
              <a:rect l="l" t="t" r="r" b="b"/>
              <a:pathLst>
                <a:path w="394" h="141" extrusionOk="0">
                  <a:moveTo>
                    <a:pt x="293" y="24"/>
                  </a:moveTo>
                  <a:cubicBezTo>
                    <a:pt x="237" y="1"/>
                    <a:pt x="1" y="67"/>
                    <a:pt x="100" y="114"/>
                  </a:cubicBezTo>
                  <a:cubicBezTo>
                    <a:pt x="152" y="140"/>
                    <a:pt x="394"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29" name="Google Shape;69629;p28"/>
            <p:cNvSpPr/>
            <p:nvPr/>
          </p:nvSpPr>
          <p:spPr>
            <a:xfrm>
              <a:off x="5475664" y="5112488"/>
              <a:ext cx="20737" cy="8220"/>
            </a:xfrm>
            <a:custGeom>
              <a:avLst/>
              <a:gdLst/>
              <a:ahLst/>
              <a:cxnLst/>
              <a:rect l="l" t="t" r="r" b="b"/>
              <a:pathLst>
                <a:path w="581" h="273" extrusionOk="0">
                  <a:moveTo>
                    <a:pt x="580" y="91"/>
                  </a:moveTo>
                  <a:cubicBezTo>
                    <a:pt x="387" y="91"/>
                    <a:pt x="349" y="18"/>
                    <a:pt x="195" y="0"/>
                  </a:cubicBezTo>
                  <a:cubicBezTo>
                    <a:pt x="195" y="91"/>
                    <a:pt x="36" y="108"/>
                    <a:pt x="1" y="181"/>
                  </a:cubicBezTo>
                  <a:cubicBezTo>
                    <a:pt x="195" y="181"/>
                    <a:pt x="230" y="255"/>
                    <a:pt x="388" y="273"/>
                  </a:cubicBezTo>
                  <a:cubicBezTo>
                    <a:pt x="387" y="183"/>
                    <a:pt x="542" y="166"/>
                    <a:pt x="58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0" name="Google Shape;69630;p28"/>
            <p:cNvSpPr/>
            <p:nvPr/>
          </p:nvSpPr>
          <p:spPr>
            <a:xfrm>
              <a:off x="4844918" y="5112067"/>
              <a:ext cx="33551" cy="15838"/>
            </a:xfrm>
            <a:custGeom>
              <a:avLst/>
              <a:gdLst/>
              <a:ahLst/>
              <a:cxnLst/>
              <a:rect l="l" t="t" r="r" b="b"/>
              <a:pathLst>
                <a:path w="940" h="526" extrusionOk="0">
                  <a:moveTo>
                    <a:pt x="895" y="197"/>
                  </a:moveTo>
                  <a:cubicBezTo>
                    <a:pt x="939" y="142"/>
                    <a:pt x="604" y="1"/>
                    <a:pt x="510" y="17"/>
                  </a:cubicBezTo>
                  <a:cubicBezTo>
                    <a:pt x="1" y="90"/>
                    <a:pt x="633" y="526"/>
                    <a:pt x="895" y="1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1" name="Google Shape;69631;p28"/>
            <p:cNvSpPr/>
            <p:nvPr/>
          </p:nvSpPr>
          <p:spPr>
            <a:xfrm>
              <a:off x="416667" y="5103696"/>
              <a:ext cx="40333" cy="14694"/>
            </a:xfrm>
            <a:custGeom>
              <a:avLst/>
              <a:gdLst/>
              <a:ahLst/>
              <a:cxnLst/>
              <a:rect l="l" t="t" r="r" b="b"/>
              <a:pathLst>
                <a:path w="1130" h="488" extrusionOk="0">
                  <a:moveTo>
                    <a:pt x="770" y="383"/>
                  </a:moveTo>
                  <a:cubicBezTo>
                    <a:pt x="1129" y="81"/>
                    <a:pt x="79" y="1"/>
                    <a:pt x="0" y="201"/>
                  </a:cubicBezTo>
                  <a:cubicBezTo>
                    <a:pt x="302" y="242"/>
                    <a:pt x="165" y="488"/>
                    <a:pt x="770" y="3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2" name="Google Shape;69632;p28"/>
            <p:cNvSpPr/>
            <p:nvPr/>
          </p:nvSpPr>
          <p:spPr>
            <a:xfrm>
              <a:off x="822733" y="5093369"/>
              <a:ext cx="50398" cy="17494"/>
            </a:xfrm>
            <a:custGeom>
              <a:avLst/>
              <a:gdLst/>
              <a:ahLst/>
              <a:cxnLst/>
              <a:rect l="l" t="t" r="r" b="b"/>
              <a:pathLst>
                <a:path w="1412" h="581" extrusionOk="0">
                  <a:moveTo>
                    <a:pt x="1157" y="546"/>
                  </a:moveTo>
                  <a:cubicBezTo>
                    <a:pt x="1320" y="442"/>
                    <a:pt x="1412" y="302"/>
                    <a:pt x="1350" y="92"/>
                  </a:cubicBezTo>
                  <a:cubicBezTo>
                    <a:pt x="721" y="146"/>
                    <a:pt x="451" y="32"/>
                    <a:pt x="1" y="1"/>
                  </a:cubicBezTo>
                  <a:cubicBezTo>
                    <a:pt x="229" y="255"/>
                    <a:pt x="314" y="580"/>
                    <a:pt x="1157"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3" name="Google Shape;69633;p28"/>
            <p:cNvSpPr/>
            <p:nvPr/>
          </p:nvSpPr>
          <p:spPr>
            <a:xfrm>
              <a:off x="1189645" y="5090659"/>
              <a:ext cx="71992" cy="13941"/>
            </a:xfrm>
            <a:custGeom>
              <a:avLst/>
              <a:gdLst/>
              <a:ahLst/>
              <a:cxnLst/>
              <a:rect l="l" t="t" r="r" b="b"/>
              <a:pathLst>
                <a:path w="2017" h="463" extrusionOk="0">
                  <a:moveTo>
                    <a:pt x="713" y="455"/>
                  </a:moveTo>
                  <a:cubicBezTo>
                    <a:pt x="658" y="125"/>
                    <a:pt x="2017" y="463"/>
                    <a:pt x="1677" y="1"/>
                  </a:cubicBezTo>
                  <a:cubicBezTo>
                    <a:pt x="1136" y="49"/>
                    <a:pt x="675" y="134"/>
                    <a:pt x="133" y="182"/>
                  </a:cubicBezTo>
                  <a:cubicBezTo>
                    <a:pt x="0" y="425"/>
                    <a:pt x="531" y="357"/>
                    <a:pt x="71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4" name="Google Shape;69634;p28"/>
            <p:cNvSpPr/>
            <p:nvPr/>
          </p:nvSpPr>
          <p:spPr>
            <a:xfrm>
              <a:off x="6690364" y="5098096"/>
              <a:ext cx="14099" cy="4276"/>
            </a:xfrm>
            <a:custGeom>
              <a:avLst/>
              <a:gdLst/>
              <a:ahLst/>
              <a:cxnLst/>
              <a:rect l="l" t="t" r="r" b="b"/>
              <a:pathLst>
                <a:path w="395" h="142" extrusionOk="0">
                  <a:moveTo>
                    <a:pt x="101" y="116"/>
                  </a:moveTo>
                  <a:cubicBezTo>
                    <a:pt x="156" y="141"/>
                    <a:pt x="395" y="72"/>
                    <a:pt x="293" y="25"/>
                  </a:cubicBezTo>
                  <a:cubicBezTo>
                    <a:pt x="244"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5" name="Google Shape;69635;p28"/>
            <p:cNvSpPr/>
            <p:nvPr/>
          </p:nvSpPr>
          <p:spPr>
            <a:xfrm>
              <a:off x="6611343" y="5093339"/>
              <a:ext cx="13813" cy="5540"/>
            </a:xfrm>
            <a:custGeom>
              <a:avLst/>
              <a:gdLst/>
              <a:ahLst/>
              <a:cxnLst/>
              <a:rect l="l" t="t" r="r" b="b"/>
              <a:pathLst>
                <a:path w="387" h="184" extrusionOk="0">
                  <a:moveTo>
                    <a:pt x="0" y="183"/>
                  </a:moveTo>
                  <a:lnTo>
                    <a:pt x="387" y="183"/>
                  </a:lnTo>
                  <a:lnTo>
                    <a:pt x="387"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6" name="Google Shape;69636;p28"/>
            <p:cNvSpPr/>
            <p:nvPr/>
          </p:nvSpPr>
          <p:spPr>
            <a:xfrm>
              <a:off x="5234673" y="5092797"/>
              <a:ext cx="13777" cy="6805"/>
            </a:xfrm>
            <a:custGeom>
              <a:avLst/>
              <a:gdLst/>
              <a:ahLst/>
              <a:cxnLst/>
              <a:rect l="l" t="t" r="r" b="b"/>
              <a:pathLst>
                <a:path w="386" h="226" extrusionOk="0">
                  <a:moveTo>
                    <a:pt x="385" y="110"/>
                  </a:moveTo>
                  <a:cubicBezTo>
                    <a:pt x="346" y="0"/>
                    <a:pt x="174" y="54"/>
                    <a:pt x="0" y="110"/>
                  </a:cubicBezTo>
                  <a:cubicBezTo>
                    <a:pt x="5" y="202"/>
                    <a:pt x="341" y="226"/>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7" name="Google Shape;69637;p28"/>
            <p:cNvSpPr/>
            <p:nvPr/>
          </p:nvSpPr>
          <p:spPr>
            <a:xfrm>
              <a:off x="8006537" y="5082500"/>
              <a:ext cx="44687" cy="16380"/>
            </a:xfrm>
            <a:custGeom>
              <a:avLst/>
              <a:gdLst/>
              <a:ahLst/>
              <a:cxnLst/>
              <a:rect l="l" t="t" r="r" b="b"/>
              <a:pathLst>
                <a:path w="1252" h="544" extrusionOk="0">
                  <a:moveTo>
                    <a:pt x="638" y="0"/>
                  </a:moveTo>
                  <a:cubicBezTo>
                    <a:pt x="616" y="171"/>
                    <a:pt x="0" y="63"/>
                    <a:pt x="59" y="272"/>
                  </a:cubicBezTo>
                  <a:cubicBezTo>
                    <a:pt x="397" y="543"/>
                    <a:pt x="1252" y="141"/>
                    <a:pt x="63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8" name="Google Shape;69638;p28"/>
            <p:cNvSpPr/>
            <p:nvPr/>
          </p:nvSpPr>
          <p:spPr>
            <a:xfrm>
              <a:off x="6683547" y="5089877"/>
              <a:ext cx="14027" cy="4276"/>
            </a:xfrm>
            <a:custGeom>
              <a:avLst/>
              <a:gdLst/>
              <a:ahLst/>
              <a:cxnLst/>
              <a:rect l="l" t="t" r="r" b="b"/>
              <a:pathLst>
                <a:path w="393" h="142" extrusionOk="0">
                  <a:moveTo>
                    <a:pt x="292" y="27"/>
                  </a:moveTo>
                  <a:cubicBezTo>
                    <a:pt x="242" y="0"/>
                    <a:pt x="1" y="70"/>
                    <a:pt x="103" y="117"/>
                  </a:cubicBezTo>
                  <a:cubicBezTo>
                    <a:pt x="152" y="141"/>
                    <a:pt x="392" y="72"/>
                    <a:pt x="292"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39" name="Google Shape;69639;p28"/>
            <p:cNvSpPr/>
            <p:nvPr/>
          </p:nvSpPr>
          <p:spPr>
            <a:xfrm>
              <a:off x="9075543" y="5085149"/>
              <a:ext cx="13777" cy="5540"/>
            </a:xfrm>
            <a:custGeom>
              <a:avLst/>
              <a:gdLst/>
              <a:ahLst/>
              <a:cxnLst/>
              <a:rect l="l" t="t" r="r" b="b"/>
              <a:pathLst>
                <a:path w="386" h="184" extrusionOk="0">
                  <a:moveTo>
                    <a:pt x="385" y="1"/>
                  </a:moveTo>
                  <a:lnTo>
                    <a:pt x="0" y="1"/>
                  </a:lnTo>
                  <a:lnTo>
                    <a:pt x="0" y="184"/>
                  </a:lnTo>
                  <a:lnTo>
                    <a:pt x="385"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0" name="Google Shape;69640;p28"/>
            <p:cNvSpPr/>
            <p:nvPr/>
          </p:nvSpPr>
          <p:spPr>
            <a:xfrm>
              <a:off x="5841969" y="5075334"/>
              <a:ext cx="22165" cy="16229"/>
            </a:xfrm>
            <a:custGeom>
              <a:avLst/>
              <a:gdLst/>
              <a:ahLst/>
              <a:cxnLst/>
              <a:rect l="l" t="t" r="r" b="b"/>
              <a:pathLst>
                <a:path w="621" h="539" extrusionOk="0">
                  <a:moveTo>
                    <a:pt x="343" y="510"/>
                  </a:moveTo>
                  <a:cubicBezTo>
                    <a:pt x="403" y="386"/>
                    <a:pt x="620" y="336"/>
                    <a:pt x="538" y="144"/>
                  </a:cubicBezTo>
                  <a:cubicBezTo>
                    <a:pt x="0" y="0"/>
                    <a:pt x="4" y="538"/>
                    <a:pt x="343" y="5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1" name="Google Shape;69641;p28"/>
            <p:cNvSpPr/>
            <p:nvPr/>
          </p:nvSpPr>
          <p:spPr>
            <a:xfrm>
              <a:off x="5410169" y="5084457"/>
              <a:ext cx="14099" cy="4215"/>
            </a:xfrm>
            <a:custGeom>
              <a:avLst/>
              <a:gdLst/>
              <a:ahLst/>
              <a:cxnLst/>
              <a:rect l="l" t="t" r="r" b="b"/>
              <a:pathLst>
                <a:path w="395" h="140" extrusionOk="0">
                  <a:moveTo>
                    <a:pt x="291" y="24"/>
                  </a:moveTo>
                  <a:cubicBezTo>
                    <a:pt x="238" y="0"/>
                    <a:pt x="0" y="68"/>
                    <a:pt x="98" y="115"/>
                  </a:cubicBezTo>
                  <a:cubicBezTo>
                    <a:pt x="150" y="140"/>
                    <a:pt x="394" y="72"/>
                    <a:pt x="291"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2" name="Google Shape;69642;p28"/>
            <p:cNvSpPr/>
            <p:nvPr/>
          </p:nvSpPr>
          <p:spPr>
            <a:xfrm>
              <a:off x="2537012" y="5075304"/>
              <a:ext cx="47757" cy="17404"/>
            </a:xfrm>
            <a:custGeom>
              <a:avLst/>
              <a:gdLst/>
              <a:ahLst/>
              <a:cxnLst/>
              <a:rect l="l" t="t" r="r" b="b"/>
              <a:pathLst>
                <a:path w="1338" h="578" extrusionOk="0">
                  <a:moveTo>
                    <a:pt x="182" y="328"/>
                  </a:moveTo>
                  <a:cubicBezTo>
                    <a:pt x="478" y="577"/>
                    <a:pt x="1314" y="324"/>
                    <a:pt x="1337" y="145"/>
                  </a:cubicBezTo>
                  <a:cubicBezTo>
                    <a:pt x="940" y="202"/>
                    <a:pt x="0" y="0"/>
                    <a:pt x="182" y="3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3" name="Google Shape;69643;p28"/>
            <p:cNvSpPr/>
            <p:nvPr/>
          </p:nvSpPr>
          <p:spPr>
            <a:xfrm>
              <a:off x="1440273" y="5070216"/>
              <a:ext cx="26591" cy="12315"/>
            </a:xfrm>
            <a:custGeom>
              <a:avLst/>
              <a:gdLst/>
              <a:ahLst/>
              <a:cxnLst/>
              <a:rect l="l" t="t" r="r" b="b"/>
              <a:pathLst>
                <a:path w="745" h="409" extrusionOk="0">
                  <a:moveTo>
                    <a:pt x="439" y="408"/>
                  </a:moveTo>
                  <a:cubicBezTo>
                    <a:pt x="745" y="272"/>
                    <a:pt x="655" y="1"/>
                    <a:pt x="54" y="44"/>
                  </a:cubicBezTo>
                  <a:cubicBezTo>
                    <a:pt x="1" y="251"/>
                    <a:pt x="100" y="385"/>
                    <a:pt x="439" y="4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4" name="Google Shape;69644;p28"/>
            <p:cNvSpPr/>
            <p:nvPr/>
          </p:nvSpPr>
          <p:spPr>
            <a:xfrm>
              <a:off x="8886091" y="5076237"/>
              <a:ext cx="14170" cy="4246"/>
            </a:xfrm>
            <a:custGeom>
              <a:avLst/>
              <a:gdLst/>
              <a:ahLst/>
              <a:cxnLst/>
              <a:rect l="l" t="t" r="r" b="b"/>
              <a:pathLst>
                <a:path w="397" h="141" extrusionOk="0">
                  <a:moveTo>
                    <a:pt x="100" y="114"/>
                  </a:moveTo>
                  <a:cubicBezTo>
                    <a:pt x="155" y="140"/>
                    <a:pt x="396" y="72"/>
                    <a:pt x="293" y="25"/>
                  </a:cubicBezTo>
                  <a:cubicBezTo>
                    <a:pt x="242" y="0"/>
                    <a:pt x="1" y="68"/>
                    <a:pt x="100"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5" name="Google Shape;69645;p28"/>
            <p:cNvSpPr/>
            <p:nvPr/>
          </p:nvSpPr>
          <p:spPr>
            <a:xfrm>
              <a:off x="8941270" y="5073497"/>
              <a:ext cx="13956" cy="4215"/>
            </a:xfrm>
            <a:custGeom>
              <a:avLst/>
              <a:gdLst/>
              <a:ahLst/>
              <a:cxnLst/>
              <a:rect l="l" t="t" r="r" b="b"/>
              <a:pathLst>
                <a:path w="391" h="140" extrusionOk="0">
                  <a:moveTo>
                    <a:pt x="292" y="25"/>
                  </a:moveTo>
                  <a:cubicBezTo>
                    <a:pt x="236" y="0"/>
                    <a:pt x="0" y="68"/>
                    <a:pt x="98" y="116"/>
                  </a:cubicBezTo>
                  <a:cubicBezTo>
                    <a:pt x="151" y="140"/>
                    <a:pt x="390" y="73"/>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6" name="Google Shape;69646;p28"/>
            <p:cNvSpPr/>
            <p:nvPr/>
          </p:nvSpPr>
          <p:spPr>
            <a:xfrm>
              <a:off x="6907335" y="5063863"/>
              <a:ext cx="26591" cy="15326"/>
            </a:xfrm>
            <a:custGeom>
              <a:avLst/>
              <a:gdLst/>
              <a:ahLst/>
              <a:cxnLst/>
              <a:rect l="l" t="t" r="r" b="b"/>
              <a:pathLst>
                <a:path w="745" h="509" extrusionOk="0">
                  <a:moveTo>
                    <a:pt x="0" y="436"/>
                  </a:moveTo>
                  <a:cubicBezTo>
                    <a:pt x="744" y="508"/>
                    <a:pt x="744" y="0"/>
                    <a:pt x="0"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7" name="Google Shape;69647;p28"/>
            <p:cNvSpPr/>
            <p:nvPr/>
          </p:nvSpPr>
          <p:spPr>
            <a:xfrm>
              <a:off x="2619139" y="5070788"/>
              <a:ext cx="13777" cy="7497"/>
            </a:xfrm>
            <a:custGeom>
              <a:avLst/>
              <a:gdLst/>
              <a:ahLst/>
              <a:cxnLst/>
              <a:rect l="l" t="t" r="r" b="b"/>
              <a:pathLst>
                <a:path w="386" h="249" extrusionOk="0">
                  <a:moveTo>
                    <a:pt x="386" y="115"/>
                  </a:moveTo>
                  <a:cubicBezTo>
                    <a:pt x="385" y="24"/>
                    <a:pt x="50" y="0"/>
                    <a:pt x="1" y="115"/>
                  </a:cubicBezTo>
                  <a:cubicBezTo>
                    <a:pt x="217" y="106"/>
                    <a:pt x="300" y="248"/>
                    <a:pt x="386"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8" name="Google Shape;69648;p28"/>
            <p:cNvSpPr/>
            <p:nvPr/>
          </p:nvSpPr>
          <p:spPr>
            <a:xfrm>
              <a:off x="865599" y="5055101"/>
              <a:ext cx="41653" cy="18819"/>
            </a:xfrm>
            <a:custGeom>
              <a:avLst/>
              <a:gdLst/>
              <a:ahLst/>
              <a:cxnLst/>
              <a:rect l="l" t="t" r="r" b="b"/>
              <a:pathLst>
                <a:path w="1167" h="625" extrusionOk="0">
                  <a:moveTo>
                    <a:pt x="725" y="546"/>
                  </a:moveTo>
                  <a:cubicBezTo>
                    <a:pt x="1166" y="340"/>
                    <a:pt x="596" y="146"/>
                    <a:pt x="340" y="0"/>
                  </a:cubicBezTo>
                  <a:cubicBezTo>
                    <a:pt x="45" y="137"/>
                    <a:pt x="1" y="624"/>
                    <a:pt x="725"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49" name="Google Shape;69649;p28"/>
            <p:cNvSpPr/>
            <p:nvPr/>
          </p:nvSpPr>
          <p:spPr>
            <a:xfrm>
              <a:off x="6132858" y="5062508"/>
              <a:ext cx="14170" cy="4336"/>
            </a:xfrm>
            <a:custGeom>
              <a:avLst/>
              <a:gdLst/>
              <a:ahLst/>
              <a:cxnLst/>
              <a:rect l="l" t="t" r="r" b="b"/>
              <a:pathLst>
                <a:path w="397" h="144" extrusionOk="0">
                  <a:moveTo>
                    <a:pt x="296" y="27"/>
                  </a:moveTo>
                  <a:cubicBezTo>
                    <a:pt x="241" y="1"/>
                    <a:pt x="1" y="71"/>
                    <a:pt x="102" y="117"/>
                  </a:cubicBezTo>
                  <a:cubicBezTo>
                    <a:pt x="155" y="143"/>
                    <a:pt x="396" y="73"/>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0" name="Google Shape;69650;p28"/>
            <p:cNvSpPr/>
            <p:nvPr/>
          </p:nvSpPr>
          <p:spPr>
            <a:xfrm>
              <a:off x="6052908" y="5060551"/>
              <a:ext cx="21665" cy="6444"/>
            </a:xfrm>
            <a:custGeom>
              <a:avLst/>
              <a:gdLst/>
              <a:ahLst/>
              <a:cxnLst/>
              <a:rect l="l" t="t" r="r" b="b"/>
              <a:pathLst>
                <a:path w="607" h="214" extrusionOk="0">
                  <a:moveTo>
                    <a:pt x="606" y="182"/>
                  </a:moveTo>
                  <a:lnTo>
                    <a:pt x="606" y="1"/>
                  </a:lnTo>
                  <a:lnTo>
                    <a:pt x="27" y="1"/>
                  </a:lnTo>
                  <a:cubicBezTo>
                    <a:pt x="1" y="164"/>
                    <a:pt x="217" y="213"/>
                    <a:pt x="606"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1" name="Google Shape;69651;p28"/>
            <p:cNvSpPr/>
            <p:nvPr/>
          </p:nvSpPr>
          <p:spPr>
            <a:xfrm>
              <a:off x="1387485" y="5050856"/>
              <a:ext cx="20238" cy="13580"/>
            </a:xfrm>
            <a:custGeom>
              <a:avLst/>
              <a:gdLst/>
              <a:ahLst/>
              <a:cxnLst/>
              <a:rect l="l" t="t" r="r" b="b"/>
              <a:pathLst>
                <a:path w="567" h="451" extrusionOk="0">
                  <a:moveTo>
                    <a:pt x="376" y="414"/>
                  </a:moveTo>
                  <a:cubicBezTo>
                    <a:pt x="386" y="359"/>
                    <a:pt x="403" y="304"/>
                    <a:pt x="566" y="323"/>
                  </a:cubicBezTo>
                  <a:lnTo>
                    <a:pt x="566" y="141"/>
                  </a:lnTo>
                  <a:cubicBezTo>
                    <a:pt x="95" y="0"/>
                    <a:pt x="1" y="451"/>
                    <a:pt x="376" y="4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2" name="Google Shape;69652;p28"/>
            <p:cNvSpPr/>
            <p:nvPr/>
          </p:nvSpPr>
          <p:spPr>
            <a:xfrm>
              <a:off x="5244988" y="5057149"/>
              <a:ext cx="14063" cy="4215"/>
            </a:xfrm>
            <a:custGeom>
              <a:avLst/>
              <a:gdLst/>
              <a:ahLst/>
              <a:cxnLst/>
              <a:rect l="l" t="t" r="r" b="b"/>
              <a:pathLst>
                <a:path w="394" h="140" extrusionOk="0">
                  <a:moveTo>
                    <a:pt x="295" y="24"/>
                  </a:moveTo>
                  <a:cubicBezTo>
                    <a:pt x="240" y="0"/>
                    <a:pt x="1" y="68"/>
                    <a:pt x="96" y="115"/>
                  </a:cubicBezTo>
                  <a:cubicBezTo>
                    <a:pt x="154" y="140"/>
                    <a:pt x="394" y="69"/>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3" name="Google Shape;69653;p28"/>
            <p:cNvSpPr/>
            <p:nvPr/>
          </p:nvSpPr>
          <p:spPr>
            <a:xfrm>
              <a:off x="84304" y="5052301"/>
              <a:ext cx="22629" cy="8280"/>
            </a:xfrm>
            <a:custGeom>
              <a:avLst/>
              <a:gdLst/>
              <a:ahLst/>
              <a:cxnLst/>
              <a:rect l="l" t="t" r="r" b="b"/>
              <a:pathLst>
                <a:path w="634" h="275" extrusionOk="0">
                  <a:moveTo>
                    <a:pt x="633" y="275"/>
                  </a:moveTo>
                  <a:lnTo>
                    <a:pt x="633" y="1"/>
                  </a:lnTo>
                  <a:lnTo>
                    <a:pt x="247" y="1"/>
                  </a:lnTo>
                  <a:cubicBezTo>
                    <a:pt x="236" y="118"/>
                    <a:pt x="0" y="128"/>
                    <a:pt x="55" y="27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4" name="Google Shape;69654;p28"/>
            <p:cNvSpPr/>
            <p:nvPr/>
          </p:nvSpPr>
          <p:spPr>
            <a:xfrm>
              <a:off x="8428486" y="5052030"/>
              <a:ext cx="6924" cy="6203"/>
            </a:xfrm>
            <a:custGeom>
              <a:avLst/>
              <a:gdLst/>
              <a:ahLst/>
              <a:cxnLst/>
              <a:rect l="l" t="t" r="r" b="b"/>
              <a:pathLst>
                <a:path w="194" h="206" extrusionOk="0">
                  <a:moveTo>
                    <a:pt x="192" y="102"/>
                  </a:moveTo>
                  <a:cubicBezTo>
                    <a:pt x="194" y="50"/>
                    <a:pt x="37" y="0"/>
                    <a:pt x="0" y="102"/>
                  </a:cubicBezTo>
                  <a:cubicBezTo>
                    <a:pt x="0" y="152"/>
                    <a:pt x="157" y="205"/>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5" name="Google Shape;69655;p28"/>
            <p:cNvSpPr/>
            <p:nvPr/>
          </p:nvSpPr>
          <p:spPr>
            <a:xfrm>
              <a:off x="5282892" y="5046972"/>
              <a:ext cx="22629" cy="13640"/>
            </a:xfrm>
            <a:custGeom>
              <a:avLst/>
              <a:gdLst/>
              <a:ahLst/>
              <a:cxnLst/>
              <a:rect l="l" t="t" r="r" b="b"/>
              <a:pathLst>
                <a:path w="634" h="453" extrusionOk="0">
                  <a:moveTo>
                    <a:pt x="580" y="362"/>
                  </a:moveTo>
                  <a:cubicBezTo>
                    <a:pt x="633" y="155"/>
                    <a:pt x="534" y="21"/>
                    <a:pt x="195" y="0"/>
                  </a:cubicBezTo>
                  <a:cubicBezTo>
                    <a:pt x="239" y="159"/>
                    <a:pt x="0" y="453"/>
                    <a:pt x="58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6" name="Google Shape;69656;p28"/>
            <p:cNvSpPr/>
            <p:nvPr/>
          </p:nvSpPr>
          <p:spPr>
            <a:xfrm>
              <a:off x="3965685" y="5035982"/>
              <a:ext cx="57358" cy="21890"/>
            </a:xfrm>
            <a:custGeom>
              <a:avLst/>
              <a:gdLst/>
              <a:ahLst/>
              <a:cxnLst/>
              <a:rect l="l" t="t" r="r" b="b"/>
              <a:pathLst>
                <a:path w="1607" h="727" extrusionOk="0">
                  <a:moveTo>
                    <a:pt x="1037" y="727"/>
                  </a:moveTo>
                  <a:cubicBezTo>
                    <a:pt x="1606" y="370"/>
                    <a:pt x="632" y="112"/>
                    <a:pt x="72" y="1"/>
                  </a:cubicBezTo>
                  <a:cubicBezTo>
                    <a:pt x="1" y="429"/>
                    <a:pt x="418" y="625"/>
                    <a:pt x="1037" y="7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7" name="Google Shape;69657;p28"/>
            <p:cNvSpPr/>
            <p:nvPr/>
          </p:nvSpPr>
          <p:spPr>
            <a:xfrm>
              <a:off x="8452542" y="5048869"/>
              <a:ext cx="14027" cy="4276"/>
            </a:xfrm>
            <a:custGeom>
              <a:avLst/>
              <a:gdLst/>
              <a:ahLst/>
              <a:cxnLst/>
              <a:rect l="l" t="t" r="r" b="b"/>
              <a:pathLst>
                <a:path w="393" h="142" extrusionOk="0">
                  <a:moveTo>
                    <a:pt x="99" y="116"/>
                  </a:moveTo>
                  <a:cubicBezTo>
                    <a:pt x="153" y="142"/>
                    <a:pt x="393" y="73"/>
                    <a:pt x="292" y="27"/>
                  </a:cubicBezTo>
                  <a:cubicBezTo>
                    <a:pt x="238" y="1"/>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8" name="Google Shape;69658;p28"/>
            <p:cNvSpPr/>
            <p:nvPr/>
          </p:nvSpPr>
          <p:spPr>
            <a:xfrm>
              <a:off x="578244" y="5048869"/>
              <a:ext cx="14099" cy="4276"/>
            </a:xfrm>
            <a:custGeom>
              <a:avLst/>
              <a:gdLst/>
              <a:ahLst/>
              <a:cxnLst/>
              <a:rect l="l" t="t" r="r" b="b"/>
              <a:pathLst>
                <a:path w="395" h="142" extrusionOk="0">
                  <a:moveTo>
                    <a:pt x="101" y="116"/>
                  </a:moveTo>
                  <a:cubicBezTo>
                    <a:pt x="154" y="142"/>
                    <a:pt x="394" y="73"/>
                    <a:pt x="294" y="27"/>
                  </a:cubicBezTo>
                  <a:cubicBezTo>
                    <a:pt x="240" y="1"/>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59" name="Google Shape;69659;p28"/>
            <p:cNvSpPr/>
            <p:nvPr/>
          </p:nvSpPr>
          <p:spPr>
            <a:xfrm>
              <a:off x="5196732" y="5046129"/>
              <a:ext cx="14099" cy="4276"/>
            </a:xfrm>
            <a:custGeom>
              <a:avLst/>
              <a:gdLst/>
              <a:ahLst/>
              <a:cxnLst/>
              <a:rect l="l" t="t" r="r" b="b"/>
              <a:pathLst>
                <a:path w="395" h="142" extrusionOk="0">
                  <a:moveTo>
                    <a:pt x="294" y="27"/>
                  </a:moveTo>
                  <a:cubicBezTo>
                    <a:pt x="241" y="1"/>
                    <a:pt x="1" y="70"/>
                    <a:pt x="102" y="115"/>
                  </a:cubicBezTo>
                  <a:cubicBezTo>
                    <a:pt x="155" y="142"/>
                    <a:pt x="395"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0" name="Google Shape;69660;p28"/>
            <p:cNvSpPr/>
            <p:nvPr/>
          </p:nvSpPr>
          <p:spPr>
            <a:xfrm>
              <a:off x="1655495" y="5037518"/>
              <a:ext cx="34872" cy="15236"/>
            </a:xfrm>
            <a:custGeom>
              <a:avLst/>
              <a:gdLst/>
              <a:ahLst/>
              <a:cxnLst/>
              <a:rect l="l" t="t" r="r" b="b"/>
              <a:pathLst>
                <a:path w="977" h="506" extrusionOk="0">
                  <a:moveTo>
                    <a:pt x="773" y="404"/>
                  </a:moveTo>
                  <a:cubicBezTo>
                    <a:pt x="977" y="173"/>
                    <a:pt x="122" y="1"/>
                    <a:pt x="0" y="221"/>
                  </a:cubicBezTo>
                  <a:cubicBezTo>
                    <a:pt x="307" y="260"/>
                    <a:pt x="166" y="506"/>
                    <a:pt x="773"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1" name="Google Shape;69661;p28"/>
            <p:cNvSpPr/>
            <p:nvPr/>
          </p:nvSpPr>
          <p:spPr>
            <a:xfrm>
              <a:off x="323796" y="5043810"/>
              <a:ext cx="23985" cy="5902"/>
            </a:xfrm>
            <a:custGeom>
              <a:avLst/>
              <a:gdLst/>
              <a:ahLst/>
              <a:cxnLst/>
              <a:rect l="l" t="t" r="r" b="b"/>
              <a:pathLst>
                <a:path w="672" h="196" extrusionOk="0">
                  <a:moveTo>
                    <a:pt x="479" y="195"/>
                  </a:moveTo>
                  <a:cubicBezTo>
                    <a:pt x="479" y="104"/>
                    <a:pt x="634" y="87"/>
                    <a:pt x="672" y="12"/>
                  </a:cubicBezTo>
                  <a:cubicBezTo>
                    <a:pt x="368" y="21"/>
                    <a:pt x="1" y="1"/>
                    <a:pt x="92"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2" name="Google Shape;69662;p28"/>
            <p:cNvSpPr/>
            <p:nvPr/>
          </p:nvSpPr>
          <p:spPr>
            <a:xfrm>
              <a:off x="2564138" y="5044172"/>
              <a:ext cx="13777" cy="2770"/>
            </a:xfrm>
            <a:custGeom>
              <a:avLst/>
              <a:gdLst/>
              <a:ahLst/>
              <a:cxnLst/>
              <a:rect l="l" t="t" r="r" b="b"/>
              <a:pathLst>
                <a:path w="386" h="92" extrusionOk="0">
                  <a:moveTo>
                    <a:pt x="0" y="92"/>
                  </a:moveTo>
                  <a:cubicBezTo>
                    <a:pt x="149" y="70"/>
                    <a:pt x="379" y="88"/>
                    <a:pt x="385" y="0"/>
                  </a:cubicBezTo>
                  <a:cubicBezTo>
                    <a:pt x="238" y="21"/>
                    <a:pt x="5" y="3"/>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3" name="Google Shape;69663;p28"/>
            <p:cNvSpPr/>
            <p:nvPr/>
          </p:nvSpPr>
          <p:spPr>
            <a:xfrm>
              <a:off x="1934177" y="5043419"/>
              <a:ext cx="14170" cy="4306"/>
            </a:xfrm>
            <a:custGeom>
              <a:avLst/>
              <a:gdLst/>
              <a:ahLst/>
              <a:cxnLst/>
              <a:rect l="l" t="t" r="r" b="b"/>
              <a:pathLst>
                <a:path w="397" h="143" extrusionOk="0">
                  <a:moveTo>
                    <a:pt x="294" y="25"/>
                  </a:moveTo>
                  <a:cubicBezTo>
                    <a:pt x="240" y="1"/>
                    <a:pt x="1" y="68"/>
                    <a:pt x="103" y="117"/>
                  </a:cubicBezTo>
                  <a:cubicBezTo>
                    <a:pt x="155" y="143"/>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4" name="Google Shape;69664;p28"/>
            <p:cNvSpPr/>
            <p:nvPr/>
          </p:nvSpPr>
          <p:spPr>
            <a:xfrm>
              <a:off x="7013875" y="5032460"/>
              <a:ext cx="14063" cy="4276"/>
            </a:xfrm>
            <a:custGeom>
              <a:avLst/>
              <a:gdLst/>
              <a:ahLst/>
              <a:cxnLst/>
              <a:rect l="l" t="t" r="r" b="b"/>
              <a:pathLst>
                <a:path w="394" h="142" extrusionOk="0">
                  <a:moveTo>
                    <a:pt x="102" y="117"/>
                  </a:moveTo>
                  <a:cubicBezTo>
                    <a:pt x="157" y="141"/>
                    <a:pt x="393" y="72"/>
                    <a:pt x="296" y="25"/>
                  </a:cubicBezTo>
                  <a:cubicBezTo>
                    <a:pt x="242" y="0"/>
                    <a:pt x="1" y="71"/>
                    <a:pt x="102"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5" name="Google Shape;69665;p28"/>
            <p:cNvSpPr/>
            <p:nvPr/>
          </p:nvSpPr>
          <p:spPr>
            <a:xfrm>
              <a:off x="5503218" y="5025023"/>
              <a:ext cx="33622" cy="17283"/>
            </a:xfrm>
            <a:custGeom>
              <a:avLst/>
              <a:gdLst/>
              <a:ahLst/>
              <a:cxnLst/>
              <a:rect l="l" t="t" r="r" b="b"/>
              <a:pathLst>
                <a:path w="942" h="574" extrusionOk="0">
                  <a:moveTo>
                    <a:pt x="0" y="91"/>
                  </a:moveTo>
                  <a:lnTo>
                    <a:pt x="0" y="272"/>
                  </a:lnTo>
                  <a:cubicBezTo>
                    <a:pt x="355" y="574"/>
                    <a:pt x="941" y="1"/>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6" name="Google Shape;69666;p28"/>
            <p:cNvSpPr/>
            <p:nvPr/>
          </p:nvSpPr>
          <p:spPr>
            <a:xfrm>
              <a:off x="4453450" y="5032490"/>
              <a:ext cx="14063" cy="4276"/>
            </a:xfrm>
            <a:custGeom>
              <a:avLst/>
              <a:gdLst/>
              <a:ahLst/>
              <a:cxnLst/>
              <a:rect l="l" t="t" r="r" b="b"/>
              <a:pathLst>
                <a:path w="394" h="142" extrusionOk="0">
                  <a:moveTo>
                    <a:pt x="294" y="25"/>
                  </a:moveTo>
                  <a:cubicBezTo>
                    <a:pt x="239" y="1"/>
                    <a:pt x="0" y="70"/>
                    <a:pt x="98" y="117"/>
                  </a:cubicBezTo>
                  <a:cubicBezTo>
                    <a:pt x="154" y="142"/>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7" name="Google Shape;69667;p28"/>
            <p:cNvSpPr/>
            <p:nvPr/>
          </p:nvSpPr>
          <p:spPr>
            <a:xfrm>
              <a:off x="2494396" y="5027733"/>
              <a:ext cx="21594" cy="9515"/>
            </a:xfrm>
            <a:custGeom>
              <a:avLst/>
              <a:gdLst/>
              <a:ahLst/>
              <a:cxnLst/>
              <a:rect l="l" t="t" r="r" b="b"/>
              <a:pathLst>
                <a:path w="605" h="316" extrusionOk="0">
                  <a:moveTo>
                    <a:pt x="411" y="274"/>
                  </a:moveTo>
                  <a:cubicBezTo>
                    <a:pt x="405" y="148"/>
                    <a:pt x="503" y="74"/>
                    <a:pt x="604" y="1"/>
                  </a:cubicBezTo>
                  <a:lnTo>
                    <a:pt x="26" y="1"/>
                  </a:lnTo>
                  <a:cubicBezTo>
                    <a:pt x="42" y="144"/>
                    <a:pt x="0" y="315"/>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8" name="Google Shape;69668;p28"/>
            <p:cNvSpPr/>
            <p:nvPr/>
          </p:nvSpPr>
          <p:spPr>
            <a:xfrm>
              <a:off x="5244988" y="5029690"/>
              <a:ext cx="14063" cy="4336"/>
            </a:xfrm>
            <a:custGeom>
              <a:avLst/>
              <a:gdLst/>
              <a:ahLst/>
              <a:cxnLst/>
              <a:rect l="l" t="t" r="r" b="b"/>
              <a:pathLst>
                <a:path w="394" h="144" extrusionOk="0">
                  <a:moveTo>
                    <a:pt x="295" y="26"/>
                  </a:moveTo>
                  <a:cubicBezTo>
                    <a:pt x="240" y="1"/>
                    <a:pt x="1" y="70"/>
                    <a:pt x="96" y="117"/>
                  </a:cubicBezTo>
                  <a:cubicBezTo>
                    <a:pt x="154" y="143"/>
                    <a:pt x="394" y="74"/>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69" name="Google Shape;69669;p28"/>
            <p:cNvSpPr/>
            <p:nvPr/>
          </p:nvSpPr>
          <p:spPr>
            <a:xfrm>
              <a:off x="3073496" y="5026980"/>
              <a:ext cx="13777" cy="7497"/>
            </a:xfrm>
            <a:custGeom>
              <a:avLst/>
              <a:gdLst/>
              <a:ahLst/>
              <a:cxnLst/>
              <a:rect l="l" t="t" r="r" b="b"/>
              <a:pathLst>
                <a:path w="386" h="249" extrusionOk="0">
                  <a:moveTo>
                    <a:pt x="385" y="116"/>
                  </a:moveTo>
                  <a:cubicBezTo>
                    <a:pt x="384" y="24"/>
                    <a:pt x="46" y="1"/>
                    <a:pt x="0" y="116"/>
                  </a:cubicBezTo>
                  <a:cubicBezTo>
                    <a:pt x="216" y="108"/>
                    <a:pt x="302" y="249"/>
                    <a:pt x="385"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0" name="Google Shape;69670;p28"/>
            <p:cNvSpPr/>
            <p:nvPr/>
          </p:nvSpPr>
          <p:spPr>
            <a:xfrm>
              <a:off x="2990905" y="5027793"/>
              <a:ext cx="13706" cy="5480"/>
            </a:xfrm>
            <a:custGeom>
              <a:avLst/>
              <a:gdLst/>
              <a:ahLst/>
              <a:cxnLst/>
              <a:rect l="l" t="t" r="r" b="b"/>
              <a:pathLst>
                <a:path w="384" h="182" extrusionOk="0">
                  <a:moveTo>
                    <a:pt x="0" y="181"/>
                  </a:moveTo>
                  <a:lnTo>
                    <a:pt x="384" y="181"/>
                  </a:lnTo>
                  <a:lnTo>
                    <a:pt x="384" y="0"/>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1" name="Google Shape;69671;p28"/>
            <p:cNvSpPr/>
            <p:nvPr/>
          </p:nvSpPr>
          <p:spPr>
            <a:xfrm>
              <a:off x="2521593" y="5025023"/>
              <a:ext cx="21915" cy="8762"/>
            </a:xfrm>
            <a:custGeom>
              <a:avLst/>
              <a:gdLst/>
              <a:ahLst/>
              <a:cxnLst/>
              <a:rect l="l" t="t" r="r" b="b"/>
              <a:pathLst>
                <a:path w="614" h="291" extrusionOk="0">
                  <a:moveTo>
                    <a:pt x="614" y="273"/>
                  </a:moveTo>
                  <a:lnTo>
                    <a:pt x="614" y="1"/>
                  </a:lnTo>
                  <a:lnTo>
                    <a:pt x="34" y="1"/>
                  </a:lnTo>
                  <a:cubicBezTo>
                    <a:pt x="0" y="199"/>
                    <a:pt x="192" y="290"/>
                    <a:pt x="614"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2" name="Google Shape;69672;p28"/>
            <p:cNvSpPr/>
            <p:nvPr/>
          </p:nvSpPr>
          <p:spPr>
            <a:xfrm>
              <a:off x="1903339" y="5024631"/>
              <a:ext cx="6924" cy="6293"/>
            </a:xfrm>
            <a:custGeom>
              <a:avLst/>
              <a:gdLst/>
              <a:ahLst/>
              <a:cxnLst/>
              <a:rect l="l" t="t" r="r" b="b"/>
              <a:pathLst>
                <a:path w="194" h="209" extrusionOk="0">
                  <a:moveTo>
                    <a:pt x="194" y="104"/>
                  </a:moveTo>
                  <a:cubicBezTo>
                    <a:pt x="194" y="53"/>
                    <a:pt x="37" y="1"/>
                    <a:pt x="2" y="104"/>
                  </a:cubicBezTo>
                  <a:cubicBezTo>
                    <a:pt x="1" y="155"/>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3" name="Google Shape;69673;p28"/>
            <p:cNvSpPr/>
            <p:nvPr/>
          </p:nvSpPr>
          <p:spPr>
            <a:xfrm>
              <a:off x="8813922" y="5022283"/>
              <a:ext cx="13920" cy="5480"/>
            </a:xfrm>
            <a:custGeom>
              <a:avLst/>
              <a:gdLst/>
              <a:ahLst/>
              <a:cxnLst/>
              <a:rect l="l" t="t" r="r" b="b"/>
              <a:pathLst>
                <a:path w="390" h="182" extrusionOk="0">
                  <a:moveTo>
                    <a:pt x="1" y="182"/>
                  </a:moveTo>
                  <a:lnTo>
                    <a:pt x="390" y="182"/>
                  </a:lnTo>
                  <a:lnTo>
                    <a:pt x="390"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4" name="Google Shape;69674;p28"/>
            <p:cNvSpPr/>
            <p:nvPr/>
          </p:nvSpPr>
          <p:spPr>
            <a:xfrm>
              <a:off x="5609794" y="5018820"/>
              <a:ext cx="14063" cy="4276"/>
            </a:xfrm>
            <a:custGeom>
              <a:avLst/>
              <a:gdLst/>
              <a:ahLst/>
              <a:cxnLst/>
              <a:rect l="l" t="t" r="r" b="b"/>
              <a:pathLst>
                <a:path w="394" h="142" extrusionOk="0">
                  <a:moveTo>
                    <a:pt x="294" y="24"/>
                  </a:moveTo>
                  <a:cubicBezTo>
                    <a:pt x="240" y="0"/>
                    <a:pt x="1" y="68"/>
                    <a:pt x="101" y="115"/>
                  </a:cubicBezTo>
                  <a:cubicBezTo>
                    <a:pt x="153" y="141"/>
                    <a:pt x="394"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5" name="Google Shape;69675;p28"/>
            <p:cNvSpPr/>
            <p:nvPr/>
          </p:nvSpPr>
          <p:spPr>
            <a:xfrm>
              <a:off x="2509065" y="5014063"/>
              <a:ext cx="20630" cy="8250"/>
            </a:xfrm>
            <a:custGeom>
              <a:avLst/>
              <a:gdLst/>
              <a:ahLst/>
              <a:cxnLst/>
              <a:rect l="l" t="t" r="r" b="b"/>
              <a:pathLst>
                <a:path w="578" h="274" extrusionOk="0">
                  <a:moveTo>
                    <a:pt x="385" y="273"/>
                  </a:moveTo>
                  <a:cubicBezTo>
                    <a:pt x="385" y="182"/>
                    <a:pt x="542" y="166"/>
                    <a:pt x="577" y="91"/>
                  </a:cubicBezTo>
                  <a:cubicBezTo>
                    <a:pt x="385" y="93"/>
                    <a:pt x="347" y="17"/>
                    <a:pt x="195" y="0"/>
                  </a:cubicBezTo>
                  <a:cubicBezTo>
                    <a:pt x="195" y="93"/>
                    <a:pt x="38" y="109"/>
                    <a:pt x="0" y="182"/>
                  </a:cubicBezTo>
                  <a:cubicBezTo>
                    <a:pt x="195" y="182"/>
                    <a:pt x="230" y="258"/>
                    <a:pt x="38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6" name="Google Shape;69676;p28"/>
            <p:cNvSpPr/>
            <p:nvPr/>
          </p:nvSpPr>
          <p:spPr>
            <a:xfrm>
              <a:off x="1807007" y="5007349"/>
              <a:ext cx="28911" cy="16922"/>
            </a:xfrm>
            <a:custGeom>
              <a:avLst/>
              <a:gdLst/>
              <a:ahLst/>
              <a:cxnLst/>
              <a:rect l="l" t="t" r="r" b="b"/>
              <a:pathLst>
                <a:path w="810" h="562" extrusionOk="0">
                  <a:moveTo>
                    <a:pt x="770" y="496"/>
                  </a:moveTo>
                  <a:cubicBezTo>
                    <a:pt x="809" y="238"/>
                    <a:pt x="796" y="0"/>
                    <a:pt x="195" y="42"/>
                  </a:cubicBezTo>
                  <a:cubicBezTo>
                    <a:pt x="201" y="167"/>
                    <a:pt x="102" y="242"/>
                    <a:pt x="0" y="314"/>
                  </a:cubicBezTo>
                  <a:cubicBezTo>
                    <a:pt x="384" y="317"/>
                    <a:pt x="247" y="562"/>
                    <a:pt x="770"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7" name="Google Shape;69677;p28"/>
            <p:cNvSpPr/>
            <p:nvPr/>
          </p:nvSpPr>
          <p:spPr>
            <a:xfrm>
              <a:off x="8810531" y="5016081"/>
              <a:ext cx="13849" cy="4246"/>
            </a:xfrm>
            <a:custGeom>
              <a:avLst/>
              <a:gdLst/>
              <a:ahLst/>
              <a:cxnLst/>
              <a:rect l="l" t="t" r="r" b="b"/>
              <a:pathLst>
                <a:path w="388" h="141" extrusionOk="0">
                  <a:moveTo>
                    <a:pt x="289" y="24"/>
                  </a:moveTo>
                  <a:cubicBezTo>
                    <a:pt x="239" y="0"/>
                    <a:pt x="0" y="68"/>
                    <a:pt x="96" y="115"/>
                  </a:cubicBezTo>
                  <a:cubicBezTo>
                    <a:pt x="152" y="141"/>
                    <a:pt x="388" y="72"/>
                    <a:pt x="289"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8" name="Google Shape;69678;p28"/>
            <p:cNvSpPr/>
            <p:nvPr/>
          </p:nvSpPr>
          <p:spPr>
            <a:xfrm>
              <a:off x="8597058" y="5016081"/>
              <a:ext cx="13991" cy="4215"/>
            </a:xfrm>
            <a:custGeom>
              <a:avLst/>
              <a:gdLst/>
              <a:ahLst/>
              <a:cxnLst/>
              <a:rect l="l" t="t" r="r" b="b"/>
              <a:pathLst>
                <a:path w="392" h="140" extrusionOk="0">
                  <a:moveTo>
                    <a:pt x="98" y="115"/>
                  </a:moveTo>
                  <a:cubicBezTo>
                    <a:pt x="153" y="140"/>
                    <a:pt x="392" y="72"/>
                    <a:pt x="291" y="24"/>
                  </a:cubicBezTo>
                  <a:cubicBezTo>
                    <a:pt x="239" y="0"/>
                    <a:pt x="0" y="69"/>
                    <a:pt x="9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79" name="Google Shape;69679;p28"/>
            <p:cNvSpPr/>
            <p:nvPr/>
          </p:nvSpPr>
          <p:spPr>
            <a:xfrm>
              <a:off x="5372336" y="5013732"/>
              <a:ext cx="7031" cy="6203"/>
            </a:xfrm>
            <a:custGeom>
              <a:avLst/>
              <a:gdLst/>
              <a:ahLst/>
              <a:cxnLst/>
              <a:rect l="l" t="t" r="r" b="b"/>
              <a:pathLst>
                <a:path w="197" h="206" extrusionOk="0">
                  <a:moveTo>
                    <a:pt x="3" y="102"/>
                  </a:moveTo>
                  <a:cubicBezTo>
                    <a:pt x="0" y="154"/>
                    <a:pt x="157" y="206"/>
                    <a:pt x="195" y="102"/>
                  </a:cubicBezTo>
                  <a:cubicBezTo>
                    <a:pt x="196" y="53"/>
                    <a:pt x="38" y="1"/>
                    <a:pt x="3"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0" name="Google Shape;69680;p28"/>
            <p:cNvSpPr/>
            <p:nvPr/>
          </p:nvSpPr>
          <p:spPr>
            <a:xfrm>
              <a:off x="3204628" y="5004368"/>
              <a:ext cx="20309" cy="13580"/>
            </a:xfrm>
            <a:custGeom>
              <a:avLst/>
              <a:gdLst/>
              <a:ahLst/>
              <a:cxnLst/>
              <a:rect l="l" t="t" r="r" b="b"/>
              <a:pathLst>
                <a:path w="569" h="451" extrusionOk="0">
                  <a:moveTo>
                    <a:pt x="376" y="413"/>
                  </a:moveTo>
                  <a:cubicBezTo>
                    <a:pt x="387" y="358"/>
                    <a:pt x="402" y="307"/>
                    <a:pt x="569" y="324"/>
                  </a:cubicBezTo>
                  <a:lnTo>
                    <a:pt x="569" y="142"/>
                  </a:lnTo>
                  <a:cubicBezTo>
                    <a:pt x="95" y="0"/>
                    <a:pt x="1" y="450"/>
                    <a:pt x="376"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1" name="Google Shape;69681;p28"/>
            <p:cNvSpPr/>
            <p:nvPr/>
          </p:nvSpPr>
          <p:spPr>
            <a:xfrm>
              <a:off x="8056827" y="5011384"/>
              <a:ext cx="13742" cy="2740"/>
            </a:xfrm>
            <a:custGeom>
              <a:avLst/>
              <a:gdLst/>
              <a:ahLst/>
              <a:cxnLst/>
              <a:rect l="l" t="t" r="r" b="b"/>
              <a:pathLst>
                <a:path w="385" h="91" extrusionOk="0">
                  <a:moveTo>
                    <a:pt x="385" y="1"/>
                  </a:moveTo>
                  <a:cubicBezTo>
                    <a:pt x="236" y="22"/>
                    <a:pt x="6" y="3"/>
                    <a:pt x="1" y="91"/>
                  </a:cubicBezTo>
                  <a:cubicBezTo>
                    <a:pt x="151" y="71"/>
                    <a:pt x="382" y="87"/>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2" name="Google Shape;69682;p28"/>
            <p:cNvSpPr/>
            <p:nvPr/>
          </p:nvSpPr>
          <p:spPr>
            <a:xfrm>
              <a:off x="5489441" y="5005543"/>
              <a:ext cx="6960" cy="6233"/>
            </a:xfrm>
            <a:custGeom>
              <a:avLst/>
              <a:gdLst/>
              <a:ahLst/>
              <a:cxnLst/>
              <a:rect l="l" t="t" r="r" b="b"/>
              <a:pathLst>
                <a:path w="195" h="207" extrusionOk="0">
                  <a:moveTo>
                    <a:pt x="194" y="103"/>
                  </a:moveTo>
                  <a:cubicBezTo>
                    <a:pt x="194" y="54"/>
                    <a:pt x="37" y="0"/>
                    <a:pt x="1" y="103"/>
                  </a:cubicBezTo>
                  <a:cubicBezTo>
                    <a:pt x="1" y="154"/>
                    <a:pt x="156" y="206"/>
                    <a:pt x="194"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3" name="Google Shape;69683;p28"/>
            <p:cNvSpPr/>
            <p:nvPr/>
          </p:nvSpPr>
          <p:spPr>
            <a:xfrm>
              <a:off x="1452729" y="5003134"/>
              <a:ext cx="23914" cy="10328"/>
            </a:xfrm>
            <a:custGeom>
              <a:avLst/>
              <a:gdLst/>
              <a:ahLst/>
              <a:cxnLst/>
              <a:rect l="l" t="t" r="r" b="b"/>
              <a:pathLst>
                <a:path w="670" h="343" extrusionOk="0">
                  <a:moveTo>
                    <a:pt x="670" y="92"/>
                  </a:moveTo>
                  <a:cubicBezTo>
                    <a:pt x="404" y="95"/>
                    <a:pt x="247" y="49"/>
                    <a:pt x="90" y="1"/>
                  </a:cubicBezTo>
                  <a:cubicBezTo>
                    <a:pt x="0" y="283"/>
                    <a:pt x="610" y="343"/>
                    <a:pt x="67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4" name="Google Shape;69684;p28"/>
            <p:cNvSpPr/>
            <p:nvPr/>
          </p:nvSpPr>
          <p:spPr>
            <a:xfrm>
              <a:off x="4205677" y="5005091"/>
              <a:ext cx="13956" cy="4336"/>
            </a:xfrm>
            <a:custGeom>
              <a:avLst/>
              <a:gdLst/>
              <a:ahLst/>
              <a:cxnLst/>
              <a:rect l="l" t="t" r="r" b="b"/>
              <a:pathLst>
                <a:path w="391" h="144" extrusionOk="0">
                  <a:moveTo>
                    <a:pt x="291" y="27"/>
                  </a:moveTo>
                  <a:cubicBezTo>
                    <a:pt x="237" y="1"/>
                    <a:pt x="0" y="71"/>
                    <a:pt x="98" y="117"/>
                  </a:cubicBezTo>
                  <a:cubicBezTo>
                    <a:pt x="152" y="143"/>
                    <a:pt x="391" y="74"/>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5" name="Google Shape;69685;p28"/>
            <p:cNvSpPr/>
            <p:nvPr/>
          </p:nvSpPr>
          <p:spPr>
            <a:xfrm>
              <a:off x="1522614" y="4987447"/>
              <a:ext cx="50434" cy="18548"/>
            </a:xfrm>
            <a:custGeom>
              <a:avLst/>
              <a:gdLst/>
              <a:ahLst/>
              <a:cxnLst/>
              <a:rect l="l" t="t" r="r" b="b"/>
              <a:pathLst>
                <a:path w="1413" h="616" extrusionOk="0">
                  <a:moveTo>
                    <a:pt x="62" y="522"/>
                  </a:moveTo>
                  <a:cubicBezTo>
                    <a:pt x="607" y="616"/>
                    <a:pt x="865" y="616"/>
                    <a:pt x="1413" y="522"/>
                  </a:cubicBezTo>
                  <a:cubicBezTo>
                    <a:pt x="1253" y="263"/>
                    <a:pt x="1102" y="1"/>
                    <a:pt x="252" y="67"/>
                  </a:cubicBezTo>
                  <a:cubicBezTo>
                    <a:pt x="90" y="174"/>
                    <a:pt x="0" y="311"/>
                    <a:pt x="62" y="52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6" name="Google Shape;69686;p28"/>
            <p:cNvSpPr/>
            <p:nvPr/>
          </p:nvSpPr>
          <p:spPr>
            <a:xfrm>
              <a:off x="2020337" y="4994643"/>
              <a:ext cx="6889" cy="6173"/>
            </a:xfrm>
            <a:custGeom>
              <a:avLst/>
              <a:gdLst/>
              <a:ahLst/>
              <a:cxnLst/>
              <a:rect l="l" t="t" r="r" b="b"/>
              <a:pathLst>
                <a:path w="193" h="205" extrusionOk="0">
                  <a:moveTo>
                    <a:pt x="192" y="102"/>
                  </a:moveTo>
                  <a:cubicBezTo>
                    <a:pt x="192" y="50"/>
                    <a:pt x="39" y="1"/>
                    <a:pt x="2" y="102"/>
                  </a:cubicBezTo>
                  <a:cubicBezTo>
                    <a:pt x="0" y="152"/>
                    <a:pt x="157"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7" name="Google Shape;69687;p28"/>
            <p:cNvSpPr/>
            <p:nvPr/>
          </p:nvSpPr>
          <p:spPr>
            <a:xfrm>
              <a:off x="4863121" y="4994914"/>
              <a:ext cx="13777" cy="2800"/>
            </a:xfrm>
            <a:custGeom>
              <a:avLst/>
              <a:gdLst/>
              <a:ahLst/>
              <a:cxnLst/>
              <a:rect l="l" t="t" r="r" b="b"/>
              <a:pathLst>
                <a:path w="386" h="93" extrusionOk="0">
                  <a:moveTo>
                    <a:pt x="385" y="1"/>
                  </a:moveTo>
                  <a:cubicBezTo>
                    <a:pt x="235" y="22"/>
                    <a:pt x="5" y="5"/>
                    <a:pt x="0" y="92"/>
                  </a:cubicBezTo>
                  <a:cubicBezTo>
                    <a:pt x="149" y="73"/>
                    <a:pt x="379" y="91"/>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8" name="Google Shape;69688;p28"/>
            <p:cNvSpPr/>
            <p:nvPr/>
          </p:nvSpPr>
          <p:spPr>
            <a:xfrm>
              <a:off x="2116740" y="4991813"/>
              <a:ext cx="6924" cy="6293"/>
            </a:xfrm>
            <a:custGeom>
              <a:avLst/>
              <a:gdLst/>
              <a:ahLst/>
              <a:cxnLst/>
              <a:rect l="l" t="t" r="r" b="b"/>
              <a:pathLst>
                <a:path w="194" h="209" extrusionOk="0">
                  <a:moveTo>
                    <a:pt x="193" y="104"/>
                  </a:moveTo>
                  <a:cubicBezTo>
                    <a:pt x="193" y="55"/>
                    <a:pt x="37" y="1"/>
                    <a:pt x="1" y="104"/>
                  </a:cubicBezTo>
                  <a:cubicBezTo>
                    <a:pt x="0" y="155"/>
                    <a:pt x="154"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89" name="Google Shape;69689;p28"/>
            <p:cNvSpPr/>
            <p:nvPr/>
          </p:nvSpPr>
          <p:spPr>
            <a:xfrm>
              <a:off x="1707105" y="4994252"/>
              <a:ext cx="13956" cy="4276"/>
            </a:xfrm>
            <a:custGeom>
              <a:avLst/>
              <a:gdLst/>
              <a:ahLst/>
              <a:cxnLst/>
              <a:rect l="l" t="t" r="r" b="b"/>
              <a:pathLst>
                <a:path w="391" h="142" extrusionOk="0">
                  <a:moveTo>
                    <a:pt x="101" y="115"/>
                  </a:moveTo>
                  <a:cubicBezTo>
                    <a:pt x="151" y="142"/>
                    <a:pt x="391" y="71"/>
                    <a:pt x="293" y="24"/>
                  </a:cubicBezTo>
                  <a:cubicBezTo>
                    <a:pt x="239" y="1"/>
                    <a:pt x="1" y="67"/>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0" name="Google Shape;69690;p28"/>
            <p:cNvSpPr/>
            <p:nvPr/>
          </p:nvSpPr>
          <p:spPr>
            <a:xfrm>
              <a:off x="5027339" y="4986785"/>
              <a:ext cx="21630" cy="6383"/>
            </a:xfrm>
            <a:custGeom>
              <a:avLst/>
              <a:gdLst/>
              <a:ahLst/>
              <a:cxnLst/>
              <a:rect l="l" t="t" r="r" b="b"/>
              <a:pathLst>
                <a:path w="606" h="212" extrusionOk="0">
                  <a:moveTo>
                    <a:pt x="606" y="181"/>
                  </a:moveTo>
                  <a:lnTo>
                    <a:pt x="606" y="1"/>
                  </a:lnTo>
                  <a:lnTo>
                    <a:pt x="26" y="1"/>
                  </a:lnTo>
                  <a:cubicBezTo>
                    <a:pt x="0" y="164"/>
                    <a:pt x="218" y="212"/>
                    <a:pt x="606"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1" name="Google Shape;69691;p28"/>
            <p:cNvSpPr/>
            <p:nvPr/>
          </p:nvSpPr>
          <p:spPr>
            <a:xfrm>
              <a:off x="3975179" y="4989525"/>
              <a:ext cx="13706" cy="2710"/>
            </a:xfrm>
            <a:custGeom>
              <a:avLst/>
              <a:gdLst/>
              <a:ahLst/>
              <a:cxnLst/>
              <a:rect l="l" t="t" r="r" b="b"/>
              <a:pathLst>
                <a:path w="384" h="90" extrusionOk="0">
                  <a:moveTo>
                    <a:pt x="1" y="90"/>
                  </a:moveTo>
                  <a:cubicBezTo>
                    <a:pt x="151" y="70"/>
                    <a:pt x="379" y="87"/>
                    <a:pt x="383" y="1"/>
                  </a:cubicBezTo>
                  <a:cubicBezTo>
                    <a:pt x="236" y="20"/>
                    <a:pt x="7" y="2"/>
                    <a:pt x="1"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2" name="Google Shape;69692;p28"/>
            <p:cNvSpPr/>
            <p:nvPr/>
          </p:nvSpPr>
          <p:spPr>
            <a:xfrm>
              <a:off x="2216428" y="4988742"/>
              <a:ext cx="14027" cy="4246"/>
            </a:xfrm>
            <a:custGeom>
              <a:avLst/>
              <a:gdLst/>
              <a:ahLst/>
              <a:cxnLst/>
              <a:rect l="l" t="t" r="r" b="b"/>
              <a:pathLst>
                <a:path w="393" h="141" extrusionOk="0">
                  <a:moveTo>
                    <a:pt x="100" y="116"/>
                  </a:moveTo>
                  <a:cubicBezTo>
                    <a:pt x="153" y="140"/>
                    <a:pt x="392" y="73"/>
                    <a:pt x="292" y="27"/>
                  </a:cubicBezTo>
                  <a:cubicBezTo>
                    <a:pt x="238"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3" name="Google Shape;69693;p28"/>
            <p:cNvSpPr/>
            <p:nvPr/>
          </p:nvSpPr>
          <p:spPr>
            <a:xfrm>
              <a:off x="8531814" y="4986695"/>
              <a:ext cx="13777" cy="2800"/>
            </a:xfrm>
            <a:custGeom>
              <a:avLst/>
              <a:gdLst/>
              <a:ahLst/>
              <a:cxnLst/>
              <a:rect l="l" t="t" r="r" b="b"/>
              <a:pathLst>
                <a:path w="386" h="93" extrusionOk="0">
                  <a:moveTo>
                    <a:pt x="386" y="1"/>
                  </a:moveTo>
                  <a:cubicBezTo>
                    <a:pt x="236" y="23"/>
                    <a:pt x="5" y="5"/>
                    <a:pt x="1" y="92"/>
                  </a:cubicBezTo>
                  <a:cubicBezTo>
                    <a:pt x="150" y="73"/>
                    <a:pt x="379" y="91"/>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4" name="Google Shape;69694;p28"/>
            <p:cNvSpPr/>
            <p:nvPr/>
          </p:nvSpPr>
          <p:spPr>
            <a:xfrm>
              <a:off x="5537625" y="4978174"/>
              <a:ext cx="6996" cy="6293"/>
            </a:xfrm>
            <a:custGeom>
              <a:avLst/>
              <a:gdLst/>
              <a:ahLst/>
              <a:cxnLst/>
              <a:rect l="l" t="t" r="r" b="b"/>
              <a:pathLst>
                <a:path w="196" h="209" extrusionOk="0">
                  <a:moveTo>
                    <a:pt x="193" y="104"/>
                  </a:moveTo>
                  <a:cubicBezTo>
                    <a:pt x="195" y="54"/>
                    <a:pt x="39" y="1"/>
                    <a:pt x="1" y="104"/>
                  </a:cubicBezTo>
                  <a:cubicBezTo>
                    <a:pt x="1" y="156"/>
                    <a:pt x="156" y="208"/>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5" name="Google Shape;69695;p28"/>
            <p:cNvSpPr/>
            <p:nvPr/>
          </p:nvSpPr>
          <p:spPr>
            <a:xfrm>
              <a:off x="2075409" y="4978565"/>
              <a:ext cx="13849" cy="2740"/>
            </a:xfrm>
            <a:custGeom>
              <a:avLst/>
              <a:gdLst/>
              <a:ahLst/>
              <a:cxnLst/>
              <a:rect l="l" t="t" r="r" b="b"/>
              <a:pathLst>
                <a:path w="388" h="91" extrusionOk="0">
                  <a:moveTo>
                    <a:pt x="388" y="1"/>
                  </a:moveTo>
                  <a:cubicBezTo>
                    <a:pt x="235" y="20"/>
                    <a:pt x="5" y="2"/>
                    <a:pt x="0" y="91"/>
                  </a:cubicBezTo>
                  <a:cubicBezTo>
                    <a:pt x="149" y="71"/>
                    <a:pt x="383" y="88"/>
                    <a:pt x="38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6" name="Google Shape;69696;p28"/>
            <p:cNvSpPr/>
            <p:nvPr/>
          </p:nvSpPr>
          <p:spPr>
            <a:xfrm>
              <a:off x="1497166" y="4975434"/>
              <a:ext cx="7031" cy="6263"/>
            </a:xfrm>
            <a:custGeom>
              <a:avLst/>
              <a:gdLst/>
              <a:ahLst/>
              <a:cxnLst/>
              <a:rect l="l" t="t" r="r" b="b"/>
              <a:pathLst>
                <a:path w="197" h="208" extrusionOk="0">
                  <a:moveTo>
                    <a:pt x="196" y="105"/>
                  </a:moveTo>
                  <a:cubicBezTo>
                    <a:pt x="196" y="54"/>
                    <a:pt x="39" y="0"/>
                    <a:pt x="3" y="105"/>
                  </a:cubicBezTo>
                  <a:cubicBezTo>
                    <a:pt x="1" y="153"/>
                    <a:pt x="159" y="208"/>
                    <a:pt x="196"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7" name="Google Shape;69697;p28"/>
            <p:cNvSpPr/>
            <p:nvPr/>
          </p:nvSpPr>
          <p:spPr>
            <a:xfrm>
              <a:off x="4357046" y="4975073"/>
              <a:ext cx="14063" cy="4276"/>
            </a:xfrm>
            <a:custGeom>
              <a:avLst/>
              <a:gdLst/>
              <a:ahLst/>
              <a:cxnLst/>
              <a:rect l="l" t="t" r="r" b="b"/>
              <a:pathLst>
                <a:path w="394" h="142" extrusionOk="0">
                  <a:moveTo>
                    <a:pt x="294" y="25"/>
                  </a:moveTo>
                  <a:cubicBezTo>
                    <a:pt x="241" y="1"/>
                    <a:pt x="0" y="70"/>
                    <a:pt x="101" y="117"/>
                  </a:cubicBezTo>
                  <a:cubicBezTo>
                    <a:pt x="153" y="142"/>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8" name="Google Shape;69698;p28"/>
            <p:cNvSpPr/>
            <p:nvPr/>
          </p:nvSpPr>
          <p:spPr>
            <a:xfrm>
              <a:off x="2488971" y="4966341"/>
              <a:ext cx="20131" cy="16259"/>
            </a:xfrm>
            <a:custGeom>
              <a:avLst/>
              <a:gdLst/>
              <a:ahLst/>
              <a:cxnLst/>
              <a:rect l="l" t="t" r="r" b="b"/>
              <a:pathLst>
                <a:path w="564" h="540" extrusionOk="0">
                  <a:moveTo>
                    <a:pt x="563" y="134"/>
                  </a:moveTo>
                  <a:cubicBezTo>
                    <a:pt x="1" y="1"/>
                    <a:pt x="1"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699" name="Google Shape;69699;p28"/>
            <p:cNvSpPr/>
            <p:nvPr/>
          </p:nvSpPr>
          <p:spPr>
            <a:xfrm>
              <a:off x="6600921" y="4972333"/>
              <a:ext cx="13991" cy="4306"/>
            </a:xfrm>
            <a:custGeom>
              <a:avLst/>
              <a:gdLst/>
              <a:ahLst/>
              <a:cxnLst/>
              <a:rect l="l" t="t" r="r" b="b"/>
              <a:pathLst>
                <a:path w="392" h="143" extrusionOk="0">
                  <a:moveTo>
                    <a:pt x="292" y="26"/>
                  </a:moveTo>
                  <a:cubicBezTo>
                    <a:pt x="239" y="0"/>
                    <a:pt x="0" y="69"/>
                    <a:pt x="98" y="116"/>
                  </a:cubicBezTo>
                  <a:cubicBezTo>
                    <a:pt x="154" y="142"/>
                    <a:pt x="392"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0" name="Google Shape;69700;p28"/>
            <p:cNvSpPr/>
            <p:nvPr/>
          </p:nvSpPr>
          <p:spPr>
            <a:xfrm>
              <a:off x="6249856" y="4972333"/>
              <a:ext cx="14099" cy="4306"/>
            </a:xfrm>
            <a:custGeom>
              <a:avLst/>
              <a:gdLst/>
              <a:ahLst/>
              <a:cxnLst/>
              <a:rect l="l" t="t" r="r" b="b"/>
              <a:pathLst>
                <a:path w="395" h="143" extrusionOk="0">
                  <a:moveTo>
                    <a:pt x="293" y="26"/>
                  </a:moveTo>
                  <a:cubicBezTo>
                    <a:pt x="241" y="0"/>
                    <a:pt x="0" y="69"/>
                    <a:pt x="102" y="116"/>
                  </a:cubicBezTo>
                  <a:cubicBezTo>
                    <a:pt x="156" y="142"/>
                    <a:pt x="395" y="72"/>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1" name="Google Shape;69701;p28"/>
            <p:cNvSpPr/>
            <p:nvPr/>
          </p:nvSpPr>
          <p:spPr>
            <a:xfrm>
              <a:off x="2271250" y="4964896"/>
              <a:ext cx="25734" cy="8250"/>
            </a:xfrm>
            <a:custGeom>
              <a:avLst/>
              <a:gdLst/>
              <a:ahLst/>
              <a:cxnLst/>
              <a:rect l="l" t="t" r="r" b="b"/>
              <a:pathLst>
                <a:path w="721" h="274" extrusionOk="0">
                  <a:moveTo>
                    <a:pt x="105" y="273"/>
                  </a:moveTo>
                  <a:lnTo>
                    <a:pt x="685" y="273"/>
                  </a:lnTo>
                  <a:cubicBezTo>
                    <a:pt x="655" y="166"/>
                    <a:pt x="720" y="16"/>
                    <a:pt x="492" y="0"/>
                  </a:cubicBezTo>
                  <a:cubicBezTo>
                    <a:pt x="477" y="143"/>
                    <a:pt x="1" y="71"/>
                    <a:pt x="105"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2" name="Google Shape;69702;p28"/>
            <p:cNvSpPr/>
            <p:nvPr/>
          </p:nvSpPr>
          <p:spPr>
            <a:xfrm>
              <a:off x="2670678" y="4966853"/>
              <a:ext cx="14099" cy="4276"/>
            </a:xfrm>
            <a:custGeom>
              <a:avLst/>
              <a:gdLst/>
              <a:ahLst/>
              <a:cxnLst/>
              <a:rect l="l" t="t" r="r" b="b"/>
              <a:pathLst>
                <a:path w="395" h="142" extrusionOk="0">
                  <a:moveTo>
                    <a:pt x="292" y="26"/>
                  </a:moveTo>
                  <a:cubicBezTo>
                    <a:pt x="242" y="1"/>
                    <a:pt x="0" y="70"/>
                    <a:pt x="102" y="116"/>
                  </a:cubicBezTo>
                  <a:cubicBezTo>
                    <a:pt x="155" y="142"/>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3" name="Google Shape;69703;p28"/>
            <p:cNvSpPr/>
            <p:nvPr/>
          </p:nvSpPr>
          <p:spPr>
            <a:xfrm>
              <a:off x="4317214" y="4956044"/>
              <a:ext cx="29625" cy="12375"/>
            </a:xfrm>
            <a:custGeom>
              <a:avLst/>
              <a:gdLst/>
              <a:ahLst/>
              <a:cxnLst/>
              <a:rect l="l" t="t" r="r" b="b"/>
              <a:pathLst>
                <a:path w="830" h="411" extrusionOk="0">
                  <a:moveTo>
                    <a:pt x="829" y="385"/>
                  </a:moveTo>
                  <a:lnTo>
                    <a:pt x="829" y="23"/>
                  </a:lnTo>
                  <a:cubicBezTo>
                    <a:pt x="465" y="1"/>
                    <a:pt x="405" y="123"/>
                    <a:pt x="59" y="112"/>
                  </a:cubicBezTo>
                  <a:cubicBezTo>
                    <a:pt x="0" y="352"/>
                    <a:pt x="327" y="411"/>
                    <a:pt x="829" y="3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4" name="Google Shape;69704;p28"/>
            <p:cNvSpPr/>
            <p:nvPr/>
          </p:nvSpPr>
          <p:spPr>
            <a:xfrm>
              <a:off x="1414718" y="4958362"/>
              <a:ext cx="27519" cy="11291"/>
            </a:xfrm>
            <a:custGeom>
              <a:avLst/>
              <a:gdLst/>
              <a:ahLst/>
              <a:cxnLst/>
              <a:rect l="l" t="t" r="r" b="b"/>
              <a:pathLst>
                <a:path w="771" h="375" extrusionOk="0">
                  <a:moveTo>
                    <a:pt x="770" y="308"/>
                  </a:moveTo>
                  <a:lnTo>
                    <a:pt x="770" y="33"/>
                  </a:lnTo>
                  <a:cubicBezTo>
                    <a:pt x="483" y="50"/>
                    <a:pt x="58" y="1"/>
                    <a:pt x="0" y="125"/>
                  </a:cubicBezTo>
                  <a:cubicBezTo>
                    <a:pt x="383" y="129"/>
                    <a:pt x="243" y="374"/>
                    <a:pt x="770" y="30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5" name="Google Shape;69705;p28"/>
            <p:cNvSpPr/>
            <p:nvPr/>
          </p:nvSpPr>
          <p:spPr>
            <a:xfrm>
              <a:off x="1855119" y="4947915"/>
              <a:ext cx="41332" cy="16982"/>
            </a:xfrm>
            <a:custGeom>
              <a:avLst/>
              <a:gdLst/>
              <a:ahLst/>
              <a:cxnLst/>
              <a:rect l="l" t="t" r="r" b="b"/>
              <a:pathLst>
                <a:path w="1158" h="564" extrusionOk="0">
                  <a:moveTo>
                    <a:pt x="1" y="199"/>
                  </a:moveTo>
                  <a:cubicBezTo>
                    <a:pt x="211" y="404"/>
                    <a:pt x="524" y="561"/>
                    <a:pt x="1157" y="563"/>
                  </a:cubicBezTo>
                  <a:lnTo>
                    <a:pt x="1157" y="110"/>
                  </a:lnTo>
                  <a:cubicBezTo>
                    <a:pt x="819" y="164"/>
                    <a:pt x="27" y="1"/>
                    <a:pt x="1" y="1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6" name="Google Shape;69706;p28"/>
            <p:cNvSpPr/>
            <p:nvPr/>
          </p:nvSpPr>
          <p:spPr>
            <a:xfrm>
              <a:off x="857033" y="4948457"/>
              <a:ext cx="45865" cy="16741"/>
            </a:xfrm>
            <a:custGeom>
              <a:avLst/>
              <a:gdLst/>
              <a:ahLst/>
              <a:cxnLst/>
              <a:rect l="l" t="t" r="r" b="b"/>
              <a:pathLst>
                <a:path w="1285" h="556" extrusionOk="0">
                  <a:moveTo>
                    <a:pt x="965" y="1"/>
                  </a:moveTo>
                  <a:cubicBezTo>
                    <a:pt x="361" y="18"/>
                    <a:pt x="38" y="171"/>
                    <a:pt x="0" y="454"/>
                  </a:cubicBezTo>
                  <a:cubicBezTo>
                    <a:pt x="365" y="433"/>
                    <a:pt x="426" y="556"/>
                    <a:pt x="776" y="545"/>
                  </a:cubicBezTo>
                  <a:cubicBezTo>
                    <a:pt x="901" y="355"/>
                    <a:pt x="1285" y="142"/>
                    <a:pt x="96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7" name="Google Shape;69707;p28"/>
            <p:cNvSpPr/>
            <p:nvPr/>
          </p:nvSpPr>
          <p:spPr>
            <a:xfrm>
              <a:off x="5613399" y="4953967"/>
              <a:ext cx="14919" cy="9184"/>
            </a:xfrm>
            <a:custGeom>
              <a:avLst/>
              <a:gdLst/>
              <a:ahLst/>
              <a:cxnLst/>
              <a:rect l="l" t="t" r="r" b="b"/>
              <a:pathLst>
                <a:path w="418" h="305" extrusionOk="0">
                  <a:moveTo>
                    <a:pt x="383" y="272"/>
                  </a:moveTo>
                  <a:cubicBezTo>
                    <a:pt x="357" y="165"/>
                    <a:pt x="418" y="15"/>
                    <a:pt x="193" y="1"/>
                  </a:cubicBezTo>
                  <a:cubicBezTo>
                    <a:pt x="180" y="57"/>
                    <a:pt x="163" y="108"/>
                    <a:pt x="0" y="93"/>
                  </a:cubicBezTo>
                  <a:cubicBezTo>
                    <a:pt x="21" y="200"/>
                    <a:pt x="56" y="305"/>
                    <a:pt x="383"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8" name="Google Shape;69708;p28"/>
            <p:cNvSpPr/>
            <p:nvPr/>
          </p:nvSpPr>
          <p:spPr>
            <a:xfrm>
              <a:off x="2477942" y="4958694"/>
              <a:ext cx="14063" cy="4276"/>
            </a:xfrm>
            <a:custGeom>
              <a:avLst/>
              <a:gdLst/>
              <a:ahLst/>
              <a:cxnLst/>
              <a:rect l="l" t="t" r="r" b="b"/>
              <a:pathLst>
                <a:path w="394" h="142" extrusionOk="0">
                  <a:moveTo>
                    <a:pt x="294" y="24"/>
                  </a:moveTo>
                  <a:cubicBezTo>
                    <a:pt x="240" y="0"/>
                    <a:pt x="0" y="68"/>
                    <a:pt x="102" y="115"/>
                  </a:cubicBezTo>
                  <a:cubicBezTo>
                    <a:pt x="154" y="141"/>
                    <a:pt x="393"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09" name="Google Shape;69709;p28"/>
            <p:cNvSpPr/>
            <p:nvPr/>
          </p:nvSpPr>
          <p:spPr>
            <a:xfrm>
              <a:off x="4119731" y="4953575"/>
              <a:ext cx="6924" cy="6233"/>
            </a:xfrm>
            <a:custGeom>
              <a:avLst/>
              <a:gdLst/>
              <a:ahLst/>
              <a:cxnLst/>
              <a:rect l="l" t="t" r="r" b="b"/>
              <a:pathLst>
                <a:path w="194" h="207" extrusionOk="0">
                  <a:moveTo>
                    <a:pt x="193" y="105"/>
                  </a:moveTo>
                  <a:cubicBezTo>
                    <a:pt x="193" y="51"/>
                    <a:pt x="38" y="1"/>
                    <a:pt x="0" y="105"/>
                  </a:cubicBezTo>
                  <a:cubicBezTo>
                    <a:pt x="0" y="153"/>
                    <a:pt x="157" y="207"/>
                    <a:pt x="19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0" name="Google Shape;69710;p28"/>
            <p:cNvSpPr/>
            <p:nvPr/>
          </p:nvSpPr>
          <p:spPr>
            <a:xfrm>
              <a:off x="2264540" y="4953184"/>
              <a:ext cx="14134" cy="4276"/>
            </a:xfrm>
            <a:custGeom>
              <a:avLst/>
              <a:gdLst/>
              <a:ahLst/>
              <a:cxnLst/>
              <a:rect l="l" t="t" r="r" b="b"/>
              <a:pathLst>
                <a:path w="396" h="142" extrusionOk="0">
                  <a:moveTo>
                    <a:pt x="293" y="24"/>
                  </a:moveTo>
                  <a:cubicBezTo>
                    <a:pt x="241" y="0"/>
                    <a:pt x="1" y="68"/>
                    <a:pt x="104" y="118"/>
                  </a:cubicBezTo>
                  <a:cubicBezTo>
                    <a:pt x="155" y="141"/>
                    <a:pt x="395" y="74"/>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1" name="Google Shape;69711;p28"/>
            <p:cNvSpPr/>
            <p:nvPr/>
          </p:nvSpPr>
          <p:spPr>
            <a:xfrm>
              <a:off x="3706633" y="4951227"/>
              <a:ext cx="13849" cy="2680"/>
            </a:xfrm>
            <a:custGeom>
              <a:avLst/>
              <a:gdLst/>
              <a:ahLst/>
              <a:cxnLst/>
              <a:rect l="l" t="t" r="r" b="b"/>
              <a:pathLst>
                <a:path w="388" h="89" extrusionOk="0">
                  <a:moveTo>
                    <a:pt x="387" y="0"/>
                  </a:moveTo>
                  <a:cubicBezTo>
                    <a:pt x="241" y="21"/>
                    <a:pt x="7" y="3"/>
                    <a:pt x="1" y="89"/>
                  </a:cubicBezTo>
                  <a:cubicBezTo>
                    <a:pt x="154" y="69"/>
                    <a:pt x="382"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2" name="Google Shape;69712;p28"/>
            <p:cNvSpPr/>
            <p:nvPr/>
          </p:nvSpPr>
          <p:spPr>
            <a:xfrm>
              <a:off x="4501669" y="4947734"/>
              <a:ext cx="13991" cy="4215"/>
            </a:xfrm>
            <a:custGeom>
              <a:avLst/>
              <a:gdLst/>
              <a:ahLst/>
              <a:cxnLst/>
              <a:rect l="l" t="t" r="r" b="b"/>
              <a:pathLst>
                <a:path w="392" h="140" extrusionOk="0">
                  <a:moveTo>
                    <a:pt x="99" y="116"/>
                  </a:moveTo>
                  <a:cubicBezTo>
                    <a:pt x="153" y="140"/>
                    <a:pt x="392" y="73"/>
                    <a:pt x="291" y="25"/>
                  </a:cubicBezTo>
                  <a:cubicBezTo>
                    <a:pt x="238" y="0"/>
                    <a:pt x="0" y="68"/>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3" name="Google Shape;69713;p28"/>
            <p:cNvSpPr/>
            <p:nvPr/>
          </p:nvSpPr>
          <p:spPr>
            <a:xfrm>
              <a:off x="3414103" y="4947734"/>
              <a:ext cx="14027" cy="4215"/>
            </a:xfrm>
            <a:custGeom>
              <a:avLst/>
              <a:gdLst/>
              <a:ahLst/>
              <a:cxnLst/>
              <a:rect l="l" t="t" r="r" b="b"/>
              <a:pathLst>
                <a:path w="393" h="140" extrusionOk="0">
                  <a:moveTo>
                    <a:pt x="293" y="25"/>
                  </a:moveTo>
                  <a:cubicBezTo>
                    <a:pt x="241" y="0"/>
                    <a:pt x="1" y="68"/>
                    <a:pt x="100" y="116"/>
                  </a:cubicBezTo>
                  <a:cubicBezTo>
                    <a:pt x="152" y="140"/>
                    <a:pt x="392" y="73"/>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4" name="Google Shape;69714;p28"/>
            <p:cNvSpPr/>
            <p:nvPr/>
          </p:nvSpPr>
          <p:spPr>
            <a:xfrm>
              <a:off x="7082796" y="4942224"/>
              <a:ext cx="13991" cy="4306"/>
            </a:xfrm>
            <a:custGeom>
              <a:avLst/>
              <a:gdLst/>
              <a:ahLst/>
              <a:cxnLst/>
              <a:rect l="l" t="t" r="r" b="b"/>
              <a:pathLst>
                <a:path w="392" h="143" extrusionOk="0">
                  <a:moveTo>
                    <a:pt x="290" y="26"/>
                  </a:moveTo>
                  <a:cubicBezTo>
                    <a:pt x="238" y="0"/>
                    <a:pt x="0" y="71"/>
                    <a:pt x="99" y="116"/>
                  </a:cubicBezTo>
                  <a:cubicBezTo>
                    <a:pt x="153" y="143"/>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5" name="Google Shape;69715;p28"/>
            <p:cNvSpPr/>
            <p:nvPr/>
          </p:nvSpPr>
          <p:spPr>
            <a:xfrm>
              <a:off x="2457348" y="4942224"/>
              <a:ext cx="13991" cy="4306"/>
            </a:xfrm>
            <a:custGeom>
              <a:avLst/>
              <a:gdLst/>
              <a:ahLst/>
              <a:cxnLst/>
              <a:rect l="l" t="t" r="r" b="b"/>
              <a:pathLst>
                <a:path w="392" h="143" extrusionOk="0">
                  <a:moveTo>
                    <a:pt x="293" y="26"/>
                  </a:moveTo>
                  <a:cubicBezTo>
                    <a:pt x="238" y="0"/>
                    <a:pt x="0" y="71"/>
                    <a:pt x="100" y="116"/>
                  </a:cubicBezTo>
                  <a:cubicBezTo>
                    <a:pt x="152" y="143"/>
                    <a:pt x="392"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6" name="Google Shape;69716;p28"/>
            <p:cNvSpPr/>
            <p:nvPr/>
          </p:nvSpPr>
          <p:spPr>
            <a:xfrm>
              <a:off x="5640810" y="4937497"/>
              <a:ext cx="13884" cy="5540"/>
            </a:xfrm>
            <a:custGeom>
              <a:avLst/>
              <a:gdLst/>
              <a:ahLst/>
              <a:cxnLst/>
              <a:rect l="l" t="t" r="r" b="b"/>
              <a:pathLst>
                <a:path w="389" h="184" extrusionOk="0">
                  <a:moveTo>
                    <a:pt x="1" y="183"/>
                  </a:moveTo>
                  <a:lnTo>
                    <a:pt x="389" y="183"/>
                  </a:lnTo>
                  <a:lnTo>
                    <a:pt x="389"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7" name="Google Shape;69717;p28"/>
            <p:cNvSpPr/>
            <p:nvPr/>
          </p:nvSpPr>
          <p:spPr>
            <a:xfrm>
              <a:off x="4487357" y="4926658"/>
              <a:ext cx="26591" cy="12255"/>
            </a:xfrm>
            <a:custGeom>
              <a:avLst/>
              <a:gdLst/>
              <a:ahLst/>
              <a:cxnLst/>
              <a:rect l="l" t="t" r="r" b="b"/>
              <a:pathLst>
                <a:path w="745" h="407" extrusionOk="0">
                  <a:moveTo>
                    <a:pt x="306" y="0"/>
                  </a:moveTo>
                  <a:cubicBezTo>
                    <a:pt x="0" y="135"/>
                    <a:pt x="89" y="406"/>
                    <a:pt x="692" y="362"/>
                  </a:cubicBezTo>
                  <a:cubicBezTo>
                    <a:pt x="745" y="154"/>
                    <a:pt x="647" y="21"/>
                    <a:pt x="30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8" name="Google Shape;69718;p28"/>
            <p:cNvSpPr/>
            <p:nvPr/>
          </p:nvSpPr>
          <p:spPr>
            <a:xfrm>
              <a:off x="3352142" y="4934035"/>
              <a:ext cx="14027" cy="4336"/>
            </a:xfrm>
            <a:custGeom>
              <a:avLst/>
              <a:gdLst/>
              <a:ahLst/>
              <a:cxnLst/>
              <a:rect l="l" t="t" r="r" b="b"/>
              <a:pathLst>
                <a:path w="393" h="144" extrusionOk="0">
                  <a:moveTo>
                    <a:pt x="100" y="117"/>
                  </a:moveTo>
                  <a:cubicBezTo>
                    <a:pt x="151" y="143"/>
                    <a:pt x="392" y="73"/>
                    <a:pt x="293" y="26"/>
                  </a:cubicBezTo>
                  <a:cubicBezTo>
                    <a:pt x="242" y="1"/>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19" name="Google Shape;69719;p28"/>
            <p:cNvSpPr/>
            <p:nvPr/>
          </p:nvSpPr>
          <p:spPr>
            <a:xfrm>
              <a:off x="7844246" y="4916271"/>
              <a:ext cx="35478" cy="19090"/>
            </a:xfrm>
            <a:custGeom>
              <a:avLst/>
              <a:gdLst/>
              <a:ahLst/>
              <a:cxnLst/>
              <a:rect l="l" t="t" r="r" b="b"/>
              <a:pathLst>
                <a:path w="994" h="634" extrusionOk="0">
                  <a:moveTo>
                    <a:pt x="558" y="616"/>
                  </a:moveTo>
                  <a:cubicBezTo>
                    <a:pt x="506" y="349"/>
                    <a:pt x="994" y="336"/>
                    <a:pt x="943" y="71"/>
                  </a:cubicBezTo>
                  <a:cubicBezTo>
                    <a:pt x="1" y="1"/>
                    <a:pt x="75" y="634"/>
                    <a:pt x="558" y="6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0" name="Google Shape;69720;p28"/>
            <p:cNvSpPr/>
            <p:nvPr/>
          </p:nvSpPr>
          <p:spPr>
            <a:xfrm>
              <a:off x="2677566" y="4931385"/>
              <a:ext cx="14099" cy="4215"/>
            </a:xfrm>
            <a:custGeom>
              <a:avLst/>
              <a:gdLst/>
              <a:ahLst/>
              <a:cxnLst/>
              <a:rect l="l" t="t" r="r" b="b"/>
              <a:pathLst>
                <a:path w="395" h="140" extrusionOk="0">
                  <a:moveTo>
                    <a:pt x="99" y="114"/>
                  </a:moveTo>
                  <a:cubicBezTo>
                    <a:pt x="156" y="140"/>
                    <a:pt x="395" y="69"/>
                    <a:pt x="294" y="22"/>
                  </a:cubicBezTo>
                  <a:cubicBezTo>
                    <a:pt x="242" y="0"/>
                    <a:pt x="1" y="67"/>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1" name="Google Shape;69721;p28"/>
            <p:cNvSpPr/>
            <p:nvPr/>
          </p:nvSpPr>
          <p:spPr>
            <a:xfrm>
              <a:off x="1872216" y="4931385"/>
              <a:ext cx="14170" cy="4215"/>
            </a:xfrm>
            <a:custGeom>
              <a:avLst/>
              <a:gdLst/>
              <a:ahLst/>
              <a:cxnLst/>
              <a:rect l="l" t="t" r="r" b="b"/>
              <a:pathLst>
                <a:path w="397" h="140" extrusionOk="0">
                  <a:moveTo>
                    <a:pt x="294" y="24"/>
                  </a:moveTo>
                  <a:cubicBezTo>
                    <a:pt x="242" y="0"/>
                    <a:pt x="1" y="68"/>
                    <a:pt x="104" y="115"/>
                  </a:cubicBezTo>
                  <a:cubicBezTo>
                    <a:pt x="157" y="140"/>
                    <a:pt x="396" y="72"/>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2" name="Google Shape;69722;p28"/>
            <p:cNvSpPr/>
            <p:nvPr/>
          </p:nvSpPr>
          <p:spPr>
            <a:xfrm>
              <a:off x="4920656" y="4915699"/>
              <a:ext cx="34229" cy="17193"/>
            </a:xfrm>
            <a:custGeom>
              <a:avLst/>
              <a:gdLst/>
              <a:ahLst/>
              <a:cxnLst/>
              <a:rect l="l" t="t" r="r" b="b"/>
              <a:pathLst>
                <a:path w="959" h="571" extrusionOk="0">
                  <a:moveTo>
                    <a:pt x="704" y="545"/>
                  </a:moveTo>
                  <a:cubicBezTo>
                    <a:pt x="863" y="440"/>
                    <a:pt x="958" y="302"/>
                    <a:pt x="894" y="92"/>
                  </a:cubicBezTo>
                  <a:cubicBezTo>
                    <a:pt x="627" y="94"/>
                    <a:pt x="469" y="47"/>
                    <a:pt x="313" y="0"/>
                  </a:cubicBezTo>
                  <a:cubicBezTo>
                    <a:pt x="0" y="146"/>
                    <a:pt x="82" y="571"/>
                    <a:pt x="70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3" name="Google Shape;69723;p28"/>
            <p:cNvSpPr/>
            <p:nvPr/>
          </p:nvSpPr>
          <p:spPr>
            <a:xfrm>
              <a:off x="2716149" y="4919854"/>
              <a:ext cx="20131" cy="16259"/>
            </a:xfrm>
            <a:custGeom>
              <a:avLst/>
              <a:gdLst/>
              <a:ahLst/>
              <a:cxnLst/>
              <a:rect l="l" t="t" r="r" b="b"/>
              <a:pathLst>
                <a:path w="564" h="540" extrusionOk="0">
                  <a:moveTo>
                    <a:pt x="563" y="407"/>
                  </a:moveTo>
                  <a:lnTo>
                    <a:pt x="563" y="135"/>
                  </a:lnTo>
                  <a:cubicBezTo>
                    <a:pt x="0" y="1"/>
                    <a:pt x="0" y="540"/>
                    <a:pt x="563" y="40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4" name="Google Shape;69724;p28"/>
            <p:cNvSpPr/>
            <p:nvPr/>
          </p:nvSpPr>
          <p:spPr>
            <a:xfrm>
              <a:off x="6518365" y="4925875"/>
              <a:ext cx="13991" cy="4215"/>
            </a:xfrm>
            <a:custGeom>
              <a:avLst/>
              <a:gdLst/>
              <a:ahLst/>
              <a:cxnLst/>
              <a:rect l="l" t="t" r="r" b="b"/>
              <a:pathLst>
                <a:path w="392" h="140" extrusionOk="0">
                  <a:moveTo>
                    <a:pt x="294" y="26"/>
                  </a:moveTo>
                  <a:cubicBezTo>
                    <a:pt x="236" y="0"/>
                    <a:pt x="0" y="69"/>
                    <a:pt x="101" y="115"/>
                  </a:cubicBezTo>
                  <a:cubicBezTo>
                    <a:pt x="151" y="140"/>
                    <a:pt x="392"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5" name="Google Shape;69725;p28"/>
            <p:cNvSpPr/>
            <p:nvPr/>
          </p:nvSpPr>
          <p:spPr>
            <a:xfrm>
              <a:off x="2631667" y="4921148"/>
              <a:ext cx="21951" cy="8732"/>
            </a:xfrm>
            <a:custGeom>
              <a:avLst/>
              <a:gdLst/>
              <a:ahLst/>
              <a:cxnLst/>
              <a:rect l="l" t="t" r="r" b="b"/>
              <a:pathLst>
                <a:path w="615" h="290" extrusionOk="0">
                  <a:moveTo>
                    <a:pt x="614" y="272"/>
                  </a:moveTo>
                  <a:lnTo>
                    <a:pt x="614" y="1"/>
                  </a:lnTo>
                  <a:lnTo>
                    <a:pt x="34" y="1"/>
                  </a:lnTo>
                  <a:cubicBezTo>
                    <a:pt x="1" y="199"/>
                    <a:pt x="194" y="289"/>
                    <a:pt x="614"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6" name="Google Shape;69726;p28"/>
            <p:cNvSpPr/>
            <p:nvPr/>
          </p:nvSpPr>
          <p:spPr>
            <a:xfrm>
              <a:off x="1833597" y="4918439"/>
              <a:ext cx="14670" cy="9515"/>
            </a:xfrm>
            <a:custGeom>
              <a:avLst/>
              <a:gdLst/>
              <a:ahLst/>
              <a:cxnLst/>
              <a:rect l="l" t="t" r="r" b="b"/>
              <a:pathLst>
                <a:path w="411" h="316" extrusionOk="0">
                  <a:moveTo>
                    <a:pt x="410" y="273"/>
                  </a:moveTo>
                  <a:lnTo>
                    <a:pt x="410" y="91"/>
                  </a:lnTo>
                  <a:cubicBezTo>
                    <a:pt x="220" y="91"/>
                    <a:pt x="182" y="16"/>
                    <a:pt x="25" y="1"/>
                  </a:cubicBezTo>
                  <a:cubicBezTo>
                    <a:pt x="45" y="143"/>
                    <a:pt x="0" y="315"/>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7" name="Google Shape;69727;p28"/>
            <p:cNvSpPr/>
            <p:nvPr/>
          </p:nvSpPr>
          <p:spPr>
            <a:xfrm>
              <a:off x="1600565" y="4923888"/>
              <a:ext cx="13777" cy="2800"/>
            </a:xfrm>
            <a:custGeom>
              <a:avLst/>
              <a:gdLst/>
              <a:ahLst/>
              <a:cxnLst/>
              <a:rect l="l" t="t" r="r" b="b"/>
              <a:pathLst>
                <a:path w="386" h="93" extrusionOk="0">
                  <a:moveTo>
                    <a:pt x="0" y="92"/>
                  </a:moveTo>
                  <a:cubicBezTo>
                    <a:pt x="149" y="70"/>
                    <a:pt x="380" y="88"/>
                    <a:pt x="385" y="1"/>
                  </a:cubicBezTo>
                  <a:cubicBezTo>
                    <a:pt x="235" y="21"/>
                    <a:pt x="5"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8" name="Google Shape;69728;p28"/>
            <p:cNvSpPr/>
            <p:nvPr/>
          </p:nvSpPr>
          <p:spPr>
            <a:xfrm>
              <a:off x="8380302" y="4918047"/>
              <a:ext cx="6996" cy="6203"/>
            </a:xfrm>
            <a:custGeom>
              <a:avLst/>
              <a:gdLst/>
              <a:ahLst/>
              <a:cxnLst/>
              <a:rect l="l" t="t" r="r" b="b"/>
              <a:pathLst>
                <a:path w="196" h="206" extrusionOk="0">
                  <a:moveTo>
                    <a:pt x="193" y="104"/>
                  </a:moveTo>
                  <a:cubicBezTo>
                    <a:pt x="195" y="53"/>
                    <a:pt x="39" y="0"/>
                    <a:pt x="1" y="104"/>
                  </a:cubicBezTo>
                  <a:cubicBezTo>
                    <a:pt x="1" y="153"/>
                    <a:pt x="159" y="205"/>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29" name="Google Shape;69729;p28"/>
            <p:cNvSpPr/>
            <p:nvPr/>
          </p:nvSpPr>
          <p:spPr>
            <a:xfrm>
              <a:off x="7447531" y="4920366"/>
              <a:ext cx="14063" cy="4276"/>
            </a:xfrm>
            <a:custGeom>
              <a:avLst/>
              <a:gdLst/>
              <a:ahLst/>
              <a:cxnLst/>
              <a:rect l="l" t="t" r="r" b="b"/>
              <a:pathLst>
                <a:path w="394" h="142" extrusionOk="0">
                  <a:moveTo>
                    <a:pt x="294" y="27"/>
                  </a:moveTo>
                  <a:cubicBezTo>
                    <a:pt x="240" y="1"/>
                    <a:pt x="1" y="70"/>
                    <a:pt x="100" y="115"/>
                  </a:cubicBezTo>
                  <a:cubicBezTo>
                    <a:pt x="153" y="141"/>
                    <a:pt x="394"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0" name="Google Shape;69730;p28"/>
            <p:cNvSpPr/>
            <p:nvPr/>
          </p:nvSpPr>
          <p:spPr>
            <a:xfrm>
              <a:off x="2288775" y="4918258"/>
              <a:ext cx="20737" cy="5781"/>
            </a:xfrm>
            <a:custGeom>
              <a:avLst/>
              <a:gdLst/>
              <a:ahLst/>
              <a:cxnLst/>
              <a:rect l="l" t="t" r="r" b="b"/>
              <a:pathLst>
                <a:path w="581" h="192" extrusionOk="0">
                  <a:moveTo>
                    <a:pt x="1" y="185"/>
                  </a:moveTo>
                  <a:cubicBezTo>
                    <a:pt x="333" y="192"/>
                    <a:pt x="497" y="118"/>
                    <a:pt x="580" y="5"/>
                  </a:cubicBezTo>
                  <a:cubicBezTo>
                    <a:pt x="249" y="0"/>
                    <a:pt x="85" y="74"/>
                    <a:pt x="1" y="1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1" name="Google Shape;69731;p28"/>
            <p:cNvSpPr/>
            <p:nvPr/>
          </p:nvSpPr>
          <p:spPr>
            <a:xfrm>
              <a:off x="2653688" y="4912929"/>
              <a:ext cx="20666" cy="8250"/>
            </a:xfrm>
            <a:custGeom>
              <a:avLst/>
              <a:gdLst/>
              <a:ahLst/>
              <a:cxnLst/>
              <a:rect l="l" t="t" r="r" b="b"/>
              <a:pathLst>
                <a:path w="579" h="274" extrusionOk="0">
                  <a:moveTo>
                    <a:pt x="578" y="92"/>
                  </a:moveTo>
                  <a:cubicBezTo>
                    <a:pt x="382" y="93"/>
                    <a:pt x="349" y="19"/>
                    <a:pt x="192" y="1"/>
                  </a:cubicBezTo>
                  <a:cubicBezTo>
                    <a:pt x="192" y="92"/>
                    <a:pt x="35" y="108"/>
                    <a:pt x="0" y="184"/>
                  </a:cubicBezTo>
                  <a:cubicBezTo>
                    <a:pt x="192" y="182"/>
                    <a:pt x="230" y="257"/>
                    <a:pt x="385" y="274"/>
                  </a:cubicBezTo>
                  <a:cubicBezTo>
                    <a:pt x="382" y="182"/>
                    <a:pt x="542" y="165"/>
                    <a:pt x="578"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2" name="Google Shape;69732;p28"/>
            <p:cNvSpPr/>
            <p:nvPr/>
          </p:nvSpPr>
          <p:spPr>
            <a:xfrm>
              <a:off x="6129967" y="4905462"/>
              <a:ext cx="26520" cy="15236"/>
            </a:xfrm>
            <a:custGeom>
              <a:avLst/>
              <a:gdLst/>
              <a:ahLst/>
              <a:cxnLst/>
              <a:rect l="l" t="t" r="r" b="b"/>
              <a:pathLst>
                <a:path w="743" h="506" extrusionOk="0">
                  <a:moveTo>
                    <a:pt x="1" y="73"/>
                  </a:moveTo>
                  <a:lnTo>
                    <a:pt x="1" y="437"/>
                  </a:lnTo>
                  <a:cubicBezTo>
                    <a:pt x="742" y="506"/>
                    <a:pt x="742" y="1"/>
                    <a:pt x="1" y="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3" name="Google Shape;69733;p28"/>
            <p:cNvSpPr/>
            <p:nvPr/>
          </p:nvSpPr>
          <p:spPr>
            <a:xfrm>
              <a:off x="5500577" y="4901999"/>
              <a:ext cx="35086" cy="16470"/>
            </a:xfrm>
            <a:custGeom>
              <a:avLst/>
              <a:gdLst/>
              <a:ahLst/>
              <a:cxnLst/>
              <a:rect l="l" t="t" r="r" b="b"/>
              <a:pathLst>
                <a:path w="983" h="547" extrusionOk="0">
                  <a:moveTo>
                    <a:pt x="844" y="1"/>
                  </a:moveTo>
                  <a:lnTo>
                    <a:pt x="74" y="1"/>
                  </a:lnTo>
                  <a:cubicBezTo>
                    <a:pt x="1" y="308"/>
                    <a:pt x="408" y="389"/>
                    <a:pt x="654" y="547"/>
                  </a:cubicBezTo>
                  <a:cubicBezTo>
                    <a:pt x="647" y="331"/>
                    <a:pt x="983" y="279"/>
                    <a:pt x="84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4" name="Google Shape;69734;p28"/>
            <p:cNvSpPr/>
            <p:nvPr/>
          </p:nvSpPr>
          <p:spPr>
            <a:xfrm>
              <a:off x="2904781" y="4909466"/>
              <a:ext cx="13920" cy="4276"/>
            </a:xfrm>
            <a:custGeom>
              <a:avLst/>
              <a:gdLst/>
              <a:ahLst/>
              <a:cxnLst/>
              <a:rect l="l" t="t" r="r" b="b"/>
              <a:pathLst>
                <a:path w="390" h="142" extrusionOk="0">
                  <a:moveTo>
                    <a:pt x="292" y="26"/>
                  </a:moveTo>
                  <a:cubicBezTo>
                    <a:pt x="237" y="1"/>
                    <a:pt x="1" y="70"/>
                    <a:pt x="99" y="116"/>
                  </a:cubicBezTo>
                  <a:cubicBezTo>
                    <a:pt x="152" y="142"/>
                    <a:pt x="390"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5" name="Google Shape;69735;p28"/>
            <p:cNvSpPr/>
            <p:nvPr/>
          </p:nvSpPr>
          <p:spPr>
            <a:xfrm>
              <a:off x="7588799" y="4901999"/>
              <a:ext cx="20773" cy="8250"/>
            </a:xfrm>
            <a:custGeom>
              <a:avLst/>
              <a:gdLst/>
              <a:ahLst/>
              <a:cxnLst/>
              <a:rect l="l" t="t" r="r" b="b"/>
              <a:pathLst>
                <a:path w="582" h="274" extrusionOk="0">
                  <a:moveTo>
                    <a:pt x="581" y="1"/>
                  </a:moveTo>
                  <a:lnTo>
                    <a:pt x="0" y="1"/>
                  </a:lnTo>
                  <a:lnTo>
                    <a:pt x="0" y="274"/>
                  </a:lnTo>
                  <a:lnTo>
                    <a:pt x="581"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6" name="Google Shape;69736;p28"/>
            <p:cNvSpPr/>
            <p:nvPr/>
          </p:nvSpPr>
          <p:spPr>
            <a:xfrm>
              <a:off x="8270157" y="4901578"/>
              <a:ext cx="7031" cy="6293"/>
            </a:xfrm>
            <a:custGeom>
              <a:avLst/>
              <a:gdLst/>
              <a:ahLst/>
              <a:cxnLst/>
              <a:rect l="l" t="t" r="r" b="b"/>
              <a:pathLst>
                <a:path w="197" h="209" extrusionOk="0">
                  <a:moveTo>
                    <a:pt x="195" y="105"/>
                  </a:moveTo>
                  <a:cubicBezTo>
                    <a:pt x="197" y="54"/>
                    <a:pt x="39" y="1"/>
                    <a:pt x="1" y="105"/>
                  </a:cubicBezTo>
                  <a:cubicBezTo>
                    <a:pt x="1" y="156"/>
                    <a:pt x="158"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7" name="Google Shape;69737;p28"/>
            <p:cNvSpPr/>
            <p:nvPr/>
          </p:nvSpPr>
          <p:spPr>
            <a:xfrm>
              <a:off x="5079699" y="4898477"/>
              <a:ext cx="14063" cy="4306"/>
            </a:xfrm>
            <a:custGeom>
              <a:avLst/>
              <a:gdLst/>
              <a:ahLst/>
              <a:cxnLst/>
              <a:rect l="l" t="t" r="r" b="b"/>
              <a:pathLst>
                <a:path w="394" h="143" extrusionOk="0">
                  <a:moveTo>
                    <a:pt x="104" y="118"/>
                  </a:moveTo>
                  <a:cubicBezTo>
                    <a:pt x="157" y="143"/>
                    <a:pt x="393" y="75"/>
                    <a:pt x="296" y="27"/>
                  </a:cubicBezTo>
                  <a:cubicBezTo>
                    <a:pt x="242" y="0"/>
                    <a:pt x="1" y="70"/>
                    <a:pt x="10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8" name="Google Shape;69738;p28"/>
            <p:cNvSpPr/>
            <p:nvPr/>
          </p:nvSpPr>
          <p:spPr>
            <a:xfrm>
              <a:off x="1336624" y="4876046"/>
              <a:ext cx="52218" cy="28002"/>
            </a:xfrm>
            <a:custGeom>
              <a:avLst/>
              <a:gdLst/>
              <a:ahLst/>
              <a:cxnLst/>
              <a:rect l="l" t="t" r="r" b="b"/>
              <a:pathLst>
                <a:path w="1463" h="930" extrusionOk="0">
                  <a:moveTo>
                    <a:pt x="450" y="591"/>
                  </a:moveTo>
                  <a:cubicBezTo>
                    <a:pt x="587" y="701"/>
                    <a:pt x="336" y="929"/>
                    <a:pt x="836" y="863"/>
                  </a:cubicBezTo>
                  <a:cubicBezTo>
                    <a:pt x="1462" y="634"/>
                    <a:pt x="634" y="0"/>
                    <a:pt x="63" y="317"/>
                  </a:cubicBezTo>
                  <a:cubicBezTo>
                    <a:pt x="0" y="497"/>
                    <a:pt x="336" y="495"/>
                    <a:pt x="450" y="5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39" name="Google Shape;69739;p28"/>
            <p:cNvSpPr/>
            <p:nvPr/>
          </p:nvSpPr>
          <p:spPr>
            <a:xfrm>
              <a:off x="7003667" y="4893840"/>
              <a:ext cx="13884" cy="5450"/>
            </a:xfrm>
            <a:custGeom>
              <a:avLst/>
              <a:gdLst/>
              <a:ahLst/>
              <a:cxnLst/>
              <a:rect l="l" t="t" r="r" b="b"/>
              <a:pathLst>
                <a:path w="389" h="181" extrusionOk="0">
                  <a:moveTo>
                    <a:pt x="1" y="181"/>
                  </a:moveTo>
                  <a:lnTo>
                    <a:pt x="388" y="181"/>
                  </a:lnTo>
                  <a:lnTo>
                    <a:pt x="388"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0" name="Google Shape;69740;p28"/>
            <p:cNvSpPr/>
            <p:nvPr/>
          </p:nvSpPr>
          <p:spPr>
            <a:xfrm>
              <a:off x="2917987" y="4891100"/>
              <a:ext cx="29482" cy="9846"/>
            </a:xfrm>
            <a:custGeom>
              <a:avLst/>
              <a:gdLst/>
              <a:ahLst/>
              <a:cxnLst/>
              <a:rect l="l" t="t" r="r" b="b"/>
              <a:pathLst>
                <a:path w="826" h="327" extrusionOk="0">
                  <a:moveTo>
                    <a:pt x="692" y="272"/>
                  </a:moveTo>
                  <a:cubicBezTo>
                    <a:pt x="825" y="27"/>
                    <a:pt x="294" y="95"/>
                    <a:pt x="115" y="0"/>
                  </a:cubicBezTo>
                  <a:cubicBezTo>
                    <a:pt x="0" y="235"/>
                    <a:pt x="192" y="326"/>
                    <a:pt x="692"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1" name="Google Shape;69741;p28"/>
            <p:cNvSpPr/>
            <p:nvPr/>
          </p:nvSpPr>
          <p:spPr>
            <a:xfrm>
              <a:off x="1610666" y="4895797"/>
              <a:ext cx="14027" cy="4276"/>
            </a:xfrm>
            <a:custGeom>
              <a:avLst/>
              <a:gdLst/>
              <a:ahLst/>
              <a:cxnLst/>
              <a:rect l="l" t="t" r="r" b="b"/>
              <a:pathLst>
                <a:path w="393" h="142" extrusionOk="0">
                  <a:moveTo>
                    <a:pt x="102" y="116"/>
                  </a:moveTo>
                  <a:cubicBezTo>
                    <a:pt x="153" y="142"/>
                    <a:pt x="392" y="72"/>
                    <a:pt x="294" y="24"/>
                  </a:cubicBezTo>
                  <a:cubicBezTo>
                    <a:pt x="239" y="1"/>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2" name="Google Shape;69742;p28"/>
            <p:cNvSpPr/>
            <p:nvPr/>
          </p:nvSpPr>
          <p:spPr>
            <a:xfrm>
              <a:off x="2818835" y="4890739"/>
              <a:ext cx="6924" cy="6142"/>
            </a:xfrm>
            <a:custGeom>
              <a:avLst/>
              <a:gdLst/>
              <a:ahLst/>
              <a:cxnLst/>
              <a:rect l="l" t="t" r="r" b="b"/>
              <a:pathLst>
                <a:path w="194" h="204" extrusionOk="0">
                  <a:moveTo>
                    <a:pt x="191" y="103"/>
                  </a:moveTo>
                  <a:cubicBezTo>
                    <a:pt x="194" y="53"/>
                    <a:pt x="36" y="0"/>
                    <a:pt x="0" y="103"/>
                  </a:cubicBezTo>
                  <a:cubicBezTo>
                    <a:pt x="0" y="153"/>
                    <a:pt x="154" y="204"/>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3" name="Google Shape;69743;p28"/>
            <p:cNvSpPr/>
            <p:nvPr/>
          </p:nvSpPr>
          <p:spPr>
            <a:xfrm>
              <a:off x="1004940" y="4893057"/>
              <a:ext cx="14063" cy="4276"/>
            </a:xfrm>
            <a:custGeom>
              <a:avLst/>
              <a:gdLst/>
              <a:ahLst/>
              <a:cxnLst/>
              <a:rect l="l" t="t" r="r" b="b"/>
              <a:pathLst>
                <a:path w="394" h="142" extrusionOk="0">
                  <a:moveTo>
                    <a:pt x="296" y="26"/>
                  </a:moveTo>
                  <a:cubicBezTo>
                    <a:pt x="240" y="0"/>
                    <a:pt x="1" y="69"/>
                    <a:pt x="101" y="115"/>
                  </a:cubicBezTo>
                  <a:cubicBezTo>
                    <a:pt x="152"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4" name="Google Shape;69744;p28"/>
            <p:cNvSpPr/>
            <p:nvPr/>
          </p:nvSpPr>
          <p:spPr>
            <a:xfrm>
              <a:off x="660834" y="4893057"/>
              <a:ext cx="14063" cy="4215"/>
            </a:xfrm>
            <a:custGeom>
              <a:avLst/>
              <a:gdLst/>
              <a:ahLst/>
              <a:cxnLst/>
              <a:rect l="l" t="t" r="r" b="b"/>
              <a:pathLst>
                <a:path w="394" h="140" extrusionOk="0">
                  <a:moveTo>
                    <a:pt x="100" y="115"/>
                  </a:moveTo>
                  <a:cubicBezTo>
                    <a:pt x="156" y="140"/>
                    <a:pt x="393" y="71"/>
                    <a:pt x="294" y="26"/>
                  </a:cubicBezTo>
                  <a:cubicBezTo>
                    <a:pt x="242" y="0"/>
                    <a:pt x="1" y="68"/>
                    <a:pt x="100"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5" name="Google Shape;69745;p28"/>
            <p:cNvSpPr/>
            <p:nvPr/>
          </p:nvSpPr>
          <p:spPr>
            <a:xfrm>
              <a:off x="492262" y="4884837"/>
              <a:ext cx="28483" cy="11713"/>
            </a:xfrm>
            <a:custGeom>
              <a:avLst/>
              <a:gdLst/>
              <a:ahLst/>
              <a:cxnLst/>
              <a:rect l="l" t="t" r="r" b="b"/>
              <a:pathLst>
                <a:path w="798" h="389" extrusionOk="0">
                  <a:moveTo>
                    <a:pt x="771" y="25"/>
                  </a:moveTo>
                  <a:cubicBezTo>
                    <a:pt x="336" y="0"/>
                    <a:pt x="49" y="47"/>
                    <a:pt x="1" y="208"/>
                  </a:cubicBezTo>
                  <a:cubicBezTo>
                    <a:pt x="279" y="229"/>
                    <a:pt x="326" y="358"/>
                    <a:pt x="580" y="388"/>
                  </a:cubicBezTo>
                  <a:cubicBezTo>
                    <a:pt x="539" y="218"/>
                    <a:pt x="797" y="188"/>
                    <a:pt x="771"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6" name="Google Shape;69746;p28"/>
            <p:cNvSpPr/>
            <p:nvPr/>
          </p:nvSpPr>
          <p:spPr>
            <a:xfrm>
              <a:off x="2089293" y="4883543"/>
              <a:ext cx="38726" cy="12616"/>
            </a:xfrm>
            <a:custGeom>
              <a:avLst/>
              <a:gdLst/>
              <a:ahLst/>
              <a:cxnLst/>
              <a:rect l="l" t="t" r="r" b="b"/>
              <a:pathLst>
                <a:path w="1085" h="419" extrusionOk="0">
                  <a:moveTo>
                    <a:pt x="962" y="342"/>
                  </a:moveTo>
                  <a:cubicBezTo>
                    <a:pt x="1085" y="122"/>
                    <a:pt x="42" y="0"/>
                    <a:pt x="0" y="158"/>
                  </a:cubicBezTo>
                  <a:cubicBezTo>
                    <a:pt x="366" y="199"/>
                    <a:pt x="347" y="418"/>
                    <a:pt x="962" y="34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7" name="Google Shape;69747;p28"/>
            <p:cNvSpPr/>
            <p:nvPr/>
          </p:nvSpPr>
          <p:spPr>
            <a:xfrm>
              <a:off x="8662517" y="4888330"/>
              <a:ext cx="13777" cy="2800"/>
            </a:xfrm>
            <a:custGeom>
              <a:avLst/>
              <a:gdLst/>
              <a:ahLst/>
              <a:cxnLst/>
              <a:rect l="l" t="t" r="r" b="b"/>
              <a:pathLst>
                <a:path w="386" h="93" extrusionOk="0">
                  <a:moveTo>
                    <a:pt x="385" y="1"/>
                  </a:moveTo>
                  <a:cubicBezTo>
                    <a:pt x="238" y="22"/>
                    <a:pt x="5" y="3"/>
                    <a:pt x="0" y="92"/>
                  </a:cubicBezTo>
                  <a:cubicBezTo>
                    <a:pt x="150" y="72"/>
                    <a:pt x="381" y="88"/>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8" name="Google Shape;69748;p28"/>
            <p:cNvSpPr/>
            <p:nvPr/>
          </p:nvSpPr>
          <p:spPr>
            <a:xfrm>
              <a:off x="216150" y="4885590"/>
              <a:ext cx="21558" cy="6444"/>
            </a:xfrm>
            <a:custGeom>
              <a:avLst/>
              <a:gdLst/>
              <a:ahLst/>
              <a:cxnLst/>
              <a:rect l="l" t="t" r="r" b="b"/>
              <a:pathLst>
                <a:path w="604" h="214" extrusionOk="0">
                  <a:moveTo>
                    <a:pt x="603" y="0"/>
                  </a:moveTo>
                  <a:lnTo>
                    <a:pt x="25" y="0"/>
                  </a:lnTo>
                  <a:cubicBezTo>
                    <a:pt x="0" y="163"/>
                    <a:pt x="216" y="213"/>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49" name="Google Shape;69749;p28"/>
            <p:cNvSpPr/>
            <p:nvPr/>
          </p:nvSpPr>
          <p:spPr>
            <a:xfrm>
              <a:off x="5585845" y="4879779"/>
              <a:ext cx="6853" cy="6233"/>
            </a:xfrm>
            <a:custGeom>
              <a:avLst/>
              <a:gdLst/>
              <a:ahLst/>
              <a:cxnLst/>
              <a:rect l="l" t="t" r="r" b="b"/>
              <a:pathLst>
                <a:path w="192" h="207" extrusionOk="0">
                  <a:moveTo>
                    <a:pt x="191" y="103"/>
                  </a:moveTo>
                  <a:cubicBezTo>
                    <a:pt x="191" y="52"/>
                    <a:pt x="36" y="0"/>
                    <a:pt x="1" y="103"/>
                  </a:cubicBezTo>
                  <a:cubicBezTo>
                    <a:pt x="1" y="154"/>
                    <a:pt x="156"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0" name="Google Shape;69750;p28"/>
            <p:cNvSpPr/>
            <p:nvPr/>
          </p:nvSpPr>
          <p:spPr>
            <a:xfrm>
              <a:off x="4711609" y="4880110"/>
              <a:ext cx="13849" cy="5510"/>
            </a:xfrm>
            <a:custGeom>
              <a:avLst/>
              <a:gdLst/>
              <a:ahLst/>
              <a:cxnLst/>
              <a:rect l="l" t="t" r="r" b="b"/>
              <a:pathLst>
                <a:path w="388"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1" name="Google Shape;69751;p28"/>
            <p:cNvSpPr/>
            <p:nvPr/>
          </p:nvSpPr>
          <p:spPr>
            <a:xfrm>
              <a:off x="2436575" y="4866592"/>
              <a:ext cx="40404" cy="18548"/>
            </a:xfrm>
            <a:custGeom>
              <a:avLst/>
              <a:gdLst/>
              <a:ahLst/>
              <a:cxnLst/>
              <a:rect l="l" t="t" r="r" b="b"/>
              <a:pathLst>
                <a:path w="1132" h="616" extrusionOk="0">
                  <a:moveTo>
                    <a:pt x="1068" y="450"/>
                  </a:moveTo>
                  <a:cubicBezTo>
                    <a:pt x="1132" y="1"/>
                    <a:pt x="0" y="214"/>
                    <a:pt x="102" y="540"/>
                  </a:cubicBezTo>
                  <a:cubicBezTo>
                    <a:pt x="648" y="616"/>
                    <a:pt x="601" y="412"/>
                    <a:pt x="1068" y="4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2" name="Google Shape;69752;p28"/>
            <p:cNvSpPr/>
            <p:nvPr/>
          </p:nvSpPr>
          <p:spPr>
            <a:xfrm>
              <a:off x="96404" y="4879328"/>
              <a:ext cx="14063" cy="4366"/>
            </a:xfrm>
            <a:custGeom>
              <a:avLst/>
              <a:gdLst/>
              <a:ahLst/>
              <a:cxnLst/>
              <a:rect l="l" t="t" r="r" b="b"/>
              <a:pathLst>
                <a:path w="394" h="145" extrusionOk="0">
                  <a:moveTo>
                    <a:pt x="294" y="27"/>
                  </a:moveTo>
                  <a:cubicBezTo>
                    <a:pt x="239" y="1"/>
                    <a:pt x="0" y="71"/>
                    <a:pt x="101" y="117"/>
                  </a:cubicBezTo>
                  <a:cubicBezTo>
                    <a:pt x="154" y="144"/>
                    <a:pt x="393" y="74"/>
                    <a:pt x="294"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3" name="Google Shape;69753;p28"/>
            <p:cNvSpPr/>
            <p:nvPr/>
          </p:nvSpPr>
          <p:spPr>
            <a:xfrm>
              <a:off x="7664466" y="4874661"/>
              <a:ext cx="13813" cy="5540"/>
            </a:xfrm>
            <a:custGeom>
              <a:avLst/>
              <a:gdLst/>
              <a:ahLst/>
              <a:cxnLst/>
              <a:rect l="l" t="t" r="r" b="b"/>
              <a:pathLst>
                <a:path w="387" h="184" extrusionOk="0">
                  <a:moveTo>
                    <a:pt x="387" y="0"/>
                  </a:moveTo>
                  <a:lnTo>
                    <a:pt x="0" y="0"/>
                  </a:lnTo>
                  <a:lnTo>
                    <a:pt x="0"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4" name="Google Shape;69754;p28"/>
            <p:cNvSpPr/>
            <p:nvPr/>
          </p:nvSpPr>
          <p:spPr>
            <a:xfrm>
              <a:off x="5224358" y="4876648"/>
              <a:ext cx="13956" cy="4276"/>
            </a:xfrm>
            <a:custGeom>
              <a:avLst/>
              <a:gdLst/>
              <a:ahLst/>
              <a:cxnLst/>
              <a:rect l="l" t="t" r="r" b="b"/>
              <a:pathLst>
                <a:path w="391" h="142" extrusionOk="0">
                  <a:moveTo>
                    <a:pt x="292" y="26"/>
                  </a:moveTo>
                  <a:cubicBezTo>
                    <a:pt x="238" y="1"/>
                    <a:pt x="1" y="70"/>
                    <a:pt x="100" y="117"/>
                  </a:cubicBezTo>
                  <a:cubicBezTo>
                    <a:pt x="152" y="142"/>
                    <a:pt x="391" y="71"/>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5" name="Google Shape;69755;p28"/>
            <p:cNvSpPr/>
            <p:nvPr/>
          </p:nvSpPr>
          <p:spPr>
            <a:xfrm>
              <a:off x="4645900" y="4866441"/>
              <a:ext cx="28268" cy="13700"/>
            </a:xfrm>
            <a:custGeom>
              <a:avLst/>
              <a:gdLst/>
              <a:ahLst/>
              <a:cxnLst/>
              <a:rect l="l" t="t" r="r" b="b"/>
              <a:pathLst>
                <a:path w="792" h="455" extrusionOk="0">
                  <a:moveTo>
                    <a:pt x="493" y="455"/>
                  </a:moveTo>
                  <a:cubicBezTo>
                    <a:pt x="758" y="339"/>
                    <a:pt x="792" y="10"/>
                    <a:pt x="301" y="1"/>
                  </a:cubicBezTo>
                  <a:cubicBezTo>
                    <a:pt x="36" y="117"/>
                    <a:pt x="1" y="447"/>
                    <a:pt x="49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6" name="Google Shape;69756;p28"/>
            <p:cNvSpPr/>
            <p:nvPr/>
          </p:nvSpPr>
          <p:spPr>
            <a:xfrm>
              <a:off x="7213500" y="4865658"/>
              <a:ext cx="14063" cy="4306"/>
            </a:xfrm>
            <a:custGeom>
              <a:avLst/>
              <a:gdLst/>
              <a:ahLst/>
              <a:cxnLst/>
              <a:rect l="l" t="t" r="r" b="b"/>
              <a:pathLst>
                <a:path w="394" h="143" extrusionOk="0">
                  <a:moveTo>
                    <a:pt x="100" y="117"/>
                  </a:moveTo>
                  <a:cubicBezTo>
                    <a:pt x="155" y="143"/>
                    <a:pt x="394" y="72"/>
                    <a:pt x="295" y="27"/>
                  </a:cubicBezTo>
                  <a:cubicBezTo>
                    <a:pt x="240" y="0"/>
                    <a:pt x="1"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7" name="Google Shape;69757;p28"/>
            <p:cNvSpPr/>
            <p:nvPr/>
          </p:nvSpPr>
          <p:spPr>
            <a:xfrm>
              <a:off x="3362600" y="4860931"/>
              <a:ext cx="34443" cy="9033"/>
            </a:xfrm>
            <a:custGeom>
              <a:avLst/>
              <a:gdLst/>
              <a:ahLst/>
              <a:cxnLst/>
              <a:rect l="l" t="t" r="r" b="b"/>
              <a:pathLst>
                <a:path w="965" h="300" extrusionOk="0">
                  <a:moveTo>
                    <a:pt x="192" y="274"/>
                  </a:moveTo>
                  <a:cubicBezTo>
                    <a:pt x="632" y="300"/>
                    <a:pt x="919" y="253"/>
                    <a:pt x="965" y="92"/>
                  </a:cubicBezTo>
                  <a:cubicBezTo>
                    <a:pt x="621" y="114"/>
                    <a:pt x="0" y="1"/>
                    <a:pt x="19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8" name="Google Shape;69758;p28"/>
            <p:cNvSpPr/>
            <p:nvPr/>
          </p:nvSpPr>
          <p:spPr>
            <a:xfrm>
              <a:off x="2429865" y="4865658"/>
              <a:ext cx="13991" cy="4306"/>
            </a:xfrm>
            <a:custGeom>
              <a:avLst/>
              <a:gdLst/>
              <a:ahLst/>
              <a:cxnLst/>
              <a:rect l="l" t="t" r="r" b="b"/>
              <a:pathLst>
                <a:path w="392" h="143" extrusionOk="0">
                  <a:moveTo>
                    <a:pt x="290" y="27"/>
                  </a:moveTo>
                  <a:cubicBezTo>
                    <a:pt x="236" y="0"/>
                    <a:pt x="0" y="70"/>
                    <a:pt x="98" y="117"/>
                  </a:cubicBezTo>
                  <a:cubicBezTo>
                    <a:pt x="150" y="143"/>
                    <a:pt x="392" y="75"/>
                    <a:pt x="290"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59" name="Google Shape;69759;p28"/>
            <p:cNvSpPr/>
            <p:nvPr/>
          </p:nvSpPr>
          <p:spPr>
            <a:xfrm>
              <a:off x="1813895" y="4863370"/>
              <a:ext cx="6889" cy="6173"/>
            </a:xfrm>
            <a:custGeom>
              <a:avLst/>
              <a:gdLst/>
              <a:ahLst/>
              <a:cxnLst/>
              <a:rect l="l" t="t" r="r" b="b"/>
              <a:pathLst>
                <a:path w="193" h="205" extrusionOk="0">
                  <a:moveTo>
                    <a:pt x="2" y="103"/>
                  </a:moveTo>
                  <a:cubicBezTo>
                    <a:pt x="0" y="153"/>
                    <a:pt x="157" y="204"/>
                    <a:pt x="192" y="103"/>
                  </a:cubicBezTo>
                  <a:cubicBezTo>
                    <a:pt x="192" y="53"/>
                    <a:pt x="37" y="1"/>
                    <a:pt x="2"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0" name="Google Shape;69760;p28"/>
            <p:cNvSpPr/>
            <p:nvPr/>
          </p:nvSpPr>
          <p:spPr>
            <a:xfrm>
              <a:off x="6449480" y="4862918"/>
              <a:ext cx="14099" cy="4306"/>
            </a:xfrm>
            <a:custGeom>
              <a:avLst/>
              <a:gdLst/>
              <a:ahLst/>
              <a:cxnLst/>
              <a:rect l="l" t="t" r="r" b="b"/>
              <a:pathLst>
                <a:path w="395" h="143" extrusionOk="0">
                  <a:moveTo>
                    <a:pt x="294" y="26"/>
                  </a:moveTo>
                  <a:cubicBezTo>
                    <a:pt x="241" y="0"/>
                    <a:pt x="1" y="69"/>
                    <a:pt x="103" y="118"/>
                  </a:cubicBezTo>
                  <a:cubicBezTo>
                    <a:pt x="155" y="142"/>
                    <a:pt x="395" y="75"/>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1" name="Google Shape;69761;p28"/>
            <p:cNvSpPr/>
            <p:nvPr/>
          </p:nvSpPr>
          <p:spPr>
            <a:xfrm>
              <a:off x="5866989" y="4856626"/>
              <a:ext cx="8959" cy="11502"/>
            </a:xfrm>
            <a:custGeom>
              <a:avLst/>
              <a:gdLst/>
              <a:ahLst/>
              <a:cxnLst/>
              <a:rect l="l" t="t" r="r" b="b"/>
              <a:pathLst>
                <a:path w="251" h="382" extrusionOk="0">
                  <a:moveTo>
                    <a:pt x="223" y="235"/>
                  </a:moveTo>
                  <a:cubicBezTo>
                    <a:pt x="251" y="141"/>
                    <a:pt x="72" y="0"/>
                    <a:pt x="29" y="144"/>
                  </a:cubicBezTo>
                  <a:cubicBezTo>
                    <a:pt x="0" y="240"/>
                    <a:pt x="179" y="381"/>
                    <a:pt x="223" y="2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2" name="Google Shape;69762;p28"/>
            <p:cNvSpPr/>
            <p:nvPr/>
          </p:nvSpPr>
          <p:spPr>
            <a:xfrm>
              <a:off x="0" y="4860269"/>
              <a:ext cx="14170" cy="4246"/>
            </a:xfrm>
            <a:custGeom>
              <a:avLst/>
              <a:gdLst/>
              <a:ahLst/>
              <a:cxnLst/>
              <a:rect l="l" t="t" r="r" b="b"/>
              <a:pathLst>
                <a:path w="397" h="141" extrusionOk="0">
                  <a:moveTo>
                    <a:pt x="294" y="25"/>
                  </a:moveTo>
                  <a:cubicBezTo>
                    <a:pt x="242" y="1"/>
                    <a:pt x="1" y="69"/>
                    <a:pt x="102" y="117"/>
                  </a:cubicBezTo>
                  <a:cubicBezTo>
                    <a:pt x="157" y="140"/>
                    <a:pt x="396"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3" name="Google Shape;69763;p28"/>
            <p:cNvSpPr/>
            <p:nvPr/>
          </p:nvSpPr>
          <p:spPr>
            <a:xfrm>
              <a:off x="4477577" y="4858282"/>
              <a:ext cx="13777" cy="2770"/>
            </a:xfrm>
            <a:custGeom>
              <a:avLst/>
              <a:gdLst/>
              <a:ahLst/>
              <a:cxnLst/>
              <a:rect l="l" t="t" r="r" b="b"/>
              <a:pathLst>
                <a:path w="386" h="92" extrusionOk="0">
                  <a:moveTo>
                    <a:pt x="385" y="0"/>
                  </a:moveTo>
                  <a:cubicBezTo>
                    <a:pt x="238" y="21"/>
                    <a:pt x="7" y="3"/>
                    <a:pt x="0" y="91"/>
                  </a:cubicBezTo>
                  <a:cubicBezTo>
                    <a:pt x="150" y="69"/>
                    <a:pt x="383" y="88"/>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4" name="Google Shape;69764;p28"/>
            <p:cNvSpPr/>
            <p:nvPr/>
          </p:nvSpPr>
          <p:spPr>
            <a:xfrm>
              <a:off x="6645785" y="4849701"/>
              <a:ext cx="6960" cy="6173"/>
            </a:xfrm>
            <a:custGeom>
              <a:avLst/>
              <a:gdLst/>
              <a:ahLst/>
              <a:cxnLst/>
              <a:rect l="l" t="t" r="r" b="b"/>
              <a:pathLst>
                <a:path w="195" h="205" extrusionOk="0">
                  <a:moveTo>
                    <a:pt x="195" y="104"/>
                  </a:moveTo>
                  <a:cubicBezTo>
                    <a:pt x="195" y="53"/>
                    <a:pt x="39" y="1"/>
                    <a:pt x="1" y="104"/>
                  </a:cubicBezTo>
                  <a:cubicBezTo>
                    <a:pt x="0" y="152"/>
                    <a:pt x="157" y="204"/>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5" name="Google Shape;69765;p28"/>
            <p:cNvSpPr/>
            <p:nvPr/>
          </p:nvSpPr>
          <p:spPr>
            <a:xfrm>
              <a:off x="4591006" y="4852019"/>
              <a:ext cx="14134" cy="4306"/>
            </a:xfrm>
            <a:custGeom>
              <a:avLst/>
              <a:gdLst/>
              <a:ahLst/>
              <a:cxnLst/>
              <a:rect l="l" t="t" r="r" b="b"/>
              <a:pathLst>
                <a:path w="396" h="143" extrusionOk="0">
                  <a:moveTo>
                    <a:pt x="295" y="27"/>
                  </a:moveTo>
                  <a:cubicBezTo>
                    <a:pt x="241" y="1"/>
                    <a:pt x="1" y="71"/>
                    <a:pt x="103" y="117"/>
                  </a:cubicBezTo>
                  <a:cubicBezTo>
                    <a:pt x="156" y="143"/>
                    <a:pt x="395"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6" name="Google Shape;69766;p28"/>
            <p:cNvSpPr/>
            <p:nvPr/>
          </p:nvSpPr>
          <p:spPr>
            <a:xfrm>
              <a:off x="2626027" y="4847292"/>
              <a:ext cx="15134" cy="9274"/>
            </a:xfrm>
            <a:custGeom>
              <a:avLst/>
              <a:gdLst/>
              <a:ahLst/>
              <a:cxnLst/>
              <a:rect l="l" t="t" r="r" b="b"/>
              <a:pathLst>
                <a:path w="424" h="308" extrusionOk="0">
                  <a:moveTo>
                    <a:pt x="387" y="274"/>
                  </a:moveTo>
                  <a:cubicBezTo>
                    <a:pt x="357" y="165"/>
                    <a:pt x="424" y="15"/>
                    <a:pt x="194" y="1"/>
                  </a:cubicBezTo>
                  <a:cubicBezTo>
                    <a:pt x="184" y="56"/>
                    <a:pt x="165" y="108"/>
                    <a:pt x="1" y="92"/>
                  </a:cubicBezTo>
                  <a:cubicBezTo>
                    <a:pt x="24" y="203"/>
                    <a:pt x="58" y="308"/>
                    <a:pt x="387"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7" name="Google Shape;69767;p28"/>
            <p:cNvSpPr/>
            <p:nvPr/>
          </p:nvSpPr>
          <p:spPr>
            <a:xfrm>
              <a:off x="2557178" y="4852802"/>
              <a:ext cx="13849" cy="2740"/>
            </a:xfrm>
            <a:custGeom>
              <a:avLst/>
              <a:gdLst/>
              <a:ahLst/>
              <a:cxnLst/>
              <a:rect l="l" t="t" r="r" b="b"/>
              <a:pathLst>
                <a:path w="388" h="91" extrusionOk="0">
                  <a:moveTo>
                    <a:pt x="387" y="1"/>
                  </a:moveTo>
                  <a:cubicBezTo>
                    <a:pt x="238" y="20"/>
                    <a:pt x="6" y="2"/>
                    <a:pt x="1" y="91"/>
                  </a:cubicBezTo>
                  <a:cubicBezTo>
                    <a:pt x="152" y="71"/>
                    <a:pt x="383" y="88"/>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8" name="Google Shape;69768;p28"/>
            <p:cNvSpPr/>
            <p:nvPr/>
          </p:nvSpPr>
          <p:spPr>
            <a:xfrm>
              <a:off x="2515989" y="4841060"/>
              <a:ext cx="30410" cy="11773"/>
            </a:xfrm>
            <a:custGeom>
              <a:avLst/>
              <a:gdLst/>
              <a:ahLst/>
              <a:cxnLst/>
              <a:rect l="l" t="t" r="r" b="b"/>
              <a:pathLst>
                <a:path w="852" h="391" extrusionOk="0">
                  <a:moveTo>
                    <a:pt x="771" y="26"/>
                  </a:moveTo>
                  <a:cubicBezTo>
                    <a:pt x="334" y="0"/>
                    <a:pt x="48" y="47"/>
                    <a:pt x="1" y="208"/>
                  </a:cubicBezTo>
                  <a:cubicBezTo>
                    <a:pt x="275" y="229"/>
                    <a:pt x="324" y="358"/>
                    <a:pt x="578" y="391"/>
                  </a:cubicBezTo>
                  <a:cubicBezTo>
                    <a:pt x="638" y="268"/>
                    <a:pt x="852" y="216"/>
                    <a:pt x="77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69" name="Google Shape;69769;p28"/>
            <p:cNvSpPr/>
            <p:nvPr/>
          </p:nvSpPr>
          <p:spPr>
            <a:xfrm>
              <a:off x="4019794" y="4841090"/>
              <a:ext cx="13991" cy="4246"/>
            </a:xfrm>
            <a:custGeom>
              <a:avLst/>
              <a:gdLst/>
              <a:ahLst/>
              <a:cxnLst/>
              <a:rect l="l" t="t" r="r" b="b"/>
              <a:pathLst>
                <a:path w="392" h="141" extrusionOk="0">
                  <a:moveTo>
                    <a:pt x="99" y="116"/>
                  </a:moveTo>
                  <a:cubicBezTo>
                    <a:pt x="154" y="140"/>
                    <a:pt x="392" y="71"/>
                    <a:pt x="293" y="25"/>
                  </a:cubicBezTo>
                  <a:cubicBezTo>
                    <a:pt x="240" y="1"/>
                    <a:pt x="0" y="70"/>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0" name="Google Shape;69770;p28"/>
            <p:cNvSpPr/>
            <p:nvPr/>
          </p:nvSpPr>
          <p:spPr>
            <a:xfrm>
              <a:off x="7210252" y="4835791"/>
              <a:ext cx="13777" cy="6775"/>
            </a:xfrm>
            <a:custGeom>
              <a:avLst/>
              <a:gdLst/>
              <a:ahLst/>
              <a:cxnLst/>
              <a:rect l="l" t="t" r="r" b="b"/>
              <a:pathLst>
                <a:path w="386" h="225" extrusionOk="0">
                  <a:moveTo>
                    <a:pt x="386" y="110"/>
                  </a:moveTo>
                  <a:cubicBezTo>
                    <a:pt x="345" y="0"/>
                    <a:pt x="170" y="55"/>
                    <a:pt x="1" y="110"/>
                  </a:cubicBezTo>
                  <a:cubicBezTo>
                    <a:pt x="1" y="203"/>
                    <a:pt x="339" y="225"/>
                    <a:pt x="386"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1" name="Google Shape;69771;p28"/>
            <p:cNvSpPr/>
            <p:nvPr/>
          </p:nvSpPr>
          <p:spPr>
            <a:xfrm>
              <a:off x="5933233" y="4835670"/>
              <a:ext cx="14063" cy="4246"/>
            </a:xfrm>
            <a:custGeom>
              <a:avLst/>
              <a:gdLst/>
              <a:ahLst/>
              <a:cxnLst/>
              <a:rect l="l" t="t" r="r" b="b"/>
              <a:pathLst>
                <a:path w="394" h="141" extrusionOk="0">
                  <a:moveTo>
                    <a:pt x="294" y="24"/>
                  </a:moveTo>
                  <a:cubicBezTo>
                    <a:pt x="239" y="1"/>
                    <a:pt x="0" y="68"/>
                    <a:pt x="102" y="115"/>
                  </a:cubicBezTo>
                  <a:cubicBezTo>
                    <a:pt x="153"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2" name="Google Shape;69772;p28"/>
            <p:cNvSpPr/>
            <p:nvPr/>
          </p:nvSpPr>
          <p:spPr>
            <a:xfrm>
              <a:off x="2897428" y="4828113"/>
              <a:ext cx="26591" cy="12345"/>
            </a:xfrm>
            <a:custGeom>
              <a:avLst/>
              <a:gdLst/>
              <a:ahLst/>
              <a:cxnLst/>
              <a:rect l="l" t="t" r="r" b="b"/>
              <a:pathLst>
                <a:path w="745" h="410" extrusionOk="0">
                  <a:moveTo>
                    <a:pt x="690" y="365"/>
                  </a:moveTo>
                  <a:cubicBezTo>
                    <a:pt x="745" y="158"/>
                    <a:pt x="644" y="24"/>
                    <a:pt x="305" y="1"/>
                  </a:cubicBezTo>
                  <a:cubicBezTo>
                    <a:pt x="1" y="138"/>
                    <a:pt x="89" y="409"/>
                    <a:pt x="6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3" name="Google Shape;69773;p28"/>
            <p:cNvSpPr/>
            <p:nvPr/>
          </p:nvSpPr>
          <p:spPr>
            <a:xfrm>
              <a:off x="2116348" y="4822663"/>
              <a:ext cx="38619" cy="16470"/>
            </a:xfrm>
            <a:custGeom>
              <a:avLst/>
              <a:gdLst/>
              <a:ahLst/>
              <a:cxnLst/>
              <a:rect l="l" t="t" r="r" b="b"/>
              <a:pathLst>
                <a:path w="1082" h="547" extrusionOk="0">
                  <a:moveTo>
                    <a:pt x="589" y="546"/>
                  </a:moveTo>
                  <a:cubicBezTo>
                    <a:pt x="608" y="402"/>
                    <a:pt x="1081" y="476"/>
                    <a:pt x="973" y="273"/>
                  </a:cubicBezTo>
                  <a:cubicBezTo>
                    <a:pt x="626" y="196"/>
                    <a:pt x="444" y="41"/>
                    <a:pt x="12" y="0"/>
                  </a:cubicBezTo>
                  <a:cubicBezTo>
                    <a:pt x="1" y="278"/>
                    <a:pt x="185" y="465"/>
                    <a:pt x="589" y="54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4" name="Google Shape;69774;p28"/>
            <p:cNvSpPr/>
            <p:nvPr/>
          </p:nvSpPr>
          <p:spPr>
            <a:xfrm>
              <a:off x="6807469" y="4832930"/>
              <a:ext cx="13991" cy="4215"/>
            </a:xfrm>
            <a:custGeom>
              <a:avLst/>
              <a:gdLst/>
              <a:ahLst/>
              <a:cxnLst/>
              <a:rect l="l" t="t" r="r" b="b"/>
              <a:pathLst>
                <a:path w="392" h="140" extrusionOk="0">
                  <a:moveTo>
                    <a:pt x="292" y="24"/>
                  </a:moveTo>
                  <a:cubicBezTo>
                    <a:pt x="237" y="0"/>
                    <a:pt x="1" y="68"/>
                    <a:pt x="100" y="115"/>
                  </a:cubicBezTo>
                  <a:cubicBezTo>
                    <a:pt x="152" y="140"/>
                    <a:pt x="391"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5" name="Google Shape;69775;p28"/>
            <p:cNvSpPr/>
            <p:nvPr/>
          </p:nvSpPr>
          <p:spPr>
            <a:xfrm>
              <a:off x="8369880" y="4830160"/>
              <a:ext cx="14063" cy="4246"/>
            </a:xfrm>
            <a:custGeom>
              <a:avLst/>
              <a:gdLst/>
              <a:ahLst/>
              <a:cxnLst/>
              <a:rect l="l" t="t" r="r" b="b"/>
              <a:pathLst>
                <a:path w="394" h="141" extrusionOk="0">
                  <a:moveTo>
                    <a:pt x="100" y="116"/>
                  </a:moveTo>
                  <a:cubicBezTo>
                    <a:pt x="156" y="140"/>
                    <a:pt x="393" y="71"/>
                    <a:pt x="293" y="24"/>
                  </a:cubicBezTo>
                  <a:cubicBezTo>
                    <a:pt x="241" y="1"/>
                    <a:pt x="0" y="69"/>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6" name="Google Shape;69776;p28"/>
            <p:cNvSpPr/>
            <p:nvPr/>
          </p:nvSpPr>
          <p:spPr>
            <a:xfrm>
              <a:off x="7341062" y="4819472"/>
              <a:ext cx="28661" cy="14182"/>
            </a:xfrm>
            <a:custGeom>
              <a:avLst/>
              <a:gdLst/>
              <a:ahLst/>
              <a:cxnLst/>
              <a:rect l="l" t="t" r="r" b="b"/>
              <a:pathLst>
                <a:path w="803" h="471" extrusionOk="0">
                  <a:moveTo>
                    <a:pt x="190" y="471"/>
                  </a:moveTo>
                  <a:lnTo>
                    <a:pt x="578" y="471"/>
                  </a:lnTo>
                  <a:cubicBezTo>
                    <a:pt x="472" y="339"/>
                    <a:pt x="802" y="1"/>
                    <a:pt x="383" y="18"/>
                  </a:cubicBezTo>
                  <a:cubicBezTo>
                    <a:pt x="524" y="266"/>
                    <a:pt x="2" y="200"/>
                    <a:pt x="1" y="382"/>
                  </a:cubicBezTo>
                  <a:cubicBezTo>
                    <a:pt x="118" y="384"/>
                    <a:pt x="227" y="392"/>
                    <a:pt x="190" y="4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7" name="Google Shape;69777;p28"/>
            <p:cNvSpPr/>
            <p:nvPr/>
          </p:nvSpPr>
          <p:spPr>
            <a:xfrm>
              <a:off x="4972123" y="4823868"/>
              <a:ext cx="9030" cy="11442"/>
            </a:xfrm>
            <a:custGeom>
              <a:avLst/>
              <a:gdLst/>
              <a:ahLst/>
              <a:cxnLst/>
              <a:rect l="l" t="t" r="r" b="b"/>
              <a:pathLst>
                <a:path w="253" h="380" extrusionOk="0">
                  <a:moveTo>
                    <a:pt x="224" y="233"/>
                  </a:moveTo>
                  <a:cubicBezTo>
                    <a:pt x="252" y="139"/>
                    <a:pt x="74" y="1"/>
                    <a:pt x="31" y="144"/>
                  </a:cubicBezTo>
                  <a:cubicBezTo>
                    <a:pt x="0" y="238"/>
                    <a:pt x="181" y="379"/>
                    <a:pt x="224" y="23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8" name="Google Shape;69778;p28"/>
            <p:cNvSpPr/>
            <p:nvPr/>
          </p:nvSpPr>
          <p:spPr>
            <a:xfrm>
              <a:off x="2333461" y="4824711"/>
              <a:ext cx="13956" cy="4215"/>
            </a:xfrm>
            <a:custGeom>
              <a:avLst/>
              <a:gdLst/>
              <a:ahLst/>
              <a:cxnLst/>
              <a:rect l="l" t="t" r="r" b="b"/>
              <a:pathLst>
                <a:path w="391" h="140" extrusionOk="0">
                  <a:moveTo>
                    <a:pt x="292" y="25"/>
                  </a:moveTo>
                  <a:cubicBezTo>
                    <a:pt x="237" y="0"/>
                    <a:pt x="0" y="68"/>
                    <a:pt x="100" y="116"/>
                  </a:cubicBezTo>
                  <a:cubicBezTo>
                    <a:pt x="152" y="140"/>
                    <a:pt x="391" y="72"/>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79" name="Google Shape;69779;p28"/>
            <p:cNvSpPr/>
            <p:nvPr/>
          </p:nvSpPr>
          <p:spPr>
            <a:xfrm>
              <a:off x="2061668" y="4822693"/>
              <a:ext cx="13777" cy="5450"/>
            </a:xfrm>
            <a:custGeom>
              <a:avLst/>
              <a:gdLst/>
              <a:ahLst/>
              <a:cxnLst/>
              <a:rect l="l" t="t" r="r" b="b"/>
              <a:pathLst>
                <a:path w="386" h="181" extrusionOk="0">
                  <a:moveTo>
                    <a:pt x="385" y="1"/>
                  </a:moveTo>
                  <a:lnTo>
                    <a:pt x="0" y="1"/>
                  </a:lnTo>
                  <a:lnTo>
                    <a:pt x="0" y="181"/>
                  </a:lnTo>
                  <a:lnTo>
                    <a:pt x="385" y="18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0" name="Google Shape;69780;p28"/>
            <p:cNvSpPr/>
            <p:nvPr/>
          </p:nvSpPr>
          <p:spPr>
            <a:xfrm>
              <a:off x="6212129" y="4814143"/>
              <a:ext cx="6960" cy="6233"/>
            </a:xfrm>
            <a:custGeom>
              <a:avLst/>
              <a:gdLst/>
              <a:ahLst/>
              <a:cxnLst/>
              <a:rect l="l" t="t" r="r" b="b"/>
              <a:pathLst>
                <a:path w="195" h="207" extrusionOk="0">
                  <a:moveTo>
                    <a:pt x="193" y="103"/>
                  </a:moveTo>
                  <a:cubicBezTo>
                    <a:pt x="195" y="52"/>
                    <a:pt x="37" y="0"/>
                    <a:pt x="3" y="103"/>
                  </a:cubicBezTo>
                  <a:cubicBezTo>
                    <a:pt x="0" y="154"/>
                    <a:pt x="157" y="206"/>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1" name="Google Shape;69781;p28"/>
            <p:cNvSpPr/>
            <p:nvPr/>
          </p:nvSpPr>
          <p:spPr>
            <a:xfrm>
              <a:off x="3214015" y="4802551"/>
              <a:ext cx="52218" cy="22763"/>
            </a:xfrm>
            <a:custGeom>
              <a:avLst/>
              <a:gdLst/>
              <a:ahLst/>
              <a:cxnLst/>
              <a:rect l="l" t="t" r="r" b="b"/>
              <a:pathLst>
                <a:path w="1463" h="756" extrusionOk="0">
                  <a:moveTo>
                    <a:pt x="1462" y="397"/>
                  </a:moveTo>
                  <a:cubicBezTo>
                    <a:pt x="1345" y="273"/>
                    <a:pt x="720" y="384"/>
                    <a:pt x="691" y="214"/>
                  </a:cubicBezTo>
                  <a:cubicBezTo>
                    <a:pt x="670" y="105"/>
                    <a:pt x="635" y="0"/>
                    <a:pt x="306" y="33"/>
                  </a:cubicBezTo>
                  <a:cubicBezTo>
                    <a:pt x="0" y="477"/>
                    <a:pt x="1246" y="756"/>
                    <a:pt x="1462" y="39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2" name="Google Shape;69782;p28"/>
            <p:cNvSpPr/>
            <p:nvPr/>
          </p:nvSpPr>
          <p:spPr>
            <a:xfrm>
              <a:off x="7770971" y="4811041"/>
              <a:ext cx="14063" cy="4276"/>
            </a:xfrm>
            <a:custGeom>
              <a:avLst/>
              <a:gdLst/>
              <a:ahLst/>
              <a:cxnLst/>
              <a:rect l="l" t="t" r="r" b="b"/>
              <a:pathLst>
                <a:path w="394" h="142" extrusionOk="0">
                  <a:moveTo>
                    <a:pt x="294" y="25"/>
                  </a:moveTo>
                  <a:cubicBezTo>
                    <a:pt x="240" y="0"/>
                    <a:pt x="0" y="69"/>
                    <a:pt x="102" y="115"/>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3" name="Google Shape;69783;p28"/>
            <p:cNvSpPr/>
            <p:nvPr/>
          </p:nvSpPr>
          <p:spPr>
            <a:xfrm>
              <a:off x="3279973" y="4808994"/>
              <a:ext cx="13777" cy="5510"/>
            </a:xfrm>
            <a:custGeom>
              <a:avLst/>
              <a:gdLst/>
              <a:ahLst/>
              <a:cxnLst/>
              <a:rect l="l" t="t" r="r" b="b"/>
              <a:pathLst>
                <a:path w="386" h="183" extrusionOk="0">
                  <a:moveTo>
                    <a:pt x="1" y="183"/>
                  </a:moveTo>
                  <a:lnTo>
                    <a:pt x="386" y="183"/>
                  </a:lnTo>
                  <a:lnTo>
                    <a:pt x="386" y="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4" name="Google Shape;69784;p28"/>
            <p:cNvSpPr/>
            <p:nvPr/>
          </p:nvSpPr>
          <p:spPr>
            <a:xfrm>
              <a:off x="1841414" y="4811764"/>
              <a:ext cx="13742" cy="2740"/>
            </a:xfrm>
            <a:custGeom>
              <a:avLst/>
              <a:gdLst/>
              <a:ahLst/>
              <a:cxnLst/>
              <a:rect l="l" t="t" r="r" b="b"/>
              <a:pathLst>
                <a:path w="385" h="91" extrusionOk="0">
                  <a:moveTo>
                    <a:pt x="385" y="1"/>
                  </a:moveTo>
                  <a:cubicBezTo>
                    <a:pt x="236" y="20"/>
                    <a:pt x="6" y="5"/>
                    <a:pt x="1" y="91"/>
                  </a:cubicBezTo>
                  <a:cubicBezTo>
                    <a:pt x="150" y="73"/>
                    <a:pt x="379" y="90"/>
                    <a:pt x="38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5" name="Google Shape;69785;p28"/>
            <p:cNvSpPr/>
            <p:nvPr/>
          </p:nvSpPr>
          <p:spPr>
            <a:xfrm>
              <a:off x="6412361" y="4798185"/>
              <a:ext cx="29018" cy="10870"/>
            </a:xfrm>
            <a:custGeom>
              <a:avLst/>
              <a:gdLst/>
              <a:ahLst/>
              <a:cxnLst/>
              <a:rect l="l" t="t" r="r" b="b"/>
              <a:pathLst>
                <a:path w="813" h="361" extrusionOk="0">
                  <a:moveTo>
                    <a:pt x="563" y="360"/>
                  </a:moveTo>
                  <a:cubicBezTo>
                    <a:pt x="812" y="242"/>
                    <a:pt x="682" y="88"/>
                    <a:pt x="371" y="0"/>
                  </a:cubicBezTo>
                  <a:cubicBezTo>
                    <a:pt x="346" y="225"/>
                    <a:pt x="0" y="282"/>
                    <a:pt x="563" y="36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6" name="Google Shape;69786;p28"/>
            <p:cNvSpPr/>
            <p:nvPr/>
          </p:nvSpPr>
          <p:spPr>
            <a:xfrm>
              <a:off x="75774" y="4805592"/>
              <a:ext cx="14099" cy="4246"/>
            </a:xfrm>
            <a:custGeom>
              <a:avLst/>
              <a:gdLst/>
              <a:ahLst/>
              <a:cxnLst/>
              <a:rect l="l" t="t" r="r" b="b"/>
              <a:pathLst>
                <a:path w="395" h="141" extrusionOk="0">
                  <a:moveTo>
                    <a:pt x="293" y="24"/>
                  </a:moveTo>
                  <a:cubicBezTo>
                    <a:pt x="240" y="1"/>
                    <a:pt x="0" y="69"/>
                    <a:pt x="98" y="114"/>
                  </a:cubicBezTo>
                  <a:cubicBezTo>
                    <a:pt x="153" y="141"/>
                    <a:pt x="394"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7" name="Google Shape;69787;p28"/>
            <p:cNvSpPr/>
            <p:nvPr/>
          </p:nvSpPr>
          <p:spPr>
            <a:xfrm>
              <a:off x="8335437" y="4802852"/>
              <a:ext cx="14027" cy="4246"/>
            </a:xfrm>
            <a:custGeom>
              <a:avLst/>
              <a:gdLst/>
              <a:ahLst/>
              <a:cxnLst/>
              <a:rect l="l" t="t" r="r" b="b"/>
              <a:pathLst>
                <a:path w="393" h="141" extrusionOk="0">
                  <a:moveTo>
                    <a:pt x="294" y="24"/>
                  </a:moveTo>
                  <a:cubicBezTo>
                    <a:pt x="240" y="1"/>
                    <a:pt x="1" y="68"/>
                    <a:pt x="103" y="115"/>
                  </a:cubicBezTo>
                  <a:cubicBezTo>
                    <a:pt x="153" y="140"/>
                    <a:pt x="392"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8" name="Google Shape;69788;p28"/>
            <p:cNvSpPr/>
            <p:nvPr/>
          </p:nvSpPr>
          <p:spPr>
            <a:xfrm>
              <a:off x="4498243" y="4803575"/>
              <a:ext cx="13849" cy="2770"/>
            </a:xfrm>
            <a:custGeom>
              <a:avLst/>
              <a:gdLst/>
              <a:ahLst/>
              <a:cxnLst/>
              <a:rect l="l" t="t" r="r" b="b"/>
              <a:pathLst>
                <a:path w="388" h="92" extrusionOk="0">
                  <a:moveTo>
                    <a:pt x="387" y="0"/>
                  </a:moveTo>
                  <a:cubicBezTo>
                    <a:pt x="237" y="22"/>
                    <a:pt x="7" y="4"/>
                    <a:pt x="1" y="91"/>
                  </a:cubicBezTo>
                  <a:cubicBezTo>
                    <a:pt x="151" y="71"/>
                    <a:pt x="383" y="89"/>
                    <a:pt x="3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89" name="Google Shape;69789;p28"/>
            <p:cNvSpPr/>
            <p:nvPr/>
          </p:nvSpPr>
          <p:spPr>
            <a:xfrm>
              <a:off x="8600556" y="4797432"/>
              <a:ext cx="13849" cy="7407"/>
            </a:xfrm>
            <a:custGeom>
              <a:avLst/>
              <a:gdLst/>
              <a:ahLst/>
              <a:cxnLst/>
              <a:rect l="l" t="t" r="r" b="b"/>
              <a:pathLst>
                <a:path w="388" h="246" extrusionOk="0">
                  <a:moveTo>
                    <a:pt x="388" y="115"/>
                  </a:moveTo>
                  <a:cubicBezTo>
                    <a:pt x="384" y="24"/>
                    <a:pt x="50" y="0"/>
                    <a:pt x="0" y="115"/>
                  </a:cubicBezTo>
                  <a:cubicBezTo>
                    <a:pt x="215"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0" name="Google Shape;69790;p28"/>
            <p:cNvSpPr/>
            <p:nvPr/>
          </p:nvSpPr>
          <p:spPr>
            <a:xfrm>
              <a:off x="8873991" y="4789935"/>
              <a:ext cx="25556" cy="10990"/>
            </a:xfrm>
            <a:custGeom>
              <a:avLst/>
              <a:gdLst/>
              <a:ahLst/>
              <a:cxnLst/>
              <a:rect l="l" t="t" r="r" b="b"/>
              <a:pathLst>
                <a:path w="716" h="365" extrusionOk="0">
                  <a:moveTo>
                    <a:pt x="439" y="364"/>
                  </a:moveTo>
                  <a:cubicBezTo>
                    <a:pt x="500" y="242"/>
                    <a:pt x="715" y="191"/>
                    <a:pt x="632" y="0"/>
                  </a:cubicBezTo>
                  <a:lnTo>
                    <a:pt x="54" y="0"/>
                  </a:lnTo>
                  <a:cubicBezTo>
                    <a:pt x="0" y="208"/>
                    <a:pt x="102" y="341"/>
                    <a:pt x="439"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1" name="Google Shape;69791;p28"/>
            <p:cNvSpPr/>
            <p:nvPr/>
          </p:nvSpPr>
          <p:spPr>
            <a:xfrm>
              <a:off x="6246251" y="4791892"/>
              <a:ext cx="21023" cy="9033"/>
            </a:xfrm>
            <a:custGeom>
              <a:avLst/>
              <a:gdLst/>
              <a:ahLst/>
              <a:cxnLst/>
              <a:rect l="l" t="t" r="r" b="b"/>
              <a:pathLst>
                <a:path w="589" h="300" extrusionOk="0">
                  <a:moveTo>
                    <a:pt x="394" y="299"/>
                  </a:moveTo>
                  <a:cubicBezTo>
                    <a:pt x="394" y="208"/>
                    <a:pt x="549" y="191"/>
                    <a:pt x="588" y="117"/>
                  </a:cubicBezTo>
                  <a:cubicBezTo>
                    <a:pt x="339" y="113"/>
                    <a:pt x="321" y="0"/>
                    <a:pt x="9" y="26"/>
                  </a:cubicBezTo>
                  <a:cubicBezTo>
                    <a:pt x="1" y="182"/>
                    <a:pt x="157" y="258"/>
                    <a:pt x="394"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2" name="Google Shape;69792;p28"/>
            <p:cNvSpPr/>
            <p:nvPr/>
          </p:nvSpPr>
          <p:spPr>
            <a:xfrm>
              <a:off x="8569504" y="4794602"/>
              <a:ext cx="14063" cy="4276"/>
            </a:xfrm>
            <a:custGeom>
              <a:avLst/>
              <a:gdLst/>
              <a:ahLst/>
              <a:cxnLst/>
              <a:rect l="l" t="t" r="r" b="b"/>
              <a:pathLst>
                <a:path w="394" h="142" extrusionOk="0">
                  <a:moveTo>
                    <a:pt x="99" y="118"/>
                  </a:moveTo>
                  <a:cubicBezTo>
                    <a:pt x="155" y="141"/>
                    <a:pt x="394" y="74"/>
                    <a:pt x="293" y="27"/>
                  </a:cubicBezTo>
                  <a:cubicBezTo>
                    <a:pt x="240" y="0"/>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3" name="Google Shape;69793;p28"/>
            <p:cNvSpPr/>
            <p:nvPr/>
          </p:nvSpPr>
          <p:spPr>
            <a:xfrm>
              <a:off x="4956990" y="4786202"/>
              <a:ext cx="39761" cy="15808"/>
            </a:xfrm>
            <a:custGeom>
              <a:avLst/>
              <a:gdLst/>
              <a:ahLst/>
              <a:cxnLst/>
              <a:rect l="l" t="t" r="r" b="b"/>
              <a:pathLst>
                <a:path w="1114" h="525" extrusionOk="0">
                  <a:moveTo>
                    <a:pt x="648" y="306"/>
                  </a:moveTo>
                  <a:cubicBezTo>
                    <a:pt x="1114" y="0"/>
                    <a:pt x="0" y="525"/>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4" name="Google Shape;69794;p28"/>
            <p:cNvSpPr/>
            <p:nvPr/>
          </p:nvSpPr>
          <p:spPr>
            <a:xfrm>
              <a:off x="2743489" y="4783432"/>
              <a:ext cx="36335" cy="19090"/>
            </a:xfrm>
            <a:custGeom>
              <a:avLst/>
              <a:gdLst/>
              <a:ahLst/>
              <a:cxnLst/>
              <a:rect l="l" t="t" r="r" b="b"/>
              <a:pathLst>
                <a:path w="1018" h="634" extrusionOk="0">
                  <a:moveTo>
                    <a:pt x="760" y="489"/>
                  </a:moveTo>
                  <a:cubicBezTo>
                    <a:pt x="924" y="382"/>
                    <a:pt x="1018" y="244"/>
                    <a:pt x="954" y="33"/>
                  </a:cubicBezTo>
                  <a:cubicBezTo>
                    <a:pt x="664" y="48"/>
                    <a:pt x="245" y="1"/>
                    <a:pt x="181" y="125"/>
                  </a:cubicBezTo>
                  <a:cubicBezTo>
                    <a:pt x="695" y="95"/>
                    <a:pt x="1" y="634"/>
                    <a:pt x="760" y="48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5" name="Google Shape;69795;p28"/>
            <p:cNvSpPr/>
            <p:nvPr/>
          </p:nvSpPr>
          <p:spPr>
            <a:xfrm>
              <a:off x="3893980" y="4778946"/>
              <a:ext cx="37905" cy="18819"/>
            </a:xfrm>
            <a:custGeom>
              <a:avLst/>
              <a:gdLst/>
              <a:ahLst/>
              <a:cxnLst/>
              <a:rect l="l" t="t" r="r" b="b"/>
              <a:pathLst>
                <a:path w="1062" h="625" extrusionOk="0">
                  <a:moveTo>
                    <a:pt x="732" y="547"/>
                  </a:moveTo>
                  <a:cubicBezTo>
                    <a:pt x="1062" y="393"/>
                    <a:pt x="619" y="138"/>
                    <a:pt x="347" y="1"/>
                  </a:cubicBezTo>
                  <a:cubicBezTo>
                    <a:pt x="48" y="139"/>
                    <a:pt x="1" y="625"/>
                    <a:pt x="732" y="54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6" name="Google Shape;69796;p28"/>
            <p:cNvSpPr/>
            <p:nvPr/>
          </p:nvSpPr>
          <p:spPr>
            <a:xfrm>
              <a:off x="2784249" y="4786804"/>
              <a:ext cx="7067" cy="6203"/>
            </a:xfrm>
            <a:custGeom>
              <a:avLst/>
              <a:gdLst/>
              <a:ahLst/>
              <a:cxnLst/>
              <a:rect l="l" t="t" r="r" b="b"/>
              <a:pathLst>
                <a:path w="198" h="206" extrusionOk="0">
                  <a:moveTo>
                    <a:pt x="5" y="104"/>
                  </a:moveTo>
                  <a:cubicBezTo>
                    <a:pt x="1" y="155"/>
                    <a:pt x="161" y="206"/>
                    <a:pt x="198" y="104"/>
                  </a:cubicBezTo>
                  <a:cubicBezTo>
                    <a:pt x="198" y="53"/>
                    <a:pt x="40" y="1"/>
                    <a:pt x="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7" name="Google Shape;69797;p28"/>
            <p:cNvSpPr/>
            <p:nvPr/>
          </p:nvSpPr>
          <p:spPr>
            <a:xfrm>
              <a:off x="332362" y="4776206"/>
              <a:ext cx="56751" cy="22582"/>
            </a:xfrm>
            <a:custGeom>
              <a:avLst/>
              <a:gdLst/>
              <a:ahLst/>
              <a:cxnLst/>
              <a:rect l="l" t="t" r="r" b="b"/>
              <a:pathLst>
                <a:path w="1590" h="750" extrusionOk="0">
                  <a:moveTo>
                    <a:pt x="1590" y="365"/>
                  </a:moveTo>
                  <a:cubicBezTo>
                    <a:pt x="1048" y="348"/>
                    <a:pt x="1061" y="67"/>
                    <a:pt x="624" y="1"/>
                  </a:cubicBezTo>
                  <a:cubicBezTo>
                    <a:pt x="861" y="294"/>
                    <a:pt x="1" y="70"/>
                    <a:pt x="239" y="365"/>
                  </a:cubicBezTo>
                  <a:cubicBezTo>
                    <a:pt x="962" y="280"/>
                    <a:pt x="1345" y="750"/>
                    <a:pt x="1590"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8" name="Google Shape;69798;p28"/>
            <p:cNvSpPr/>
            <p:nvPr/>
          </p:nvSpPr>
          <p:spPr>
            <a:xfrm>
              <a:off x="3276404" y="4786413"/>
              <a:ext cx="13991" cy="4336"/>
            </a:xfrm>
            <a:custGeom>
              <a:avLst/>
              <a:gdLst/>
              <a:ahLst/>
              <a:cxnLst/>
              <a:rect l="l" t="t" r="r" b="b"/>
              <a:pathLst>
                <a:path w="392" h="144" extrusionOk="0">
                  <a:moveTo>
                    <a:pt x="295" y="26"/>
                  </a:moveTo>
                  <a:cubicBezTo>
                    <a:pt x="238" y="1"/>
                    <a:pt x="0" y="67"/>
                    <a:pt x="99" y="117"/>
                  </a:cubicBezTo>
                  <a:cubicBezTo>
                    <a:pt x="153" y="143"/>
                    <a:pt x="392" y="73"/>
                    <a:pt x="295"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799" name="Google Shape;69799;p28"/>
            <p:cNvSpPr/>
            <p:nvPr/>
          </p:nvSpPr>
          <p:spPr>
            <a:xfrm>
              <a:off x="2096075" y="4783884"/>
              <a:ext cx="13742" cy="6684"/>
            </a:xfrm>
            <a:custGeom>
              <a:avLst/>
              <a:gdLst/>
              <a:ahLst/>
              <a:cxnLst/>
              <a:rect l="l" t="t" r="r" b="b"/>
              <a:pathLst>
                <a:path w="385" h="222" extrusionOk="0">
                  <a:moveTo>
                    <a:pt x="385" y="110"/>
                  </a:moveTo>
                  <a:cubicBezTo>
                    <a:pt x="345" y="0"/>
                    <a:pt x="172" y="54"/>
                    <a:pt x="1" y="110"/>
                  </a:cubicBezTo>
                  <a:cubicBezTo>
                    <a:pt x="2" y="201"/>
                    <a:pt x="339" y="222"/>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0" name="Google Shape;69800;p28"/>
            <p:cNvSpPr/>
            <p:nvPr/>
          </p:nvSpPr>
          <p:spPr>
            <a:xfrm>
              <a:off x="2980412" y="4780963"/>
              <a:ext cx="13991" cy="4276"/>
            </a:xfrm>
            <a:custGeom>
              <a:avLst/>
              <a:gdLst/>
              <a:ahLst/>
              <a:cxnLst/>
              <a:rect l="l" t="t" r="r" b="b"/>
              <a:pathLst>
                <a:path w="392" h="142" extrusionOk="0">
                  <a:moveTo>
                    <a:pt x="294" y="25"/>
                  </a:moveTo>
                  <a:cubicBezTo>
                    <a:pt x="241" y="0"/>
                    <a:pt x="0" y="70"/>
                    <a:pt x="101" y="117"/>
                  </a:cubicBezTo>
                  <a:cubicBezTo>
                    <a:pt x="154"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1" name="Google Shape;69801;p28"/>
            <p:cNvSpPr/>
            <p:nvPr/>
          </p:nvSpPr>
          <p:spPr>
            <a:xfrm>
              <a:off x="5627033" y="4778524"/>
              <a:ext cx="20773" cy="3643"/>
            </a:xfrm>
            <a:custGeom>
              <a:avLst/>
              <a:gdLst/>
              <a:ahLst/>
              <a:cxnLst/>
              <a:rect l="l" t="t" r="r" b="b"/>
              <a:pathLst>
                <a:path w="582" h="121" extrusionOk="0">
                  <a:moveTo>
                    <a:pt x="581" y="15"/>
                  </a:moveTo>
                  <a:cubicBezTo>
                    <a:pt x="354" y="29"/>
                    <a:pt x="35" y="1"/>
                    <a:pt x="1" y="106"/>
                  </a:cubicBezTo>
                  <a:cubicBezTo>
                    <a:pt x="229" y="92"/>
                    <a:pt x="550" y="121"/>
                    <a:pt x="581"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2" name="Google Shape;69802;p28"/>
            <p:cNvSpPr/>
            <p:nvPr/>
          </p:nvSpPr>
          <p:spPr>
            <a:xfrm>
              <a:off x="2894501" y="4776236"/>
              <a:ext cx="13813" cy="2740"/>
            </a:xfrm>
            <a:custGeom>
              <a:avLst/>
              <a:gdLst/>
              <a:ahLst/>
              <a:cxnLst/>
              <a:rect l="l" t="t" r="r" b="b"/>
              <a:pathLst>
                <a:path w="387" h="91" extrusionOk="0">
                  <a:moveTo>
                    <a:pt x="387" y="1"/>
                  </a:moveTo>
                  <a:cubicBezTo>
                    <a:pt x="238" y="20"/>
                    <a:pt x="8" y="3"/>
                    <a:pt x="0" y="91"/>
                  </a:cubicBezTo>
                  <a:cubicBezTo>
                    <a:pt x="149" y="71"/>
                    <a:pt x="381"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3" name="Google Shape;69803;p28"/>
            <p:cNvSpPr/>
            <p:nvPr/>
          </p:nvSpPr>
          <p:spPr>
            <a:xfrm>
              <a:off x="8881915" y="4765307"/>
              <a:ext cx="14634" cy="9515"/>
            </a:xfrm>
            <a:custGeom>
              <a:avLst/>
              <a:gdLst/>
              <a:ahLst/>
              <a:cxnLst/>
              <a:rect l="l" t="t" r="r" b="b"/>
              <a:pathLst>
                <a:path w="410" h="316" extrusionOk="0">
                  <a:moveTo>
                    <a:pt x="410" y="272"/>
                  </a:moveTo>
                  <a:lnTo>
                    <a:pt x="410" y="92"/>
                  </a:lnTo>
                  <a:cubicBezTo>
                    <a:pt x="217" y="92"/>
                    <a:pt x="181" y="18"/>
                    <a:pt x="25" y="1"/>
                  </a:cubicBezTo>
                  <a:cubicBezTo>
                    <a:pt x="44" y="145"/>
                    <a:pt x="0" y="316"/>
                    <a:pt x="410"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4" name="Google Shape;69804;p28"/>
            <p:cNvSpPr/>
            <p:nvPr/>
          </p:nvSpPr>
          <p:spPr>
            <a:xfrm>
              <a:off x="5506609" y="4769943"/>
              <a:ext cx="13920" cy="4336"/>
            </a:xfrm>
            <a:custGeom>
              <a:avLst/>
              <a:gdLst/>
              <a:ahLst/>
              <a:cxnLst/>
              <a:rect l="l" t="t" r="r" b="b"/>
              <a:pathLst>
                <a:path w="390" h="144" extrusionOk="0">
                  <a:moveTo>
                    <a:pt x="291" y="27"/>
                  </a:moveTo>
                  <a:cubicBezTo>
                    <a:pt x="238" y="1"/>
                    <a:pt x="0" y="71"/>
                    <a:pt x="98" y="117"/>
                  </a:cubicBezTo>
                  <a:cubicBezTo>
                    <a:pt x="152" y="143"/>
                    <a:pt x="389" y="75"/>
                    <a:pt x="291"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5" name="Google Shape;69805;p28"/>
            <p:cNvSpPr/>
            <p:nvPr/>
          </p:nvSpPr>
          <p:spPr>
            <a:xfrm>
              <a:off x="2105676" y="4765307"/>
              <a:ext cx="29518" cy="9876"/>
            </a:xfrm>
            <a:custGeom>
              <a:avLst/>
              <a:gdLst/>
              <a:ahLst/>
              <a:cxnLst/>
              <a:rect l="l" t="t" r="r" b="b"/>
              <a:pathLst>
                <a:path w="827" h="328" extrusionOk="0">
                  <a:moveTo>
                    <a:pt x="695" y="272"/>
                  </a:moveTo>
                  <a:cubicBezTo>
                    <a:pt x="827" y="30"/>
                    <a:pt x="294" y="99"/>
                    <a:pt x="116" y="1"/>
                  </a:cubicBezTo>
                  <a:cubicBezTo>
                    <a:pt x="1" y="237"/>
                    <a:pt x="195" y="327"/>
                    <a:pt x="695"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6" name="Google Shape;69806;p28"/>
            <p:cNvSpPr/>
            <p:nvPr/>
          </p:nvSpPr>
          <p:spPr>
            <a:xfrm>
              <a:off x="8566149" y="4762597"/>
              <a:ext cx="34443" cy="8913"/>
            </a:xfrm>
            <a:custGeom>
              <a:avLst/>
              <a:gdLst/>
              <a:ahLst/>
              <a:cxnLst/>
              <a:rect l="l" t="t" r="r" b="b"/>
              <a:pathLst>
                <a:path w="965" h="296" extrusionOk="0">
                  <a:moveTo>
                    <a:pt x="193" y="271"/>
                  </a:moveTo>
                  <a:cubicBezTo>
                    <a:pt x="634" y="296"/>
                    <a:pt x="918" y="249"/>
                    <a:pt x="964" y="88"/>
                  </a:cubicBezTo>
                  <a:cubicBezTo>
                    <a:pt x="625" y="111"/>
                    <a:pt x="1" y="1"/>
                    <a:pt x="193" y="27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7" name="Google Shape;69807;p28"/>
            <p:cNvSpPr/>
            <p:nvPr/>
          </p:nvSpPr>
          <p:spPr>
            <a:xfrm>
              <a:off x="2658507" y="4759827"/>
              <a:ext cx="17703" cy="10960"/>
            </a:xfrm>
            <a:custGeom>
              <a:avLst/>
              <a:gdLst/>
              <a:ahLst/>
              <a:cxnLst/>
              <a:rect l="l" t="t" r="r" b="b"/>
              <a:pathLst>
                <a:path w="496" h="364" extrusionOk="0">
                  <a:moveTo>
                    <a:pt x="443" y="363"/>
                  </a:moveTo>
                  <a:cubicBezTo>
                    <a:pt x="496" y="156"/>
                    <a:pt x="395" y="22"/>
                    <a:pt x="57" y="0"/>
                  </a:cubicBezTo>
                  <a:cubicBezTo>
                    <a:pt x="1" y="206"/>
                    <a:pt x="103" y="342"/>
                    <a:pt x="44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8" name="Google Shape;69808;p28"/>
            <p:cNvSpPr/>
            <p:nvPr/>
          </p:nvSpPr>
          <p:spPr>
            <a:xfrm>
              <a:off x="7000170" y="4764584"/>
              <a:ext cx="14027" cy="4215"/>
            </a:xfrm>
            <a:custGeom>
              <a:avLst/>
              <a:gdLst/>
              <a:ahLst/>
              <a:cxnLst/>
              <a:rect l="l" t="t" r="r" b="b"/>
              <a:pathLst>
                <a:path w="393" h="140" extrusionOk="0">
                  <a:moveTo>
                    <a:pt x="99" y="114"/>
                  </a:moveTo>
                  <a:cubicBezTo>
                    <a:pt x="155" y="140"/>
                    <a:pt x="392" y="71"/>
                    <a:pt x="293" y="22"/>
                  </a:cubicBezTo>
                  <a:cubicBezTo>
                    <a:pt x="238" y="0"/>
                    <a:pt x="1" y="68"/>
                    <a:pt x="99"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09" name="Google Shape;69809;p28"/>
            <p:cNvSpPr/>
            <p:nvPr/>
          </p:nvSpPr>
          <p:spPr>
            <a:xfrm>
              <a:off x="2285206" y="4764524"/>
              <a:ext cx="14063" cy="4276"/>
            </a:xfrm>
            <a:custGeom>
              <a:avLst/>
              <a:gdLst/>
              <a:ahLst/>
              <a:cxnLst/>
              <a:rect l="l" t="t" r="r" b="b"/>
              <a:pathLst>
                <a:path w="394" h="142" extrusionOk="0">
                  <a:moveTo>
                    <a:pt x="294" y="24"/>
                  </a:moveTo>
                  <a:cubicBezTo>
                    <a:pt x="242" y="1"/>
                    <a:pt x="0" y="70"/>
                    <a:pt x="101" y="116"/>
                  </a:cubicBezTo>
                  <a:cubicBezTo>
                    <a:pt x="155" y="142"/>
                    <a:pt x="393" y="74"/>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0" name="Google Shape;69810;p28"/>
            <p:cNvSpPr/>
            <p:nvPr/>
          </p:nvSpPr>
          <p:spPr>
            <a:xfrm>
              <a:off x="7367689" y="4754407"/>
              <a:ext cx="23414" cy="8220"/>
            </a:xfrm>
            <a:custGeom>
              <a:avLst/>
              <a:gdLst/>
              <a:ahLst/>
              <a:cxnLst/>
              <a:rect l="l" t="t" r="r" b="b"/>
              <a:pathLst>
                <a:path w="656" h="273" extrusionOk="0">
                  <a:moveTo>
                    <a:pt x="410" y="273"/>
                  </a:moveTo>
                  <a:cubicBezTo>
                    <a:pt x="421" y="157"/>
                    <a:pt x="656" y="145"/>
                    <a:pt x="602" y="0"/>
                  </a:cubicBezTo>
                  <a:lnTo>
                    <a:pt x="217" y="0"/>
                  </a:lnTo>
                  <a:cubicBezTo>
                    <a:pt x="0" y="129"/>
                    <a:pt x="7" y="221"/>
                    <a:pt x="410"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1" name="Google Shape;69811;p28"/>
            <p:cNvSpPr/>
            <p:nvPr/>
          </p:nvSpPr>
          <p:spPr>
            <a:xfrm>
              <a:off x="1953664" y="4745164"/>
              <a:ext cx="46400" cy="9214"/>
            </a:xfrm>
            <a:custGeom>
              <a:avLst/>
              <a:gdLst/>
              <a:ahLst/>
              <a:cxnLst/>
              <a:rect l="l" t="t" r="r" b="b"/>
              <a:pathLst>
                <a:path w="1300" h="306" extrusionOk="0">
                  <a:moveTo>
                    <a:pt x="712" y="306"/>
                  </a:moveTo>
                  <a:cubicBezTo>
                    <a:pt x="1299" y="0"/>
                    <a:pt x="0" y="30"/>
                    <a:pt x="712"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2" name="Google Shape;69812;p28"/>
            <p:cNvSpPr/>
            <p:nvPr/>
          </p:nvSpPr>
          <p:spPr>
            <a:xfrm>
              <a:off x="8894157" y="4737035"/>
              <a:ext cx="39761" cy="15778"/>
            </a:xfrm>
            <a:custGeom>
              <a:avLst/>
              <a:gdLst/>
              <a:ahLst/>
              <a:cxnLst/>
              <a:rect l="l" t="t" r="r" b="b"/>
              <a:pathLst>
                <a:path w="1114" h="524" extrusionOk="0">
                  <a:moveTo>
                    <a:pt x="648" y="303"/>
                  </a:moveTo>
                  <a:cubicBezTo>
                    <a:pt x="1114" y="0"/>
                    <a:pt x="0" y="524"/>
                    <a:pt x="648"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3" name="Google Shape;69813;p28"/>
            <p:cNvSpPr/>
            <p:nvPr/>
          </p:nvSpPr>
          <p:spPr>
            <a:xfrm>
              <a:off x="8018815" y="4745465"/>
              <a:ext cx="14063" cy="4215"/>
            </a:xfrm>
            <a:custGeom>
              <a:avLst/>
              <a:gdLst/>
              <a:ahLst/>
              <a:cxnLst/>
              <a:rect l="l" t="t" r="r" b="b"/>
              <a:pathLst>
                <a:path w="394" h="140" extrusionOk="0">
                  <a:moveTo>
                    <a:pt x="102" y="114"/>
                  </a:moveTo>
                  <a:cubicBezTo>
                    <a:pt x="157" y="139"/>
                    <a:pt x="394" y="70"/>
                    <a:pt x="294" y="23"/>
                  </a:cubicBezTo>
                  <a:cubicBezTo>
                    <a:pt x="242" y="1"/>
                    <a:pt x="1" y="67"/>
                    <a:pt x="102"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4" name="Google Shape;69814;p28"/>
            <p:cNvSpPr/>
            <p:nvPr/>
          </p:nvSpPr>
          <p:spPr>
            <a:xfrm>
              <a:off x="5014490" y="4743418"/>
              <a:ext cx="13849" cy="5510"/>
            </a:xfrm>
            <a:custGeom>
              <a:avLst/>
              <a:gdLst/>
              <a:ahLst/>
              <a:cxnLst/>
              <a:rect l="l" t="t" r="r" b="b"/>
              <a:pathLst>
                <a:path w="388" h="183" extrusionOk="0">
                  <a:moveTo>
                    <a:pt x="0" y="182"/>
                  </a:moveTo>
                  <a:lnTo>
                    <a:pt x="388" y="182"/>
                  </a:lnTo>
                  <a:lnTo>
                    <a:pt x="388" y="1"/>
                  </a:lnTo>
                  <a:lnTo>
                    <a:pt x="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5" name="Google Shape;69815;p28"/>
            <p:cNvSpPr/>
            <p:nvPr/>
          </p:nvSpPr>
          <p:spPr>
            <a:xfrm>
              <a:off x="2873907" y="4742846"/>
              <a:ext cx="13813" cy="6775"/>
            </a:xfrm>
            <a:custGeom>
              <a:avLst/>
              <a:gdLst/>
              <a:ahLst/>
              <a:cxnLst/>
              <a:rect l="l" t="t" r="r" b="b"/>
              <a:pathLst>
                <a:path w="387" h="225" extrusionOk="0">
                  <a:moveTo>
                    <a:pt x="0" y="110"/>
                  </a:moveTo>
                  <a:cubicBezTo>
                    <a:pt x="2" y="201"/>
                    <a:pt x="338" y="225"/>
                    <a:pt x="387" y="110"/>
                  </a:cubicBezTo>
                  <a:cubicBezTo>
                    <a:pt x="344" y="0"/>
                    <a:pt x="171" y="56"/>
                    <a:pt x="0"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6" name="Google Shape;69816;p28"/>
            <p:cNvSpPr/>
            <p:nvPr/>
          </p:nvSpPr>
          <p:spPr>
            <a:xfrm>
              <a:off x="6763890" y="4733000"/>
              <a:ext cx="26448" cy="15326"/>
            </a:xfrm>
            <a:custGeom>
              <a:avLst/>
              <a:gdLst/>
              <a:ahLst/>
              <a:cxnLst/>
              <a:rect l="l" t="t" r="r" b="b"/>
              <a:pathLst>
                <a:path w="741" h="509" extrusionOk="0">
                  <a:moveTo>
                    <a:pt x="740" y="437"/>
                  </a:moveTo>
                  <a:lnTo>
                    <a:pt x="740" y="75"/>
                  </a:lnTo>
                  <a:cubicBezTo>
                    <a:pt x="0" y="1"/>
                    <a:pt x="0" y="509"/>
                    <a:pt x="740" y="43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7" name="Google Shape;69817;p28"/>
            <p:cNvSpPr/>
            <p:nvPr/>
          </p:nvSpPr>
          <p:spPr>
            <a:xfrm>
              <a:off x="2729284" y="4740286"/>
              <a:ext cx="6996" cy="6263"/>
            </a:xfrm>
            <a:custGeom>
              <a:avLst/>
              <a:gdLst/>
              <a:ahLst/>
              <a:cxnLst/>
              <a:rect l="l" t="t" r="r" b="b"/>
              <a:pathLst>
                <a:path w="196" h="208" extrusionOk="0">
                  <a:moveTo>
                    <a:pt x="195" y="105"/>
                  </a:moveTo>
                  <a:cubicBezTo>
                    <a:pt x="195" y="55"/>
                    <a:pt x="37" y="0"/>
                    <a:pt x="1" y="105"/>
                  </a:cubicBezTo>
                  <a:cubicBezTo>
                    <a:pt x="1" y="156"/>
                    <a:pt x="157" y="208"/>
                    <a:pt x="195"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8" name="Google Shape;69818;p28"/>
            <p:cNvSpPr/>
            <p:nvPr/>
          </p:nvSpPr>
          <p:spPr>
            <a:xfrm>
              <a:off x="4126619" y="4737547"/>
              <a:ext cx="6924" cy="6263"/>
            </a:xfrm>
            <a:custGeom>
              <a:avLst/>
              <a:gdLst/>
              <a:ahLst/>
              <a:cxnLst/>
              <a:rect l="l" t="t" r="r" b="b"/>
              <a:pathLst>
                <a:path w="194" h="208" extrusionOk="0">
                  <a:moveTo>
                    <a:pt x="192" y="105"/>
                  </a:moveTo>
                  <a:cubicBezTo>
                    <a:pt x="193" y="55"/>
                    <a:pt x="37" y="0"/>
                    <a:pt x="2" y="105"/>
                  </a:cubicBezTo>
                  <a:cubicBezTo>
                    <a:pt x="0" y="155"/>
                    <a:pt x="154" y="208"/>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19" name="Google Shape;69819;p28"/>
            <p:cNvSpPr/>
            <p:nvPr/>
          </p:nvSpPr>
          <p:spPr>
            <a:xfrm>
              <a:off x="2660506" y="4732488"/>
              <a:ext cx="22629" cy="11713"/>
            </a:xfrm>
            <a:custGeom>
              <a:avLst/>
              <a:gdLst/>
              <a:ahLst/>
              <a:cxnLst/>
              <a:rect l="l" t="t" r="r" b="b"/>
              <a:pathLst>
                <a:path w="634" h="389" extrusionOk="0">
                  <a:moveTo>
                    <a:pt x="194" y="1"/>
                  </a:moveTo>
                  <a:cubicBezTo>
                    <a:pt x="203" y="126"/>
                    <a:pt x="104" y="201"/>
                    <a:pt x="1" y="273"/>
                  </a:cubicBezTo>
                  <a:cubicBezTo>
                    <a:pt x="246" y="276"/>
                    <a:pt x="267" y="389"/>
                    <a:pt x="577" y="364"/>
                  </a:cubicBezTo>
                  <a:cubicBezTo>
                    <a:pt x="634" y="158"/>
                    <a:pt x="531" y="23"/>
                    <a:pt x="1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0" name="Google Shape;69820;p28"/>
            <p:cNvSpPr/>
            <p:nvPr/>
          </p:nvSpPr>
          <p:spPr>
            <a:xfrm>
              <a:off x="2546791" y="4737215"/>
              <a:ext cx="14063" cy="4246"/>
            </a:xfrm>
            <a:custGeom>
              <a:avLst/>
              <a:gdLst/>
              <a:ahLst/>
              <a:cxnLst/>
              <a:rect l="l" t="t" r="r" b="b"/>
              <a:pathLst>
                <a:path w="394" h="141" extrusionOk="0">
                  <a:moveTo>
                    <a:pt x="292" y="24"/>
                  </a:moveTo>
                  <a:cubicBezTo>
                    <a:pt x="241" y="1"/>
                    <a:pt x="1" y="69"/>
                    <a:pt x="100" y="116"/>
                  </a:cubicBezTo>
                  <a:cubicBezTo>
                    <a:pt x="153" y="140"/>
                    <a:pt x="393"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1" name="Google Shape;69821;p28"/>
            <p:cNvSpPr/>
            <p:nvPr/>
          </p:nvSpPr>
          <p:spPr>
            <a:xfrm>
              <a:off x="1869003" y="4729748"/>
              <a:ext cx="20666" cy="8220"/>
            </a:xfrm>
            <a:custGeom>
              <a:avLst/>
              <a:gdLst/>
              <a:ahLst/>
              <a:cxnLst/>
              <a:rect l="l" t="t" r="r" b="b"/>
              <a:pathLst>
                <a:path w="579" h="273" extrusionOk="0">
                  <a:moveTo>
                    <a:pt x="1" y="183"/>
                  </a:moveTo>
                  <a:cubicBezTo>
                    <a:pt x="194" y="181"/>
                    <a:pt x="228" y="256"/>
                    <a:pt x="384" y="272"/>
                  </a:cubicBezTo>
                  <a:cubicBezTo>
                    <a:pt x="383" y="181"/>
                    <a:pt x="541" y="165"/>
                    <a:pt x="579" y="92"/>
                  </a:cubicBezTo>
                  <a:cubicBezTo>
                    <a:pt x="383" y="92"/>
                    <a:pt x="346" y="18"/>
                    <a:pt x="192" y="1"/>
                  </a:cubicBezTo>
                  <a:cubicBezTo>
                    <a:pt x="194" y="92"/>
                    <a:pt x="36" y="108"/>
                    <a:pt x="1"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2" name="Google Shape;69822;p28"/>
            <p:cNvSpPr/>
            <p:nvPr/>
          </p:nvSpPr>
          <p:spPr>
            <a:xfrm>
              <a:off x="4449238" y="4727039"/>
              <a:ext cx="23486" cy="8250"/>
            </a:xfrm>
            <a:custGeom>
              <a:avLst/>
              <a:gdLst/>
              <a:ahLst/>
              <a:cxnLst/>
              <a:rect l="l" t="t" r="r" b="b"/>
              <a:pathLst>
                <a:path w="658" h="274" extrusionOk="0">
                  <a:moveTo>
                    <a:pt x="412" y="273"/>
                  </a:moveTo>
                  <a:cubicBezTo>
                    <a:pt x="422" y="157"/>
                    <a:pt x="657" y="147"/>
                    <a:pt x="604" y="1"/>
                  </a:cubicBezTo>
                  <a:lnTo>
                    <a:pt x="216" y="1"/>
                  </a:lnTo>
                  <a:cubicBezTo>
                    <a:pt x="1" y="131"/>
                    <a:pt x="10" y="221"/>
                    <a:pt x="412"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3" name="Google Shape;69823;p28"/>
            <p:cNvSpPr/>
            <p:nvPr/>
          </p:nvSpPr>
          <p:spPr>
            <a:xfrm>
              <a:off x="2708690"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4" name="Google Shape;69824;p28"/>
            <p:cNvSpPr/>
            <p:nvPr/>
          </p:nvSpPr>
          <p:spPr>
            <a:xfrm>
              <a:off x="2550325" y="4729387"/>
              <a:ext cx="6889" cy="6203"/>
            </a:xfrm>
            <a:custGeom>
              <a:avLst/>
              <a:gdLst/>
              <a:ahLst/>
              <a:cxnLst/>
              <a:rect l="l" t="t" r="r" b="b"/>
              <a:pathLst>
                <a:path w="193" h="206" extrusionOk="0">
                  <a:moveTo>
                    <a:pt x="193" y="104"/>
                  </a:moveTo>
                  <a:cubicBezTo>
                    <a:pt x="193" y="53"/>
                    <a:pt x="36" y="1"/>
                    <a:pt x="1" y="104"/>
                  </a:cubicBezTo>
                  <a:cubicBezTo>
                    <a:pt x="1" y="154"/>
                    <a:pt x="156"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5" name="Google Shape;69825;p28"/>
            <p:cNvSpPr/>
            <p:nvPr/>
          </p:nvSpPr>
          <p:spPr>
            <a:xfrm>
              <a:off x="8662517" y="4727039"/>
              <a:ext cx="13777" cy="5480"/>
            </a:xfrm>
            <a:custGeom>
              <a:avLst/>
              <a:gdLst/>
              <a:ahLst/>
              <a:cxnLst/>
              <a:rect l="l" t="t" r="r" b="b"/>
              <a:pathLst>
                <a:path w="386" h="182"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6" name="Google Shape;69826;p28"/>
            <p:cNvSpPr/>
            <p:nvPr/>
          </p:nvSpPr>
          <p:spPr>
            <a:xfrm>
              <a:off x="2832576" y="4711202"/>
              <a:ext cx="26591" cy="15266"/>
            </a:xfrm>
            <a:custGeom>
              <a:avLst/>
              <a:gdLst/>
              <a:ahLst/>
              <a:cxnLst/>
              <a:rect l="l" t="t" r="r" b="b"/>
              <a:pathLst>
                <a:path w="745" h="507" extrusionOk="0">
                  <a:moveTo>
                    <a:pt x="1" y="72"/>
                  </a:moveTo>
                  <a:lnTo>
                    <a:pt x="1" y="435"/>
                  </a:lnTo>
                  <a:cubicBezTo>
                    <a:pt x="745" y="507"/>
                    <a:pt x="745" y="0"/>
                    <a:pt x="1" y="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7" name="Google Shape;69827;p28"/>
            <p:cNvSpPr/>
            <p:nvPr/>
          </p:nvSpPr>
          <p:spPr>
            <a:xfrm>
              <a:off x="2912847" y="4703012"/>
              <a:ext cx="37156" cy="15838"/>
            </a:xfrm>
            <a:custGeom>
              <a:avLst/>
              <a:gdLst/>
              <a:ahLst/>
              <a:cxnLst/>
              <a:rect l="l" t="t" r="r" b="b"/>
              <a:pathLst>
                <a:path w="1041" h="526" extrusionOk="0">
                  <a:moveTo>
                    <a:pt x="836" y="526"/>
                  </a:moveTo>
                  <a:cubicBezTo>
                    <a:pt x="1041" y="1"/>
                    <a:pt x="1" y="488"/>
                    <a:pt x="836" y="5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8" name="Google Shape;69828;p28"/>
            <p:cNvSpPr/>
            <p:nvPr/>
          </p:nvSpPr>
          <p:spPr>
            <a:xfrm>
              <a:off x="7871051" y="4700603"/>
              <a:ext cx="34372" cy="16290"/>
            </a:xfrm>
            <a:custGeom>
              <a:avLst/>
              <a:gdLst/>
              <a:ahLst/>
              <a:cxnLst/>
              <a:rect l="l" t="t" r="r" b="b"/>
              <a:pathLst>
                <a:path w="963" h="541" extrusionOk="0">
                  <a:moveTo>
                    <a:pt x="0" y="424"/>
                  </a:moveTo>
                  <a:cubicBezTo>
                    <a:pt x="251" y="540"/>
                    <a:pt x="709" y="540"/>
                    <a:pt x="962" y="424"/>
                  </a:cubicBezTo>
                  <a:cubicBezTo>
                    <a:pt x="960" y="0"/>
                    <a:pt x="3" y="0"/>
                    <a:pt x="0"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29" name="Google Shape;69829;p28"/>
            <p:cNvSpPr/>
            <p:nvPr/>
          </p:nvSpPr>
          <p:spPr>
            <a:xfrm>
              <a:off x="7733351" y="4713369"/>
              <a:ext cx="13777" cy="2740"/>
            </a:xfrm>
            <a:custGeom>
              <a:avLst/>
              <a:gdLst/>
              <a:ahLst/>
              <a:cxnLst/>
              <a:rect l="l" t="t" r="r" b="b"/>
              <a:pathLst>
                <a:path w="386" h="91" extrusionOk="0">
                  <a:moveTo>
                    <a:pt x="386" y="0"/>
                  </a:moveTo>
                  <a:cubicBezTo>
                    <a:pt x="236" y="22"/>
                    <a:pt x="5" y="3"/>
                    <a:pt x="1" y="90"/>
                  </a:cubicBezTo>
                  <a:cubicBezTo>
                    <a:pt x="148" y="71"/>
                    <a:pt x="381" y="89"/>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0" name="Google Shape;69830;p28"/>
            <p:cNvSpPr/>
            <p:nvPr/>
          </p:nvSpPr>
          <p:spPr>
            <a:xfrm>
              <a:off x="8455183" y="4707950"/>
              <a:ext cx="21558" cy="6353"/>
            </a:xfrm>
            <a:custGeom>
              <a:avLst/>
              <a:gdLst/>
              <a:ahLst/>
              <a:cxnLst/>
              <a:rect l="l" t="t" r="r" b="b"/>
              <a:pathLst>
                <a:path w="604" h="211" extrusionOk="0">
                  <a:moveTo>
                    <a:pt x="604" y="180"/>
                  </a:moveTo>
                  <a:lnTo>
                    <a:pt x="604" y="0"/>
                  </a:lnTo>
                  <a:lnTo>
                    <a:pt x="25" y="0"/>
                  </a:lnTo>
                  <a:cubicBezTo>
                    <a:pt x="0" y="161"/>
                    <a:pt x="215" y="210"/>
                    <a:pt x="604" y="18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1" name="Google Shape;69831;p28"/>
            <p:cNvSpPr/>
            <p:nvPr/>
          </p:nvSpPr>
          <p:spPr>
            <a:xfrm>
              <a:off x="8538666" y="4701175"/>
              <a:ext cx="13813" cy="7467"/>
            </a:xfrm>
            <a:custGeom>
              <a:avLst/>
              <a:gdLst/>
              <a:ahLst/>
              <a:cxnLst/>
              <a:rect l="l" t="t" r="r" b="b"/>
              <a:pathLst>
                <a:path w="387" h="248" extrusionOk="0">
                  <a:moveTo>
                    <a:pt x="387" y="134"/>
                  </a:moveTo>
                  <a:cubicBezTo>
                    <a:pt x="170" y="143"/>
                    <a:pt x="88" y="1"/>
                    <a:pt x="2" y="134"/>
                  </a:cubicBezTo>
                  <a:cubicBezTo>
                    <a:pt x="1" y="225"/>
                    <a:pt x="337"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2" name="Google Shape;69832;p28"/>
            <p:cNvSpPr/>
            <p:nvPr/>
          </p:nvSpPr>
          <p:spPr>
            <a:xfrm>
              <a:off x="3723873" y="4701687"/>
              <a:ext cx="13884" cy="4246"/>
            </a:xfrm>
            <a:custGeom>
              <a:avLst/>
              <a:gdLst/>
              <a:ahLst/>
              <a:cxnLst/>
              <a:rect l="l" t="t" r="r" b="b"/>
              <a:pathLst>
                <a:path w="389" h="141" extrusionOk="0">
                  <a:moveTo>
                    <a:pt x="289" y="25"/>
                  </a:moveTo>
                  <a:cubicBezTo>
                    <a:pt x="238" y="1"/>
                    <a:pt x="1" y="68"/>
                    <a:pt x="99" y="117"/>
                  </a:cubicBezTo>
                  <a:cubicBezTo>
                    <a:pt x="151" y="140"/>
                    <a:pt x="389" y="72"/>
                    <a:pt x="289"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3" name="Google Shape;69833;p28"/>
            <p:cNvSpPr/>
            <p:nvPr/>
          </p:nvSpPr>
          <p:spPr>
            <a:xfrm>
              <a:off x="7857202" y="4694220"/>
              <a:ext cx="13884" cy="5510"/>
            </a:xfrm>
            <a:custGeom>
              <a:avLst/>
              <a:gdLst/>
              <a:ahLst/>
              <a:cxnLst/>
              <a:rect l="l" t="t" r="r" b="b"/>
              <a:pathLst>
                <a:path w="389" h="183" extrusionOk="0">
                  <a:moveTo>
                    <a:pt x="388" y="1"/>
                  </a:moveTo>
                  <a:lnTo>
                    <a:pt x="0" y="1"/>
                  </a:lnTo>
                  <a:lnTo>
                    <a:pt x="0" y="182"/>
                  </a:lnTo>
                  <a:lnTo>
                    <a:pt x="388"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4" name="Google Shape;69834;p28"/>
            <p:cNvSpPr/>
            <p:nvPr/>
          </p:nvSpPr>
          <p:spPr>
            <a:xfrm>
              <a:off x="8007786" y="4691481"/>
              <a:ext cx="21558" cy="6383"/>
            </a:xfrm>
            <a:custGeom>
              <a:avLst/>
              <a:gdLst/>
              <a:ahLst/>
              <a:cxnLst/>
              <a:rect l="l" t="t" r="r" b="b"/>
              <a:pathLst>
                <a:path w="604" h="212" extrusionOk="0">
                  <a:moveTo>
                    <a:pt x="603" y="182"/>
                  </a:moveTo>
                  <a:lnTo>
                    <a:pt x="603" y="0"/>
                  </a:lnTo>
                  <a:lnTo>
                    <a:pt x="24" y="0"/>
                  </a:lnTo>
                  <a:cubicBezTo>
                    <a:pt x="0" y="163"/>
                    <a:pt x="217" y="212"/>
                    <a:pt x="603"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5" name="Google Shape;69835;p28"/>
            <p:cNvSpPr/>
            <p:nvPr/>
          </p:nvSpPr>
          <p:spPr>
            <a:xfrm>
              <a:off x="7705797" y="4686061"/>
              <a:ext cx="20666" cy="8220"/>
            </a:xfrm>
            <a:custGeom>
              <a:avLst/>
              <a:gdLst/>
              <a:ahLst/>
              <a:cxnLst/>
              <a:rect l="l" t="t" r="r" b="b"/>
              <a:pathLst>
                <a:path w="579" h="273" extrusionOk="0">
                  <a:moveTo>
                    <a:pt x="578" y="90"/>
                  </a:moveTo>
                  <a:cubicBezTo>
                    <a:pt x="384" y="90"/>
                    <a:pt x="350" y="18"/>
                    <a:pt x="193" y="0"/>
                  </a:cubicBezTo>
                  <a:cubicBezTo>
                    <a:pt x="195" y="91"/>
                    <a:pt x="37" y="108"/>
                    <a:pt x="0" y="182"/>
                  </a:cubicBezTo>
                  <a:cubicBezTo>
                    <a:pt x="195" y="182"/>
                    <a:pt x="229" y="255"/>
                    <a:pt x="388" y="273"/>
                  </a:cubicBezTo>
                  <a:cubicBezTo>
                    <a:pt x="383" y="180"/>
                    <a:pt x="542" y="162"/>
                    <a:pt x="578"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6" name="Google Shape;69836;p28"/>
            <p:cNvSpPr/>
            <p:nvPr/>
          </p:nvSpPr>
          <p:spPr>
            <a:xfrm>
              <a:off x="7571525" y="4690728"/>
              <a:ext cx="13991" cy="4276"/>
            </a:xfrm>
            <a:custGeom>
              <a:avLst/>
              <a:gdLst/>
              <a:ahLst/>
              <a:cxnLst/>
              <a:rect l="l" t="t" r="r" b="b"/>
              <a:pathLst>
                <a:path w="392" h="142" extrusionOk="0">
                  <a:moveTo>
                    <a:pt x="290" y="25"/>
                  </a:moveTo>
                  <a:cubicBezTo>
                    <a:pt x="238" y="0"/>
                    <a:pt x="0" y="70"/>
                    <a:pt x="99" y="117"/>
                  </a:cubicBezTo>
                  <a:cubicBezTo>
                    <a:pt x="152" y="141"/>
                    <a:pt x="392"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7" name="Google Shape;69837;p28"/>
            <p:cNvSpPr/>
            <p:nvPr/>
          </p:nvSpPr>
          <p:spPr>
            <a:xfrm>
              <a:off x="6703856" y="4679317"/>
              <a:ext cx="31481" cy="13911"/>
            </a:xfrm>
            <a:custGeom>
              <a:avLst/>
              <a:gdLst/>
              <a:ahLst/>
              <a:cxnLst/>
              <a:rect l="l" t="t" r="r" b="b"/>
              <a:pathLst>
                <a:path w="882" h="462" extrusionOk="0">
                  <a:moveTo>
                    <a:pt x="690" y="404"/>
                  </a:moveTo>
                  <a:cubicBezTo>
                    <a:pt x="703" y="404"/>
                    <a:pt x="678" y="321"/>
                    <a:pt x="690" y="313"/>
                  </a:cubicBezTo>
                  <a:cubicBezTo>
                    <a:pt x="710" y="302"/>
                    <a:pt x="872" y="125"/>
                    <a:pt x="882" y="130"/>
                  </a:cubicBezTo>
                  <a:cubicBezTo>
                    <a:pt x="672" y="1"/>
                    <a:pt x="1" y="462"/>
                    <a:pt x="690" y="4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8" name="Google Shape;69838;p28"/>
            <p:cNvSpPr/>
            <p:nvPr/>
          </p:nvSpPr>
          <p:spPr>
            <a:xfrm>
              <a:off x="7516773" y="4677480"/>
              <a:ext cx="23878" cy="5811"/>
            </a:xfrm>
            <a:custGeom>
              <a:avLst/>
              <a:gdLst/>
              <a:ahLst/>
              <a:cxnLst/>
              <a:rect l="l" t="t" r="r" b="b"/>
              <a:pathLst>
                <a:path w="669" h="193" extrusionOk="0">
                  <a:moveTo>
                    <a:pt x="477" y="192"/>
                  </a:moveTo>
                  <a:cubicBezTo>
                    <a:pt x="476" y="102"/>
                    <a:pt x="633" y="85"/>
                    <a:pt x="669" y="11"/>
                  </a:cubicBezTo>
                  <a:cubicBezTo>
                    <a:pt x="366" y="20"/>
                    <a:pt x="0" y="1"/>
                    <a:pt x="92" y="1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39" name="Google Shape;69839;p28"/>
            <p:cNvSpPr/>
            <p:nvPr/>
          </p:nvSpPr>
          <p:spPr>
            <a:xfrm>
              <a:off x="2639840" y="4677480"/>
              <a:ext cx="7031" cy="6173"/>
            </a:xfrm>
            <a:custGeom>
              <a:avLst/>
              <a:gdLst/>
              <a:ahLst/>
              <a:cxnLst/>
              <a:rect l="l" t="t" r="r" b="b"/>
              <a:pathLst>
                <a:path w="197" h="205" extrusionOk="0">
                  <a:moveTo>
                    <a:pt x="192" y="102"/>
                  </a:moveTo>
                  <a:cubicBezTo>
                    <a:pt x="196" y="53"/>
                    <a:pt x="38" y="1"/>
                    <a:pt x="0" y="102"/>
                  </a:cubicBezTo>
                  <a:cubicBezTo>
                    <a:pt x="0" y="152"/>
                    <a:pt x="160" y="204"/>
                    <a:pt x="192"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0" name="Google Shape;69840;p28"/>
            <p:cNvSpPr/>
            <p:nvPr/>
          </p:nvSpPr>
          <p:spPr>
            <a:xfrm>
              <a:off x="8724478" y="4655200"/>
              <a:ext cx="56251" cy="27942"/>
            </a:xfrm>
            <a:custGeom>
              <a:avLst/>
              <a:gdLst/>
              <a:ahLst/>
              <a:cxnLst/>
              <a:rect l="l" t="t" r="r" b="b"/>
              <a:pathLst>
                <a:path w="1576" h="928" extrusionOk="0">
                  <a:moveTo>
                    <a:pt x="1350" y="25"/>
                  </a:moveTo>
                  <a:cubicBezTo>
                    <a:pt x="337" y="0"/>
                    <a:pt x="143" y="365"/>
                    <a:pt x="0" y="751"/>
                  </a:cubicBezTo>
                  <a:cubicBezTo>
                    <a:pt x="819" y="927"/>
                    <a:pt x="1576" y="606"/>
                    <a:pt x="135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1" name="Google Shape;69841;p28"/>
            <p:cNvSpPr/>
            <p:nvPr/>
          </p:nvSpPr>
          <p:spPr>
            <a:xfrm>
              <a:off x="7864126" y="4677781"/>
              <a:ext cx="13813" cy="2800"/>
            </a:xfrm>
            <a:custGeom>
              <a:avLst/>
              <a:gdLst/>
              <a:ahLst/>
              <a:cxnLst/>
              <a:rect l="l" t="t" r="r" b="b"/>
              <a:pathLst>
                <a:path w="387" h="93" extrusionOk="0">
                  <a:moveTo>
                    <a:pt x="386" y="1"/>
                  </a:moveTo>
                  <a:cubicBezTo>
                    <a:pt x="236" y="23"/>
                    <a:pt x="6" y="5"/>
                    <a:pt x="1" y="92"/>
                  </a:cubicBezTo>
                  <a:cubicBezTo>
                    <a:pt x="150" y="71"/>
                    <a:pt x="379"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2" name="Google Shape;69842;p28"/>
            <p:cNvSpPr/>
            <p:nvPr/>
          </p:nvSpPr>
          <p:spPr>
            <a:xfrm>
              <a:off x="2749985" y="4655952"/>
              <a:ext cx="51183" cy="19120"/>
            </a:xfrm>
            <a:custGeom>
              <a:avLst/>
              <a:gdLst/>
              <a:ahLst/>
              <a:cxnLst/>
              <a:rect l="l" t="t" r="r" b="b"/>
              <a:pathLst>
                <a:path w="1434" h="635" extrusionOk="0">
                  <a:moveTo>
                    <a:pt x="965" y="635"/>
                  </a:moveTo>
                  <a:cubicBezTo>
                    <a:pt x="1433" y="404"/>
                    <a:pt x="885" y="139"/>
                    <a:pt x="578" y="0"/>
                  </a:cubicBezTo>
                  <a:cubicBezTo>
                    <a:pt x="546" y="106"/>
                    <a:pt x="274" y="99"/>
                    <a:pt x="0" y="90"/>
                  </a:cubicBezTo>
                  <a:cubicBezTo>
                    <a:pt x="106" y="374"/>
                    <a:pt x="461" y="542"/>
                    <a:pt x="965" y="63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3" name="Google Shape;69843;p28"/>
            <p:cNvSpPr/>
            <p:nvPr/>
          </p:nvSpPr>
          <p:spPr>
            <a:xfrm>
              <a:off x="1998886" y="4666882"/>
              <a:ext cx="23450" cy="8190"/>
            </a:xfrm>
            <a:custGeom>
              <a:avLst/>
              <a:gdLst/>
              <a:ahLst/>
              <a:cxnLst/>
              <a:rect l="l" t="t" r="r" b="b"/>
              <a:pathLst>
                <a:path w="657" h="272" extrusionOk="0">
                  <a:moveTo>
                    <a:pt x="411" y="272"/>
                  </a:moveTo>
                  <a:cubicBezTo>
                    <a:pt x="420" y="157"/>
                    <a:pt x="656" y="146"/>
                    <a:pt x="603" y="0"/>
                  </a:cubicBezTo>
                  <a:lnTo>
                    <a:pt x="218" y="0"/>
                  </a:lnTo>
                  <a:cubicBezTo>
                    <a:pt x="1" y="131"/>
                    <a:pt x="9" y="223"/>
                    <a:pt x="411"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4" name="Google Shape;69844;p28"/>
            <p:cNvSpPr/>
            <p:nvPr/>
          </p:nvSpPr>
          <p:spPr>
            <a:xfrm>
              <a:off x="5533984" y="4660649"/>
              <a:ext cx="14206" cy="4276"/>
            </a:xfrm>
            <a:custGeom>
              <a:avLst/>
              <a:gdLst/>
              <a:ahLst/>
              <a:cxnLst/>
              <a:rect l="l" t="t" r="r" b="b"/>
              <a:pathLst>
                <a:path w="398" h="142" extrusionOk="0">
                  <a:moveTo>
                    <a:pt x="103" y="117"/>
                  </a:moveTo>
                  <a:cubicBezTo>
                    <a:pt x="156" y="142"/>
                    <a:pt x="398" y="73"/>
                    <a:pt x="295" y="26"/>
                  </a:cubicBezTo>
                  <a:cubicBezTo>
                    <a:pt x="242" y="1"/>
                    <a:pt x="1" y="70"/>
                    <a:pt x="103"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5" name="Google Shape;69845;p28"/>
            <p:cNvSpPr/>
            <p:nvPr/>
          </p:nvSpPr>
          <p:spPr>
            <a:xfrm>
              <a:off x="1603849" y="4660649"/>
              <a:ext cx="13991" cy="4276"/>
            </a:xfrm>
            <a:custGeom>
              <a:avLst/>
              <a:gdLst/>
              <a:ahLst/>
              <a:cxnLst/>
              <a:rect l="l" t="t" r="r" b="b"/>
              <a:pathLst>
                <a:path w="392" h="142" extrusionOk="0">
                  <a:moveTo>
                    <a:pt x="99" y="117"/>
                  </a:moveTo>
                  <a:cubicBezTo>
                    <a:pt x="155" y="142"/>
                    <a:pt x="391" y="73"/>
                    <a:pt x="293" y="26"/>
                  </a:cubicBezTo>
                  <a:cubicBezTo>
                    <a:pt x="240" y="1"/>
                    <a:pt x="1" y="70"/>
                    <a:pt x="99"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6" name="Google Shape;69846;p28"/>
            <p:cNvSpPr/>
            <p:nvPr/>
          </p:nvSpPr>
          <p:spPr>
            <a:xfrm>
              <a:off x="7770971" y="4652460"/>
              <a:ext cx="14063" cy="4246"/>
            </a:xfrm>
            <a:custGeom>
              <a:avLst/>
              <a:gdLst/>
              <a:ahLst/>
              <a:cxnLst/>
              <a:rect l="l" t="t" r="r" b="b"/>
              <a:pathLst>
                <a:path w="394" h="141" extrusionOk="0">
                  <a:moveTo>
                    <a:pt x="294" y="25"/>
                  </a:moveTo>
                  <a:cubicBezTo>
                    <a:pt x="240" y="0"/>
                    <a:pt x="0" y="69"/>
                    <a:pt x="102" y="116"/>
                  </a:cubicBezTo>
                  <a:cubicBezTo>
                    <a:pt x="156"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7" name="Google Shape;69847;p28"/>
            <p:cNvSpPr/>
            <p:nvPr/>
          </p:nvSpPr>
          <p:spPr>
            <a:xfrm>
              <a:off x="4234266" y="4644060"/>
              <a:ext cx="39761" cy="15808"/>
            </a:xfrm>
            <a:custGeom>
              <a:avLst/>
              <a:gdLst/>
              <a:ahLst/>
              <a:cxnLst/>
              <a:rect l="l" t="t" r="r" b="b"/>
              <a:pathLst>
                <a:path w="1114" h="525" extrusionOk="0">
                  <a:moveTo>
                    <a:pt x="650" y="304"/>
                  </a:moveTo>
                  <a:cubicBezTo>
                    <a:pt x="1113" y="1"/>
                    <a:pt x="1" y="524"/>
                    <a:pt x="650" y="3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8" name="Google Shape;69848;p28"/>
            <p:cNvSpPr/>
            <p:nvPr/>
          </p:nvSpPr>
          <p:spPr>
            <a:xfrm>
              <a:off x="943728" y="4641019"/>
              <a:ext cx="31802" cy="16139"/>
            </a:xfrm>
            <a:custGeom>
              <a:avLst/>
              <a:gdLst/>
              <a:ahLst/>
              <a:cxnLst/>
              <a:rect l="l" t="t" r="r" b="b"/>
              <a:pathLst>
                <a:path w="891" h="536" extrusionOk="0">
                  <a:moveTo>
                    <a:pt x="853" y="496"/>
                  </a:moveTo>
                  <a:cubicBezTo>
                    <a:pt x="891" y="235"/>
                    <a:pt x="878" y="0"/>
                    <a:pt x="273" y="43"/>
                  </a:cubicBezTo>
                  <a:cubicBezTo>
                    <a:pt x="216" y="165"/>
                    <a:pt x="1" y="216"/>
                    <a:pt x="81" y="406"/>
                  </a:cubicBezTo>
                  <a:cubicBezTo>
                    <a:pt x="340" y="435"/>
                    <a:pt x="451" y="535"/>
                    <a:pt x="853" y="4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49" name="Google Shape;69849;p28"/>
            <p:cNvSpPr/>
            <p:nvPr/>
          </p:nvSpPr>
          <p:spPr>
            <a:xfrm>
              <a:off x="870952" y="4639543"/>
              <a:ext cx="13777" cy="5450"/>
            </a:xfrm>
            <a:custGeom>
              <a:avLst/>
              <a:gdLst/>
              <a:ahLst/>
              <a:cxnLst/>
              <a:rect l="l" t="t" r="r" b="b"/>
              <a:pathLst>
                <a:path w="386" h="181" extrusionOk="0">
                  <a:moveTo>
                    <a:pt x="1" y="181"/>
                  </a:moveTo>
                  <a:lnTo>
                    <a:pt x="386" y="181"/>
                  </a:lnTo>
                  <a:lnTo>
                    <a:pt x="386" y="1"/>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0" name="Google Shape;69850;p28"/>
            <p:cNvSpPr/>
            <p:nvPr/>
          </p:nvSpPr>
          <p:spPr>
            <a:xfrm>
              <a:off x="8366560" y="4631354"/>
              <a:ext cx="22593" cy="11773"/>
            </a:xfrm>
            <a:custGeom>
              <a:avLst/>
              <a:gdLst/>
              <a:ahLst/>
              <a:cxnLst/>
              <a:rect l="l" t="t" r="r" b="b"/>
              <a:pathLst>
                <a:path w="633" h="391" extrusionOk="0">
                  <a:moveTo>
                    <a:pt x="193" y="0"/>
                  </a:moveTo>
                  <a:cubicBezTo>
                    <a:pt x="203" y="124"/>
                    <a:pt x="104" y="198"/>
                    <a:pt x="1" y="273"/>
                  </a:cubicBezTo>
                  <a:cubicBezTo>
                    <a:pt x="249" y="277"/>
                    <a:pt x="270" y="390"/>
                    <a:pt x="578" y="364"/>
                  </a:cubicBezTo>
                  <a:cubicBezTo>
                    <a:pt x="632" y="157"/>
                    <a:pt x="532" y="21"/>
                    <a:pt x="19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1" name="Google Shape;69851;p28"/>
            <p:cNvSpPr/>
            <p:nvPr/>
          </p:nvSpPr>
          <p:spPr>
            <a:xfrm>
              <a:off x="7185731" y="4631354"/>
              <a:ext cx="31374" cy="13429"/>
            </a:xfrm>
            <a:custGeom>
              <a:avLst/>
              <a:gdLst/>
              <a:ahLst/>
              <a:cxnLst/>
              <a:rect l="l" t="t" r="r" b="b"/>
              <a:pathLst>
                <a:path w="879" h="446" extrusionOk="0">
                  <a:moveTo>
                    <a:pt x="878" y="181"/>
                  </a:moveTo>
                  <a:cubicBezTo>
                    <a:pt x="624" y="181"/>
                    <a:pt x="706" y="22"/>
                    <a:pt x="493" y="0"/>
                  </a:cubicBezTo>
                  <a:cubicBezTo>
                    <a:pt x="477" y="144"/>
                    <a:pt x="1" y="72"/>
                    <a:pt x="107" y="273"/>
                  </a:cubicBezTo>
                  <a:cubicBezTo>
                    <a:pt x="594" y="283"/>
                    <a:pt x="712" y="445"/>
                    <a:pt x="878" y="18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2" name="Google Shape;69852;p28"/>
            <p:cNvSpPr/>
            <p:nvPr/>
          </p:nvSpPr>
          <p:spPr>
            <a:xfrm>
              <a:off x="3747965" y="4636442"/>
              <a:ext cx="7031" cy="6203"/>
            </a:xfrm>
            <a:custGeom>
              <a:avLst/>
              <a:gdLst/>
              <a:ahLst/>
              <a:cxnLst/>
              <a:rect l="l" t="t" r="r" b="b"/>
              <a:pathLst>
                <a:path w="197" h="206" extrusionOk="0">
                  <a:moveTo>
                    <a:pt x="194" y="104"/>
                  </a:moveTo>
                  <a:cubicBezTo>
                    <a:pt x="197" y="53"/>
                    <a:pt x="39" y="1"/>
                    <a:pt x="5" y="104"/>
                  </a:cubicBezTo>
                  <a:cubicBezTo>
                    <a:pt x="1" y="152"/>
                    <a:pt x="160"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3" name="Google Shape;69853;p28"/>
            <p:cNvSpPr/>
            <p:nvPr/>
          </p:nvSpPr>
          <p:spPr>
            <a:xfrm>
              <a:off x="3331191" y="4624609"/>
              <a:ext cx="31445" cy="13911"/>
            </a:xfrm>
            <a:custGeom>
              <a:avLst/>
              <a:gdLst/>
              <a:ahLst/>
              <a:cxnLst/>
              <a:rect l="l" t="t" r="r" b="b"/>
              <a:pathLst>
                <a:path w="881" h="462" extrusionOk="0">
                  <a:moveTo>
                    <a:pt x="687" y="314"/>
                  </a:moveTo>
                  <a:cubicBezTo>
                    <a:pt x="705" y="304"/>
                    <a:pt x="872" y="126"/>
                    <a:pt x="880" y="131"/>
                  </a:cubicBezTo>
                  <a:cubicBezTo>
                    <a:pt x="671" y="1"/>
                    <a:pt x="0" y="462"/>
                    <a:pt x="687" y="403"/>
                  </a:cubicBezTo>
                  <a:cubicBezTo>
                    <a:pt x="697" y="405"/>
                    <a:pt x="676" y="322"/>
                    <a:pt x="687" y="3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4" name="Google Shape;69854;p28"/>
            <p:cNvSpPr/>
            <p:nvPr/>
          </p:nvSpPr>
          <p:spPr>
            <a:xfrm>
              <a:off x="4828642" y="4625874"/>
              <a:ext cx="13777" cy="5510"/>
            </a:xfrm>
            <a:custGeom>
              <a:avLst/>
              <a:gdLst/>
              <a:ahLst/>
              <a:cxnLst/>
              <a:rect l="l" t="t" r="r" b="b"/>
              <a:pathLst>
                <a:path w="386" h="183" extrusionOk="0">
                  <a:moveTo>
                    <a:pt x="385" y="1"/>
                  </a:moveTo>
                  <a:lnTo>
                    <a:pt x="0" y="1"/>
                  </a:lnTo>
                  <a:lnTo>
                    <a:pt x="0" y="182"/>
                  </a:lnTo>
                  <a:lnTo>
                    <a:pt x="385"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5" name="Google Shape;69855;p28"/>
            <p:cNvSpPr/>
            <p:nvPr/>
          </p:nvSpPr>
          <p:spPr>
            <a:xfrm>
              <a:off x="3892552" y="4622773"/>
              <a:ext cx="6889" cy="6233"/>
            </a:xfrm>
            <a:custGeom>
              <a:avLst/>
              <a:gdLst/>
              <a:ahLst/>
              <a:cxnLst/>
              <a:rect l="l" t="t" r="r" b="b"/>
              <a:pathLst>
                <a:path w="193" h="207" extrusionOk="0">
                  <a:moveTo>
                    <a:pt x="192" y="104"/>
                  </a:moveTo>
                  <a:cubicBezTo>
                    <a:pt x="192" y="53"/>
                    <a:pt x="38" y="0"/>
                    <a:pt x="0" y="104"/>
                  </a:cubicBezTo>
                  <a:cubicBezTo>
                    <a:pt x="0" y="153"/>
                    <a:pt x="158" y="207"/>
                    <a:pt x="192"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6" name="Google Shape;69856;p28"/>
            <p:cNvSpPr/>
            <p:nvPr/>
          </p:nvSpPr>
          <p:spPr>
            <a:xfrm>
              <a:off x="2385179" y="4625874"/>
              <a:ext cx="13813" cy="2740"/>
            </a:xfrm>
            <a:custGeom>
              <a:avLst/>
              <a:gdLst/>
              <a:ahLst/>
              <a:cxnLst/>
              <a:rect l="l" t="t" r="r" b="b"/>
              <a:pathLst>
                <a:path w="387" h="91" extrusionOk="0">
                  <a:moveTo>
                    <a:pt x="387" y="1"/>
                  </a:moveTo>
                  <a:cubicBezTo>
                    <a:pt x="237" y="21"/>
                    <a:pt x="6" y="2"/>
                    <a:pt x="0" y="91"/>
                  </a:cubicBezTo>
                  <a:cubicBezTo>
                    <a:pt x="149" y="71"/>
                    <a:pt x="379"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7" name="Google Shape;69857;p28"/>
            <p:cNvSpPr/>
            <p:nvPr/>
          </p:nvSpPr>
          <p:spPr>
            <a:xfrm>
              <a:off x="5465171" y="4622381"/>
              <a:ext cx="14134" cy="4276"/>
            </a:xfrm>
            <a:custGeom>
              <a:avLst/>
              <a:gdLst/>
              <a:ahLst/>
              <a:cxnLst/>
              <a:rect l="l" t="t" r="r" b="b"/>
              <a:pathLst>
                <a:path w="396" h="142" extrusionOk="0">
                  <a:moveTo>
                    <a:pt x="293" y="25"/>
                  </a:moveTo>
                  <a:cubicBezTo>
                    <a:pt x="238" y="0"/>
                    <a:pt x="1" y="70"/>
                    <a:pt x="101" y="117"/>
                  </a:cubicBezTo>
                  <a:cubicBezTo>
                    <a:pt x="156"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8" name="Google Shape;69858;p28"/>
            <p:cNvSpPr/>
            <p:nvPr/>
          </p:nvSpPr>
          <p:spPr>
            <a:xfrm>
              <a:off x="6687081" y="4620424"/>
              <a:ext cx="13742" cy="2770"/>
            </a:xfrm>
            <a:custGeom>
              <a:avLst/>
              <a:gdLst/>
              <a:ahLst/>
              <a:cxnLst/>
              <a:rect l="l" t="t" r="r" b="b"/>
              <a:pathLst>
                <a:path w="385" h="92" extrusionOk="0">
                  <a:moveTo>
                    <a:pt x="385" y="0"/>
                  </a:moveTo>
                  <a:cubicBezTo>
                    <a:pt x="236" y="21"/>
                    <a:pt x="6" y="3"/>
                    <a:pt x="1" y="92"/>
                  </a:cubicBezTo>
                  <a:cubicBezTo>
                    <a:pt x="151" y="69"/>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59" name="Google Shape;69859;p28"/>
            <p:cNvSpPr/>
            <p:nvPr/>
          </p:nvSpPr>
          <p:spPr>
            <a:xfrm>
              <a:off x="2488400" y="4619973"/>
              <a:ext cx="20702" cy="3704"/>
            </a:xfrm>
            <a:custGeom>
              <a:avLst/>
              <a:gdLst/>
              <a:ahLst/>
              <a:cxnLst/>
              <a:rect l="l" t="t" r="r" b="b"/>
              <a:pathLst>
                <a:path w="580" h="123" extrusionOk="0">
                  <a:moveTo>
                    <a:pt x="579" y="15"/>
                  </a:moveTo>
                  <a:cubicBezTo>
                    <a:pt x="352" y="31"/>
                    <a:pt x="32" y="1"/>
                    <a:pt x="1" y="107"/>
                  </a:cubicBezTo>
                  <a:cubicBezTo>
                    <a:pt x="227" y="91"/>
                    <a:pt x="547" y="122"/>
                    <a:pt x="579" y="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0" name="Google Shape;69860;p28"/>
            <p:cNvSpPr/>
            <p:nvPr/>
          </p:nvSpPr>
          <p:spPr>
            <a:xfrm>
              <a:off x="2402311" y="4619642"/>
              <a:ext cx="13991" cy="4276"/>
            </a:xfrm>
            <a:custGeom>
              <a:avLst/>
              <a:gdLst/>
              <a:ahLst/>
              <a:cxnLst/>
              <a:rect l="l" t="t" r="r" b="b"/>
              <a:pathLst>
                <a:path w="392" h="142" extrusionOk="0">
                  <a:moveTo>
                    <a:pt x="292" y="26"/>
                  </a:moveTo>
                  <a:cubicBezTo>
                    <a:pt x="238" y="0"/>
                    <a:pt x="1" y="71"/>
                    <a:pt x="100" y="118"/>
                  </a:cubicBezTo>
                  <a:cubicBezTo>
                    <a:pt x="152" y="141"/>
                    <a:pt x="391" y="72"/>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1" name="Google Shape;69861;p28"/>
            <p:cNvSpPr/>
            <p:nvPr/>
          </p:nvSpPr>
          <p:spPr>
            <a:xfrm>
              <a:off x="1400762" y="4617353"/>
              <a:ext cx="7031" cy="6203"/>
            </a:xfrm>
            <a:custGeom>
              <a:avLst/>
              <a:gdLst/>
              <a:ahLst/>
              <a:cxnLst/>
              <a:rect l="l" t="t" r="r" b="b"/>
              <a:pathLst>
                <a:path w="197" h="206" extrusionOk="0">
                  <a:moveTo>
                    <a:pt x="195" y="102"/>
                  </a:moveTo>
                  <a:cubicBezTo>
                    <a:pt x="197" y="53"/>
                    <a:pt x="40" y="0"/>
                    <a:pt x="5" y="102"/>
                  </a:cubicBezTo>
                  <a:cubicBezTo>
                    <a:pt x="1" y="152"/>
                    <a:pt x="160" y="205"/>
                    <a:pt x="195"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2" name="Google Shape;69862;p28"/>
            <p:cNvSpPr/>
            <p:nvPr/>
          </p:nvSpPr>
          <p:spPr>
            <a:xfrm>
              <a:off x="5475664" y="4612205"/>
              <a:ext cx="14991" cy="9214"/>
            </a:xfrm>
            <a:custGeom>
              <a:avLst/>
              <a:gdLst/>
              <a:ahLst/>
              <a:cxnLst/>
              <a:rect l="l" t="t" r="r" b="b"/>
              <a:pathLst>
                <a:path w="420" h="306" extrusionOk="0">
                  <a:moveTo>
                    <a:pt x="387" y="273"/>
                  </a:moveTo>
                  <a:cubicBezTo>
                    <a:pt x="358" y="166"/>
                    <a:pt x="420" y="16"/>
                    <a:pt x="195" y="0"/>
                  </a:cubicBezTo>
                  <a:cubicBezTo>
                    <a:pt x="182" y="56"/>
                    <a:pt x="165" y="109"/>
                    <a:pt x="1" y="93"/>
                  </a:cubicBezTo>
                  <a:cubicBezTo>
                    <a:pt x="23" y="201"/>
                    <a:pt x="61" y="306"/>
                    <a:pt x="38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3" name="Google Shape;69863;p28"/>
            <p:cNvSpPr/>
            <p:nvPr/>
          </p:nvSpPr>
          <p:spPr>
            <a:xfrm>
              <a:off x="5273612" y="4608501"/>
              <a:ext cx="39761" cy="15808"/>
            </a:xfrm>
            <a:custGeom>
              <a:avLst/>
              <a:gdLst/>
              <a:ahLst/>
              <a:cxnLst/>
              <a:rect l="l" t="t" r="r" b="b"/>
              <a:pathLst>
                <a:path w="1114" h="525" extrusionOk="0">
                  <a:moveTo>
                    <a:pt x="648" y="305"/>
                  </a:moveTo>
                  <a:cubicBezTo>
                    <a:pt x="1114" y="1"/>
                    <a:pt x="0" y="524"/>
                    <a:pt x="648" y="3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4" name="Google Shape;69864;p28"/>
            <p:cNvSpPr/>
            <p:nvPr/>
          </p:nvSpPr>
          <p:spPr>
            <a:xfrm>
              <a:off x="7743274" y="4603985"/>
              <a:ext cx="28233" cy="13700"/>
            </a:xfrm>
            <a:custGeom>
              <a:avLst/>
              <a:gdLst/>
              <a:ahLst/>
              <a:cxnLst/>
              <a:rect l="l" t="t" r="r" b="b"/>
              <a:pathLst>
                <a:path w="791" h="455" extrusionOk="0">
                  <a:moveTo>
                    <a:pt x="494" y="455"/>
                  </a:moveTo>
                  <a:cubicBezTo>
                    <a:pt x="755" y="340"/>
                    <a:pt x="791" y="10"/>
                    <a:pt x="301" y="1"/>
                  </a:cubicBezTo>
                  <a:cubicBezTo>
                    <a:pt x="39" y="115"/>
                    <a:pt x="1" y="446"/>
                    <a:pt x="494"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5" name="Google Shape;69865;p28"/>
            <p:cNvSpPr/>
            <p:nvPr/>
          </p:nvSpPr>
          <p:spPr>
            <a:xfrm>
              <a:off x="6817891" y="4612175"/>
              <a:ext cx="13777" cy="2770"/>
            </a:xfrm>
            <a:custGeom>
              <a:avLst/>
              <a:gdLst/>
              <a:ahLst/>
              <a:cxnLst/>
              <a:rect l="l" t="t" r="r" b="b"/>
              <a:pathLst>
                <a:path w="386" h="92" extrusionOk="0">
                  <a:moveTo>
                    <a:pt x="0" y="91"/>
                  </a:moveTo>
                  <a:cubicBezTo>
                    <a:pt x="150" y="72"/>
                    <a:pt x="382" y="89"/>
                    <a:pt x="385" y="0"/>
                  </a:cubicBezTo>
                  <a:cubicBezTo>
                    <a:pt x="236" y="22"/>
                    <a:pt x="8" y="4"/>
                    <a:pt x="0" y="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6" name="Google Shape;69866;p28"/>
            <p:cNvSpPr/>
            <p:nvPr/>
          </p:nvSpPr>
          <p:spPr>
            <a:xfrm>
              <a:off x="5802922" y="4609104"/>
              <a:ext cx="23843" cy="5841"/>
            </a:xfrm>
            <a:custGeom>
              <a:avLst/>
              <a:gdLst/>
              <a:ahLst/>
              <a:cxnLst/>
              <a:rect l="l" t="t" r="r" b="b"/>
              <a:pathLst>
                <a:path w="668" h="194" extrusionOk="0">
                  <a:moveTo>
                    <a:pt x="88" y="193"/>
                  </a:moveTo>
                  <a:lnTo>
                    <a:pt x="473" y="193"/>
                  </a:lnTo>
                  <a:cubicBezTo>
                    <a:pt x="473" y="102"/>
                    <a:pt x="631" y="86"/>
                    <a:pt x="667" y="13"/>
                  </a:cubicBezTo>
                  <a:cubicBezTo>
                    <a:pt x="363" y="21"/>
                    <a:pt x="0" y="0"/>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7" name="Google Shape;69867;p28"/>
            <p:cNvSpPr/>
            <p:nvPr/>
          </p:nvSpPr>
          <p:spPr>
            <a:xfrm>
              <a:off x="8204983" y="4606394"/>
              <a:ext cx="23985" cy="5871"/>
            </a:xfrm>
            <a:custGeom>
              <a:avLst/>
              <a:gdLst/>
              <a:ahLst/>
              <a:cxnLst/>
              <a:rect l="l" t="t" r="r" b="b"/>
              <a:pathLst>
                <a:path w="672" h="195" extrusionOk="0">
                  <a:moveTo>
                    <a:pt x="477" y="195"/>
                  </a:moveTo>
                  <a:cubicBezTo>
                    <a:pt x="476" y="103"/>
                    <a:pt x="634" y="86"/>
                    <a:pt x="672" y="13"/>
                  </a:cubicBezTo>
                  <a:cubicBezTo>
                    <a:pt x="366" y="21"/>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8" name="Google Shape;69868;p28"/>
            <p:cNvSpPr/>
            <p:nvPr/>
          </p:nvSpPr>
          <p:spPr>
            <a:xfrm>
              <a:off x="8251062" y="4594170"/>
              <a:ext cx="21987" cy="16199"/>
            </a:xfrm>
            <a:custGeom>
              <a:avLst/>
              <a:gdLst/>
              <a:ahLst/>
              <a:cxnLst/>
              <a:rect l="l" t="t" r="r" b="b"/>
              <a:pathLst>
                <a:path w="616" h="538" extrusionOk="0">
                  <a:moveTo>
                    <a:pt x="344" y="509"/>
                  </a:moveTo>
                  <a:cubicBezTo>
                    <a:pt x="404" y="387"/>
                    <a:pt x="616" y="334"/>
                    <a:pt x="536" y="145"/>
                  </a:cubicBezTo>
                  <a:cubicBezTo>
                    <a:pt x="1" y="0"/>
                    <a:pt x="6" y="538"/>
                    <a:pt x="344" y="50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69" name="Google Shape;69869;p28"/>
            <p:cNvSpPr/>
            <p:nvPr/>
          </p:nvSpPr>
          <p:spPr>
            <a:xfrm>
              <a:off x="8160119" y="4603985"/>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0" name="Google Shape;69870;p28"/>
            <p:cNvSpPr/>
            <p:nvPr/>
          </p:nvSpPr>
          <p:spPr>
            <a:xfrm>
              <a:off x="8562580" y="4603232"/>
              <a:ext cx="14099" cy="4246"/>
            </a:xfrm>
            <a:custGeom>
              <a:avLst/>
              <a:gdLst/>
              <a:ahLst/>
              <a:cxnLst/>
              <a:rect l="l" t="t" r="r" b="b"/>
              <a:pathLst>
                <a:path w="395" h="141" extrusionOk="0">
                  <a:moveTo>
                    <a:pt x="293" y="26"/>
                  </a:moveTo>
                  <a:cubicBezTo>
                    <a:pt x="239" y="1"/>
                    <a:pt x="0" y="69"/>
                    <a:pt x="101" y="117"/>
                  </a:cubicBezTo>
                  <a:cubicBezTo>
                    <a:pt x="154" y="140"/>
                    <a:pt x="394"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1" name="Google Shape;69871;p28"/>
            <p:cNvSpPr/>
            <p:nvPr/>
          </p:nvSpPr>
          <p:spPr>
            <a:xfrm>
              <a:off x="6329234" y="4598355"/>
              <a:ext cx="23807" cy="6052"/>
            </a:xfrm>
            <a:custGeom>
              <a:avLst/>
              <a:gdLst/>
              <a:ahLst/>
              <a:cxnLst/>
              <a:rect l="l" t="t" r="r" b="b"/>
              <a:pathLst>
                <a:path w="667" h="201" extrusionOk="0">
                  <a:moveTo>
                    <a:pt x="576" y="6"/>
                  </a:moveTo>
                  <a:cubicBezTo>
                    <a:pt x="246" y="1"/>
                    <a:pt x="84" y="77"/>
                    <a:pt x="1" y="188"/>
                  </a:cubicBezTo>
                  <a:cubicBezTo>
                    <a:pt x="302" y="178"/>
                    <a:pt x="666" y="201"/>
                    <a:pt x="576"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2" name="Google Shape;69872;p28"/>
            <p:cNvSpPr/>
            <p:nvPr/>
          </p:nvSpPr>
          <p:spPr>
            <a:xfrm>
              <a:off x="5699238" y="4600493"/>
              <a:ext cx="14063" cy="4306"/>
            </a:xfrm>
            <a:custGeom>
              <a:avLst/>
              <a:gdLst/>
              <a:ahLst/>
              <a:cxnLst/>
              <a:rect l="l" t="t" r="r" b="b"/>
              <a:pathLst>
                <a:path w="394" h="143" extrusionOk="0">
                  <a:moveTo>
                    <a:pt x="295" y="25"/>
                  </a:moveTo>
                  <a:cubicBezTo>
                    <a:pt x="242" y="0"/>
                    <a:pt x="1" y="68"/>
                    <a:pt x="101" y="117"/>
                  </a:cubicBezTo>
                  <a:cubicBezTo>
                    <a:pt x="154" y="143"/>
                    <a:pt x="394" y="73"/>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3" name="Google Shape;69873;p28"/>
            <p:cNvSpPr/>
            <p:nvPr/>
          </p:nvSpPr>
          <p:spPr>
            <a:xfrm>
              <a:off x="3765061" y="4600493"/>
              <a:ext cx="14134" cy="4306"/>
            </a:xfrm>
            <a:custGeom>
              <a:avLst/>
              <a:gdLst/>
              <a:ahLst/>
              <a:cxnLst/>
              <a:rect l="l" t="t" r="r" b="b"/>
              <a:pathLst>
                <a:path w="396" h="143" extrusionOk="0">
                  <a:moveTo>
                    <a:pt x="296" y="25"/>
                  </a:moveTo>
                  <a:cubicBezTo>
                    <a:pt x="242" y="0"/>
                    <a:pt x="1" y="68"/>
                    <a:pt x="100" y="117"/>
                  </a:cubicBezTo>
                  <a:cubicBezTo>
                    <a:pt x="154" y="143"/>
                    <a:pt x="395" y="73"/>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4" name="Google Shape;69874;p28"/>
            <p:cNvSpPr/>
            <p:nvPr/>
          </p:nvSpPr>
          <p:spPr>
            <a:xfrm>
              <a:off x="8043050" y="4595224"/>
              <a:ext cx="13813" cy="6745"/>
            </a:xfrm>
            <a:custGeom>
              <a:avLst/>
              <a:gdLst/>
              <a:ahLst/>
              <a:cxnLst/>
              <a:rect l="l" t="t" r="r" b="b"/>
              <a:pathLst>
                <a:path w="387" h="224" extrusionOk="0">
                  <a:moveTo>
                    <a:pt x="387" y="110"/>
                  </a:moveTo>
                  <a:cubicBezTo>
                    <a:pt x="346" y="0"/>
                    <a:pt x="174" y="54"/>
                    <a:pt x="0" y="110"/>
                  </a:cubicBezTo>
                  <a:cubicBezTo>
                    <a:pt x="2" y="201"/>
                    <a:pt x="339" y="224"/>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5" name="Google Shape;69875;p28"/>
            <p:cNvSpPr/>
            <p:nvPr/>
          </p:nvSpPr>
          <p:spPr>
            <a:xfrm>
              <a:off x="6818891" y="4588359"/>
              <a:ext cx="65282" cy="12917"/>
            </a:xfrm>
            <a:custGeom>
              <a:avLst/>
              <a:gdLst/>
              <a:ahLst/>
              <a:cxnLst/>
              <a:rect l="l" t="t" r="r" b="b"/>
              <a:pathLst>
                <a:path w="1829" h="429" extrusionOk="0">
                  <a:moveTo>
                    <a:pt x="1129" y="428"/>
                  </a:moveTo>
                  <a:cubicBezTo>
                    <a:pt x="1828" y="0"/>
                    <a:pt x="1" y="308"/>
                    <a:pt x="1129" y="4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6" name="Google Shape;69876;p28"/>
            <p:cNvSpPr/>
            <p:nvPr/>
          </p:nvSpPr>
          <p:spPr>
            <a:xfrm>
              <a:off x="8101477" y="4592303"/>
              <a:ext cx="14063" cy="4276"/>
            </a:xfrm>
            <a:custGeom>
              <a:avLst/>
              <a:gdLst/>
              <a:ahLst/>
              <a:cxnLst/>
              <a:rect l="l" t="t" r="r" b="b"/>
              <a:pathLst>
                <a:path w="394" h="142" extrusionOk="0">
                  <a:moveTo>
                    <a:pt x="293" y="26"/>
                  </a:moveTo>
                  <a:cubicBezTo>
                    <a:pt x="238" y="1"/>
                    <a:pt x="0" y="70"/>
                    <a:pt x="98" y="117"/>
                  </a:cubicBezTo>
                  <a:cubicBezTo>
                    <a:pt x="153" y="142"/>
                    <a:pt x="393"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7" name="Google Shape;69877;p28"/>
            <p:cNvSpPr/>
            <p:nvPr/>
          </p:nvSpPr>
          <p:spPr>
            <a:xfrm>
              <a:off x="5131452" y="4587606"/>
              <a:ext cx="13777" cy="5480"/>
            </a:xfrm>
            <a:custGeom>
              <a:avLst/>
              <a:gdLst/>
              <a:ahLst/>
              <a:cxnLst/>
              <a:rect l="l" t="t" r="r" b="b"/>
              <a:pathLst>
                <a:path w="386" h="182" extrusionOk="0">
                  <a:moveTo>
                    <a:pt x="386" y="0"/>
                  </a:moveTo>
                  <a:lnTo>
                    <a:pt x="1" y="0"/>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8" name="Google Shape;69878;p28"/>
            <p:cNvSpPr/>
            <p:nvPr/>
          </p:nvSpPr>
          <p:spPr>
            <a:xfrm>
              <a:off x="48255" y="4589533"/>
              <a:ext cx="13991" cy="4306"/>
            </a:xfrm>
            <a:custGeom>
              <a:avLst/>
              <a:gdLst/>
              <a:ahLst/>
              <a:cxnLst/>
              <a:rect l="l" t="t" r="r" b="b"/>
              <a:pathLst>
                <a:path w="392" h="143" extrusionOk="0">
                  <a:moveTo>
                    <a:pt x="292" y="26"/>
                  </a:moveTo>
                  <a:cubicBezTo>
                    <a:pt x="240" y="0"/>
                    <a:pt x="1" y="71"/>
                    <a:pt x="102" y="116"/>
                  </a:cubicBezTo>
                  <a:cubicBezTo>
                    <a:pt x="154" y="142"/>
                    <a:pt x="391"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79" name="Google Shape;69879;p28"/>
            <p:cNvSpPr/>
            <p:nvPr/>
          </p:nvSpPr>
          <p:spPr>
            <a:xfrm>
              <a:off x="1144388" y="4576707"/>
              <a:ext cx="24378" cy="11321"/>
            </a:xfrm>
            <a:custGeom>
              <a:avLst/>
              <a:gdLst/>
              <a:ahLst/>
              <a:cxnLst/>
              <a:rect l="l" t="t" r="r" b="b"/>
              <a:pathLst>
                <a:path w="683" h="376" extrusionOk="0">
                  <a:moveTo>
                    <a:pt x="630" y="362"/>
                  </a:moveTo>
                  <a:cubicBezTo>
                    <a:pt x="682" y="156"/>
                    <a:pt x="584" y="22"/>
                    <a:pt x="245" y="1"/>
                  </a:cubicBezTo>
                  <a:cubicBezTo>
                    <a:pt x="1" y="105"/>
                    <a:pt x="89" y="375"/>
                    <a:pt x="630"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0" name="Google Shape;69880;p28"/>
            <p:cNvSpPr/>
            <p:nvPr/>
          </p:nvSpPr>
          <p:spPr>
            <a:xfrm>
              <a:off x="5379332" y="4567644"/>
              <a:ext cx="27590" cy="17223"/>
            </a:xfrm>
            <a:custGeom>
              <a:avLst/>
              <a:gdLst/>
              <a:ahLst/>
              <a:cxnLst/>
              <a:rect l="l" t="t" r="r" b="b"/>
              <a:pathLst>
                <a:path w="773" h="572" extrusionOk="0">
                  <a:moveTo>
                    <a:pt x="773" y="572"/>
                  </a:moveTo>
                  <a:lnTo>
                    <a:pt x="773" y="29"/>
                  </a:lnTo>
                  <a:cubicBezTo>
                    <a:pt x="63" y="0"/>
                    <a:pt x="188" y="360"/>
                    <a:pt x="0" y="5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1" name="Google Shape;69881;p28"/>
            <p:cNvSpPr/>
            <p:nvPr/>
          </p:nvSpPr>
          <p:spPr>
            <a:xfrm>
              <a:off x="4000270" y="4572973"/>
              <a:ext cx="39761" cy="15808"/>
            </a:xfrm>
            <a:custGeom>
              <a:avLst/>
              <a:gdLst/>
              <a:ahLst/>
              <a:cxnLst/>
              <a:rect l="l" t="t" r="r" b="b"/>
              <a:pathLst>
                <a:path w="1114" h="525" extrusionOk="0">
                  <a:moveTo>
                    <a:pt x="646" y="303"/>
                  </a:moveTo>
                  <a:cubicBezTo>
                    <a:pt x="1114" y="1"/>
                    <a:pt x="0" y="524"/>
                    <a:pt x="646" y="3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2" name="Google Shape;69882;p28"/>
            <p:cNvSpPr/>
            <p:nvPr/>
          </p:nvSpPr>
          <p:spPr>
            <a:xfrm>
              <a:off x="852892" y="4568487"/>
              <a:ext cx="43973" cy="19030"/>
            </a:xfrm>
            <a:custGeom>
              <a:avLst/>
              <a:gdLst/>
              <a:ahLst/>
              <a:cxnLst/>
              <a:rect l="l" t="t" r="r" b="b"/>
              <a:pathLst>
                <a:path w="1232" h="632" extrusionOk="0">
                  <a:moveTo>
                    <a:pt x="696" y="544"/>
                  </a:moveTo>
                  <a:cubicBezTo>
                    <a:pt x="567" y="207"/>
                    <a:pt x="1231" y="13"/>
                    <a:pt x="312" y="1"/>
                  </a:cubicBezTo>
                  <a:cubicBezTo>
                    <a:pt x="430" y="187"/>
                    <a:pt x="0" y="631"/>
                    <a:pt x="696" y="54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3" name="Google Shape;69883;p28"/>
            <p:cNvSpPr/>
            <p:nvPr/>
          </p:nvSpPr>
          <p:spPr>
            <a:xfrm>
              <a:off x="3104298" y="4578634"/>
              <a:ext cx="14063" cy="4246"/>
            </a:xfrm>
            <a:custGeom>
              <a:avLst/>
              <a:gdLst/>
              <a:ahLst/>
              <a:cxnLst/>
              <a:rect l="l" t="t" r="r" b="b"/>
              <a:pathLst>
                <a:path w="394" h="141" extrusionOk="0">
                  <a:moveTo>
                    <a:pt x="102" y="115"/>
                  </a:moveTo>
                  <a:cubicBezTo>
                    <a:pt x="156" y="140"/>
                    <a:pt x="393" y="71"/>
                    <a:pt x="294" y="24"/>
                  </a:cubicBezTo>
                  <a:cubicBezTo>
                    <a:pt x="242" y="1"/>
                    <a:pt x="0" y="68"/>
                    <a:pt x="102"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4" name="Google Shape;69884;p28"/>
            <p:cNvSpPr/>
            <p:nvPr/>
          </p:nvSpPr>
          <p:spPr>
            <a:xfrm>
              <a:off x="709018" y="4578664"/>
              <a:ext cx="13991" cy="4246"/>
            </a:xfrm>
            <a:custGeom>
              <a:avLst/>
              <a:gdLst/>
              <a:ahLst/>
              <a:cxnLst/>
              <a:rect l="l" t="t" r="r" b="b"/>
              <a:pathLst>
                <a:path w="392" h="141" extrusionOk="0">
                  <a:moveTo>
                    <a:pt x="294" y="26"/>
                  </a:moveTo>
                  <a:cubicBezTo>
                    <a:pt x="239" y="1"/>
                    <a:pt x="0" y="67"/>
                    <a:pt x="99" y="117"/>
                  </a:cubicBezTo>
                  <a:cubicBezTo>
                    <a:pt x="152" y="141"/>
                    <a:pt x="392" y="71"/>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5" name="Google Shape;69885;p28"/>
            <p:cNvSpPr/>
            <p:nvPr/>
          </p:nvSpPr>
          <p:spPr>
            <a:xfrm>
              <a:off x="3971574" y="4573184"/>
              <a:ext cx="14027" cy="4215"/>
            </a:xfrm>
            <a:custGeom>
              <a:avLst/>
              <a:gdLst/>
              <a:ahLst/>
              <a:cxnLst/>
              <a:rect l="l" t="t" r="r" b="b"/>
              <a:pathLst>
                <a:path w="393" h="140" extrusionOk="0">
                  <a:moveTo>
                    <a:pt x="294" y="25"/>
                  </a:moveTo>
                  <a:cubicBezTo>
                    <a:pt x="240" y="0"/>
                    <a:pt x="0" y="68"/>
                    <a:pt x="102" y="116"/>
                  </a:cubicBezTo>
                  <a:cubicBezTo>
                    <a:pt x="154" y="140"/>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6" name="Google Shape;69886;p28"/>
            <p:cNvSpPr/>
            <p:nvPr/>
          </p:nvSpPr>
          <p:spPr>
            <a:xfrm>
              <a:off x="309769" y="4573184"/>
              <a:ext cx="14063" cy="4215"/>
            </a:xfrm>
            <a:custGeom>
              <a:avLst/>
              <a:gdLst/>
              <a:ahLst/>
              <a:cxnLst/>
              <a:rect l="l" t="t" r="r" b="b"/>
              <a:pathLst>
                <a:path w="394" h="140" extrusionOk="0">
                  <a:moveTo>
                    <a:pt x="295" y="25"/>
                  </a:moveTo>
                  <a:cubicBezTo>
                    <a:pt x="241" y="0"/>
                    <a:pt x="1" y="68"/>
                    <a:pt x="101" y="116"/>
                  </a:cubicBezTo>
                  <a:cubicBezTo>
                    <a:pt x="154" y="140"/>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7" name="Google Shape;69887;p28"/>
            <p:cNvSpPr/>
            <p:nvPr/>
          </p:nvSpPr>
          <p:spPr>
            <a:xfrm>
              <a:off x="6029637" y="4570414"/>
              <a:ext cx="14099" cy="4336"/>
            </a:xfrm>
            <a:custGeom>
              <a:avLst/>
              <a:gdLst/>
              <a:ahLst/>
              <a:cxnLst/>
              <a:rect l="l" t="t" r="r" b="b"/>
              <a:pathLst>
                <a:path w="395" h="144" extrusionOk="0">
                  <a:moveTo>
                    <a:pt x="101" y="117"/>
                  </a:moveTo>
                  <a:cubicBezTo>
                    <a:pt x="153" y="143"/>
                    <a:pt x="394" y="73"/>
                    <a:pt x="294" y="27"/>
                  </a:cubicBezTo>
                  <a:cubicBezTo>
                    <a:pt x="242" y="1"/>
                    <a:pt x="0" y="71"/>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8" name="Google Shape;69888;p28"/>
            <p:cNvSpPr/>
            <p:nvPr/>
          </p:nvSpPr>
          <p:spPr>
            <a:xfrm>
              <a:off x="3361386" y="4562194"/>
              <a:ext cx="35657" cy="11743"/>
            </a:xfrm>
            <a:custGeom>
              <a:avLst/>
              <a:gdLst/>
              <a:ahLst/>
              <a:cxnLst/>
              <a:rect l="l" t="t" r="r" b="b"/>
              <a:pathLst>
                <a:path w="999" h="390" extrusionOk="0">
                  <a:moveTo>
                    <a:pt x="34" y="118"/>
                  </a:moveTo>
                  <a:cubicBezTo>
                    <a:pt x="63" y="224"/>
                    <a:pt x="0" y="377"/>
                    <a:pt x="226" y="390"/>
                  </a:cubicBezTo>
                  <a:cubicBezTo>
                    <a:pt x="245" y="158"/>
                    <a:pt x="979" y="261"/>
                    <a:pt x="999" y="27"/>
                  </a:cubicBezTo>
                  <a:cubicBezTo>
                    <a:pt x="393" y="130"/>
                    <a:pt x="487" y="1"/>
                    <a:pt x="34"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89" name="Google Shape;69889;p28"/>
            <p:cNvSpPr/>
            <p:nvPr/>
          </p:nvSpPr>
          <p:spPr>
            <a:xfrm>
              <a:off x="635672" y="4563007"/>
              <a:ext cx="31659" cy="10930"/>
            </a:xfrm>
            <a:custGeom>
              <a:avLst/>
              <a:gdLst/>
              <a:ahLst/>
              <a:cxnLst/>
              <a:rect l="l" t="t" r="r" b="b"/>
              <a:pathLst>
                <a:path w="887" h="363" extrusionOk="0">
                  <a:moveTo>
                    <a:pt x="613" y="363"/>
                  </a:moveTo>
                  <a:cubicBezTo>
                    <a:pt x="672" y="240"/>
                    <a:pt x="887" y="189"/>
                    <a:pt x="803" y="0"/>
                  </a:cubicBezTo>
                  <a:lnTo>
                    <a:pt x="33" y="0"/>
                  </a:lnTo>
                  <a:cubicBezTo>
                    <a:pt x="1" y="227"/>
                    <a:pt x="328" y="285"/>
                    <a:pt x="613" y="36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0" name="Google Shape;69890;p28"/>
            <p:cNvSpPr/>
            <p:nvPr/>
          </p:nvSpPr>
          <p:spPr>
            <a:xfrm>
              <a:off x="2199331" y="4562014"/>
              <a:ext cx="32587" cy="9214"/>
            </a:xfrm>
            <a:custGeom>
              <a:avLst/>
              <a:gdLst/>
              <a:ahLst/>
              <a:cxnLst/>
              <a:rect l="l" t="t" r="r" b="b"/>
              <a:pathLst>
                <a:path w="913" h="306" extrusionOk="0">
                  <a:moveTo>
                    <a:pt x="388" y="306"/>
                  </a:moveTo>
                  <a:cubicBezTo>
                    <a:pt x="913" y="158"/>
                    <a:pt x="104" y="0"/>
                    <a:pt x="0" y="215"/>
                  </a:cubicBezTo>
                  <a:cubicBezTo>
                    <a:pt x="194" y="215"/>
                    <a:pt x="228" y="288"/>
                    <a:pt x="38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1" name="Google Shape;69891;p28"/>
            <p:cNvSpPr/>
            <p:nvPr/>
          </p:nvSpPr>
          <p:spPr>
            <a:xfrm>
              <a:off x="1490384" y="4568457"/>
              <a:ext cx="13813" cy="2770"/>
            </a:xfrm>
            <a:custGeom>
              <a:avLst/>
              <a:gdLst/>
              <a:ahLst/>
              <a:cxnLst/>
              <a:rect l="l" t="t" r="r" b="b"/>
              <a:pathLst>
                <a:path w="387" h="92" extrusionOk="0">
                  <a:moveTo>
                    <a:pt x="0" y="92"/>
                  </a:moveTo>
                  <a:cubicBezTo>
                    <a:pt x="150" y="71"/>
                    <a:pt x="380" y="88"/>
                    <a:pt x="386" y="1"/>
                  </a:cubicBezTo>
                  <a:cubicBezTo>
                    <a:pt x="236" y="20"/>
                    <a:pt x="7" y="2"/>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2" name="Google Shape;69892;p28"/>
            <p:cNvSpPr/>
            <p:nvPr/>
          </p:nvSpPr>
          <p:spPr>
            <a:xfrm>
              <a:off x="257267" y="4561382"/>
              <a:ext cx="8995" cy="11442"/>
            </a:xfrm>
            <a:custGeom>
              <a:avLst/>
              <a:gdLst/>
              <a:ahLst/>
              <a:cxnLst/>
              <a:rect l="l" t="t" r="r" b="b"/>
              <a:pathLst>
                <a:path w="252" h="380" extrusionOk="0">
                  <a:moveTo>
                    <a:pt x="29" y="145"/>
                  </a:moveTo>
                  <a:cubicBezTo>
                    <a:pt x="1" y="241"/>
                    <a:pt x="180" y="379"/>
                    <a:pt x="221" y="236"/>
                  </a:cubicBezTo>
                  <a:cubicBezTo>
                    <a:pt x="251" y="139"/>
                    <a:pt x="71" y="1"/>
                    <a:pt x="29" y="1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3" name="Google Shape;69893;p28"/>
            <p:cNvSpPr/>
            <p:nvPr/>
          </p:nvSpPr>
          <p:spPr>
            <a:xfrm>
              <a:off x="3248921" y="4564964"/>
              <a:ext cx="14027" cy="4276"/>
            </a:xfrm>
            <a:custGeom>
              <a:avLst/>
              <a:gdLst/>
              <a:ahLst/>
              <a:cxnLst/>
              <a:rect l="l" t="t" r="r" b="b"/>
              <a:pathLst>
                <a:path w="393" h="142" extrusionOk="0">
                  <a:moveTo>
                    <a:pt x="288" y="26"/>
                  </a:moveTo>
                  <a:cubicBezTo>
                    <a:pt x="238" y="0"/>
                    <a:pt x="0" y="70"/>
                    <a:pt x="98" y="117"/>
                  </a:cubicBezTo>
                  <a:cubicBezTo>
                    <a:pt x="153" y="141"/>
                    <a:pt x="393" y="72"/>
                    <a:pt x="288"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4" name="Google Shape;69894;p28"/>
            <p:cNvSpPr/>
            <p:nvPr/>
          </p:nvSpPr>
          <p:spPr>
            <a:xfrm>
              <a:off x="7537118" y="4562194"/>
              <a:ext cx="13991" cy="4336"/>
            </a:xfrm>
            <a:custGeom>
              <a:avLst/>
              <a:gdLst/>
              <a:ahLst/>
              <a:cxnLst/>
              <a:rect l="l" t="t" r="r" b="b"/>
              <a:pathLst>
                <a:path w="392" h="144" extrusionOk="0">
                  <a:moveTo>
                    <a:pt x="99" y="118"/>
                  </a:moveTo>
                  <a:cubicBezTo>
                    <a:pt x="150" y="143"/>
                    <a:pt x="391" y="74"/>
                    <a:pt x="292" y="27"/>
                  </a:cubicBezTo>
                  <a:cubicBezTo>
                    <a:pt x="238" y="1"/>
                    <a:pt x="1" y="70"/>
                    <a:pt x="99" y="11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5" name="Google Shape;69895;p28"/>
            <p:cNvSpPr/>
            <p:nvPr/>
          </p:nvSpPr>
          <p:spPr>
            <a:xfrm>
              <a:off x="5359273" y="4556655"/>
              <a:ext cx="31481" cy="9665"/>
            </a:xfrm>
            <a:custGeom>
              <a:avLst/>
              <a:gdLst/>
              <a:ahLst/>
              <a:cxnLst/>
              <a:rect l="l" t="t" r="r" b="b"/>
              <a:pathLst>
                <a:path w="882" h="321" extrusionOk="0">
                  <a:moveTo>
                    <a:pt x="755" y="211"/>
                  </a:moveTo>
                  <a:cubicBezTo>
                    <a:pt x="882" y="1"/>
                    <a:pt x="1" y="15"/>
                    <a:pt x="174" y="211"/>
                  </a:cubicBezTo>
                  <a:cubicBezTo>
                    <a:pt x="240" y="284"/>
                    <a:pt x="689" y="321"/>
                    <a:pt x="755" y="2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6" name="Google Shape;69896;p28"/>
            <p:cNvSpPr/>
            <p:nvPr/>
          </p:nvSpPr>
          <p:spPr>
            <a:xfrm>
              <a:off x="5288603" y="4549248"/>
              <a:ext cx="24307" cy="16530"/>
            </a:xfrm>
            <a:custGeom>
              <a:avLst/>
              <a:gdLst/>
              <a:ahLst/>
              <a:cxnLst/>
              <a:rect l="l" t="t" r="r" b="b"/>
              <a:pathLst>
                <a:path w="681" h="549" extrusionOk="0">
                  <a:moveTo>
                    <a:pt x="420" y="548"/>
                  </a:moveTo>
                  <a:cubicBezTo>
                    <a:pt x="335" y="377"/>
                    <a:pt x="681" y="0"/>
                    <a:pt x="35" y="93"/>
                  </a:cubicBezTo>
                  <a:cubicBezTo>
                    <a:pt x="5" y="319"/>
                    <a:pt x="1" y="534"/>
                    <a:pt x="420" y="5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7" name="Google Shape;69897;p28"/>
            <p:cNvSpPr/>
            <p:nvPr/>
          </p:nvSpPr>
          <p:spPr>
            <a:xfrm>
              <a:off x="7674674" y="4556745"/>
              <a:ext cx="14063" cy="4306"/>
            </a:xfrm>
            <a:custGeom>
              <a:avLst/>
              <a:gdLst/>
              <a:ahLst/>
              <a:cxnLst/>
              <a:rect l="l" t="t" r="r" b="b"/>
              <a:pathLst>
                <a:path w="394" h="143" extrusionOk="0">
                  <a:moveTo>
                    <a:pt x="101" y="117"/>
                  </a:moveTo>
                  <a:cubicBezTo>
                    <a:pt x="154" y="143"/>
                    <a:pt x="393" y="72"/>
                    <a:pt x="295" y="25"/>
                  </a:cubicBezTo>
                  <a:cubicBezTo>
                    <a:pt x="239" y="1"/>
                    <a:pt x="0" y="70"/>
                    <a:pt x="101"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8" name="Google Shape;69898;p28"/>
            <p:cNvSpPr/>
            <p:nvPr/>
          </p:nvSpPr>
          <p:spPr>
            <a:xfrm>
              <a:off x="8700243" y="4551325"/>
              <a:ext cx="14170" cy="4276"/>
            </a:xfrm>
            <a:custGeom>
              <a:avLst/>
              <a:gdLst/>
              <a:ahLst/>
              <a:cxnLst/>
              <a:rect l="l" t="t" r="r" b="b"/>
              <a:pathLst>
                <a:path w="397" h="142" extrusionOk="0">
                  <a:moveTo>
                    <a:pt x="101" y="115"/>
                  </a:moveTo>
                  <a:cubicBezTo>
                    <a:pt x="153" y="141"/>
                    <a:pt x="396" y="72"/>
                    <a:pt x="293" y="24"/>
                  </a:cubicBezTo>
                  <a:cubicBezTo>
                    <a:pt x="241" y="0"/>
                    <a:pt x="1" y="68"/>
                    <a:pt x="101"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899" name="Google Shape;69899;p28"/>
            <p:cNvSpPr/>
            <p:nvPr/>
          </p:nvSpPr>
          <p:spPr>
            <a:xfrm>
              <a:off x="7110279" y="4548585"/>
              <a:ext cx="14063" cy="4246"/>
            </a:xfrm>
            <a:custGeom>
              <a:avLst/>
              <a:gdLst/>
              <a:ahLst/>
              <a:cxnLst/>
              <a:rect l="l" t="t" r="r" b="b"/>
              <a:pathLst>
                <a:path w="394" h="141" extrusionOk="0">
                  <a:moveTo>
                    <a:pt x="294" y="26"/>
                  </a:moveTo>
                  <a:cubicBezTo>
                    <a:pt x="240" y="0"/>
                    <a:pt x="0" y="69"/>
                    <a:pt x="101" y="115"/>
                  </a:cubicBezTo>
                  <a:cubicBezTo>
                    <a:pt x="152" y="141"/>
                    <a:pt x="393"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0" name="Google Shape;69900;p28"/>
            <p:cNvSpPr/>
            <p:nvPr/>
          </p:nvSpPr>
          <p:spPr>
            <a:xfrm>
              <a:off x="1548776" y="4548585"/>
              <a:ext cx="14063" cy="4246"/>
            </a:xfrm>
            <a:custGeom>
              <a:avLst/>
              <a:gdLst/>
              <a:ahLst/>
              <a:cxnLst/>
              <a:rect l="l" t="t" r="r" b="b"/>
              <a:pathLst>
                <a:path w="394" h="141" extrusionOk="0">
                  <a:moveTo>
                    <a:pt x="291" y="26"/>
                  </a:moveTo>
                  <a:cubicBezTo>
                    <a:pt x="239" y="0"/>
                    <a:pt x="1" y="69"/>
                    <a:pt x="99" y="115"/>
                  </a:cubicBezTo>
                  <a:cubicBezTo>
                    <a:pt x="154" y="141"/>
                    <a:pt x="394" y="72"/>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1" name="Google Shape;69901;p28"/>
            <p:cNvSpPr/>
            <p:nvPr/>
          </p:nvSpPr>
          <p:spPr>
            <a:xfrm>
              <a:off x="4429358" y="4540366"/>
              <a:ext cx="27626" cy="9334"/>
            </a:xfrm>
            <a:custGeom>
              <a:avLst/>
              <a:gdLst/>
              <a:ahLst/>
              <a:cxnLst/>
              <a:rect l="l" t="t" r="r" b="b"/>
              <a:pathLst>
                <a:path w="774" h="310" extrusionOk="0">
                  <a:moveTo>
                    <a:pt x="773" y="26"/>
                  </a:moveTo>
                  <a:cubicBezTo>
                    <a:pt x="333" y="0"/>
                    <a:pt x="49" y="47"/>
                    <a:pt x="0" y="208"/>
                  </a:cubicBezTo>
                  <a:cubicBezTo>
                    <a:pt x="368" y="186"/>
                    <a:pt x="427" y="310"/>
                    <a:pt x="773" y="29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2" name="Google Shape;69902;p28"/>
            <p:cNvSpPr/>
            <p:nvPr/>
          </p:nvSpPr>
          <p:spPr>
            <a:xfrm>
              <a:off x="3982032" y="4543497"/>
              <a:ext cx="6924" cy="6203"/>
            </a:xfrm>
            <a:custGeom>
              <a:avLst/>
              <a:gdLst/>
              <a:ahLst/>
              <a:cxnLst/>
              <a:rect l="l" t="t" r="r" b="b"/>
              <a:pathLst>
                <a:path w="194" h="206" extrusionOk="0">
                  <a:moveTo>
                    <a:pt x="194" y="104"/>
                  </a:moveTo>
                  <a:cubicBezTo>
                    <a:pt x="194" y="53"/>
                    <a:pt x="40" y="1"/>
                    <a:pt x="2" y="104"/>
                  </a:cubicBezTo>
                  <a:cubicBezTo>
                    <a:pt x="1" y="153"/>
                    <a:pt x="155" y="206"/>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3" name="Google Shape;69903;p28"/>
            <p:cNvSpPr/>
            <p:nvPr/>
          </p:nvSpPr>
          <p:spPr>
            <a:xfrm>
              <a:off x="1596924" y="4545815"/>
              <a:ext cx="13991" cy="4276"/>
            </a:xfrm>
            <a:custGeom>
              <a:avLst/>
              <a:gdLst/>
              <a:ahLst/>
              <a:cxnLst/>
              <a:rect l="l" t="t" r="r" b="b"/>
              <a:pathLst>
                <a:path w="392" h="142" extrusionOk="0">
                  <a:moveTo>
                    <a:pt x="293" y="27"/>
                  </a:moveTo>
                  <a:cubicBezTo>
                    <a:pt x="241" y="1"/>
                    <a:pt x="0" y="70"/>
                    <a:pt x="102" y="118"/>
                  </a:cubicBezTo>
                  <a:cubicBezTo>
                    <a:pt x="154" y="142"/>
                    <a:pt x="392" y="74"/>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4" name="Google Shape;69904;p28"/>
            <p:cNvSpPr/>
            <p:nvPr/>
          </p:nvSpPr>
          <p:spPr>
            <a:xfrm>
              <a:off x="526740" y="4537596"/>
              <a:ext cx="29732" cy="11984"/>
            </a:xfrm>
            <a:custGeom>
              <a:avLst/>
              <a:gdLst/>
              <a:ahLst/>
              <a:cxnLst/>
              <a:rect l="l" t="t" r="r" b="b"/>
              <a:pathLst>
                <a:path w="833" h="398" extrusionOk="0">
                  <a:moveTo>
                    <a:pt x="1" y="391"/>
                  </a:moveTo>
                  <a:cubicBezTo>
                    <a:pt x="338" y="398"/>
                    <a:pt x="601" y="372"/>
                    <a:pt x="771" y="300"/>
                  </a:cubicBezTo>
                  <a:cubicBezTo>
                    <a:pt x="832" y="60"/>
                    <a:pt x="503" y="1"/>
                    <a:pt x="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5" name="Google Shape;69905;p28"/>
            <p:cNvSpPr/>
            <p:nvPr/>
          </p:nvSpPr>
          <p:spPr>
            <a:xfrm>
              <a:off x="8930991" y="4540757"/>
              <a:ext cx="6889" cy="6203"/>
            </a:xfrm>
            <a:custGeom>
              <a:avLst/>
              <a:gdLst/>
              <a:ahLst/>
              <a:cxnLst/>
              <a:rect l="l" t="t" r="r" b="b"/>
              <a:pathLst>
                <a:path w="193" h="206" extrusionOk="0">
                  <a:moveTo>
                    <a:pt x="193" y="103"/>
                  </a:moveTo>
                  <a:cubicBezTo>
                    <a:pt x="193" y="52"/>
                    <a:pt x="36" y="0"/>
                    <a:pt x="1" y="103"/>
                  </a:cubicBezTo>
                  <a:cubicBezTo>
                    <a:pt x="1" y="153"/>
                    <a:pt x="158" y="205"/>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6" name="Google Shape;69906;p28"/>
            <p:cNvSpPr/>
            <p:nvPr/>
          </p:nvSpPr>
          <p:spPr>
            <a:xfrm>
              <a:off x="3341934" y="4535669"/>
              <a:ext cx="41368" cy="13730"/>
            </a:xfrm>
            <a:custGeom>
              <a:avLst/>
              <a:gdLst/>
              <a:ahLst/>
              <a:cxnLst/>
              <a:rect l="l" t="t" r="r" b="b"/>
              <a:pathLst>
                <a:path w="1159" h="456" extrusionOk="0">
                  <a:moveTo>
                    <a:pt x="1159" y="1"/>
                  </a:moveTo>
                  <a:lnTo>
                    <a:pt x="194" y="1"/>
                  </a:lnTo>
                  <a:cubicBezTo>
                    <a:pt x="210" y="159"/>
                    <a:pt x="151" y="283"/>
                    <a:pt x="1" y="365"/>
                  </a:cubicBezTo>
                  <a:cubicBezTo>
                    <a:pt x="839" y="455"/>
                    <a:pt x="860" y="163"/>
                    <a:pt x="115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7" name="Google Shape;69907;p28"/>
            <p:cNvSpPr/>
            <p:nvPr/>
          </p:nvSpPr>
          <p:spPr>
            <a:xfrm>
              <a:off x="1978220" y="4541149"/>
              <a:ext cx="21594" cy="6383"/>
            </a:xfrm>
            <a:custGeom>
              <a:avLst/>
              <a:gdLst/>
              <a:ahLst/>
              <a:cxnLst/>
              <a:rect l="l" t="t" r="r" b="b"/>
              <a:pathLst>
                <a:path w="605" h="212" extrusionOk="0">
                  <a:moveTo>
                    <a:pt x="605" y="182"/>
                  </a:moveTo>
                  <a:lnTo>
                    <a:pt x="605" y="0"/>
                  </a:lnTo>
                  <a:lnTo>
                    <a:pt x="24" y="0"/>
                  </a:lnTo>
                  <a:cubicBezTo>
                    <a:pt x="0" y="163"/>
                    <a:pt x="216" y="212"/>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8" name="Google Shape;69908;p28"/>
            <p:cNvSpPr/>
            <p:nvPr/>
          </p:nvSpPr>
          <p:spPr>
            <a:xfrm>
              <a:off x="1904267" y="4530189"/>
              <a:ext cx="45222" cy="14573"/>
            </a:xfrm>
            <a:custGeom>
              <a:avLst/>
              <a:gdLst/>
              <a:ahLst/>
              <a:cxnLst/>
              <a:rect l="l" t="t" r="r" b="b"/>
              <a:pathLst>
                <a:path w="1267" h="484" extrusionOk="0">
                  <a:moveTo>
                    <a:pt x="361" y="454"/>
                  </a:moveTo>
                  <a:cubicBezTo>
                    <a:pt x="1267" y="483"/>
                    <a:pt x="877" y="34"/>
                    <a:pt x="361" y="0"/>
                  </a:cubicBezTo>
                  <a:cubicBezTo>
                    <a:pt x="1" y="174"/>
                    <a:pt x="475" y="165"/>
                    <a:pt x="361" y="45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09" name="Google Shape;69909;p28"/>
            <p:cNvSpPr/>
            <p:nvPr/>
          </p:nvSpPr>
          <p:spPr>
            <a:xfrm>
              <a:off x="4565129" y="4532929"/>
              <a:ext cx="22665" cy="8250"/>
            </a:xfrm>
            <a:custGeom>
              <a:avLst/>
              <a:gdLst/>
              <a:ahLst/>
              <a:cxnLst/>
              <a:rect l="l" t="t" r="r" b="b"/>
              <a:pathLst>
                <a:path w="635" h="274" extrusionOk="0">
                  <a:moveTo>
                    <a:pt x="634" y="0"/>
                  </a:moveTo>
                  <a:lnTo>
                    <a:pt x="248" y="0"/>
                  </a:lnTo>
                  <a:cubicBezTo>
                    <a:pt x="239" y="117"/>
                    <a:pt x="0" y="126"/>
                    <a:pt x="58" y="273"/>
                  </a:cubicBezTo>
                  <a:lnTo>
                    <a:pt x="634" y="27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0" name="Google Shape;69910;p28"/>
            <p:cNvSpPr/>
            <p:nvPr/>
          </p:nvSpPr>
          <p:spPr>
            <a:xfrm>
              <a:off x="1813931" y="4538379"/>
              <a:ext cx="13742" cy="2800"/>
            </a:xfrm>
            <a:custGeom>
              <a:avLst/>
              <a:gdLst/>
              <a:ahLst/>
              <a:cxnLst/>
              <a:rect l="l" t="t" r="r" b="b"/>
              <a:pathLst>
                <a:path w="385" h="93" extrusionOk="0">
                  <a:moveTo>
                    <a:pt x="384" y="1"/>
                  </a:moveTo>
                  <a:cubicBezTo>
                    <a:pt x="234" y="22"/>
                    <a:pt x="3" y="4"/>
                    <a:pt x="1" y="92"/>
                  </a:cubicBezTo>
                  <a:cubicBezTo>
                    <a:pt x="149" y="71"/>
                    <a:pt x="379" y="88"/>
                    <a:pt x="38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1" name="Google Shape;69911;p28"/>
            <p:cNvSpPr/>
            <p:nvPr/>
          </p:nvSpPr>
          <p:spPr>
            <a:xfrm>
              <a:off x="1057121" y="4525884"/>
              <a:ext cx="20309" cy="13610"/>
            </a:xfrm>
            <a:custGeom>
              <a:avLst/>
              <a:gdLst/>
              <a:ahLst/>
              <a:cxnLst/>
              <a:rect l="l" t="t" r="r" b="b"/>
              <a:pathLst>
                <a:path w="569" h="452" extrusionOk="0">
                  <a:moveTo>
                    <a:pt x="374" y="416"/>
                  </a:moveTo>
                  <a:cubicBezTo>
                    <a:pt x="386" y="360"/>
                    <a:pt x="404" y="308"/>
                    <a:pt x="569" y="326"/>
                  </a:cubicBezTo>
                  <a:lnTo>
                    <a:pt x="569" y="143"/>
                  </a:lnTo>
                  <a:cubicBezTo>
                    <a:pt x="93" y="1"/>
                    <a:pt x="1" y="451"/>
                    <a:pt x="374" y="4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2" name="Google Shape;69912;p28"/>
            <p:cNvSpPr/>
            <p:nvPr/>
          </p:nvSpPr>
          <p:spPr>
            <a:xfrm>
              <a:off x="6993281" y="4532176"/>
              <a:ext cx="14027" cy="4246"/>
            </a:xfrm>
            <a:custGeom>
              <a:avLst/>
              <a:gdLst/>
              <a:ahLst/>
              <a:cxnLst/>
              <a:rect l="l" t="t" r="r" b="b"/>
              <a:pathLst>
                <a:path w="393" h="141" extrusionOk="0">
                  <a:moveTo>
                    <a:pt x="292" y="25"/>
                  </a:moveTo>
                  <a:cubicBezTo>
                    <a:pt x="239" y="1"/>
                    <a:pt x="1" y="70"/>
                    <a:pt x="101" y="117"/>
                  </a:cubicBezTo>
                  <a:cubicBezTo>
                    <a:pt x="153" y="140"/>
                    <a:pt x="392" y="71"/>
                    <a:pt x="292"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3" name="Google Shape;69913;p28"/>
            <p:cNvSpPr/>
            <p:nvPr/>
          </p:nvSpPr>
          <p:spPr>
            <a:xfrm>
              <a:off x="6894593" y="4522752"/>
              <a:ext cx="65282" cy="12947"/>
            </a:xfrm>
            <a:custGeom>
              <a:avLst/>
              <a:gdLst/>
              <a:ahLst/>
              <a:cxnLst/>
              <a:rect l="l" t="t" r="r" b="b"/>
              <a:pathLst>
                <a:path w="1829" h="430" extrusionOk="0">
                  <a:moveTo>
                    <a:pt x="1130" y="430"/>
                  </a:moveTo>
                  <a:cubicBezTo>
                    <a:pt x="1828" y="0"/>
                    <a:pt x="1" y="307"/>
                    <a:pt x="1130" y="43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4" name="Google Shape;69914;p28"/>
            <p:cNvSpPr/>
            <p:nvPr/>
          </p:nvSpPr>
          <p:spPr>
            <a:xfrm>
              <a:off x="5798390" y="4527479"/>
              <a:ext cx="23414" cy="8220"/>
            </a:xfrm>
            <a:custGeom>
              <a:avLst/>
              <a:gdLst/>
              <a:ahLst/>
              <a:cxnLst/>
              <a:rect l="l" t="t" r="r" b="b"/>
              <a:pathLst>
                <a:path w="656" h="273" extrusionOk="0">
                  <a:moveTo>
                    <a:pt x="407" y="273"/>
                  </a:moveTo>
                  <a:cubicBezTo>
                    <a:pt x="418" y="155"/>
                    <a:pt x="656" y="148"/>
                    <a:pt x="600" y="0"/>
                  </a:cubicBezTo>
                  <a:lnTo>
                    <a:pt x="215" y="0"/>
                  </a:lnTo>
                  <a:cubicBezTo>
                    <a:pt x="1" y="129"/>
                    <a:pt x="10" y="221"/>
                    <a:pt x="407" y="27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5" name="Google Shape;69915;p28"/>
            <p:cNvSpPr/>
            <p:nvPr/>
          </p:nvSpPr>
          <p:spPr>
            <a:xfrm>
              <a:off x="120638" y="4526456"/>
              <a:ext cx="32623" cy="9244"/>
            </a:xfrm>
            <a:custGeom>
              <a:avLst/>
              <a:gdLst/>
              <a:ahLst/>
              <a:cxnLst/>
              <a:rect l="l" t="t" r="r" b="b"/>
              <a:pathLst>
                <a:path w="914" h="307" extrusionOk="0">
                  <a:moveTo>
                    <a:pt x="0" y="215"/>
                  </a:moveTo>
                  <a:cubicBezTo>
                    <a:pt x="192" y="215"/>
                    <a:pt x="230" y="289"/>
                    <a:pt x="388" y="307"/>
                  </a:cubicBezTo>
                  <a:cubicBezTo>
                    <a:pt x="914" y="161"/>
                    <a:pt x="103" y="0"/>
                    <a:pt x="0" y="2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6" name="Google Shape;69916;p28"/>
            <p:cNvSpPr/>
            <p:nvPr/>
          </p:nvSpPr>
          <p:spPr>
            <a:xfrm>
              <a:off x="7172240" y="4529436"/>
              <a:ext cx="14099" cy="4276"/>
            </a:xfrm>
            <a:custGeom>
              <a:avLst/>
              <a:gdLst/>
              <a:ahLst/>
              <a:cxnLst/>
              <a:rect l="l" t="t" r="r" b="b"/>
              <a:pathLst>
                <a:path w="395" h="142" extrusionOk="0">
                  <a:moveTo>
                    <a:pt x="293" y="25"/>
                  </a:moveTo>
                  <a:cubicBezTo>
                    <a:pt x="238" y="0"/>
                    <a:pt x="0" y="69"/>
                    <a:pt x="100" y="116"/>
                  </a:cubicBezTo>
                  <a:cubicBezTo>
                    <a:pt x="153" y="141"/>
                    <a:pt x="395"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7" name="Google Shape;69917;p28"/>
            <p:cNvSpPr/>
            <p:nvPr/>
          </p:nvSpPr>
          <p:spPr>
            <a:xfrm>
              <a:off x="5912675" y="4529436"/>
              <a:ext cx="14027" cy="4276"/>
            </a:xfrm>
            <a:custGeom>
              <a:avLst/>
              <a:gdLst/>
              <a:ahLst/>
              <a:cxnLst/>
              <a:rect l="l" t="t" r="r" b="b"/>
              <a:pathLst>
                <a:path w="393" h="142" extrusionOk="0">
                  <a:moveTo>
                    <a:pt x="293" y="25"/>
                  </a:moveTo>
                  <a:cubicBezTo>
                    <a:pt x="240" y="0"/>
                    <a:pt x="1" y="69"/>
                    <a:pt x="100" y="116"/>
                  </a:cubicBezTo>
                  <a:cubicBezTo>
                    <a:pt x="152" y="141"/>
                    <a:pt x="392" y="72"/>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8" name="Google Shape;69918;p28"/>
            <p:cNvSpPr/>
            <p:nvPr/>
          </p:nvSpPr>
          <p:spPr>
            <a:xfrm>
              <a:off x="2491755" y="4529436"/>
              <a:ext cx="14063" cy="4276"/>
            </a:xfrm>
            <a:custGeom>
              <a:avLst/>
              <a:gdLst/>
              <a:ahLst/>
              <a:cxnLst/>
              <a:rect l="l" t="t" r="r" b="b"/>
              <a:pathLst>
                <a:path w="394" h="142" extrusionOk="0">
                  <a:moveTo>
                    <a:pt x="295" y="25"/>
                  </a:moveTo>
                  <a:cubicBezTo>
                    <a:pt x="239" y="0"/>
                    <a:pt x="1" y="69"/>
                    <a:pt x="101" y="116"/>
                  </a:cubicBezTo>
                  <a:cubicBezTo>
                    <a:pt x="154" y="141"/>
                    <a:pt x="394"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19" name="Google Shape;69919;p28"/>
            <p:cNvSpPr/>
            <p:nvPr/>
          </p:nvSpPr>
          <p:spPr>
            <a:xfrm>
              <a:off x="7014982" y="4518236"/>
              <a:ext cx="39869" cy="15868"/>
            </a:xfrm>
            <a:custGeom>
              <a:avLst/>
              <a:gdLst/>
              <a:ahLst/>
              <a:cxnLst/>
              <a:rect l="l" t="t" r="r" b="b"/>
              <a:pathLst>
                <a:path w="1117" h="527" extrusionOk="0">
                  <a:moveTo>
                    <a:pt x="648" y="306"/>
                  </a:moveTo>
                  <a:cubicBezTo>
                    <a:pt x="1117" y="0"/>
                    <a:pt x="1" y="526"/>
                    <a:pt x="648"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0" name="Google Shape;69920;p28"/>
            <p:cNvSpPr/>
            <p:nvPr/>
          </p:nvSpPr>
          <p:spPr>
            <a:xfrm>
              <a:off x="4849272" y="4524017"/>
              <a:ext cx="13849" cy="7407"/>
            </a:xfrm>
            <a:custGeom>
              <a:avLst/>
              <a:gdLst/>
              <a:ahLst/>
              <a:cxnLst/>
              <a:rect l="l" t="t" r="r" b="b"/>
              <a:pathLst>
                <a:path w="388" h="246" extrusionOk="0">
                  <a:moveTo>
                    <a:pt x="388" y="114"/>
                  </a:moveTo>
                  <a:cubicBezTo>
                    <a:pt x="387" y="22"/>
                    <a:pt x="47" y="0"/>
                    <a:pt x="0" y="114"/>
                  </a:cubicBezTo>
                  <a:cubicBezTo>
                    <a:pt x="221" y="105"/>
                    <a:pt x="301" y="246"/>
                    <a:pt x="388"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1" name="Google Shape;69921;p28"/>
            <p:cNvSpPr/>
            <p:nvPr/>
          </p:nvSpPr>
          <p:spPr>
            <a:xfrm>
              <a:off x="4591113" y="4526666"/>
              <a:ext cx="13920" cy="4276"/>
            </a:xfrm>
            <a:custGeom>
              <a:avLst/>
              <a:gdLst/>
              <a:ahLst/>
              <a:cxnLst/>
              <a:rect l="l" t="t" r="r" b="b"/>
              <a:pathLst>
                <a:path w="390" h="142" extrusionOk="0">
                  <a:moveTo>
                    <a:pt x="100" y="117"/>
                  </a:moveTo>
                  <a:cubicBezTo>
                    <a:pt x="153" y="142"/>
                    <a:pt x="389" y="73"/>
                    <a:pt x="292" y="26"/>
                  </a:cubicBezTo>
                  <a:cubicBezTo>
                    <a:pt x="238" y="1"/>
                    <a:pt x="0" y="70"/>
                    <a:pt x="100" y="1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2" name="Google Shape;69922;p28"/>
            <p:cNvSpPr/>
            <p:nvPr/>
          </p:nvSpPr>
          <p:spPr>
            <a:xfrm>
              <a:off x="196377" y="4527419"/>
              <a:ext cx="13849" cy="2800"/>
            </a:xfrm>
            <a:custGeom>
              <a:avLst/>
              <a:gdLst/>
              <a:ahLst/>
              <a:cxnLst/>
              <a:rect l="l" t="t" r="r" b="b"/>
              <a:pathLst>
                <a:path w="388" h="93" extrusionOk="0">
                  <a:moveTo>
                    <a:pt x="387" y="1"/>
                  </a:moveTo>
                  <a:cubicBezTo>
                    <a:pt x="236" y="20"/>
                    <a:pt x="5" y="2"/>
                    <a:pt x="1" y="92"/>
                  </a:cubicBezTo>
                  <a:cubicBezTo>
                    <a:pt x="149" y="73"/>
                    <a:pt x="381" y="89"/>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3" name="Google Shape;69923;p28"/>
            <p:cNvSpPr/>
            <p:nvPr/>
          </p:nvSpPr>
          <p:spPr>
            <a:xfrm>
              <a:off x="7298910" y="4519200"/>
              <a:ext cx="23414" cy="8250"/>
            </a:xfrm>
            <a:custGeom>
              <a:avLst/>
              <a:gdLst/>
              <a:ahLst/>
              <a:cxnLst/>
              <a:rect l="l" t="t" r="r" b="b"/>
              <a:pathLst>
                <a:path w="656" h="274" extrusionOk="0">
                  <a:moveTo>
                    <a:pt x="409" y="274"/>
                  </a:moveTo>
                  <a:cubicBezTo>
                    <a:pt x="418" y="158"/>
                    <a:pt x="656" y="147"/>
                    <a:pt x="602" y="1"/>
                  </a:cubicBezTo>
                  <a:lnTo>
                    <a:pt x="213" y="1"/>
                  </a:lnTo>
                  <a:cubicBezTo>
                    <a:pt x="1" y="131"/>
                    <a:pt x="8" y="223"/>
                    <a:pt x="409"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4" name="Google Shape;69924;p28"/>
            <p:cNvSpPr/>
            <p:nvPr/>
          </p:nvSpPr>
          <p:spPr>
            <a:xfrm>
              <a:off x="2147578" y="4523927"/>
              <a:ext cx="13991" cy="4306"/>
            </a:xfrm>
            <a:custGeom>
              <a:avLst/>
              <a:gdLst/>
              <a:ahLst/>
              <a:cxnLst/>
              <a:rect l="l" t="t" r="r" b="b"/>
              <a:pathLst>
                <a:path w="392" h="143" extrusionOk="0">
                  <a:moveTo>
                    <a:pt x="293" y="25"/>
                  </a:moveTo>
                  <a:cubicBezTo>
                    <a:pt x="239" y="1"/>
                    <a:pt x="0" y="70"/>
                    <a:pt x="98" y="117"/>
                  </a:cubicBezTo>
                  <a:cubicBezTo>
                    <a:pt x="154" y="143"/>
                    <a:pt x="392" y="75"/>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5" name="Google Shape;69925;p28"/>
            <p:cNvSpPr/>
            <p:nvPr/>
          </p:nvSpPr>
          <p:spPr>
            <a:xfrm>
              <a:off x="1810290" y="4521187"/>
              <a:ext cx="13991" cy="4336"/>
            </a:xfrm>
            <a:custGeom>
              <a:avLst/>
              <a:gdLst/>
              <a:ahLst/>
              <a:cxnLst/>
              <a:rect l="l" t="t" r="r" b="b"/>
              <a:pathLst>
                <a:path w="392" h="144" extrusionOk="0">
                  <a:moveTo>
                    <a:pt x="293" y="26"/>
                  </a:moveTo>
                  <a:cubicBezTo>
                    <a:pt x="240" y="0"/>
                    <a:pt x="1" y="71"/>
                    <a:pt x="103" y="116"/>
                  </a:cubicBezTo>
                  <a:cubicBezTo>
                    <a:pt x="155" y="144"/>
                    <a:pt x="391" y="75"/>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6" name="Google Shape;69926;p28"/>
            <p:cNvSpPr/>
            <p:nvPr/>
          </p:nvSpPr>
          <p:spPr>
            <a:xfrm>
              <a:off x="1455942" y="4517995"/>
              <a:ext cx="13813" cy="7467"/>
            </a:xfrm>
            <a:custGeom>
              <a:avLst/>
              <a:gdLst/>
              <a:ahLst/>
              <a:cxnLst/>
              <a:rect l="l" t="t" r="r" b="b"/>
              <a:pathLst>
                <a:path w="387" h="248" extrusionOk="0">
                  <a:moveTo>
                    <a:pt x="387" y="132"/>
                  </a:moveTo>
                  <a:cubicBezTo>
                    <a:pt x="171" y="141"/>
                    <a:pt x="87" y="0"/>
                    <a:pt x="0" y="132"/>
                  </a:cubicBezTo>
                  <a:cubicBezTo>
                    <a:pt x="2" y="224"/>
                    <a:pt x="340" y="247"/>
                    <a:pt x="387" y="13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7" name="Google Shape;69927;p28"/>
            <p:cNvSpPr/>
            <p:nvPr/>
          </p:nvSpPr>
          <p:spPr>
            <a:xfrm>
              <a:off x="4284913" y="4516550"/>
              <a:ext cx="13777" cy="5510"/>
            </a:xfrm>
            <a:custGeom>
              <a:avLst/>
              <a:gdLst/>
              <a:ahLst/>
              <a:cxnLst/>
              <a:rect l="l" t="t" r="r" b="b"/>
              <a:pathLst>
                <a:path w="386" h="183"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8" name="Google Shape;69928;p28"/>
            <p:cNvSpPr/>
            <p:nvPr/>
          </p:nvSpPr>
          <p:spPr>
            <a:xfrm>
              <a:off x="1524791" y="4516550"/>
              <a:ext cx="13849" cy="5510"/>
            </a:xfrm>
            <a:custGeom>
              <a:avLst/>
              <a:gdLst/>
              <a:ahLst/>
              <a:cxnLst/>
              <a:rect l="l" t="t" r="r" b="b"/>
              <a:pathLst>
                <a:path w="388" h="183" extrusionOk="0">
                  <a:moveTo>
                    <a:pt x="387" y="0"/>
                  </a:moveTo>
                  <a:lnTo>
                    <a:pt x="1" y="0"/>
                  </a:lnTo>
                  <a:lnTo>
                    <a:pt x="1" y="183"/>
                  </a:lnTo>
                  <a:lnTo>
                    <a:pt x="387"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29" name="Google Shape;69929;p28"/>
            <p:cNvSpPr/>
            <p:nvPr/>
          </p:nvSpPr>
          <p:spPr>
            <a:xfrm>
              <a:off x="7932869" y="4516068"/>
              <a:ext cx="20702" cy="3673"/>
            </a:xfrm>
            <a:custGeom>
              <a:avLst/>
              <a:gdLst/>
              <a:ahLst/>
              <a:cxnLst/>
              <a:rect l="l" t="t" r="r" b="b"/>
              <a:pathLst>
                <a:path w="580" h="122" extrusionOk="0">
                  <a:moveTo>
                    <a:pt x="580" y="16"/>
                  </a:moveTo>
                  <a:cubicBezTo>
                    <a:pt x="353" y="31"/>
                    <a:pt x="34" y="0"/>
                    <a:pt x="0" y="108"/>
                  </a:cubicBezTo>
                  <a:cubicBezTo>
                    <a:pt x="229" y="92"/>
                    <a:pt x="549" y="122"/>
                    <a:pt x="580" y="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0" name="Google Shape;69930;p28"/>
            <p:cNvSpPr/>
            <p:nvPr/>
          </p:nvSpPr>
          <p:spPr>
            <a:xfrm>
              <a:off x="4470689" y="4513389"/>
              <a:ext cx="6996" cy="6233"/>
            </a:xfrm>
            <a:custGeom>
              <a:avLst/>
              <a:gdLst/>
              <a:ahLst/>
              <a:cxnLst/>
              <a:rect l="l" t="t" r="r" b="b"/>
              <a:pathLst>
                <a:path w="196" h="207" extrusionOk="0">
                  <a:moveTo>
                    <a:pt x="3" y="105"/>
                  </a:moveTo>
                  <a:cubicBezTo>
                    <a:pt x="0" y="155"/>
                    <a:pt x="157" y="207"/>
                    <a:pt x="193" y="105"/>
                  </a:cubicBezTo>
                  <a:cubicBezTo>
                    <a:pt x="196" y="54"/>
                    <a:pt x="41" y="1"/>
                    <a:pt x="3"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1" name="Google Shape;69931;p28"/>
            <p:cNvSpPr/>
            <p:nvPr/>
          </p:nvSpPr>
          <p:spPr>
            <a:xfrm>
              <a:off x="630032" y="4509776"/>
              <a:ext cx="13849" cy="7467"/>
            </a:xfrm>
            <a:custGeom>
              <a:avLst/>
              <a:gdLst/>
              <a:ahLst/>
              <a:cxnLst/>
              <a:rect l="l" t="t" r="r" b="b"/>
              <a:pathLst>
                <a:path w="388" h="248" extrusionOk="0">
                  <a:moveTo>
                    <a:pt x="387" y="134"/>
                  </a:moveTo>
                  <a:cubicBezTo>
                    <a:pt x="168" y="143"/>
                    <a:pt x="86" y="1"/>
                    <a:pt x="1" y="134"/>
                  </a:cubicBezTo>
                  <a:cubicBezTo>
                    <a:pt x="2" y="225"/>
                    <a:pt x="336" y="247"/>
                    <a:pt x="387" y="13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2" name="Google Shape;69932;p28"/>
            <p:cNvSpPr/>
            <p:nvPr/>
          </p:nvSpPr>
          <p:spPr>
            <a:xfrm>
              <a:off x="1180579" y="4507969"/>
              <a:ext cx="7031" cy="6173"/>
            </a:xfrm>
            <a:custGeom>
              <a:avLst/>
              <a:gdLst/>
              <a:ahLst/>
              <a:cxnLst/>
              <a:rect l="l" t="t" r="r" b="b"/>
              <a:pathLst>
                <a:path w="197" h="205" extrusionOk="0">
                  <a:moveTo>
                    <a:pt x="197" y="102"/>
                  </a:moveTo>
                  <a:cubicBezTo>
                    <a:pt x="197" y="53"/>
                    <a:pt x="36" y="1"/>
                    <a:pt x="2" y="102"/>
                  </a:cubicBezTo>
                  <a:cubicBezTo>
                    <a:pt x="1" y="152"/>
                    <a:pt x="156" y="204"/>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3" name="Google Shape;69933;p28"/>
            <p:cNvSpPr/>
            <p:nvPr/>
          </p:nvSpPr>
          <p:spPr>
            <a:xfrm>
              <a:off x="3534563" y="4505229"/>
              <a:ext cx="6996" cy="6233"/>
            </a:xfrm>
            <a:custGeom>
              <a:avLst/>
              <a:gdLst/>
              <a:ahLst/>
              <a:cxnLst/>
              <a:rect l="l" t="t" r="r" b="b"/>
              <a:pathLst>
                <a:path w="196" h="207" extrusionOk="0">
                  <a:moveTo>
                    <a:pt x="196" y="103"/>
                  </a:moveTo>
                  <a:cubicBezTo>
                    <a:pt x="196" y="52"/>
                    <a:pt x="38" y="0"/>
                    <a:pt x="4" y="103"/>
                  </a:cubicBezTo>
                  <a:cubicBezTo>
                    <a:pt x="0" y="154"/>
                    <a:pt x="162" y="206"/>
                    <a:pt x="196"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4" name="Google Shape;69934;p28"/>
            <p:cNvSpPr/>
            <p:nvPr/>
          </p:nvSpPr>
          <p:spPr>
            <a:xfrm>
              <a:off x="7533763" y="4502248"/>
              <a:ext cx="13777" cy="6775"/>
            </a:xfrm>
            <a:custGeom>
              <a:avLst/>
              <a:gdLst/>
              <a:ahLst/>
              <a:cxnLst/>
              <a:rect l="l" t="t" r="r" b="b"/>
              <a:pathLst>
                <a:path w="386" h="225" extrusionOk="0">
                  <a:moveTo>
                    <a:pt x="386" y="111"/>
                  </a:moveTo>
                  <a:cubicBezTo>
                    <a:pt x="342" y="0"/>
                    <a:pt x="171" y="54"/>
                    <a:pt x="1" y="111"/>
                  </a:cubicBezTo>
                  <a:cubicBezTo>
                    <a:pt x="1" y="202"/>
                    <a:pt x="336" y="225"/>
                    <a:pt x="386"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5" name="Google Shape;69935;p28"/>
            <p:cNvSpPr/>
            <p:nvPr/>
          </p:nvSpPr>
          <p:spPr>
            <a:xfrm>
              <a:off x="4222952" y="4502820"/>
              <a:ext cx="13777" cy="5540"/>
            </a:xfrm>
            <a:custGeom>
              <a:avLst/>
              <a:gdLst/>
              <a:ahLst/>
              <a:cxnLst/>
              <a:rect l="l" t="t" r="r" b="b"/>
              <a:pathLst>
                <a:path w="386" h="184" extrusionOk="0">
                  <a:moveTo>
                    <a:pt x="386" y="1"/>
                  </a:moveTo>
                  <a:lnTo>
                    <a:pt x="1" y="1"/>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6" name="Google Shape;69936;p28"/>
            <p:cNvSpPr/>
            <p:nvPr/>
          </p:nvSpPr>
          <p:spPr>
            <a:xfrm>
              <a:off x="2780823" y="4504838"/>
              <a:ext cx="13991" cy="4276"/>
            </a:xfrm>
            <a:custGeom>
              <a:avLst/>
              <a:gdLst/>
              <a:ahLst/>
              <a:cxnLst/>
              <a:rect l="l" t="t" r="r" b="b"/>
              <a:pathLst>
                <a:path w="392" h="142" extrusionOk="0">
                  <a:moveTo>
                    <a:pt x="101" y="116"/>
                  </a:moveTo>
                  <a:cubicBezTo>
                    <a:pt x="154" y="141"/>
                    <a:pt x="392" y="72"/>
                    <a:pt x="294" y="26"/>
                  </a:cubicBezTo>
                  <a:cubicBezTo>
                    <a:pt x="240" y="0"/>
                    <a:pt x="0" y="69"/>
                    <a:pt x="101"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7" name="Google Shape;69937;p28"/>
            <p:cNvSpPr/>
            <p:nvPr/>
          </p:nvSpPr>
          <p:spPr>
            <a:xfrm>
              <a:off x="2502248" y="4502459"/>
              <a:ext cx="6853" cy="6263"/>
            </a:xfrm>
            <a:custGeom>
              <a:avLst/>
              <a:gdLst/>
              <a:ahLst/>
              <a:cxnLst/>
              <a:rect l="l" t="t" r="r" b="b"/>
              <a:pathLst>
                <a:path w="192" h="208" extrusionOk="0">
                  <a:moveTo>
                    <a:pt x="1" y="104"/>
                  </a:moveTo>
                  <a:cubicBezTo>
                    <a:pt x="1" y="152"/>
                    <a:pt x="155" y="207"/>
                    <a:pt x="191" y="104"/>
                  </a:cubicBezTo>
                  <a:cubicBezTo>
                    <a:pt x="191" y="53"/>
                    <a:pt x="35" y="1"/>
                    <a:pt x="1"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8" name="Google Shape;69938;p28"/>
            <p:cNvSpPr/>
            <p:nvPr/>
          </p:nvSpPr>
          <p:spPr>
            <a:xfrm>
              <a:off x="1868896" y="4502429"/>
              <a:ext cx="7031" cy="6293"/>
            </a:xfrm>
            <a:custGeom>
              <a:avLst/>
              <a:gdLst/>
              <a:ahLst/>
              <a:cxnLst/>
              <a:rect l="l" t="t" r="r" b="b"/>
              <a:pathLst>
                <a:path w="197" h="209" extrusionOk="0">
                  <a:moveTo>
                    <a:pt x="197" y="105"/>
                  </a:moveTo>
                  <a:cubicBezTo>
                    <a:pt x="197" y="54"/>
                    <a:pt x="40" y="1"/>
                    <a:pt x="4" y="105"/>
                  </a:cubicBezTo>
                  <a:cubicBezTo>
                    <a:pt x="1" y="156"/>
                    <a:pt x="158" y="208"/>
                    <a:pt x="197"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39" name="Google Shape;69939;p28"/>
            <p:cNvSpPr/>
            <p:nvPr/>
          </p:nvSpPr>
          <p:spPr>
            <a:xfrm>
              <a:off x="512999" y="4505560"/>
              <a:ext cx="13777" cy="2770"/>
            </a:xfrm>
            <a:custGeom>
              <a:avLst/>
              <a:gdLst/>
              <a:ahLst/>
              <a:cxnLst/>
              <a:rect l="l" t="t" r="r" b="b"/>
              <a:pathLst>
                <a:path w="386" h="92" extrusionOk="0">
                  <a:moveTo>
                    <a:pt x="386" y="1"/>
                  </a:moveTo>
                  <a:cubicBezTo>
                    <a:pt x="236" y="21"/>
                    <a:pt x="5" y="2"/>
                    <a:pt x="1" y="91"/>
                  </a:cubicBezTo>
                  <a:cubicBezTo>
                    <a:pt x="150" y="73"/>
                    <a:pt x="379" y="88"/>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0" name="Google Shape;69940;p28"/>
            <p:cNvSpPr/>
            <p:nvPr/>
          </p:nvSpPr>
          <p:spPr>
            <a:xfrm>
              <a:off x="6666451" y="4496799"/>
              <a:ext cx="13849" cy="6805"/>
            </a:xfrm>
            <a:custGeom>
              <a:avLst/>
              <a:gdLst/>
              <a:ahLst/>
              <a:cxnLst/>
              <a:rect l="l" t="t" r="r" b="b"/>
              <a:pathLst>
                <a:path w="388" h="226" extrusionOk="0">
                  <a:moveTo>
                    <a:pt x="387" y="111"/>
                  </a:moveTo>
                  <a:cubicBezTo>
                    <a:pt x="347" y="1"/>
                    <a:pt x="173" y="53"/>
                    <a:pt x="1" y="111"/>
                  </a:cubicBezTo>
                  <a:cubicBezTo>
                    <a:pt x="2" y="202"/>
                    <a:pt x="336" y="225"/>
                    <a:pt x="387" y="11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1" name="Google Shape;69941;p28"/>
            <p:cNvSpPr/>
            <p:nvPr/>
          </p:nvSpPr>
          <p:spPr>
            <a:xfrm>
              <a:off x="6112264" y="4499358"/>
              <a:ext cx="14027" cy="4276"/>
            </a:xfrm>
            <a:custGeom>
              <a:avLst/>
              <a:gdLst/>
              <a:ahLst/>
              <a:cxnLst/>
              <a:rect l="l" t="t" r="r" b="b"/>
              <a:pathLst>
                <a:path w="393" h="142" extrusionOk="0">
                  <a:moveTo>
                    <a:pt x="290" y="26"/>
                  </a:moveTo>
                  <a:cubicBezTo>
                    <a:pt x="238" y="1"/>
                    <a:pt x="1" y="70"/>
                    <a:pt x="100" y="116"/>
                  </a:cubicBezTo>
                  <a:cubicBezTo>
                    <a:pt x="153" y="142"/>
                    <a:pt x="392" y="73"/>
                    <a:pt x="290"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2" name="Google Shape;69942;p28"/>
            <p:cNvSpPr/>
            <p:nvPr/>
          </p:nvSpPr>
          <p:spPr>
            <a:xfrm>
              <a:off x="4993931" y="4494661"/>
              <a:ext cx="20595" cy="8973"/>
            </a:xfrm>
            <a:custGeom>
              <a:avLst/>
              <a:gdLst/>
              <a:ahLst/>
              <a:cxnLst/>
              <a:rect l="l" t="t" r="r" b="b"/>
              <a:pathLst>
                <a:path w="577" h="298" extrusionOk="0">
                  <a:moveTo>
                    <a:pt x="576" y="0"/>
                  </a:moveTo>
                  <a:lnTo>
                    <a:pt x="192" y="0"/>
                  </a:lnTo>
                  <a:cubicBezTo>
                    <a:pt x="192" y="90"/>
                    <a:pt x="37" y="108"/>
                    <a:pt x="0" y="182"/>
                  </a:cubicBezTo>
                  <a:cubicBezTo>
                    <a:pt x="243" y="187"/>
                    <a:pt x="265" y="298"/>
                    <a:pt x="576" y="27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3" name="Google Shape;69943;p28"/>
            <p:cNvSpPr/>
            <p:nvPr/>
          </p:nvSpPr>
          <p:spPr>
            <a:xfrm>
              <a:off x="2767438" y="4494270"/>
              <a:ext cx="23878" cy="5871"/>
            </a:xfrm>
            <a:custGeom>
              <a:avLst/>
              <a:gdLst/>
              <a:ahLst/>
              <a:cxnLst/>
              <a:rect l="l" t="t" r="r" b="b"/>
              <a:pathLst>
                <a:path w="669" h="195" extrusionOk="0">
                  <a:moveTo>
                    <a:pt x="476" y="195"/>
                  </a:moveTo>
                  <a:cubicBezTo>
                    <a:pt x="472" y="103"/>
                    <a:pt x="632" y="87"/>
                    <a:pt x="669" y="13"/>
                  </a:cubicBezTo>
                  <a:cubicBezTo>
                    <a:pt x="365" y="22"/>
                    <a:pt x="1" y="0"/>
                    <a:pt x="88"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4" name="Google Shape;69944;p28"/>
            <p:cNvSpPr/>
            <p:nvPr/>
          </p:nvSpPr>
          <p:spPr>
            <a:xfrm>
              <a:off x="6883136" y="4493938"/>
              <a:ext cx="14027" cy="4246"/>
            </a:xfrm>
            <a:custGeom>
              <a:avLst/>
              <a:gdLst/>
              <a:ahLst/>
              <a:cxnLst/>
              <a:rect l="l" t="t" r="r" b="b"/>
              <a:pathLst>
                <a:path w="393" h="141" extrusionOk="0">
                  <a:moveTo>
                    <a:pt x="293" y="24"/>
                  </a:moveTo>
                  <a:cubicBezTo>
                    <a:pt x="238" y="1"/>
                    <a:pt x="1" y="68"/>
                    <a:pt x="100" y="114"/>
                  </a:cubicBezTo>
                  <a:cubicBezTo>
                    <a:pt x="154" y="140"/>
                    <a:pt x="392" y="70"/>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5" name="Google Shape;69945;p28"/>
            <p:cNvSpPr/>
            <p:nvPr/>
          </p:nvSpPr>
          <p:spPr>
            <a:xfrm>
              <a:off x="4460659" y="4483732"/>
              <a:ext cx="40368" cy="13670"/>
            </a:xfrm>
            <a:custGeom>
              <a:avLst/>
              <a:gdLst/>
              <a:ahLst/>
              <a:cxnLst/>
              <a:rect l="l" t="t" r="r" b="b"/>
              <a:pathLst>
                <a:path w="1131" h="454" extrusionOk="0">
                  <a:moveTo>
                    <a:pt x="284" y="453"/>
                  </a:moveTo>
                  <a:lnTo>
                    <a:pt x="1054" y="453"/>
                  </a:lnTo>
                  <a:cubicBezTo>
                    <a:pt x="1131" y="235"/>
                    <a:pt x="700" y="256"/>
                    <a:pt x="859" y="0"/>
                  </a:cubicBezTo>
                  <a:cubicBezTo>
                    <a:pt x="1" y="39"/>
                    <a:pt x="576" y="191"/>
                    <a:pt x="284"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6" name="Google Shape;69946;p28"/>
            <p:cNvSpPr/>
            <p:nvPr/>
          </p:nvSpPr>
          <p:spPr>
            <a:xfrm>
              <a:off x="2498572" y="4493938"/>
              <a:ext cx="14063" cy="4246"/>
            </a:xfrm>
            <a:custGeom>
              <a:avLst/>
              <a:gdLst/>
              <a:ahLst/>
              <a:cxnLst/>
              <a:rect l="l" t="t" r="r" b="b"/>
              <a:pathLst>
                <a:path w="394" h="141" extrusionOk="0">
                  <a:moveTo>
                    <a:pt x="294" y="24"/>
                  </a:moveTo>
                  <a:cubicBezTo>
                    <a:pt x="242" y="1"/>
                    <a:pt x="1" y="68"/>
                    <a:pt x="104" y="114"/>
                  </a:cubicBezTo>
                  <a:cubicBezTo>
                    <a:pt x="156" y="140"/>
                    <a:pt x="393" y="70"/>
                    <a:pt x="294"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7" name="Google Shape;69947;p28"/>
            <p:cNvSpPr/>
            <p:nvPr/>
          </p:nvSpPr>
          <p:spPr>
            <a:xfrm>
              <a:off x="1865363" y="4493938"/>
              <a:ext cx="14099" cy="4246"/>
            </a:xfrm>
            <a:custGeom>
              <a:avLst/>
              <a:gdLst/>
              <a:ahLst/>
              <a:cxnLst/>
              <a:rect l="l" t="t" r="r" b="b"/>
              <a:pathLst>
                <a:path w="395" h="141" extrusionOk="0">
                  <a:moveTo>
                    <a:pt x="103" y="114"/>
                  </a:moveTo>
                  <a:cubicBezTo>
                    <a:pt x="153" y="140"/>
                    <a:pt x="395" y="70"/>
                    <a:pt x="296" y="24"/>
                  </a:cubicBezTo>
                  <a:cubicBezTo>
                    <a:pt x="237" y="1"/>
                    <a:pt x="1" y="67"/>
                    <a:pt x="103" y="11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8" name="Google Shape;69948;p28"/>
            <p:cNvSpPr/>
            <p:nvPr/>
          </p:nvSpPr>
          <p:spPr>
            <a:xfrm>
              <a:off x="170750" y="4481293"/>
              <a:ext cx="46293" cy="18759"/>
            </a:xfrm>
            <a:custGeom>
              <a:avLst/>
              <a:gdLst/>
              <a:ahLst/>
              <a:cxnLst/>
              <a:rect l="l" t="t" r="r" b="b"/>
              <a:pathLst>
                <a:path w="1297" h="623" extrusionOk="0">
                  <a:moveTo>
                    <a:pt x="1297" y="353"/>
                  </a:moveTo>
                  <a:cubicBezTo>
                    <a:pt x="926" y="316"/>
                    <a:pt x="1144" y="0"/>
                    <a:pt x="524" y="81"/>
                  </a:cubicBezTo>
                  <a:cubicBezTo>
                    <a:pt x="1" y="225"/>
                    <a:pt x="1001" y="623"/>
                    <a:pt x="1297" y="3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49" name="Google Shape;69949;p28"/>
            <p:cNvSpPr/>
            <p:nvPr/>
          </p:nvSpPr>
          <p:spPr>
            <a:xfrm>
              <a:off x="8576393" y="4488429"/>
              <a:ext cx="14027" cy="4246"/>
            </a:xfrm>
            <a:custGeom>
              <a:avLst/>
              <a:gdLst/>
              <a:ahLst/>
              <a:cxnLst/>
              <a:rect l="l" t="t" r="r" b="b"/>
              <a:pathLst>
                <a:path w="393" h="141" extrusionOk="0">
                  <a:moveTo>
                    <a:pt x="295" y="24"/>
                  </a:moveTo>
                  <a:cubicBezTo>
                    <a:pt x="240" y="1"/>
                    <a:pt x="1" y="69"/>
                    <a:pt x="101" y="116"/>
                  </a:cubicBezTo>
                  <a:cubicBezTo>
                    <a:pt x="152" y="141"/>
                    <a:pt x="393" y="73"/>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0" name="Google Shape;69950;p28"/>
            <p:cNvSpPr/>
            <p:nvPr/>
          </p:nvSpPr>
          <p:spPr>
            <a:xfrm>
              <a:off x="7086330" y="4489151"/>
              <a:ext cx="13742" cy="2770"/>
            </a:xfrm>
            <a:custGeom>
              <a:avLst/>
              <a:gdLst/>
              <a:ahLst/>
              <a:cxnLst/>
              <a:rect l="l" t="t" r="r" b="b"/>
              <a:pathLst>
                <a:path w="385" h="92" extrusionOk="0">
                  <a:moveTo>
                    <a:pt x="384" y="0"/>
                  </a:moveTo>
                  <a:cubicBezTo>
                    <a:pt x="234" y="23"/>
                    <a:pt x="4" y="4"/>
                    <a:pt x="0" y="92"/>
                  </a:cubicBezTo>
                  <a:cubicBezTo>
                    <a:pt x="149" y="71"/>
                    <a:pt x="380"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1" name="Google Shape;69951;p28"/>
            <p:cNvSpPr/>
            <p:nvPr/>
          </p:nvSpPr>
          <p:spPr>
            <a:xfrm>
              <a:off x="4215171" y="4481022"/>
              <a:ext cx="21558" cy="6353"/>
            </a:xfrm>
            <a:custGeom>
              <a:avLst/>
              <a:gdLst/>
              <a:ahLst/>
              <a:cxnLst/>
              <a:rect l="l" t="t" r="r" b="b"/>
              <a:pathLst>
                <a:path w="604" h="211" extrusionOk="0">
                  <a:moveTo>
                    <a:pt x="604" y="182"/>
                  </a:moveTo>
                  <a:lnTo>
                    <a:pt x="604" y="0"/>
                  </a:lnTo>
                  <a:lnTo>
                    <a:pt x="25" y="0"/>
                  </a:lnTo>
                  <a:cubicBezTo>
                    <a:pt x="1" y="162"/>
                    <a:pt x="219" y="210"/>
                    <a:pt x="604"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2" name="Google Shape;69952;p28"/>
            <p:cNvSpPr/>
            <p:nvPr/>
          </p:nvSpPr>
          <p:spPr>
            <a:xfrm>
              <a:off x="3049297" y="4482949"/>
              <a:ext cx="13920" cy="4276"/>
            </a:xfrm>
            <a:custGeom>
              <a:avLst/>
              <a:gdLst/>
              <a:ahLst/>
              <a:cxnLst/>
              <a:rect l="l" t="t" r="r" b="b"/>
              <a:pathLst>
                <a:path w="390" h="142" extrusionOk="0">
                  <a:moveTo>
                    <a:pt x="293" y="26"/>
                  </a:moveTo>
                  <a:cubicBezTo>
                    <a:pt x="240" y="0"/>
                    <a:pt x="1" y="69"/>
                    <a:pt x="100" y="118"/>
                  </a:cubicBezTo>
                  <a:cubicBezTo>
                    <a:pt x="151" y="141"/>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3" name="Google Shape;69953;p28"/>
            <p:cNvSpPr/>
            <p:nvPr/>
          </p:nvSpPr>
          <p:spPr>
            <a:xfrm>
              <a:off x="1383487" y="4482949"/>
              <a:ext cx="14063" cy="4276"/>
            </a:xfrm>
            <a:custGeom>
              <a:avLst/>
              <a:gdLst/>
              <a:ahLst/>
              <a:cxnLst/>
              <a:rect l="l" t="t" r="r" b="b"/>
              <a:pathLst>
                <a:path w="394" h="142" extrusionOk="0">
                  <a:moveTo>
                    <a:pt x="296" y="26"/>
                  </a:moveTo>
                  <a:cubicBezTo>
                    <a:pt x="241" y="0"/>
                    <a:pt x="1" y="69"/>
                    <a:pt x="101" y="118"/>
                  </a:cubicBezTo>
                  <a:cubicBezTo>
                    <a:pt x="157" y="141"/>
                    <a:pt x="394" y="73"/>
                    <a:pt x="296"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4" name="Google Shape;69954;p28"/>
            <p:cNvSpPr/>
            <p:nvPr/>
          </p:nvSpPr>
          <p:spPr>
            <a:xfrm>
              <a:off x="254768" y="4482949"/>
              <a:ext cx="14063" cy="4276"/>
            </a:xfrm>
            <a:custGeom>
              <a:avLst/>
              <a:gdLst/>
              <a:ahLst/>
              <a:cxnLst/>
              <a:rect l="l" t="t" r="r" b="b"/>
              <a:pathLst>
                <a:path w="394" h="142" extrusionOk="0">
                  <a:moveTo>
                    <a:pt x="291" y="26"/>
                  </a:moveTo>
                  <a:cubicBezTo>
                    <a:pt x="238" y="0"/>
                    <a:pt x="0" y="69"/>
                    <a:pt x="99" y="118"/>
                  </a:cubicBezTo>
                  <a:cubicBezTo>
                    <a:pt x="152" y="141"/>
                    <a:pt x="393" y="73"/>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5" name="Google Shape;69955;p28"/>
            <p:cNvSpPr/>
            <p:nvPr/>
          </p:nvSpPr>
          <p:spPr>
            <a:xfrm>
              <a:off x="4529188" y="4480239"/>
              <a:ext cx="13956" cy="4215"/>
            </a:xfrm>
            <a:custGeom>
              <a:avLst/>
              <a:gdLst/>
              <a:ahLst/>
              <a:cxnLst/>
              <a:rect l="l" t="t" r="r" b="b"/>
              <a:pathLst>
                <a:path w="391" h="140" extrusionOk="0">
                  <a:moveTo>
                    <a:pt x="290" y="25"/>
                  </a:moveTo>
                  <a:cubicBezTo>
                    <a:pt x="237" y="0"/>
                    <a:pt x="1" y="68"/>
                    <a:pt x="99" y="116"/>
                  </a:cubicBezTo>
                  <a:cubicBezTo>
                    <a:pt x="151" y="140"/>
                    <a:pt x="391" y="72"/>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6" name="Google Shape;69956;p28"/>
            <p:cNvSpPr/>
            <p:nvPr/>
          </p:nvSpPr>
          <p:spPr>
            <a:xfrm>
              <a:off x="2144259" y="4474609"/>
              <a:ext cx="27626" cy="9966"/>
            </a:xfrm>
            <a:custGeom>
              <a:avLst/>
              <a:gdLst/>
              <a:ahLst/>
              <a:cxnLst/>
              <a:rect l="l" t="t" r="r" b="b"/>
              <a:pathLst>
                <a:path w="774" h="331" extrusionOk="0">
                  <a:moveTo>
                    <a:pt x="0" y="212"/>
                  </a:moveTo>
                  <a:cubicBezTo>
                    <a:pt x="258" y="329"/>
                    <a:pt x="717" y="331"/>
                    <a:pt x="773" y="120"/>
                  </a:cubicBezTo>
                  <a:cubicBezTo>
                    <a:pt x="516" y="3"/>
                    <a:pt x="54" y="0"/>
                    <a:pt x="0" y="2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7" name="Google Shape;69957;p28"/>
            <p:cNvSpPr/>
            <p:nvPr/>
          </p:nvSpPr>
          <p:spPr>
            <a:xfrm>
              <a:off x="8442263" y="4474970"/>
              <a:ext cx="13849" cy="6745"/>
            </a:xfrm>
            <a:custGeom>
              <a:avLst/>
              <a:gdLst/>
              <a:ahLst/>
              <a:cxnLst/>
              <a:rect l="l" t="t" r="r" b="b"/>
              <a:pathLst>
                <a:path w="388" h="224" extrusionOk="0">
                  <a:moveTo>
                    <a:pt x="387" y="110"/>
                  </a:moveTo>
                  <a:cubicBezTo>
                    <a:pt x="347" y="0"/>
                    <a:pt x="173" y="54"/>
                    <a:pt x="1" y="110"/>
                  </a:cubicBezTo>
                  <a:cubicBezTo>
                    <a:pt x="3" y="201"/>
                    <a:pt x="339" y="223"/>
                    <a:pt x="387"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8" name="Google Shape;69958;p28"/>
            <p:cNvSpPr/>
            <p:nvPr/>
          </p:nvSpPr>
          <p:spPr>
            <a:xfrm>
              <a:off x="7747093" y="4475121"/>
              <a:ext cx="6960" cy="6263"/>
            </a:xfrm>
            <a:custGeom>
              <a:avLst/>
              <a:gdLst/>
              <a:ahLst/>
              <a:cxnLst/>
              <a:rect l="l" t="t" r="r" b="b"/>
              <a:pathLst>
                <a:path w="195" h="208" extrusionOk="0">
                  <a:moveTo>
                    <a:pt x="194" y="105"/>
                  </a:moveTo>
                  <a:cubicBezTo>
                    <a:pt x="194" y="54"/>
                    <a:pt x="36" y="0"/>
                    <a:pt x="1" y="105"/>
                  </a:cubicBezTo>
                  <a:cubicBezTo>
                    <a:pt x="1" y="153"/>
                    <a:pt x="155" y="208"/>
                    <a:pt x="194"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59" name="Google Shape;69959;p28"/>
            <p:cNvSpPr/>
            <p:nvPr/>
          </p:nvSpPr>
          <p:spPr>
            <a:xfrm>
              <a:off x="4587758" y="4475512"/>
              <a:ext cx="13777" cy="5540"/>
            </a:xfrm>
            <a:custGeom>
              <a:avLst/>
              <a:gdLst/>
              <a:ahLst/>
              <a:cxnLst/>
              <a:rect l="l" t="t" r="r" b="b"/>
              <a:pathLst>
                <a:path w="386" h="184" extrusionOk="0">
                  <a:moveTo>
                    <a:pt x="386" y="0"/>
                  </a:moveTo>
                  <a:lnTo>
                    <a:pt x="0" y="0"/>
                  </a:lnTo>
                  <a:lnTo>
                    <a:pt x="0"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0" name="Google Shape;69960;p28"/>
            <p:cNvSpPr/>
            <p:nvPr/>
          </p:nvSpPr>
          <p:spPr>
            <a:xfrm>
              <a:off x="1383487" y="4477469"/>
              <a:ext cx="14063" cy="4306"/>
            </a:xfrm>
            <a:custGeom>
              <a:avLst/>
              <a:gdLst/>
              <a:ahLst/>
              <a:cxnLst/>
              <a:rect l="l" t="t" r="r" b="b"/>
              <a:pathLst>
                <a:path w="394" h="143" extrusionOk="0">
                  <a:moveTo>
                    <a:pt x="296" y="27"/>
                  </a:moveTo>
                  <a:cubicBezTo>
                    <a:pt x="241" y="1"/>
                    <a:pt x="1" y="71"/>
                    <a:pt x="101" y="118"/>
                  </a:cubicBezTo>
                  <a:cubicBezTo>
                    <a:pt x="157" y="143"/>
                    <a:pt x="394" y="72"/>
                    <a:pt x="296"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1" name="Google Shape;69961;p28"/>
            <p:cNvSpPr/>
            <p:nvPr/>
          </p:nvSpPr>
          <p:spPr>
            <a:xfrm>
              <a:off x="1352685" y="4475362"/>
              <a:ext cx="23914" cy="6022"/>
            </a:xfrm>
            <a:custGeom>
              <a:avLst/>
              <a:gdLst/>
              <a:ahLst/>
              <a:cxnLst/>
              <a:rect l="l" t="t" r="r" b="b"/>
              <a:pathLst>
                <a:path w="670" h="200" extrusionOk="0">
                  <a:moveTo>
                    <a:pt x="578" y="5"/>
                  </a:moveTo>
                  <a:cubicBezTo>
                    <a:pt x="246" y="0"/>
                    <a:pt x="86" y="75"/>
                    <a:pt x="1" y="188"/>
                  </a:cubicBezTo>
                  <a:cubicBezTo>
                    <a:pt x="304" y="178"/>
                    <a:pt x="669" y="200"/>
                    <a:pt x="578" y="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2" name="Google Shape;69962;p28"/>
            <p:cNvSpPr/>
            <p:nvPr/>
          </p:nvSpPr>
          <p:spPr>
            <a:xfrm>
              <a:off x="172142" y="4477469"/>
              <a:ext cx="14063" cy="4306"/>
            </a:xfrm>
            <a:custGeom>
              <a:avLst/>
              <a:gdLst/>
              <a:ahLst/>
              <a:cxnLst/>
              <a:rect l="l" t="t" r="r" b="b"/>
              <a:pathLst>
                <a:path w="394" h="143" extrusionOk="0">
                  <a:moveTo>
                    <a:pt x="293" y="27"/>
                  </a:moveTo>
                  <a:cubicBezTo>
                    <a:pt x="240" y="1"/>
                    <a:pt x="1" y="71"/>
                    <a:pt x="100" y="118"/>
                  </a:cubicBezTo>
                  <a:cubicBezTo>
                    <a:pt x="152" y="143"/>
                    <a:pt x="394" y="72"/>
                    <a:pt x="293"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3" name="Google Shape;69963;p28"/>
            <p:cNvSpPr/>
            <p:nvPr/>
          </p:nvSpPr>
          <p:spPr>
            <a:xfrm>
              <a:off x="8593739" y="4469249"/>
              <a:ext cx="27555" cy="10177"/>
            </a:xfrm>
            <a:custGeom>
              <a:avLst/>
              <a:gdLst/>
              <a:ahLst/>
              <a:cxnLst/>
              <a:rect l="l" t="t" r="r" b="b"/>
              <a:pathLst>
                <a:path w="772" h="338" extrusionOk="0">
                  <a:moveTo>
                    <a:pt x="772" y="300"/>
                  </a:moveTo>
                  <a:lnTo>
                    <a:pt x="772" y="27"/>
                  </a:lnTo>
                  <a:cubicBezTo>
                    <a:pt x="332" y="1"/>
                    <a:pt x="48" y="48"/>
                    <a:pt x="1" y="208"/>
                  </a:cubicBezTo>
                  <a:cubicBezTo>
                    <a:pt x="260" y="237"/>
                    <a:pt x="367" y="338"/>
                    <a:pt x="772" y="30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4" name="Google Shape;69964;p28"/>
            <p:cNvSpPr/>
            <p:nvPr/>
          </p:nvSpPr>
          <p:spPr>
            <a:xfrm>
              <a:off x="7967347" y="4472411"/>
              <a:ext cx="6924" cy="6233"/>
            </a:xfrm>
            <a:custGeom>
              <a:avLst/>
              <a:gdLst/>
              <a:ahLst/>
              <a:cxnLst/>
              <a:rect l="l" t="t" r="r" b="b"/>
              <a:pathLst>
                <a:path w="194" h="207" extrusionOk="0">
                  <a:moveTo>
                    <a:pt x="193" y="103"/>
                  </a:moveTo>
                  <a:cubicBezTo>
                    <a:pt x="193" y="52"/>
                    <a:pt x="38" y="0"/>
                    <a:pt x="0" y="103"/>
                  </a:cubicBezTo>
                  <a:cubicBezTo>
                    <a:pt x="0" y="154"/>
                    <a:pt x="156" y="207"/>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5" name="Google Shape;69965;p28"/>
            <p:cNvSpPr/>
            <p:nvPr/>
          </p:nvSpPr>
          <p:spPr>
            <a:xfrm>
              <a:off x="7664395" y="4464553"/>
              <a:ext cx="29910" cy="13730"/>
            </a:xfrm>
            <a:custGeom>
              <a:avLst/>
              <a:gdLst/>
              <a:ahLst/>
              <a:cxnLst/>
              <a:rect l="l" t="t" r="r" b="b"/>
              <a:pathLst>
                <a:path w="838" h="456" extrusionOk="0">
                  <a:moveTo>
                    <a:pt x="197" y="456"/>
                  </a:moveTo>
                  <a:lnTo>
                    <a:pt x="582" y="456"/>
                  </a:lnTo>
                  <a:cubicBezTo>
                    <a:pt x="682" y="223"/>
                    <a:pt x="838" y="137"/>
                    <a:pt x="387" y="0"/>
                  </a:cubicBezTo>
                  <a:cubicBezTo>
                    <a:pt x="530" y="248"/>
                    <a:pt x="5" y="183"/>
                    <a:pt x="1" y="364"/>
                  </a:cubicBezTo>
                  <a:cubicBezTo>
                    <a:pt x="121" y="370"/>
                    <a:pt x="232" y="377"/>
                    <a:pt x="197" y="4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6" name="Google Shape;69966;p28"/>
            <p:cNvSpPr/>
            <p:nvPr/>
          </p:nvSpPr>
          <p:spPr>
            <a:xfrm>
              <a:off x="7595581" y="4469641"/>
              <a:ext cx="7031" cy="6263"/>
            </a:xfrm>
            <a:custGeom>
              <a:avLst/>
              <a:gdLst/>
              <a:ahLst/>
              <a:cxnLst/>
              <a:rect l="l" t="t" r="r" b="b"/>
              <a:pathLst>
                <a:path w="197" h="208" extrusionOk="0">
                  <a:moveTo>
                    <a:pt x="195" y="104"/>
                  </a:moveTo>
                  <a:cubicBezTo>
                    <a:pt x="197" y="53"/>
                    <a:pt x="39" y="1"/>
                    <a:pt x="1" y="104"/>
                  </a:cubicBezTo>
                  <a:cubicBezTo>
                    <a:pt x="4" y="155"/>
                    <a:pt x="160" y="207"/>
                    <a:pt x="195"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7" name="Google Shape;69967;p28"/>
            <p:cNvSpPr/>
            <p:nvPr/>
          </p:nvSpPr>
          <p:spPr>
            <a:xfrm>
              <a:off x="4274669" y="4462746"/>
              <a:ext cx="58821" cy="12797"/>
            </a:xfrm>
            <a:custGeom>
              <a:avLst/>
              <a:gdLst/>
              <a:ahLst/>
              <a:cxnLst/>
              <a:rect l="l" t="t" r="r" b="b"/>
              <a:pathLst>
                <a:path w="1648" h="425" extrusionOk="0">
                  <a:moveTo>
                    <a:pt x="673" y="424"/>
                  </a:moveTo>
                  <a:cubicBezTo>
                    <a:pt x="1648" y="59"/>
                    <a:pt x="1" y="0"/>
                    <a:pt x="673" y="4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8" name="Google Shape;69968;p28"/>
            <p:cNvSpPr/>
            <p:nvPr/>
          </p:nvSpPr>
          <p:spPr>
            <a:xfrm>
              <a:off x="4615241" y="4470032"/>
              <a:ext cx="13777" cy="2800"/>
            </a:xfrm>
            <a:custGeom>
              <a:avLst/>
              <a:gdLst/>
              <a:ahLst/>
              <a:cxnLst/>
              <a:rect l="l" t="t" r="r" b="b"/>
              <a:pathLst>
                <a:path w="386" h="93" extrusionOk="0">
                  <a:moveTo>
                    <a:pt x="386" y="1"/>
                  </a:moveTo>
                  <a:cubicBezTo>
                    <a:pt x="236" y="21"/>
                    <a:pt x="6" y="2"/>
                    <a:pt x="1" y="92"/>
                  </a:cubicBezTo>
                  <a:cubicBezTo>
                    <a:pt x="151" y="71"/>
                    <a:pt x="382" y="90"/>
                    <a:pt x="38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69" name="Google Shape;69969;p28"/>
            <p:cNvSpPr/>
            <p:nvPr/>
          </p:nvSpPr>
          <p:spPr>
            <a:xfrm>
              <a:off x="4078435" y="4467292"/>
              <a:ext cx="13777" cy="5480"/>
            </a:xfrm>
            <a:custGeom>
              <a:avLst/>
              <a:gdLst/>
              <a:ahLst/>
              <a:cxnLst/>
              <a:rect l="l" t="t" r="r" b="b"/>
              <a:pathLst>
                <a:path w="386" h="182"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0" name="Google Shape;69970;p28"/>
            <p:cNvSpPr/>
            <p:nvPr/>
          </p:nvSpPr>
          <p:spPr>
            <a:xfrm>
              <a:off x="3059719" y="4466931"/>
              <a:ext cx="6924" cy="6203"/>
            </a:xfrm>
            <a:custGeom>
              <a:avLst/>
              <a:gdLst/>
              <a:ahLst/>
              <a:cxnLst/>
              <a:rect l="l" t="t" r="r" b="b"/>
              <a:pathLst>
                <a:path w="194" h="206" extrusionOk="0">
                  <a:moveTo>
                    <a:pt x="193" y="104"/>
                  </a:moveTo>
                  <a:cubicBezTo>
                    <a:pt x="193" y="53"/>
                    <a:pt x="37" y="1"/>
                    <a:pt x="0" y="104"/>
                  </a:cubicBezTo>
                  <a:cubicBezTo>
                    <a:pt x="0" y="154"/>
                    <a:pt x="158" y="206"/>
                    <a:pt x="193"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1" name="Google Shape;69971;p28"/>
            <p:cNvSpPr/>
            <p:nvPr/>
          </p:nvSpPr>
          <p:spPr>
            <a:xfrm>
              <a:off x="1352649" y="4464191"/>
              <a:ext cx="7031" cy="6263"/>
            </a:xfrm>
            <a:custGeom>
              <a:avLst/>
              <a:gdLst/>
              <a:ahLst/>
              <a:cxnLst/>
              <a:rect l="l" t="t" r="r" b="b"/>
              <a:pathLst>
                <a:path w="197" h="208" extrusionOk="0">
                  <a:moveTo>
                    <a:pt x="194" y="104"/>
                  </a:moveTo>
                  <a:cubicBezTo>
                    <a:pt x="196" y="53"/>
                    <a:pt x="40" y="0"/>
                    <a:pt x="2" y="104"/>
                  </a:cubicBezTo>
                  <a:cubicBezTo>
                    <a:pt x="1" y="154"/>
                    <a:pt x="157" y="208"/>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2" name="Google Shape;69972;p28"/>
            <p:cNvSpPr/>
            <p:nvPr/>
          </p:nvSpPr>
          <p:spPr>
            <a:xfrm>
              <a:off x="8786439" y="4455731"/>
              <a:ext cx="27840" cy="18457"/>
            </a:xfrm>
            <a:custGeom>
              <a:avLst/>
              <a:gdLst/>
              <a:ahLst/>
              <a:cxnLst/>
              <a:rect l="l" t="t" r="r" b="b"/>
              <a:pathLst>
                <a:path w="780" h="613" extrusionOk="0">
                  <a:moveTo>
                    <a:pt x="0" y="293"/>
                  </a:moveTo>
                  <a:cubicBezTo>
                    <a:pt x="780" y="613"/>
                    <a:pt x="455" y="1"/>
                    <a:pt x="0" y="2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3" name="Google Shape;69973;p28"/>
            <p:cNvSpPr/>
            <p:nvPr/>
          </p:nvSpPr>
          <p:spPr>
            <a:xfrm>
              <a:off x="6508158" y="4461451"/>
              <a:ext cx="6924" cy="6233"/>
            </a:xfrm>
            <a:custGeom>
              <a:avLst/>
              <a:gdLst/>
              <a:ahLst/>
              <a:cxnLst/>
              <a:rect l="l" t="t" r="r" b="b"/>
              <a:pathLst>
                <a:path w="194" h="207" extrusionOk="0">
                  <a:moveTo>
                    <a:pt x="191" y="103"/>
                  </a:moveTo>
                  <a:cubicBezTo>
                    <a:pt x="193" y="52"/>
                    <a:pt x="38" y="0"/>
                    <a:pt x="0" y="103"/>
                  </a:cubicBezTo>
                  <a:cubicBezTo>
                    <a:pt x="0" y="154"/>
                    <a:pt x="158" y="206"/>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4" name="Google Shape;69974;p28"/>
            <p:cNvSpPr/>
            <p:nvPr/>
          </p:nvSpPr>
          <p:spPr>
            <a:xfrm>
              <a:off x="8755352" y="4461060"/>
              <a:ext cx="14027" cy="4246"/>
            </a:xfrm>
            <a:custGeom>
              <a:avLst/>
              <a:gdLst/>
              <a:ahLst/>
              <a:cxnLst/>
              <a:rect l="l" t="t" r="r" b="b"/>
              <a:pathLst>
                <a:path w="393" h="141" extrusionOk="0">
                  <a:moveTo>
                    <a:pt x="100" y="116"/>
                  </a:moveTo>
                  <a:cubicBezTo>
                    <a:pt x="153" y="141"/>
                    <a:pt x="392" y="72"/>
                    <a:pt x="293" y="26"/>
                  </a:cubicBezTo>
                  <a:cubicBezTo>
                    <a:pt x="241" y="0"/>
                    <a:pt x="1" y="71"/>
                    <a:pt x="100"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5" name="Google Shape;69975;p28"/>
            <p:cNvSpPr/>
            <p:nvPr/>
          </p:nvSpPr>
          <p:spPr>
            <a:xfrm>
              <a:off x="2188838" y="4461060"/>
              <a:ext cx="14099" cy="4246"/>
            </a:xfrm>
            <a:custGeom>
              <a:avLst/>
              <a:gdLst/>
              <a:ahLst/>
              <a:cxnLst/>
              <a:rect l="l" t="t" r="r" b="b"/>
              <a:pathLst>
                <a:path w="395" h="141" extrusionOk="0">
                  <a:moveTo>
                    <a:pt x="294" y="26"/>
                  </a:moveTo>
                  <a:cubicBezTo>
                    <a:pt x="241" y="0"/>
                    <a:pt x="1" y="71"/>
                    <a:pt x="104" y="116"/>
                  </a:cubicBezTo>
                  <a:cubicBezTo>
                    <a:pt x="155" y="141"/>
                    <a:pt x="395" y="72"/>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6" name="Google Shape;69976;p28"/>
            <p:cNvSpPr/>
            <p:nvPr/>
          </p:nvSpPr>
          <p:spPr>
            <a:xfrm>
              <a:off x="1111837" y="4461843"/>
              <a:ext cx="13777" cy="2740"/>
            </a:xfrm>
            <a:custGeom>
              <a:avLst/>
              <a:gdLst/>
              <a:ahLst/>
              <a:cxnLst/>
              <a:rect l="l" t="t" r="r" b="b"/>
              <a:pathLst>
                <a:path w="386" h="91" extrusionOk="0">
                  <a:moveTo>
                    <a:pt x="385" y="0"/>
                  </a:moveTo>
                  <a:cubicBezTo>
                    <a:pt x="235" y="20"/>
                    <a:pt x="5" y="3"/>
                    <a:pt x="0" y="90"/>
                  </a:cubicBezTo>
                  <a:cubicBezTo>
                    <a:pt x="150" y="71"/>
                    <a:pt x="379"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7" name="Google Shape;69977;p28"/>
            <p:cNvSpPr/>
            <p:nvPr/>
          </p:nvSpPr>
          <p:spPr>
            <a:xfrm>
              <a:off x="798462" y="4461060"/>
              <a:ext cx="14063" cy="4246"/>
            </a:xfrm>
            <a:custGeom>
              <a:avLst/>
              <a:gdLst/>
              <a:ahLst/>
              <a:cxnLst/>
              <a:rect l="l" t="t" r="r" b="b"/>
              <a:pathLst>
                <a:path w="394" h="141" extrusionOk="0">
                  <a:moveTo>
                    <a:pt x="102" y="116"/>
                  </a:moveTo>
                  <a:cubicBezTo>
                    <a:pt x="155" y="141"/>
                    <a:pt x="393" y="72"/>
                    <a:pt x="294" y="26"/>
                  </a:cubicBezTo>
                  <a:cubicBezTo>
                    <a:pt x="242" y="0"/>
                    <a:pt x="1" y="71"/>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8" name="Google Shape;69978;p28"/>
            <p:cNvSpPr/>
            <p:nvPr/>
          </p:nvSpPr>
          <p:spPr>
            <a:xfrm>
              <a:off x="8889624" y="4453503"/>
              <a:ext cx="23950" cy="5962"/>
            </a:xfrm>
            <a:custGeom>
              <a:avLst/>
              <a:gdLst/>
              <a:ahLst/>
              <a:cxnLst/>
              <a:rect l="l" t="t" r="r" b="b"/>
              <a:pathLst>
                <a:path w="671" h="198" extrusionOk="0">
                  <a:moveTo>
                    <a:pt x="582" y="6"/>
                  </a:moveTo>
                  <a:cubicBezTo>
                    <a:pt x="249" y="0"/>
                    <a:pt x="88" y="75"/>
                    <a:pt x="1" y="186"/>
                  </a:cubicBezTo>
                  <a:cubicBezTo>
                    <a:pt x="305" y="178"/>
                    <a:pt x="670" y="197"/>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79" name="Google Shape;69979;p28"/>
            <p:cNvSpPr/>
            <p:nvPr/>
          </p:nvSpPr>
          <p:spPr>
            <a:xfrm>
              <a:off x="8769521" y="4453292"/>
              <a:ext cx="23878" cy="5811"/>
            </a:xfrm>
            <a:custGeom>
              <a:avLst/>
              <a:gdLst/>
              <a:ahLst/>
              <a:cxnLst/>
              <a:rect l="l" t="t" r="r" b="b"/>
              <a:pathLst>
                <a:path w="669" h="193" extrusionOk="0">
                  <a:moveTo>
                    <a:pt x="474" y="193"/>
                  </a:moveTo>
                  <a:cubicBezTo>
                    <a:pt x="474" y="101"/>
                    <a:pt x="630" y="86"/>
                    <a:pt x="669" y="13"/>
                  </a:cubicBezTo>
                  <a:cubicBezTo>
                    <a:pt x="363" y="22"/>
                    <a:pt x="1" y="1"/>
                    <a:pt x="88" y="19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0" name="Google Shape;69980;p28"/>
            <p:cNvSpPr/>
            <p:nvPr/>
          </p:nvSpPr>
          <p:spPr>
            <a:xfrm>
              <a:off x="2894501" y="4448204"/>
              <a:ext cx="13813" cy="10900"/>
            </a:xfrm>
            <a:custGeom>
              <a:avLst/>
              <a:gdLst/>
              <a:ahLst/>
              <a:cxnLst/>
              <a:rect l="l" t="t" r="r" b="b"/>
              <a:pathLst>
                <a:path w="387" h="362" extrusionOk="0">
                  <a:moveTo>
                    <a:pt x="387" y="0"/>
                  </a:moveTo>
                  <a:lnTo>
                    <a:pt x="0" y="0"/>
                  </a:lnTo>
                  <a:lnTo>
                    <a:pt x="0" y="362"/>
                  </a:lnTo>
                  <a:lnTo>
                    <a:pt x="387" y="36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1" name="Google Shape;69981;p28"/>
            <p:cNvSpPr/>
            <p:nvPr/>
          </p:nvSpPr>
          <p:spPr>
            <a:xfrm>
              <a:off x="6738584" y="4452901"/>
              <a:ext cx="14099" cy="4246"/>
            </a:xfrm>
            <a:custGeom>
              <a:avLst/>
              <a:gdLst/>
              <a:ahLst/>
              <a:cxnLst/>
              <a:rect l="l" t="t" r="r" b="b"/>
              <a:pathLst>
                <a:path w="395" h="141" extrusionOk="0">
                  <a:moveTo>
                    <a:pt x="294" y="26"/>
                  </a:moveTo>
                  <a:cubicBezTo>
                    <a:pt x="241" y="1"/>
                    <a:pt x="0" y="69"/>
                    <a:pt x="98" y="117"/>
                  </a:cubicBezTo>
                  <a:cubicBezTo>
                    <a:pt x="154" y="140"/>
                    <a:pt x="395" y="73"/>
                    <a:pt x="294"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2" name="Google Shape;69982;p28"/>
            <p:cNvSpPr/>
            <p:nvPr/>
          </p:nvSpPr>
          <p:spPr>
            <a:xfrm>
              <a:off x="8222008" y="4450913"/>
              <a:ext cx="13777" cy="2680"/>
            </a:xfrm>
            <a:custGeom>
              <a:avLst/>
              <a:gdLst/>
              <a:ahLst/>
              <a:cxnLst/>
              <a:rect l="l" t="t" r="r" b="b"/>
              <a:pathLst>
                <a:path w="386" h="89" extrusionOk="0">
                  <a:moveTo>
                    <a:pt x="385" y="0"/>
                  </a:moveTo>
                  <a:cubicBezTo>
                    <a:pt x="238" y="21"/>
                    <a:pt x="7" y="3"/>
                    <a:pt x="0" y="89"/>
                  </a:cubicBezTo>
                  <a:cubicBezTo>
                    <a:pt x="149" y="69"/>
                    <a:pt x="383" y="89"/>
                    <a:pt x="38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3" name="Google Shape;69983;p28"/>
            <p:cNvSpPr/>
            <p:nvPr/>
          </p:nvSpPr>
          <p:spPr>
            <a:xfrm>
              <a:off x="6521935" y="4450402"/>
              <a:ext cx="20666" cy="3704"/>
            </a:xfrm>
            <a:custGeom>
              <a:avLst/>
              <a:gdLst/>
              <a:ahLst/>
              <a:cxnLst/>
              <a:rect l="l" t="t" r="r" b="b"/>
              <a:pathLst>
                <a:path w="579" h="123" extrusionOk="0">
                  <a:moveTo>
                    <a:pt x="579" y="17"/>
                  </a:moveTo>
                  <a:cubicBezTo>
                    <a:pt x="352" y="30"/>
                    <a:pt x="31" y="0"/>
                    <a:pt x="1" y="106"/>
                  </a:cubicBezTo>
                  <a:cubicBezTo>
                    <a:pt x="226" y="93"/>
                    <a:pt x="547" y="123"/>
                    <a:pt x="579" y="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4" name="Google Shape;69984;p28"/>
            <p:cNvSpPr/>
            <p:nvPr/>
          </p:nvSpPr>
          <p:spPr>
            <a:xfrm>
              <a:off x="8841547" y="4445042"/>
              <a:ext cx="6889" cy="6203"/>
            </a:xfrm>
            <a:custGeom>
              <a:avLst/>
              <a:gdLst/>
              <a:ahLst/>
              <a:cxnLst/>
              <a:rect l="l" t="t" r="r" b="b"/>
              <a:pathLst>
                <a:path w="193" h="206" extrusionOk="0">
                  <a:moveTo>
                    <a:pt x="192" y="105"/>
                  </a:moveTo>
                  <a:cubicBezTo>
                    <a:pt x="192" y="54"/>
                    <a:pt x="38" y="1"/>
                    <a:pt x="1" y="105"/>
                  </a:cubicBezTo>
                  <a:cubicBezTo>
                    <a:pt x="1" y="153"/>
                    <a:pt x="153" y="206"/>
                    <a:pt x="192" y="10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5" name="Google Shape;69985;p28"/>
            <p:cNvSpPr/>
            <p:nvPr/>
          </p:nvSpPr>
          <p:spPr>
            <a:xfrm>
              <a:off x="8689143" y="4445404"/>
              <a:ext cx="21523" cy="6504"/>
            </a:xfrm>
            <a:custGeom>
              <a:avLst/>
              <a:gdLst/>
              <a:ahLst/>
              <a:cxnLst/>
              <a:rect l="l" t="t" r="r" b="b"/>
              <a:pathLst>
                <a:path w="603" h="216" extrusionOk="0">
                  <a:moveTo>
                    <a:pt x="603" y="183"/>
                  </a:moveTo>
                  <a:lnTo>
                    <a:pt x="603" y="0"/>
                  </a:lnTo>
                  <a:lnTo>
                    <a:pt x="27" y="0"/>
                  </a:lnTo>
                  <a:cubicBezTo>
                    <a:pt x="1" y="164"/>
                    <a:pt x="219" y="216"/>
                    <a:pt x="603" y="18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6" name="Google Shape;69986;p28"/>
            <p:cNvSpPr/>
            <p:nvPr/>
          </p:nvSpPr>
          <p:spPr>
            <a:xfrm>
              <a:off x="1398585" y="4432306"/>
              <a:ext cx="37120" cy="15928"/>
            </a:xfrm>
            <a:custGeom>
              <a:avLst/>
              <a:gdLst/>
              <a:ahLst/>
              <a:cxnLst/>
              <a:rect l="l" t="t" r="r" b="b"/>
              <a:pathLst>
                <a:path w="1040" h="529" extrusionOk="0">
                  <a:moveTo>
                    <a:pt x="837" y="528"/>
                  </a:moveTo>
                  <a:cubicBezTo>
                    <a:pt x="1040" y="1"/>
                    <a:pt x="1" y="489"/>
                    <a:pt x="837" y="5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7" name="Google Shape;69987;p28"/>
            <p:cNvSpPr/>
            <p:nvPr/>
          </p:nvSpPr>
          <p:spPr>
            <a:xfrm>
              <a:off x="8160190" y="4434474"/>
              <a:ext cx="29946" cy="10990"/>
            </a:xfrm>
            <a:custGeom>
              <a:avLst/>
              <a:gdLst/>
              <a:ahLst/>
              <a:cxnLst/>
              <a:rect l="l" t="t" r="r" b="b"/>
              <a:pathLst>
                <a:path w="839" h="365" extrusionOk="0">
                  <a:moveTo>
                    <a:pt x="576" y="1"/>
                  </a:moveTo>
                  <a:cubicBezTo>
                    <a:pt x="744" y="290"/>
                    <a:pt x="77" y="189"/>
                    <a:pt x="0" y="365"/>
                  </a:cubicBezTo>
                  <a:lnTo>
                    <a:pt x="770" y="365"/>
                  </a:lnTo>
                  <a:cubicBezTo>
                    <a:pt x="736" y="229"/>
                    <a:pt x="838" y="31"/>
                    <a:pt x="57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8" name="Google Shape;69988;p28"/>
            <p:cNvSpPr/>
            <p:nvPr/>
          </p:nvSpPr>
          <p:spPr>
            <a:xfrm>
              <a:off x="6535676" y="4442694"/>
              <a:ext cx="13777" cy="2770"/>
            </a:xfrm>
            <a:custGeom>
              <a:avLst/>
              <a:gdLst/>
              <a:ahLst/>
              <a:cxnLst/>
              <a:rect l="l" t="t" r="r" b="b"/>
              <a:pathLst>
                <a:path w="386" h="92" extrusionOk="0">
                  <a:moveTo>
                    <a:pt x="386" y="0"/>
                  </a:moveTo>
                  <a:cubicBezTo>
                    <a:pt x="238" y="20"/>
                    <a:pt x="6" y="3"/>
                    <a:pt x="1" y="92"/>
                  </a:cubicBezTo>
                  <a:cubicBezTo>
                    <a:pt x="149" y="71"/>
                    <a:pt x="383"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89" name="Google Shape;69989;p28"/>
            <p:cNvSpPr/>
            <p:nvPr/>
          </p:nvSpPr>
          <p:spPr>
            <a:xfrm>
              <a:off x="5072882" y="4441941"/>
              <a:ext cx="14027" cy="4306"/>
            </a:xfrm>
            <a:custGeom>
              <a:avLst/>
              <a:gdLst/>
              <a:ahLst/>
              <a:cxnLst/>
              <a:rect l="l" t="t" r="r" b="b"/>
              <a:pathLst>
                <a:path w="393" h="143" extrusionOk="0">
                  <a:moveTo>
                    <a:pt x="295" y="25"/>
                  </a:moveTo>
                  <a:cubicBezTo>
                    <a:pt x="242" y="1"/>
                    <a:pt x="1" y="67"/>
                    <a:pt x="101" y="117"/>
                  </a:cubicBezTo>
                  <a:cubicBezTo>
                    <a:pt x="154" y="143"/>
                    <a:pt x="393" y="72"/>
                    <a:pt x="295"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0" name="Google Shape;69990;p28"/>
            <p:cNvSpPr/>
            <p:nvPr/>
          </p:nvSpPr>
          <p:spPr>
            <a:xfrm>
              <a:off x="2137299" y="4437214"/>
              <a:ext cx="22700" cy="8250"/>
            </a:xfrm>
            <a:custGeom>
              <a:avLst/>
              <a:gdLst/>
              <a:ahLst/>
              <a:cxnLst/>
              <a:rect l="l" t="t" r="r" b="b"/>
              <a:pathLst>
                <a:path w="636" h="274" extrusionOk="0">
                  <a:moveTo>
                    <a:pt x="2" y="274"/>
                  </a:moveTo>
                  <a:lnTo>
                    <a:pt x="386" y="274"/>
                  </a:lnTo>
                  <a:cubicBezTo>
                    <a:pt x="399" y="158"/>
                    <a:pt x="635" y="148"/>
                    <a:pt x="581" y="1"/>
                  </a:cubicBezTo>
                  <a:lnTo>
                    <a:pt x="1" y="1"/>
                  </a:lnTo>
                  <a:cubicBezTo>
                    <a:pt x="2" y="91"/>
                    <a:pt x="2" y="182"/>
                    <a:pt x="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1" name="Google Shape;69991;p28"/>
            <p:cNvSpPr/>
            <p:nvPr/>
          </p:nvSpPr>
          <p:spPr>
            <a:xfrm>
              <a:off x="8748427" y="4439201"/>
              <a:ext cx="14063" cy="4306"/>
            </a:xfrm>
            <a:custGeom>
              <a:avLst/>
              <a:gdLst/>
              <a:ahLst/>
              <a:cxnLst/>
              <a:rect l="l" t="t" r="r" b="b"/>
              <a:pathLst>
                <a:path w="394" h="143" extrusionOk="0">
                  <a:moveTo>
                    <a:pt x="102" y="116"/>
                  </a:moveTo>
                  <a:cubicBezTo>
                    <a:pt x="156" y="143"/>
                    <a:pt x="393" y="72"/>
                    <a:pt x="294" y="25"/>
                  </a:cubicBezTo>
                  <a:cubicBezTo>
                    <a:pt x="240" y="0"/>
                    <a:pt x="0" y="69"/>
                    <a:pt x="102"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2" name="Google Shape;69992;p28"/>
            <p:cNvSpPr/>
            <p:nvPr/>
          </p:nvSpPr>
          <p:spPr>
            <a:xfrm>
              <a:off x="6880209" y="4430259"/>
              <a:ext cx="20273" cy="13519"/>
            </a:xfrm>
            <a:custGeom>
              <a:avLst/>
              <a:gdLst/>
              <a:ahLst/>
              <a:cxnLst/>
              <a:rect l="l" t="t" r="r" b="b"/>
              <a:pathLst>
                <a:path w="568" h="449" extrusionOk="0">
                  <a:moveTo>
                    <a:pt x="375" y="413"/>
                  </a:moveTo>
                  <a:cubicBezTo>
                    <a:pt x="386" y="357"/>
                    <a:pt x="404" y="305"/>
                    <a:pt x="567" y="322"/>
                  </a:cubicBezTo>
                  <a:lnTo>
                    <a:pt x="567" y="141"/>
                  </a:lnTo>
                  <a:cubicBezTo>
                    <a:pt x="92" y="1"/>
                    <a:pt x="1" y="449"/>
                    <a:pt x="375" y="4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3" name="Google Shape;69993;p28"/>
            <p:cNvSpPr/>
            <p:nvPr/>
          </p:nvSpPr>
          <p:spPr>
            <a:xfrm>
              <a:off x="6081319" y="4437063"/>
              <a:ext cx="23985" cy="6052"/>
            </a:xfrm>
            <a:custGeom>
              <a:avLst/>
              <a:gdLst/>
              <a:ahLst/>
              <a:cxnLst/>
              <a:rect l="l" t="t" r="r" b="b"/>
              <a:pathLst>
                <a:path w="672" h="201" extrusionOk="0">
                  <a:moveTo>
                    <a:pt x="582" y="6"/>
                  </a:moveTo>
                  <a:cubicBezTo>
                    <a:pt x="250" y="1"/>
                    <a:pt x="84" y="76"/>
                    <a:pt x="1" y="187"/>
                  </a:cubicBezTo>
                  <a:cubicBezTo>
                    <a:pt x="306" y="180"/>
                    <a:pt x="672" y="200"/>
                    <a:pt x="582" y="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4" name="Google Shape;69994;p28"/>
            <p:cNvSpPr/>
            <p:nvPr/>
          </p:nvSpPr>
          <p:spPr>
            <a:xfrm>
              <a:off x="7809090" y="4429024"/>
              <a:ext cx="33551" cy="17283"/>
            </a:xfrm>
            <a:custGeom>
              <a:avLst/>
              <a:gdLst/>
              <a:ahLst/>
              <a:cxnLst/>
              <a:rect l="l" t="t" r="r" b="b"/>
              <a:pathLst>
                <a:path w="940" h="574" extrusionOk="0">
                  <a:moveTo>
                    <a:pt x="0" y="90"/>
                  </a:moveTo>
                  <a:lnTo>
                    <a:pt x="0" y="273"/>
                  </a:lnTo>
                  <a:cubicBezTo>
                    <a:pt x="354" y="573"/>
                    <a:pt x="940" y="0"/>
                    <a:pt x="0"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5" name="Google Shape;69995;p28"/>
            <p:cNvSpPr/>
            <p:nvPr/>
          </p:nvSpPr>
          <p:spPr>
            <a:xfrm>
              <a:off x="6497700" y="4436491"/>
              <a:ext cx="14027" cy="4276"/>
            </a:xfrm>
            <a:custGeom>
              <a:avLst/>
              <a:gdLst/>
              <a:ahLst/>
              <a:cxnLst/>
              <a:rect l="l" t="t" r="r" b="b"/>
              <a:pathLst>
                <a:path w="393" h="142" extrusionOk="0">
                  <a:moveTo>
                    <a:pt x="293" y="25"/>
                  </a:moveTo>
                  <a:cubicBezTo>
                    <a:pt x="240" y="0"/>
                    <a:pt x="1" y="69"/>
                    <a:pt x="101" y="115"/>
                  </a:cubicBezTo>
                  <a:cubicBezTo>
                    <a:pt x="153" y="141"/>
                    <a:pt x="392" y="71"/>
                    <a:pt x="293"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6" name="Google Shape;69996;p28"/>
            <p:cNvSpPr/>
            <p:nvPr/>
          </p:nvSpPr>
          <p:spPr>
            <a:xfrm>
              <a:off x="4315893" y="4417975"/>
              <a:ext cx="37870" cy="26858"/>
            </a:xfrm>
            <a:custGeom>
              <a:avLst/>
              <a:gdLst/>
              <a:ahLst/>
              <a:cxnLst/>
              <a:rect l="l" t="t" r="r" b="b"/>
              <a:pathLst>
                <a:path w="1061" h="892" extrusionOk="0">
                  <a:moveTo>
                    <a:pt x="1061" y="549"/>
                  </a:moveTo>
                  <a:lnTo>
                    <a:pt x="1061" y="367"/>
                  </a:lnTo>
                  <a:cubicBezTo>
                    <a:pt x="280" y="0"/>
                    <a:pt x="1" y="892"/>
                    <a:pt x="1061" y="549"/>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7" name="Google Shape;69997;p28"/>
            <p:cNvSpPr/>
            <p:nvPr/>
          </p:nvSpPr>
          <p:spPr>
            <a:xfrm>
              <a:off x="9025396" y="4426254"/>
              <a:ext cx="22629" cy="8250"/>
            </a:xfrm>
            <a:custGeom>
              <a:avLst/>
              <a:gdLst/>
              <a:ahLst/>
              <a:cxnLst/>
              <a:rect l="l" t="t" r="r" b="b"/>
              <a:pathLst>
                <a:path w="634" h="274" extrusionOk="0">
                  <a:moveTo>
                    <a:pt x="634" y="1"/>
                  </a:moveTo>
                  <a:lnTo>
                    <a:pt x="248" y="1"/>
                  </a:lnTo>
                  <a:cubicBezTo>
                    <a:pt x="235" y="117"/>
                    <a:pt x="0" y="127"/>
                    <a:pt x="54" y="274"/>
                  </a:cubicBezTo>
                  <a:lnTo>
                    <a:pt x="634"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8" name="Google Shape;69998;p28"/>
            <p:cNvSpPr/>
            <p:nvPr/>
          </p:nvSpPr>
          <p:spPr>
            <a:xfrm>
              <a:off x="17418" y="4428633"/>
              <a:ext cx="6889" cy="6263"/>
            </a:xfrm>
            <a:custGeom>
              <a:avLst/>
              <a:gdLst/>
              <a:ahLst/>
              <a:cxnLst/>
              <a:rect l="l" t="t" r="r" b="b"/>
              <a:pathLst>
                <a:path w="193" h="208" extrusionOk="0">
                  <a:moveTo>
                    <a:pt x="193" y="103"/>
                  </a:moveTo>
                  <a:cubicBezTo>
                    <a:pt x="193" y="52"/>
                    <a:pt x="39" y="0"/>
                    <a:pt x="1" y="103"/>
                  </a:cubicBezTo>
                  <a:cubicBezTo>
                    <a:pt x="1" y="154"/>
                    <a:pt x="156" y="208"/>
                    <a:pt x="193"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69999" name="Google Shape;69999;p28"/>
            <p:cNvSpPr/>
            <p:nvPr/>
          </p:nvSpPr>
          <p:spPr>
            <a:xfrm>
              <a:off x="8669441" y="4425953"/>
              <a:ext cx="6924" cy="6203"/>
            </a:xfrm>
            <a:custGeom>
              <a:avLst/>
              <a:gdLst/>
              <a:ahLst/>
              <a:cxnLst/>
              <a:rect l="l" t="t" r="r" b="b"/>
              <a:pathLst>
                <a:path w="194" h="206" extrusionOk="0">
                  <a:moveTo>
                    <a:pt x="191" y="102"/>
                  </a:moveTo>
                  <a:cubicBezTo>
                    <a:pt x="194" y="53"/>
                    <a:pt x="37" y="0"/>
                    <a:pt x="1" y="102"/>
                  </a:cubicBezTo>
                  <a:cubicBezTo>
                    <a:pt x="1" y="153"/>
                    <a:pt x="157" y="205"/>
                    <a:pt x="191"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0" name="Google Shape;70000;p28"/>
            <p:cNvSpPr/>
            <p:nvPr/>
          </p:nvSpPr>
          <p:spPr>
            <a:xfrm>
              <a:off x="8318769" y="4418095"/>
              <a:ext cx="39547" cy="16771"/>
            </a:xfrm>
            <a:custGeom>
              <a:avLst/>
              <a:gdLst/>
              <a:ahLst/>
              <a:cxnLst/>
              <a:rect l="l" t="t" r="r" b="b"/>
              <a:pathLst>
                <a:path w="1108" h="557" extrusionOk="0">
                  <a:moveTo>
                    <a:pt x="955" y="453"/>
                  </a:moveTo>
                  <a:cubicBezTo>
                    <a:pt x="1107" y="140"/>
                    <a:pt x="774" y="55"/>
                    <a:pt x="375" y="0"/>
                  </a:cubicBezTo>
                  <a:cubicBezTo>
                    <a:pt x="0" y="174"/>
                    <a:pt x="173" y="556"/>
                    <a:pt x="955" y="45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1" name="Google Shape;70001;p28"/>
            <p:cNvSpPr/>
            <p:nvPr/>
          </p:nvSpPr>
          <p:spPr>
            <a:xfrm>
              <a:off x="5664759" y="4428302"/>
              <a:ext cx="14063" cy="4246"/>
            </a:xfrm>
            <a:custGeom>
              <a:avLst/>
              <a:gdLst/>
              <a:ahLst/>
              <a:cxnLst/>
              <a:rect l="l" t="t" r="r" b="b"/>
              <a:pathLst>
                <a:path w="394" h="141" extrusionOk="0">
                  <a:moveTo>
                    <a:pt x="295" y="24"/>
                  </a:moveTo>
                  <a:cubicBezTo>
                    <a:pt x="244" y="1"/>
                    <a:pt x="1" y="69"/>
                    <a:pt x="103" y="116"/>
                  </a:cubicBezTo>
                  <a:cubicBezTo>
                    <a:pt x="158" y="140"/>
                    <a:pt x="394" y="72"/>
                    <a:pt x="295"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2" name="Google Shape;70002;p28"/>
            <p:cNvSpPr/>
            <p:nvPr/>
          </p:nvSpPr>
          <p:spPr>
            <a:xfrm>
              <a:off x="695313" y="4428302"/>
              <a:ext cx="13956" cy="4246"/>
            </a:xfrm>
            <a:custGeom>
              <a:avLst/>
              <a:gdLst/>
              <a:ahLst/>
              <a:cxnLst/>
              <a:rect l="l" t="t" r="r" b="b"/>
              <a:pathLst>
                <a:path w="391" h="141" extrusionOk="0">
                  <a:moveTo>
                    <a:pt x="293" y="24"/>
                  </a:moveTo>
                  <a:cubicBezTo>
                    <a:pt x="238" y="1"/>
                    <a:pt x="1" y="69"/>
                    <a:pt x="97" y="116"/>
                  </a:cubicBezTo>
                  <a:cubicBezTo>
                    <a:pt x="153" y="140"/>
                    <a:pt x="391" y="72"/>
                    <a:pt x="293"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3" name="Google Shape;70003;p28"/>
            <p:cNvSpPr/>
            <p:nvPr/>
          </p:nvSpPr>
          <p:spPr>
            <a:xfrm>
              <a:off x="8745108" y="4426254"/>
              <a:ext cx="13813" cy="2740"/>
            </a:xfrm>
            <a:custGeom>
              <a:avLst/>
              <a:gdLst/>
              <a:ahLst/>
              <a:cxnLst/>
              <a:rect l="l" t="t" r="r" b="b"/>
              <a:pathLst>
                <a:path w="387" h="91" extrusionOk="0">
                  <a:moveTo>
                    <a:pt x="387" y="1"/>
                  </a:moveTo>
                  <a:cubicBezTo>
                    <a:pt x="237" y="20"/>
                    <a:pt x="7" y="3"/>
                    <a:pt x="1" y="91"/>
                  </a:cubicBezTo>
                  <a:cubicBezTo>
                    <a:pt x="151" y="71"/>
                    <a:pt x="382" y="90"/>
                    <a:pt x="3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4" name="Google Shape;70004;p28"/>
            <p:cNvSpPr/>
            <p:nvPr/>
          </p:nvSpPr>
          <p:spPr>
            <a:xfrm>
              <a:off x="6404865" y="4404576"/>
              <a:ext cx="52754" cy="24479"/>
            </a:xfrm>
            <a:custGeom>
              <a:avLst/>
              <a:gdLst/>
              <a:ahLst/>
              <a:cxnLst/>
              <a:rect l="l" t="t" r="r" b="b"/>
              <a:pathLst>
                <a:path w="1478" h="813" extrusionOk="0">
                  <a:moveTo>
                    <a:pt x="0" y="812"/>
                  </a:moveTo>
                  <a:cubicBezTo>
                    <a:pt x="1478" y="679"/>
                    <a:pt x="33" y="0"/>
                    <a:pt x="0" y="8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5" name="Google Shape;70005;p28"/>
            <p:cNvSpPr/>
            <p:nvPr/>
          </p:nvSpPr>
          <p:spPr>
            <a:xfrm>
              <a:off x="674576" y="4425562"/>
              <a:ext cx="14063" cy="4276"/>
            </a:xfrm>
            <a:custGeom>
              <a:avLst/>
              <a:gdLst/>
              <a:ahLst/>
              <a:cxnLst/>
              <a:rect l="l" t="t" r="r" b="b"/>
              <a:pathLst>
                <a:path w="394" h="142" extrusionOk="0">
                  <a:moveTo>
                    <a:pt x="292" y="24"/>
                  </a:moveTo>
                  <a:cubicBezTo>
                    <a:pt x="242" y="0"/>
                    <a:pt x="1" y="67"/>
                    <a:pt x="100" y="114"/>
                  </a:cubicBezTo>
                  <a:cubicBezTo>
                    <a:pt x="156" y="141"/>
                    <a:pt x="394" y="72"/>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6" name="Google Shape;70006;p28"/>
            <p:cNvSpPr/>
            <p:nvPr/>
          </p:nvSpPr>
          <p:spPr>
            <a:xfrm>
              <a:off x="3218012" y="4417704"/>
              <a:ext cx="7031" cy="6233"/>
            </a:xfrm>
            <a:custGeom>
              <a:avLst/>
              <a:gdLst/>
              <a:ahLst/>
              <a:cxnLst/>
              <a:rect l="l" t="t" r="r" b="b"/>
              <a:pathLst>
                <a:path w="197" h="207" extrusionOk="0">
                  <a:moveTo>
                    <a:pt x="194" y="102"/>
                  </a:moveTo>
                  <a:cubicBezTo>
                    <a:pt x="196" y="54"/>
                    <a:pt x="38" y="0"/>
                    <a:pt x="1" y="102"/>
                  </a:cubicBezTo>
                  <a:cubicBezTo>
                    <a:pt x="1" y="154"/>
                    <a:pt x="160" y="206"/>
                    <a:pt x="194"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7" name="Google Shape;70007;p28"/>
            <p:cNvSpPr/>
            <p:nvPr/>
          </p:nvSpPr>
          <p:spPr>
            <a:xfrm>
              <a:off x="6962443" y="4412615"/>
              <a:ext cx="22522" cy="8190"/>
            </a:xfrm>
            <a:custGeom>
              <a:avLst/>
              <a:gdLst/>
              <a:ahLst/>
              <a:cxnLst/>
              <a:rect l="l" t="t" r="r" b="b"/>
              <a:pathLst>
                <a:path w="631" h="272" extrusionOk="0">
                  <a:moveTo>
                    <a:pt x="577" y="1"/>
                  </a:moveTo>
                  <a:lnTo>
                    <a:pt x="0" y="1"/>
                  </a:lnTo>
                  <a:lnTo>
                    <a:pt x="0" y="271"/>
                  </a:lnTo>
                  <a:lnTo>
                    <a:pt x="384" y="271"/>
                  </a:lnTo>
                  <a:cubicBezTo>
                    <a:pt x="396" y="157"/>
                    <a:pt x="631" y="147"/>
                    <a:pt x="57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8" name="Google Shape;70008;p28"/>
            <p:cNvSpPr/>
            <p:nvPr/>
          </p:nvSpPr>
          <p:spPr>
            <a:xfrm>
              <a:off x="6645821" y="4412676"/>
              <a:ext cx="20666" cy="8190"/>
            </a:xfrm>
            <a:custGeom>
              <a:avLst/>
              <a:gdLst/>
              <a:ahLst/>
              <a:cxnLst/>
              <a:rect l="l" t="t" r="r" b="b"/>
              <a:pathLst>
                <a:path w="579" h="272" extrusionOk="0">
                  <a:moveTo>
                    <a:pt x="579" y="90"/>
                  </a:moveTo>
                  <a:cubicBezTo>
                    <a:pt x="385" y="90"/>
                    <a:pt x="348" y="17"/>
                    <a:pt x="194" y="0"/>
                  </a:cubicBezTo>
                  <a:cubicBezTo>
                    <a:pt x="194" y="92"/>
                    <a:pt x="38" y="108"/>
                    <a:pt x="0" y="182"/>
                  </a:cubicBezTo>
                  <a:cubicBezTo>
                    <a:pt x="194" y="182"/>
                    <a:pt x="230" y="255"/>
                    <a:pt x="385" y="272"/>
                  </a:cubicBezTo>
                  <a:cubicBezTo>
                    <a:pt x="385" y="180"/>
                    <a:pt x="541" y="163"/>
                    <a:pt x="579" y="9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09" name="Google Shape;70009;p28"/>
            <p:cNvSpPr/>
            <p:nvPr/>
          </p:nvSpPr>
          <p:spPr>
            <a:xfrm>
              <a:off x="3613656" y="4417312"/>
              <a:ext cx="14099" cy="4276"/>
            </a:xfrm>
            <a:custGeom>
              <a:avLst/>
              <a:gdLst/>
              <a:ahLst/>
              <a:cxnLst/>
              <a:rect l="l" t="t" r="r" b="b"/>
              <a:pathLst>
                <a:path w="395" h="142" extrusionOk="0">
                  <a:moveTo>
                    <a:pt x="292" y="26"/>
                  </a:moveTo>
                  <a:cubicBezTo>
                    <a:pt x="238" y="0"/>
                    <a:pt x="0" y="69"/>
                    <a:pt x="102" y="115"/>
                  </a:cubicBezTo>
                  <a:cubicBezTo>
                    <a:pt x="153" y="141"/>
                    <a:pt x="395" y="73"/>
                    <a:pt x="292"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0" name="Google Shape;70010;p28"/>
            <p:cNvSpPr/>
            <p:nvPr/>
          </p:nvSpPr>
          <p:spPr>
            <a:xfrm>
              <a:off x="2213180" y="4414994"/>
              <a:ext cx="6853" cy="6263"/>
            </a:xfrm>
            <a:custGeom>
              <a:avLst/>
              <a:gdLst/>
              <a:ahLst/>
              <a:cxnLst/>
              <a:rect l="l" t="t" r="r" b="b"/>
              <a:pathLst>
                <a:path w="192" h="208" extrusionOk="0">
                  <a:moveTo>
                    <a:pt x="191" y="103"/>
                  </a:moveTo>
                  <a:cubicBezTo>
                    <a:pt x="192" y="52"/>
                    <a:pt x="35" y="0"/>
                    <a:pt x="0" y="103"/>
                  </a:cubicBezTo>
                  <a:cubicBezTo>
                    <a:pt x="0" y="153"/>
                    <a:pt x="154" y="208"/>
                    <a:pt x="191"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1" name="Google Shape;70011;p28"/>
            <p:cNvSpPr/>
            <p:nvPr/>
          </p:nvSpPr>
          <p:spPr>
            <a:xfrm>
              <a:off x="8115218" y="4414633"/>
              <a:ext cx="14063" cy="4276"/>
            </a:xfrm>
            <a:custGeom>
              <a:avLst/>
              <a:gdLst/>
              <a:ahLst/>
              <a:cxnLst/>
              <a:rect l="l" t="t" r="r" b="b"/>
              <a:pathLst>
                <a:path w="394" h="142" extrusionOk="0">
                  <a:moveTo>
                    <a:pt x="294" y="25"/>
                  </a:moveTo>
                  <a:cubicBezTo>
                    <a:pt x="242" y="0"/>
                    <a:pt x="0" y="70"/>
                    <a:pt x="101" y="117"/>
                  </a:cubicBezTo>
                  <a:cubicBezTo>
                    <a:pt x="156" y="141"/>
                    <a:pt x="393"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2" name="Google Shape;70012;p28"/>
            <p:cNvSpPr/>
            <p:nvPr/>
          </p:nvSpPr>
          <p:spPr>
            <a:xfrm>
              <a:off x="275363" y="4414633"/>
              <a:ext cx="13991" cy="4276"/>
            </a:xfrm>
            <a:custGeom>
              <a:avLst/>
              <a:gdLst/>
              <a:ahLst/>
              <a:cxnLst/>
              <a:rect l="l" t="t" r="r" b="b"/>
              <a:pathLst>
                <a:path w="392" h="142" extrusionOk="0">
                  <a:moveTo>
                    <a:pt x="294" y="25"/>
                  </a:moveTo>
                  <a:cubicBezTo>
                    <a:pt x="240" y="0"/>
                    <a:pt x="0" y="70"/>
                    <a:pt x="99" y="117"/>
                  </a:cubicBezTo>
                  <a:cubicBezTo>
                    <a:pt x="154" y="141"/>
                    <a:pt x="392" y="71"/>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3" name="Google Shape;70013;p28"/>
            <p:cNvSpPr/>
            <p:nvPr/>
          </p:nvSpPr>
          <p:spPr>
            <a:xfrm>
              <a:off x="6800509" y="4411833"/>
              <a:ext cx="14063" cy="4306"/>
            </a:xfrm>
            <a:custGeom>
              <a:avLst/>
              <a:gdLst/>
              <a:ahLst/>
              <a:cxnLst/>
              <a:rect l="l" t="t" r="r" b="b"/>
              <a:pathLst>
                <a:path w="394" h="143" extrusionOk="0">
                  <a:moveTo>
                    <a:pt x="295" y="27"/>
                  </a:moveTo>
                  <a:cubicBezTo>
                    <a:pt x="240" y="1"/>
                    <a:pt x="0" y="71"/>
                    <a:pt x="102" y="117"/>
                  </a:cubicBezTo>
                  <a:cubicBezTo>
                    <a:pt x="154" y="143"/>
                    <a:pt x="393" y="74"/>
                    <a:pt x="295" y="2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4" name="Google Shape;70014;p28"/>
            <p:cNvSpPr/>
            <p:nvPr/>
          </p:nvSpPr>
          <p:spPr>
            <a:xfrm>
              <a:off x="6539352" y="4406774"/>
              <a:ext cx="23843" cy="5871"/>
            </a:xfrm>
            <a:custGeom>
              <a:avLst/>
              <a:gdLst/>
              <a:ahLst/>
              <a:cxnLst/>
              <a:rect l="l" t="t" r="r" b="b"/>
              <a:pathLst>
                <a:path w="668" h="195" extrusionOk="0">
                  <a:moveTo>
                    <a:pt x="476" y="195"/>
                  </a:moveTo>
                  <a:cubicBezTo>
                    <a:pt x="476" y="103"/>
                    <a:pt x="632" y="86"/>
                    <a:pt x="668" y="12"/>
                  </a:cubicBezTo>
                  <a:cubicBezTo>
                    <a:pt x="368" y="20"/>
                    <a:pt x="1" y="0"/>
                    <a:pt x="91" y="19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5" name="Google Shape;70015;p28"/>
            <p:cNvSpPr/>
            <p:nvPr/>
          </p:nvSpPr>
          <p:spPr>
            <a:xfrm>
              <a:off x="6026211" y="4404065"/>
              <a:ext cx="7139" cy="6233"/>
            </a:xfrm>
            <a:custGeom>
              <a:avLst/>
              <a:gdLst/>
              <a:ahLst/>
              <a:cxnLst/>
              <a:rect l="l" t="t" r="r" b="b"/>
              <a:pathLst>
                <a:path w="200" h="207" extrusionOk="0">
                  <a:moveTo>
                    <a:pt x="197" y="103"/>
                  </a:moveTo>
                  <a:cubicBezTo>
                    <a:pt x="199" y="52"/>
                    <a:pt x="40" y="0"/>
                    <a:pt x="5" y="103"/>
                  </a:cubicBezTo>
                  <a:cubicBezTo>
                    <a:pt x="1" y="154"/>
                    <a:pt x="157" y="207"/>
                    <a:pt x="197" y="10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6" name="Google Shape;70016;p28"/>
            <p:cNvSpPr/>
            <p:nvPr/>
          </p:nvSpPr>
          <p:spPr>
            <a:xfrm>
              <a:off x="5523884" y="4401686"/>
              <a:ext cx="13777" cy="5510"/>
            </a:xfrm>
            <a:custGeom>
              <a:avLst/>
              <a:gdLst/>
              <a:ahLst/>
              <a:cxnLst/>
              <a:rect l="l" t="t" r="r" b="b"/>
              <a:pathLst>
                <a:path w="386" h="183" extrusionOk="0">
                  <a:moveTo>
                    <a:pt x="386" y="1"/>
                  </a:moveTo>
                  <a:lnTo>
                    <a:pt x="1" y="1"/>
                  </a:lnTo>
                  <a:lnTo>
                    <a:pt x="1" y="182"/>
                  </a:lnTo>
                  <a:lnTo>
                    <a:pt x="386" y="18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7" name="Google Shape;70017;p28"/>
            <p:cNvSpPr/>
            <p:nvPr/>
          </p:nvSpPr>
          <p:spPr>
            <a:xfrm>
              <a:off x="2133837" y="4403673"/>
              <a:ext cx="13991" cy="4276"/>
            </a:xfrm>
            <a:custGeom>
              <a:avLst/>
              <a:gdLst/>
              <a:ahLst/>
              <a:cxnLst/>
              <a:rect l="l" t="t" r="r" b="b"/>
              <a:pathLst>
                <a:path w="392" h="142" extrusionOk="0">
                  <a:moveTo>
                    <a:pt x="99" y="116"/>
                  </a:moveTo>
                  <a:cubicBezTo>
                    <a:pt x="154" y="141"/>
                    <a:pt x="392" y="72"/>
                    <a:pt x="292" y="25"/>
                  </a:cubicBezTo>
                  <a:cubicBezTo>
                    <a:pt x="240" y="0"/>
                    <a:pt x="0" y="69"/>
                    <a:pt x="99" y="1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8" name="Google Shape;70018;p28"/>
            <p:cNvSpPr/>
            <p:nvPr/>
          </p:nvSpPr>
          <p:spPr>
            <a:xfrm>
              <a:off x="560255" y="4398946"/>
              <a:ext cx="21594" cy="6444"/>
            </a:xfrm>
            <a:custGeom>
              <a:avLst/>
              <a:gdLst/>
              <a:ahLst/>
              <a:cxnLst/>
              <a:rect l="l" t="t" r="r" b="b"/>
              <a:pathLst>
                <a:path w="605" h="214" extrusionOk="0">
                  <a:moveTo>
                    <a:pt x="605" y="182"/>
                  </a:moveTo>
                  <a:lnTo>
                    <a:pt x="605" y="1"/>
                  </a:lnTo>
                  <a:lnTo>
                    <a:pt x="25" y="1"/>
                  </a:lnTo>
                  <a:cubicBezTo>
                    <a:pt x="0" y="164"/>
                    <a:pt x="217" y="213"/>
                    <a:pt x="605" y="18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19" name="Google Shape;70019;p28"/>
            <p:cNvSpPr/>
            <p:nvPr/>
          </p:nvSpPr>
          <p:spPr>
            <a:xfrm>
              <a:off x="5224358" y="4395484"/>
              <a:ext cx="13956" cy="4246"/>
            </a:xfrm>
            <a:custGeom>
              <a:avLst/>
              <a:gdLst/>
              <a:ahLst/>
              <a:cxnLst/>
              <a:rect l="l" t="t" r="r" b="b"/>
              <a:pathLst>
                <a:path w="391" h="141" extrusionOk="0">
                  <a:moveTo>
                    <a:pt x="292" y="24"/>
                  </a:moveTo>
                  <a:cubicBezTo>
                    <a:pt x="238" y="1"/>
                    <a:pt x="1" y="69"/>
                    <a:pt x="100" y="116"/>
                  </a:cubicBezTo>
                  <a:cubicBezTo>
                    <a:pt x="152" y="140"/>
                    <a:pt x="391" y="73"/>
                    <a:pt x="292"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0" name="Google Shape;70020;p28"/>
            <p:cNvSpPr/>
            <p:nvPr/>
          </p:nvSpPr>
          <p:spPr>
            <a:xfrm>
              <a:off x="1976293" y="4390877"/>
              <a:ext cx="34158" cy="8852"/>
            </a:xfrm>
            <a:custGeom>
              <a:avLst/>
              <a:gdLst/>
              <a:ahLst/>
              <a:cxnLst/>
              <a:rect l="l" t="t" r="r" b="b"/>
              <a:pathLst>
                <a:path w="957" h="294" extrusionOk="0">
                  <a:moveTo>
                    <a:pt x="78" y="177"/>
                  </a:moveTo>
                  <a:cubicBezTo>
                    <a:pt x="323" y="182"/>
                    <a:pt x="347" y="293"/>
                    <a:pt x="659" y="269"/>
                  </a:cubicBezTo>
                  <a:cubicBezTo>
                    <a:pt x="956" y="45"/>
                    <a:pt x="1" y="1"/>
                    <a:pt x="78"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1" name="Google Shape;70021;p28"/>
            <p:cNvSpPr/>
            <p:nvPr/>
          </p:nvSpPr>
          <p:spPr>
            <a:xfrm>
              <a:off x="4673704" y="4392744"/>
              <a:ext cx="13991" cy="4215"/>
            </a:xfrm>
            <a:custGeom>
              <a:avLst/>
              <a:gdLst/>
              <a:ahLst/>
              <a:cxnLst/>
              <a:rect l="l" t="t" r="r" b="b"/>
              <a:pathLst>
                <a:path w="392" h="140" extrusionOk="0">
                  <a:moveTo>
                    <a:pt x="99" y="115"/>
                  </a:moveTo>
                  <a:cubicBezTo>
                    <a:pt x="154" y="140"/>
                    <a:pt x="391" y="72"/>
                    <a:pt x="292" y="24"/>
                  </a:cubicBezTo>
                  <a:cubicBezTo>
                    <a:pt x="240" y="0"/>
                    <a:pt x="1" y="68"/>
                    <a:pt x="99"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2" name="Google Shape;70022;p28"/>
            <p:cNvSpPr/>
            <p:nvPr/>
          </p:nvSpPr>
          <p:spPr>
            <a:xfrm>
              <a:off x="4050953" y="4390154"/>
              <a:ext cx="13777" cy="6775"/>
            </a:xfrm>
            <a:custGeom>
              <a:avLst/>
              <a:gdLst/>
              <a:ahLst/>
              <a:cxnLst/>
              <a:rect l="l" t="t" r="r" b="b"/>
              <a:pathLst>
                <a:path w="386" h="225" extrusionOk="0">
                  <a:moveTo>
                    <a:pt x="385" y="110"/>
                  </a:moveTo>
                  <a:cubicBezTo>
                    <a:pt x="345" y="0"/>
                    <a:pt x="171" y="55"/>
                    <a:pt x="0" y="110"/>
                  </a:cubicBezTo>
                  <a:cubicBezTo>
                    <a:pt x="0" y="204"/>
                    <a:pt x="336" y="225"/>
                    <a:pt x="385" y="11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3" name="Google Shape;70023;p28"/>
            <p:cNvSpPr/>
            <p:nvPr/>
          </p:nvSpPr>
          <p:spPr>
            <a:xfrm>
              <a:off x="1228799" y="4390787"/>
              <a:ext cx="13777" cy="2680"/>
            </a:xfrm>
            <a:custGeom>
              <a:avLst/>
              <a:gdLst/>
              <a:ahLst/>
              <a:cxnLst/>
              <a:rect l="l" t="t" r="r" b="b"/>
              <a:pathLst>
                <a:path w="386" h="89" extrusionOk="0">
                  <a:moveTo>
                    <a:pt x="386" y="0"/>
                  </a:moveTo>
                  <a:cubicBezTo>
                    <a:pt x="236" y="20"/>
                    <a:pt x="6" y="1"/>
                    <a:pt x="1" y="89"/>
                  </a:cubicBezTo>
                  <a:cubicBezTo>
                    <a:pt x="151" y="69"/>
                    <a:pt x="381" y="88"/>
                    <a:pt x="38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4" name="Google Shape;70024;p28"/>
            <p:cNvSpPr/>
            <p:nvPr/>
          </p:nvSpPr>
          <p:spPr>
            <a:xfrm>
              <a:off x="707377" y="4382567"/>
              <a:ext cx="27162" cy="10900"/>
            </a:xfrm>
            <a:custGeom>
              <a:avLst/>
              <a:gdLst/>
              <a:ahLst/>
              <a:cxnLst/>
              <a:rect l="l" t="t" r="r" b="b"/>
              <a:pathLst>
                <a:path w="761" h="362" extrusionOk="0">
                  <a:moveTo>
                    <a:pt x="532" y="362"/>
                  </a:moveTo>
                  <a:cubicBezTo>
                    <a:pt x="648" y="358"/>
                    <a:pt x="760" y="349"/>
                    <a:pt x="722" y="273"/>
                  </a:cubicBezTo>
                  <a:cubicBezTo>
                    <a:pt x="405" y="269"/>
                    <a:pt x="615" y="20"/>
                    <a:pt x="337" y="0"/>
                  </a:cubicBezTo>
                  <a:cubicBezTo>
                    <a:pt x="1" y="184"/>
                    <a:pt x="478" y="178"/>
                    <a:pt x="144" y="36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5" name="Google Shape;70025;p28"/>
            <p:cNvSpPr/>
            <p:nvPr/>
          </p:nvSpPr>
          <p:spPr>
            <a:xfrm>
              <a:off x="4456947" y="4384614"/>
              <a:ext cx="13849" cy="7407"/>
            </a:xfrm>
            <a:custGeom>
              <a:avLst/>
              <a:gdLst/>
              <a:ahLst/>
              <a:cxnLst/>
              <a:rect l="l" t="t" r="r" b="b"/>
              <a:pathLst>
                <a:path w="388" h="246" extrusionOk="0">
                  <a:moveTo>
                    <a:pt x="388" y="115"/>
                  </a:moveTo>
                  <a:cubicBezTo>
                    <a:pt x="385" y="21"/>
                    <a:pt x="48" y="0"/>
                    <a:pt x="0" y="115"/>
                  </a:cubicBezTo>
                  <a:cubicBezTo>
                    <a:pt x="219" y="105"/>
                    <a:pt x="303" y="246"/>
                    <a:pt x="388" y="11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6" name="Google Shape;70026;p28"/>
            <p:cNvSpPr/>
            <p:nvPr/>
          </p:nvSpPr>
          <p:spPr>
            <a:xfrm>
              <a:off x="819806" y="4379797"/>
              <a:ext cx="25556" cy="11020"/>
            </a:xfrm>
            <a:custGeom>
              <a:avLst/>
              <a:gdLst/>
              <a:ahLst/>
              <a:cxnLst/>
              <a:rect l="l" t="t" r="r" b="b"/>
              <a:pathLst>
                <a:path w="716" h="366" extrusionOk="0">
                  <a:moveTo>
                    <a:pt x="83" y="365"/>
                  </a:moveTo>
                  <a:lnTo>
                    <a:pt x="660" y="365"/>
                  </a:lnTo>
                  <a:cubicBezTo>
                    <a:pt x="716" y="158"/>
                    <a:pt x="614" y="22"/>
                    <a:pt x="274" y="1"/>
                  </a:cubicBezTo>
                  <a:cubicBezTo>
                    <a:pt x="214" y="125"/>
                    <a:pt x="0" y="173"/>
                    <a:pt x="83"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7" name="Google Shape;70027;p28"/>
            <p:cNvSpPr/>
            <p:nvPr/>
          </p:nvSpPr>
          <p:spPr>
            <a:xfrm>
              <a:off x="4564915" y="4374709"/>
              <a:ext cx="36621" cy="17946"/>
            </a:xfrm>
            <a:custGeom>
              <a:avLst/>
              <a:gdLst/>
              <a:ahLst/>
              <a:cxnLst/>
              <a:rect l="l" t="t" r="r" b="b"/>
              <a:pathLst>
                <a:path w="1026" h="596" extrusionOk="0">
                  <a:moveTo>
                    <a:pt x="1026" y="170"/>
                  </a:moveTo>
                  <a:cubicBezTo>
                    <a:pt x="411" y="225"/>
                    <a:pt x="429" y="0"/>
                    <a:pt x="64" y="170"/>
                  </a:cubicBezTo>
                  <a:cubicBezTo>
                    <a:pt x="1" y="595"/>
                    <a:pt x="954" y="413"/>
                    <a:pt x="1026" y="17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8" name="Google Shape;70028;p28"/>
            <p:cNvSpPr/>
            <p:nvPr/>
          </p:nvSpPr>
          <p:spPr>
            <a:xfrm>
              <a:off x="1159949" y="4382206"/>
              <a:ext cx="7031" cy="6233"/>
            </a:xfrm>
            <a:custGeom>
              <a:avLst/>
              <a:gdLst/>
              <a:ahLst/>
              <a:cxnLst/>
              <a:rect l="l" t="t" r="r" b="b"/>
              <a:pathLst>
                <a:path w="197" h="207" extrusionOk="0">
                  <a:moveTo>
                    <a:pt x="194" y="104"/>
                  </a:moveTo>
                  <a:cubicBezTo>
                    <a:pt x="196" y="53"/>
                    <a:pt x="38" y="1"/>
                    <a:pt x="1" y="104"/>
                  </a:cubicBezTo>
                  <a:cubicBezTo>
                    <a:pt x="1" y="152"/>
                    <a:pt x="160" y="207"/>
                    <a:pt x="194" y="10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29" name="Google Shape;70029;p28"/>
            <p:cNvSpPr/>
            <p:nvPr/>
          </p:nvSpPr>
          <p:spPr>
            <a:xfrm>
              <a:off x="5771549" y="4377087"/>
              <a:ext cx="20737" cy="8250"/>
            </a:xfrm>
            <a:custGeom>
              <a:avLst/>
              <a:gdLst/>
              <a:ahLst/>
              <a:cxnLst/>
              <a:rect l="l" t="t" r="r" b="b"/>
              <a:pathLst>
                <a:path w="581" h="274" extrusionOk="0">
                  <a:moveTo>
                    <a:pt x="580" y="1"/>
                  </a:moveTo>
                  <a:lnTo>
                    <a:pt x="1" y="1"/>
                  </a:lnTo>
                  <a:lnTo>
                    <a:pt x="1" y="274"/>
                  </a:lnTo>
                  <a:lnTo>
                    <a:pt x="580" y="27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0" name="Google Shape;70030;p28"/>
            <p:cNvSpPr/>
            <p:nvPr/>
          </p:nvSpPr>
          <p:spPr>
            <a:xfrm>
              <a:off x="4662532" y="4377087"/>
              <a:ext cx="14705" cy="9515"/>
            </a:xfrm>
            <a:custGeom>
              <a:avLst/>
              <a:gdLst/>
              <a:ahLst/>
              <a:cxnLst/>
              <a:rect l="l" t="t" r="r" b="b"/>
              <a:pathLst>
                <a:path w="412" h="316" extrusionOk="0">
                  <a:moveTo>
                    <a:pt x="412" y="274"/>
                  </a:moveTo>
                  <a:lnTo>
                    <a:pt x="412" y="91"/>
                  </a:lnTo>
                  <a:cubicBezTo>
                    <a:pt x="219" y="92"/>
                    <a:pt x="183" y="18"/>
                    <a:pt x="25" y="1"/>
                  </a:cubicBezTo>
                  <a:cubicBezTo>
                    <a:pt x="45" y="143"/>
                    <a:pt x="1" y="315"/>
                    <a:pt x="412"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1" name="Google Shape;70031;p28"/>
            <p:cNvSpPr/>
            <p:nvPr/>
          </p:nvSpPr>
          <p:spPr>
            <a:xfrm>
              <a:off x="805351" y="4379074"/>
              <a:ext cx="14027" cy="4276"/>
            </a:xfrm>
            <a:custGeom>
              <a:avLst/>
              <a:gdLst/>
              <a:ahLst/>
              <a:cxnLst/>
              <a:rect l="l" t="t" r="r" b="b"/>
              <a:pathLst>
                <a:path w="393" h="142" extrusionOk="0">
                  <a:moveTo>
                    <a:pt x="294" y="25"/>
                  </a:moveTo>
                  <a:cubicBezTo>
                    <a:pt x="241" y="0"/>
                    <a:pt x="1" y="69"/>
                    <a:pt x="99" y="116"/>
                  </a:cubicBezTo>
                  <a:cubicBezTo>
                    <a:pt x="156" y="141"/>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2" name="Google Shape;70032;p28"/>
            <p:cNvSpPr/>
            <p:nvPr/>
          </p:nvSpPr>
          <p:spPr>
            <a:xfrm>
              <a:off x="8779551" y="4373745"/>
              <a:ext cx="13849" cy="6775"/>
            </a:xfrm>
            <a:custGeom>
              <a:avLst/>
              <a:gdLst/>
              <a:ahLst/>
              <a:cxnLst/>
              <a:rect l="l" t="t" r="r" b="b"/>
              <a:pathLst>
                <a:path w="388" h="225" extrusionOk="0">
                  <a:moveTo>
                    <a:pt x="388" y="112"/>
                  </a:moveTo>
                  <a:cubicBezTo>
                    <a:pt x="346" y="1"/>
                    <a:pt x="171" y="57"/>
                    <a:pt x="0" y="112"/>
                  </a:cubicBezTo>
                  <a:cubicBezTo>
                    <a:pt x="4" y="202"/>
                    <a:pt x="336" y="224"/>
                    <a:pt x="388" y="11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3" name="Google Shape;70033;p28"/>
            <p:cNvSpPr/>
            <p:nvPr/>
          </p:nvSpPr>
          <p:spPr>
            <a:xfrm>
              <a:off x="8996236" y="4370855"/>
              <a:ext cx="14063" cy="4276"/>
            </a:xfrm>
            <a:custGeom>
              <a:avLst/>
              <a:gdLst/>
              <a:ahLst/>
              <a:cxnLst/>
              <a:rect l="l" t="t" r="r" b="b"/>
              <a:pathLst>
                <a:path w="394" h="142" extrusionOk="0">
                  <a:moveTo>
                    <a:pt x="294" y="25"/>
                  </a:moveTo>
                  <a:cubicBezTo>
                    <a:pt x="238" y="0"/>
                    <a:pt x="0" y="68"/>
                    <a:pt x="100" y="116"/>
                  </a:cubicBezTo>
                  <a:cubicBezTo>
                    <a:pt x="152" y="141"/>
                    <a:pt x="393"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4" name="Google Shape;70034;p28"/>
            <p:cNvSpPr/>
            <p:nvPr/>
          </p:nvSpPr>
          <p:spPr>
            <a:xfrm>
              <a:off x="8913574" y="4370855"/>
              <a:ext cx="14170" cy="4276"/>
            </a:xfrm>
            <a:custGeom>
              <a:avLst/>
              <a:gdLst/>
              <a:ahLst/>
              <a:cxnLst/>
              <a:rect l="l" t="t" r="r" b="b"/>
              <a:pathLst>
                <a:path w="397" h="142" extrusionOk="0">
                  <a:moveTo>
                    <a:pt x="296" y="25"/>
                  </a:moveTo>
                  <a:cubicBezTo>
                    <a:pt x="242" y="0"/>
                    <a:pt x="1" y="68"/>
                    <a:pt x="104" y="116"/>
                  </a:cubicBezTo>
                  <a:cubicBezTo>
                    <a:pt x="157" y="141"/>
                    <a:pt x="396" y="72"/>
                    <a:pt x="296"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5" name="Google Shape;70035;p28"/>
            <p:cNvSpPr/>
            <p:nvPr/>
          </p:nvSpPr>
          <p:spPr>
            <a:xfrm>
              <a:off x="8571146" y="4359805"/>
              <a:ext cx="22629" cy="11833"/>
            </a:xfrm>
            <a:custGeom>
              <a:avLst/>
              <a:gdLst/>
              <a:ahLst/>
              <a:cxnLst/>
              <a:rect l="l" t="t" r="r" b="b"/>
              <a:pathLst>
                <a:path w="634" h="393" extrusionOk="0">
                  <a:moveTo>
                    <a:pt x="634" y="392"/>
                  </a:moveTo>
                  <a:lnTo>
                    <a:pt x="634" y="28"/>
                  </a:lnTo>
                  <a:cubicBezTo>
                    <a:pt x="124" y="0"/>
                    <a:pt x="0" y="154"/>
                    <a:pt x="54" y="3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6" name="Google Shape;70036;p28"/>
            <p:cNvSpPr/>
            <p:nvPr/>
          </p:nvSpPr>
          <p:spPr>
            <a:xfrm>
              <a:off x="1713958" y="4368085"/>
              <a:ext cx="14063" cy="4336"/>
            </a:xfrm>
            <a:custGeom>
              <a:avLst/>
              <a:gdLst/>
              <a:ahLst/>
              <a:cxnLst/>
              <a:rect l="l" t="t" r="r" b="b"/>
              <a:pathLst>
                <a:path w="394" h="144" extrusionOk="0">
                  <a:moveTo>
                    <a:pt x="291" y="26"/>
                  </a:moveTo>
                  <a:cubicBezTo>
                    <a:pt x="238" y="1"/>
                    <a:pt x="0" y="70"/>
                    <a:pt x="101" y="117"/>
                  </a:cubicBezTo>
                  <a:cubicBezTo>
                    <a:pt x="152" y="143"/>
                    <a:pt x="393" y="75"/>
                    <a:pt x="291"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7" name="Google Shape;70037;p28"/>
            <p:cNvSpPr/>
            <p:nvPr/>
          </p:nvSpPr>
          <p:spPr>
            <a:xfrm>
              <a:off x="1690009" y="4355198"/>
              <a:ext cx="22950" cy="13700"/>
            </a:xfrm>
            <a:custGeom>
              <a:avLst/>
              <a:gdLst/>
              <a:ahLst/>
              <a:cxnLst/>
              <a:rect l="l" t="t" r="r" b="b"/>
              <a:pathLst>
                <a:path w="643" h="455" extrusionOk="0">
                  <a:moveTo>
                    <a:pt x="0" y="92"/>
                  </a:moveTo>
                  <a:lnTo>
                    <a:pt x="0" y="455"/>
                  </a:lnTo>
                  <a:lnTo>
                    <a:pt x="580" y="455"/>
                  </a:lnTo>
                  <a:cubicBezTo>
                    <a:pt x="630" y="219"/>
                    <a:pt x="643" y="1"/>
                    <a:pt x="0" y="9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8" name="Google Shape;70038;p28"/>
            <p:cNvSpPr/>
            <p:nvPr/>
          </p:nvSpPr>
          <p:spPr>
            <a:xfrm>
              <a:off x="8063751" y="4355198"/>
              <a:ext cx="26841" cy="13038"/>
            </a:xfrm>
            <a:custGeom>
              <a:avLst/>
              <a:gdLst/>
              <a:ahLst/>
              <a:cxnLst/>
              <a:rect l="l" t="t" r="r" b="b"/>
              <a:pathLst>
                <a:path w="752" h="433" extrusionOk="0">
                  <a:moveTo>
                    <a:pt x="191" y="1"/>
                  </a:moveTo>
                  <a:cubicBezTo>
                    <a:pt x="209" y="159"/>
                    <a:pt x="150" y="283"/>
                    <a:pt x="0" y="362"/>
                  </a:cubicBezTo>
                  <a:cubicBezTo>
                    <a:pt x="658" y="433"/>
                    <a:pt x="752" y="16"/>
                    <a:pt x="1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39" name="Google Shape;70039;p28"/>
            <p:cNvSpPr/>
            <p:nvPr/>
          </p:nvSpPr>
          <p:spPr>
            <a:xfrm>
              <a:off x="3851185" y="4359986"/>
              <a:ext cx="13849" cy="7437"/>
            </a:xfrm>
            <a:custGeom>
              <a:avLst/>
              <a:gdLst/>
              <a:ahLst/>
              <a:cxnLst/>
              <a:rect l="l" t="t" r="r" b="b"/>
              <a:pathLst>
                <a:path w="388" h="247" extrusionOk="0">
                  <a:moveTo>
                    <a:pt x="388" y="113"/>
                  </a:moveTo>
                  <a:cubicBezTo>
                    <a:pt x="385" y="22"/>
                    <a:pt x="50" y="1"/>
                    <a:pt x="0" y="113"/>
                  </a:cubicBezTo>
                  <a:cubicBezTo>
                    <a:pt x="219" y="104"/>
                    <a:pt x="304" y="246"/>
                    <a:pt x="388" y="113"/>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0" name="Google Shape;70040;p28"/>
            <p:cNvSpPr/>
            <p:nvPr/>
          </p:nvSpPr>
          <p:spPr>
            <a:xfrm>
              <a:off x="1486672" y="4362665"/>
              <a:ext cx="14206" cy="4276"/>
            </a:xfrm>
            <a:custGeom>
              <a:avLst/>
              <a:gdLst/>
              <a:ahLst/>
              <a:cxnLst/>
              <a:rect l="l" t="t" r="r" b="b"/>
              <a:pathLst>
                <a:path w="398" h="142" extrusionOk="0">
                  <a:moveTo>
                    <a:pt x="296" y="24"/>
                  </a:moveTo>
                  <a:cubicBezTo>
                    <a:pt x="242" y="1"/>
                    <a:pt x="1" y="69"/>
                    <a:pt x="104" y="116"/>
                  </a:cubicBezTo>
                  <a:cubicBezTo>
                    <a:pt x="158" y="142"/>
                    <a:pt x="398" y="73"/>
                    <a:pt x="296" y="2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1" name="Google Shape;70041;p28"/>
            <p:cNvSpPr/>
            <p:nvPr/>
          </p:nvSpPr>
          <p:spPr>
            <a:xfrm>
              <a:off x="506003" y="4360317"/>
              <a:ext cx="7031" cy="6233"/>
            </a:xfrm>
            <a:custGeom>
              <a:avLst/>
              <a:gdLst/>
              <a:ahLst/>
              <a:cxnLst/>
              <a:rect l="l" t="t" r="r" b="b"/>
              <a:pathLst>
                <a:path w="197" h="207" extrusionOk="0">
                  <a:moveTo>
                    <a:pt x="197" y="102"/>
                  </a:moveTo>
                  <a:cubicBezTo>
                    <a:pt x="197" y="53"/>
                    <a:pt x="37" y="0"/>
                    <a:pt x="4" y="102"/>
                  </a:cubicBezTo>
                  <a:cubicBezTo>
                    <a:pt x="1" y="153"/>
                    <a:pt x="160" y="207"/>
                    <a:pt x="197" y="102"/>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2" name="Google Shape;70042;p28"/>
            <p:cNvSpPr/>
            <p:nvPr/>
          </p:nvSpPr>
          <p:spPr>
            <a:xfrm>
              <a:off x="217006" y="4357095"/>
              <a:ext cx="27626" cy="9936"/>
            </a:xfrm>
            <a:custGeom>
              <a:avLst/>
              <a:gdLst/>
              <a:ahLst/>
              <a:cxnLst/>
              <a:rect l="l" t="t" r="r" b="b"/>
              <a:pathLst>
                <a:path w="774" h="330" extrusionOk="0">
                  <a:moveTo>
                    <a:pt x="774" y="120"/>
                  </a:moveTo>
                  <a:cubicBezTo>
                    <a:pt x="514" y="3"/>
                    <a:pt x="54" y="0"/>
                    <a:pt x="1" y="209"/>
                  </a:cubicBezTo>
                  <a:cubicBezTo>
                    <a:pt x="257" y="329"/>
                    <a:pt x="719" y="329"/>
                    <a:pt x="774" y="12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3" name="Google Shape;70043;p28"/>
            <p:cNvSpPr/>
            <p:nvPr/>
          </p:nvSpPr>
          <p:spPr>
            <a:xfrm>
              <a:off x="4081219" y="4346828"/>
              <a:ext cx="37120" cy="16591"/>
            </a:xfrm>
            <a:custGeom>
              <a:avLst/>
              <a:gdLst/>
              <a:ahLst/>
              <a:cxnLst/>
              <a:rect l="l" t="t" r="r" b="b"/>
              <a:pathLst>
                <a:path w="1040" h="551" extrusionOk="0">
                  <a:moveTo>
                    <a:pt x="887" y="550"/>
                  </a:moveTo>
                  <a:cubicBezTo>
                    <a:pt x="1040" y="1"/>
                    <a:pt x="1" y="490"/>
                    <a:pt x="887" y="55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4" name="Google Shape;70044;p28"/>
            <p:cNvSpPr/>
            <p:nvPr/>
          </p:nvSpPr>
          <p:spPr>
            <a:xfrm>
              <a:off x="806207" y="4355409"/>
              <a:ext cx="34086" cy="8792"/>
            </a:xfrm>
            <a:custGeom>
              <a:avLst/>
              <a:gdLst/>
              <a:ahLst/>
              <a:cxnLst/>
              <a:rect l="l" t="t" r="r" b="b"/>
              <a:pathLst>
                <a:path w="955" h="292" extrusionOk="0">
                  <a:moveTo>
                    <a:pt x="75" y="176"/>
                  </a:moveTo>
                  <a:cubicBezTo>
                    <a:pt x="321" y="180"/>
                    <a:pt x="345" y="291"/>
                    <a:pt x="655" y="265"/>
                  </a:cubicBezTo>
                  <a:cubicBezTo>
                    <a:pt x="954" y="43"/>
                    <a:pt x="0" y="0"/>
                    <a:pt x="75" y="17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5" name="Google Shape;70045;p28"/>
            <p:cNvSpPr/>
            <p:nvPr/>
          </p:nvSpPr>
          <p:spPr>
            <a:xfrm>
              <a:off x="6903837" y="4357216"/>
              <a:ext cx="13991" cy="4215"/>
            </a:xfrm>
            <a:custGeom>
              <a:avLst/>
              <a:gdLst/>
              <a:ahLst/>
              <a:cxnLst/>
              <a:rect l="l" t="t" r="r" b="b"/>
              <a:pathLst>
                <a:path w="392" h="140" extrusionOk="0">
                  <a:moveTo>
                    <a:pt x="294" y="25"/>
                  </a:moveTo>
                  <a:cubicBezTo>
                    <a:pt x="239" y="0"/>
                    <a:pt x="0" y="68"/>
                    <a:pt x="98" y="116"/>
                  </a:cubicBezTo>
                  <a:cubicBezTo>
                    <a:pt x="153" y="140"/>
                    <a:pt x="392" y="72"/>
                    <a:pt x="294"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6" name="Google Shape;70046;p28"/>
            <p:cNvSpPr/>
            <p:nvPr/>
          </p:nvSpPr>
          <p:spPr>
            <a:xfrm>
              <a:off x="5927023" y="4349749"/>
              <a:ext cx="25556" cy="10990"/>
            </a:xfrm>
            <a:custGeom>
              <a:avLst/>
              <a:gdLst/>
              <a:ahLst/>
              <a:cxnLst/>
              <a:rect l="l" t="t" r="r" b="b"/>
              <a:pathLst>
                <a:path w="716" h="365" extrusionOk="0">
                  <a:moveTo>
                    <a:pt x="662" y="364"/>
                  </a:moveTo>
                  <a:cubicBezTo>
                    <a:pt x="716" y="157"/>
                    <a:pt x="613" y="21"/>
                    <a:pt x="275" y="0"/>
                  </a:cubicBezTo>
                  <a:cubicBezTo>
                    <a:pt x="215" y="123"/>
                    <a:pt x="1" y="173"/>
                    <a:pt x="84"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7" name="Google Shape;70047;p28"/>
            <p:cNvSpPr/>
            <p:nvPr/>
          </p:nvSpPr>
          <p:spPr>
            <a:xfrm>
              <a:off x="2857632" y="4346015"/>
              <a:ext cx="39833" cy="15838"/>
            </a:xfrm>
            <a:custGeom>
              <a:avLst/>
              <a:gdLst/>
              <a:ahLst/>
              <a:cxnLst/>
              <a:rect l="l" t="t" r="r" b="b"/>
              <a:pathLst>
                <a:path w="1116" h="526" extrusionOk="0">
                  <a:moveTo>
                    <a:pt x="650" y="306"/>
                  </a:moveTo>
                  <a:cubicBezTo>
                    <a:pt x="1116" y="0"/>
                    <a:pt x="1" y="525"/>
                    <a:pt x="650" y="30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8" name="Google Shape;70048;p28"/>
            <p:cNvSpPr/>
            <p:nvPr/>
          </p:nvSpPr>
          <p:spPr>
            <a:xfrm>
              <a:off x="2122701" y="4346979"/>
              <a:ext cx="14705" cy="9515"/>
            </a:xfrm>
            <a:custGeom>
              <a:avLst/>
              <a:gdLst/>
              <a:ahLst/>
              <a:cxnLst/>
              <a:rect l="l" t="t" r="r" b="b"/>
              <a:pathLst>
                <a:path w="412" h="316" extrusionOk="0">
                  <a:moveTo>
                    <a:pt x="411" y="274"/>
                  </a:moveTo>
                  <a:lnTo>
                    <a:pt x="411" y="92"/>
                  </a:lnTo>
                  <a:cubicBezTo>
                    <a:pt x="219" y="92"/>
                    <a:pt x="182" y="19"/>
                    <a:pt x="26" y="1"/>
                  </a:cubicBezTo>
                  <a:cubicBezTo>
                    <a:pt x="46" y="145"/>
                    <a:pt x="0" y="316"/>
                    <a:pt x="411" y="27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49" name="Google Shape;70049;p28"/>
            <p:cNvSpPr/>
            <p:nvPr/>
          </p:nvSpPr>
          <p:spPr>
            <a:xfrm>
              <a:off x="1855155" y="4352489"/>
              <a:ext cx="13884" cy="2740"/>
            </a:xfrm>
            <a:custGeom>
              <a:avLst/>
              <a:gdLst/>
              <a:ahLst/>
              <a:cxnLst/>
              <a:rect l="l" t="t" r="r" b="b"/>
              <a:pathLst>
                <a:path w="389" h="91" extrusionOk="0">
                  <a:moveTo>
                    <a:pt x="389" y="1"/>
                  </a:moveTo>
                  <a:cubicBezTo>
                    <a:pt x="238" y="20"/>
                    <a:pt x="6" y="2"/>
                    <a:pt x="1" y="91"/>
                  </a:cubicBezTo>
                  <a:cubicBezTo>
                    <a:pt x="152" y="71"/>
                    <a:pt x="382" y="88"/>
                    <a:pt x="38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0" name="Google Shape;70050;p28"/>
            <p:cNvSpPr/>
            <p:nvPr/>
          </p:nvSpPr>
          <p:spPr>
            <a:xfrm>
              <a:off x="3944056" y="4348966"/>
              <a:ext cx="13991" cy="4306"/>
            </a:xfrm>
            <a:custGeom>
              <a:avLst/>
              <a:gdLst/>
              <a:ahLst/>
              <a:cxnLst/>
              <a:rect l="l" t="t" r="r" b="b"/>
              <a:pathLst>
                <a:path w="392" h="143" extrusionOk="0">
                  <a:moveTo>
                    <a:pt x="293" y="26"/>
                  </a:moveTo>
                  <a:cubicBezTo>
                    <a:pt x="242" y="0"/>
                    <a:pt x="1" y="68"/>
                    <a:pt x="100" y="118"/>
                  </a:cubicBezTo>
                  <a:cubicBezTo>
                    <a:pt x="155" y="142"/>
                    <a:pt x="391"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1" name="Google Shape;70051;p28"/>
            <p:cNvSpPr/>
            <p:nvPr/>
          </p:nvSpPr>
          <p:spPr>
            <a:xfrm>
              <a:off x="750350" y="4348966"/>
              <a:ext cx="13956" cy="4306"/>
            </a:xfrm>
            <a:custGeom>
              <a:avLst/>
              <a:gdLst/>
              <a:ahLst/>
              <a:cxnLst/>
              <a:rect l="l" t="t" r="r" b="b"/>
              <a:pathLst>
                <a:path w="391" h="143" extrusionOk="0">
                  <a:moveTo>
                    <a:pt x="293" y="26"/>
                  </a:moveTo>
                  <a:cubicBezTo>
                    <a:pt x="239" y="0"/>
                    <a:pt x="0" y="68"/>
                    <a:pt x="99" y="118"/>
                  </a:cubicBezTo>
                  <a:cubicBezTo>
                    <a:pt x="152" y="142"/>
                    <a:pt x="390" y="73"/>
                    <a:pt x="293" y="2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2" name="Google Shape;70052;p28"/>
            <p:cNvSpPr/>
            <p:nvPr/>
          </p:nvSpPr>
          <p:spPr>
            <a:xfrm>
              <a:off x="6928108" y="4344269"/>
              <a:ext cx="13777" cy="5540"/>
            </a:xfrm>
            <a:custGeom>
              <a:avLst/>
              <a:gdLst/>
              <a:ahLst/>
              <a:cxnLst/>
              <a:rect l="l" t="t" r="r" b="b"/>
              <a:pathLst>
                <a:path w="386" h="184" extrusionOk="0">
                  <a:moveTo>
                    <a:pt x="386" y="1"/>
                  </a:moveTo>
                  <a:lnTo>
                    <a:pt x="0" y="1"/>
                  </a:lnTo>
                  <a:lnTo>
                    <a:pt x="0" y="184"/>
                  </a:lnTo>
                  <a:lnTo>
                    <a:pt x="386" y="184"/>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3" name="Google Shape;70053;p28"/>
            <p:cNvSpPr/>
            <p:nvPr/>
          </p:nvSpPr>
          <p:spPr>
            <a:xfrm>
              <a:off x="3101014" y="4341529"/>
              <a:ext cx="13777" cy="5540"/>
            </a:xfrm>
            <a:custGeom>
              <a:avLst/>
              <a:gdLst/>
              <a:ahLst/>
              <a:cxnLst/>
              <a:rect l="l" t="t" r="r" b="b"/>
              <a:pathLst>
                <a:path w="386" h="184" extrusionOk="0">
                  <a:moveTo>
                    <a:pt x="386" y="0"/>
                  </a:moveTo>
                  <a:lnTo>
                    <a:pt x="1" y="0"/>
                  </a:lnTo>
                  <a:lnTo>
                    <a:pt x="1" y="183"/>
                  </a:lnTo>
                  <a:lnTo>
                    <a:pt x="386" y="183"/>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4" name="Google Shape;70054;p28"/>
            <p:cNvSpPr/>
            <p:nvPr/>
          </p:nvSpPr>
          <p:spPr>
            <a:xfrm>
              <a:off x="2031473" y="4338970"/>
              <a:ext cx="34051" cy="8882"/>
            </a:xfrm>
            <a:custGeom>
              <a:avLst/>
              <a:gdLst/>
              <a:ahLst/>
              <a:cxnLst/>
              <a:rect l="l" t="t" r="r" b="b"/>
              <a:pathLst>
                <a:path w="954" h="295" extrusionOk="0">
                  <a:moveTo>
                    <a:pt x="75" y="177"/>
                  </a:moveTo>
                  <a:cubicBezTo>
                    <a:pt x="321" y="182"/>
                    <a:pt x="341" y="294"/>
                    <a:pt x="654" y="268"/>
                  </a:cubicBezTo>
                  <a:cubicBezTo>
                    <a:pt x="953" y="45"/>
                    <a:pt x="0" y="1"/>
                    <a:pt x="75" y="17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5" name="Google Shape;70055;p28"/>
            <p:cNvSpPr/>
            <p:nvPr/>
          </p:nvSpPr>
          <p:spPr>
            <a:xfrm>
              <a:off x="3083739" y="4340776"/>
              <a:ext cx="13956" cy="4276"/>
            </a:xfrm>
            <a:custGeom>
              <a:avLst/>
              <a:gdLst/>
              <a:ahLst/>
              <a:cxnLst/>
              <a:rect l="l" t="t" r="r" b="b"/>
              <a:pathLst>
                <a:path w="391" h="142" extrusionOk="0">
                  <a:moveTo>
                    <a:pt x="290" y="25"/>
                  </a:moveTo>
                  <a:cubicBezTo>
                    <a:pt x="237" y="1"/>
                    <a:pt x="1" y="70"/>
                    <a:pt x="98" y="117"/>
                  </a:cubicBezTo>
                  <a:cubicBezTo>
                    <a:pt x="152" y="142"/>
                    <a:pt x="391" y="71"/>
                    <a:pt x="290" y="2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6" name="Google Shape;70056;p28"/>
            <p:cNvSpPr/>
            <p:nvPr/>
          </p:nvSpPr>
          <p:spPr>
            <a:xfrm>
              <a:off x="2171849" y="4341529"/>
              <a:ext cx="13706" cy="2770"/>
            </a:xfrm>
            <a:custGeom>
              <a:avLst/>
              <a:gdLst/>
              <a:ahLst/>
              <a:cxnLst/>
              <a:rect l="l" t="t" r="r" b="b"/>
              <a:pathLst>
                <a:path w="384" h="92" extrusionOk="0">
                  <a:moveTo>
                    <a:pt x="384" y="0"/>
                  </a:moveTo>
                  <a:cubicBezTo>
                    <a:pt x="235" y="20"/>
                    <a:pt x="3" y="4"/>
                    <a:pt x="0" y="92"/>
                  </a:cubicBezTo>
                  <a:cubicBezTo>
                    <a:pt x="149" y="71"/>
                    <a:pt x="377" y="89"/>
                    <a:pt x="3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7" name="Google Shape;70057;p28"/>
            <p:cNvSpPr/>
            <p:nvPr/>
          </p:nvSpPr>
          <p:spPr>
            <a:xfrm>
              <a:off x="2027225" y="5008644"/>
              <a:ext cx="50683" cy="16410"/>
            </a:xfrm>
            <a:custGeom>
              <a:avLst/>
              <a:gdLst/>
              <a:ahLst/>
              <a:cxnLst/>
              <a:rect l="l" t="t" r="r" b="b"/>
              <a:pathLst>
                <a:path w="1420" h="545" extrusionOk="0">
                  <a:moveTo>
                    <a:pt x="194" y="545"/>
                  </a:moveTo>
                  <a:cubicBezTo>
                    <a:pt x="1419" y="479"/>
                    <a:pt x="207" y="0"/>
                    <a:pt x="0" y="271"/>
                  </a:cubicBezTo>
                  <a:cubicBezTo>
                    <a:pt x="226" y="289"/>
                    <a:pt x="211" y="417"/>
                    <a:pt x="194" y="54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8" name="Google Shape;70058;p28"/>
            <p:cNvSpPr/>
            <p:nvPr/>
          </p:nvSpPr>
          <p:spPr>
            <a:xfrm>
              <a:off x="8717625" y="4718789"/>
              <a:ext cx="34479" cy="10990"/>
            </a:xfrm>
            <a:custGeom>
              <a:avLst/>
              <a:gdLst/>
              <a:ahLst/>
              <a:cxnLst/>
              <a:rect l="l" t="t" r="r" b="b"/>
              <a:pathLst>
                <a:path w="966" h="365" extrusionOk="0">
                  <a:moveTo>
                    <a:pt x="965" y="365"/>
                  </a:moveTo>
                  <a:cubicBezTo>
                    <a:pt x="897" y="123"/>
                    <a:pt x="459" y="59"/>
                    <a:pt x="0" y="0"/>
                  </a:cubicBezTo>
                  <a:cubicBezTo>
                    <a:pt x="79" y="237"/>
                    <a:pt x="601" y="264"/>
                    <a:pt x="965" y="36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59" name="Google Shape;70059;p28"/>
            <p:cNvSpPr/>
            <p:nvPr/>
          </p:nvSpPr>
          <p:spPr>
            <a:xfrm>
              <a:off x="9040779" y="4491891"/>
              <a:ext cx="36799" cy="16320"/>
            </a:xfrm>
            <a:custGeom>
              <a:avLst/>
              <a:gdLst/>
              <a:ahLst/>
              <a:cxnLst/>
              <a:rect l="l" t="t" r="r" b="b"/>
              <a:pathLst>
                <a:path w="1031" h="542" extrusionOk="0">
                  <a:moveTo>
                    <a:pt x="203" y="455"/>
                  </a:moveTo>
                  <a:cubicBezTo>
                    <a:pt x="791" y="541"/>
                    <a:pt x="1030" y="10"/>
                    <a:pt x="781" y="1"/>
                  </a:cubicBezTo>
                  <a:cubicBezTo>
                    <a:pt x="609" y="161"/>
                    <a:pt x="0" y="117"/>
                    <a:pt x="203" y="45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60" name="Google Shape;70060;p28"/>
            <p:cNvSpPr/>
            <p:nvPr/>
          </p:nvSpPr>
          <p:spPr>
            <a:xfrm>
              <a:off x="780616" y="4419510"/>
              <a:ext cx="35264" cy="10117"/>
            </a:xfrm>
            <a:custGeom>
              <a:avLst/>
              <a:gdLst/>
              <a:ahLst/>
              <a:cxnLst/>
              <a:rect l="l" t="t" r="r" b="b"/>
              <a:pathLst>
                <a:path w="988" h="336" extrusionOk="0">
                  <a:moveTo>
                    <a:pt x="409" y="316"/>
                  </a:moveTo>
                  <a:cubicBezTo>
                    <a:pt x="487" y="162"/>
                    <a:pt x="658" y="336"/>
                    <a:pt x="987" y="316"/>
                  </a:cubicBezTo>
                  <a:lnTo>
                    <a:pt x="987" y="45"/>
                  </a:lnTo>
                  <a:cubicBezTo>
                    <a:pt x="613" y="0"/>
                    <a:pt x="1" y="289"/>
                    <a:pt x="409" y="31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sp>
          <p:nvSpPr>
            <p:cNvPr id="70061" name="Google Shape;70061;p28"/>
            <p:cNvSpPr/>
            <p:nvPr/>
          </p:nvSpPr>
          <p:spPr>
            <a:xfrm>
              <a:off x="754097" y="4355921"/>
              <a:ext cx="37656" cy="11111"/>
            </a:xfrm>
            <a:custGeom>
              <a:avLst/>
              <a:gdLst/>
              <a:ahLst/>
              <a:cxnLst/>
              <a:rect l="l" t="t" r="r" b="b"/>
              <a:pathLst>
                <a:path w="1055" h="369" extrusionOk="0">
                  <a:moveTo>
                    <a:pt x="960" y="248"/>
                  </a:moveTo>
                  <a:cubicBezTo>
                    <a:pt x="574" y="248"/>
                    <a:pt x="715" y="0"/>
                    <a:pt x="188" y="68"/>
                  </a:cubicBezTo>
                  <a:cubicBezTo>
                    <a:pt x="1" y="290"/>
                    <a:pt x="1054" y="368"/>
                    <a:pt x="960" y="24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383838"/>
                </a:solidFill>
                <a:effectLst/>
                <a:uLnTx/>
                <a:uFillTx/>
                <a:latin typeface="Arial"/>
                <a:ea typeface="+mn-ea"/>
                <a:cs typeface="+mn-cs"/>
              </a:endParaRPr>
            </a:p>
          </p:txBody>
        </p:sp>
      </p:grpSp>
    </p:spTree>
    <p:extLst>
      <p:ext uri="{BB962C8B-B14F-4D97-AF65-F5344CB8AC3E}">
        <p14:creationId xmlns:p14="http://schemas.microsoft.com/office/powerpoint/2010/main" val="107248446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image" Target="../media/image1.png"/><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18" Type="http://schemas.openxmlformats.org/officeDocument/2006/relationships/slideLayout" Target="../slideLayouts/slideLayout55.xml"/><Relationship Id="rId3" Type="http://schemas.openxmlformats.org/officeDocument/2006/relationships/slideLayout" Target="../slideLayouts/slideLayout40.xml"/><Relationship Id="rId21" Type="http://schemas.openxmlformats.org/officeDocument/2006/relationships/slideLayout" Target="../slideLayouts/slideLayout58.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17" Type="http://schemas.openxmlformats.org/officeDocument/2006/relationships/slideLayout" Target="../slideLayouts/slideLayout54.xml"/><Relationship Id="rId2" Type="http://schemas.openxmlformats.org/officeDocument/2006/relationships/slideLayout" Target="../slideLayouts/slideLayout39.xml"/><Relationship Id="rId16" Type="http://schemas.openxmlformats.org/officeDocument/2006/relationships/slideLayout" Target="../slideLayouts/slideLayout53.xml"/><Relationship Id="rId20" Type="http://schemas.openxmlformats.org/officeDocument/2006/relationships/slideLayout" Target="../slideLayouts/slideLayout57.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24" Type="http://schemas.openxmlformats.org/officeDocument/2006/relationships/image" Target="../media/image1.png"/><Relationship Id="rId5" Type="http://schemas.openxmlformats.org/officeDocument/2006/relationships/slideLayout" Target="../slideLayouts/slideLayout42.xml"/><Relationship Id="rId15" Type="http://schemas.openxmlformats.org/officeDocument/2006/relationships/slideLayout" Target="../slideLayouts/slideLayout52.xml"/><Relationship Id="rId23" Type="http://schemas.openxmlformats.org/officeDocument/2006/relationships/theme" Target="../theme/theme2.xml"/><Relationship Id="rId10" Type="http://schemas.openxmlformats.org/officeDocument/2006/relationships/slideLayout" Target="../slideLayouts/slideLayout47.xml"/><Relationship Id="rId19" Type="http://schemas.openxmlformats.org/officeDocument/2006/relationships/slideLayout" Target="../slideLayouts/slideLayout56.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slideLayout" Target="../slideLayouts/slideLayout51.xml"/><Relationship Id="rId22"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A round pink circle with white text and a black background&#10;&#10;AI-generated content may be incorrect.">
            <a:extLst>
              <a:ext uri="{FF2B5EF4-FFF2-40B4-BE49-F238E27FC236}">
                <a16:creationId xmlns:a16="http://schemas.microsoft.com/office/drawing/2014/main" id="{489005CA-A2C5-C658-1195-EB9F405CF8FF}"/>
              </a:ext>
            </a:extLst>
          </p:cNvPr>
          <p:cNvPicPr>
            <a:picLocks noChangeAspect="1"/>
          </p:cNvPicPr>
          <p:nvPr userDrawn="1"/>
        </p:nvPicPr>
        <p:blipFill>
          <a:blip r:embed="rId39">
            <a:extLst>
              <a:ext uri="{28A0092B-C50C-407E-A947-70E740481C1C}">
                <a14:useLocalDpi xmlns:a14="http://schemas.microsoft.com/office/drawing/2010/main" val="0"/>
              </a:ext>
            </a:extLst>
          </a:blip>
          <a:stretch>
            <a:fillRect/>
          </a:stretch>
        </p:blipFill>
        <p:spPr>
          <a:xfrm>
            <a:off x="-2007871" y="0"/>
            <a:ext cx="1695153" cy="1695153"/>
          </a:xfrm>
          <a:prstGeom prst="rect">
            <a:avLst/>
          </a:prstGeom>
        </p:spPr>
      </p:pic>
    </p:spTree>
    <p:extLst>
      <p:ext uri="{BB962C8B-B14F-4D97-AF65-F5344CB8AC3E}">
        <p14:creationId xmlns:p14="http://schemas.microsoft.com/office/powerpoint/2010/main" val="20575496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pic>
        <p:nvPicPr>
          <p:cNvPr id="2" name="Picture 1" descr="A round pink circle with white text and a black background&#10;&#10;AI-generated content may be incorrect.">
            <a:extLst>
              <a:ext uri="{FF2B5EF4-FFF2-40B4-BE49-F238E27FC236}">
                <a16:creationId xmlns:a16="http://schemas.microsoft.com/office/drawing/2014/main" id="{0FE39113-9C1F-28A4-033B-96E1359BB5FC}"/>
              </a:ext>
            </a:extLst>
          </p:cNvPr>
          <p:cNvPicPr>
            <a:picLocks noChangeAspect="1"/>
          </p:cNvPicPr>
          <p:nvPr userDrawn="1"/>
        </p:nvPicPr>
        <p:blipFill>
          <a:blip r:embed="rId24">
            <a:extLst>
              <a:ext uri="{28A0092B-C50C-407E-A947-70E740481C1C}">
                <a14:useLocalDpi xmlns:a14="http://schemas.microsoft.com/office/drawing/2010/main" val="0"/>
              </a:ext>
            </a:extLst>
          </a:blip>
          <a:stretch>
            <a:fillRect/>
          </a:stretch>
        </p:blipFill>
        <p:spPr>
          <a:xfrm>
            <a:off x="-2007871" y="0"/>
            <a:ext cx="1695153" cy="1695153"/>
          </a:xfrm>
          <a:prstGeom prst="rect">
            <a:avLst/>
          </a:prstGeom>
        </p:spPr>
      </p:pic>
    </p:spTree>
    <p:extLst>
      <p:ext uri="{BB962C8B-B14F-4D97-AF65-F5344CB8AC3E}">
        <p14:creationId xmlns:p14="http://schemas.microsoft.com/office/powerpoint/2010/main" val="13369997"/>
      </p:ext>
    </p:extLst>
  </p:cSld>
  <p:clrMap bg1="lt1" tx1="dk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 id="2147483713" r:id="rId14"/>
    <p:sldLayoutId id="2147483714" r:id="rId15"/>
    <p:sldLayoutId id="2147483715" r:id="rId16"/>
    <p:sldLayoutId id="2147483716" r:id="rId17"/>
    <p:sldLayoutId id="2147483717" r:id="rId18"/>
    <p:sldLayoutId id="2147483718" r:id="rId19"/>
    <p:sldLayoutId id="2147483719" r:id="rId20"/>
    <p:sldLayoutId id="2147483720" r:id="rId21"/>
    <p:sldLayoutId id="2147483721" r:id="rId2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51.xml"/><Relationship Id="rId7" Type="http://schemas.openxmlformats.org/officeDocument/2006/relationships/image" Target="../media/image8.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16.png"/><Relationship Id="rId11" Type="http://schemas.openxmlformats.org/officeDocument/2006/relationships/image" Target="../media/image12.png"/><Relationship Id="rId5" Type="http://schemas.openxmlformats.org/officeDocument/2006/relationships/audio" Target="../media/audio1.wav"/><Relationship Id="rId10" Type="http://schemas.openxmlformats.org/officeDocument/2006/relationships/image" Target="../media/image9.png"/><Relationship Id="rId4" Type="http://schemas.openxmlformats.org/officeDocument/2006/relationships/notesSlide" Target="../notesSlides/notesSlide1.xml"/><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51.xml"/><Relationship Id="rId7" Type="http://schemas.openxmlformats.org/officeDocument/2006/relationships/image" Target="../media/image8.png"/><Relationship Id="rId12" Type="http://schemas.openxmlformats.org/officeDocument/2006/relationships/image" Target="../media/image12.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2.png"/><Relationship Id="rId11" Type="http://schemas.openxmlformats.org/officeDocument/2006/relationships/image" Target="../media/image9.png"/><Relationship Id="rId5" Type="http://schemas.openxmlformats.org/officeDocument/2006/relationships/audio" Target="../media/audio1.wav"/><Relationship Id="rId10" Type="http://schemas.openxmlformats.org/officeDocument/2006/relationships/image" Target="../media/image25.png"/><Relationship Id="rId4" Type="http://schemas.openxmlformats.org/officeDocument/2006/relationships/notesSlide" Target="../notesSlides/notesSlide2.xml"/><Relationship Id="rId9" Type="http://schemas.openxmlformats.org/officeDocument/2006/relationships/image" Target="../media/image24.pn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4.png"/><Relationship Id="rId10" Type="http://schemas.openxmlformats.org/officeDocument/2006/relationships/image" Target="../media/image19.png"/><Relationship Id="rId4" Type="http://schemas.openxmlformats.org/officeDocument/2006/relationships/image" Target="../media/image5.png"/><Relationship Id="rId9"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Layout" Target="../slideLayouts/slideLayout1.xml"/><Relationship Id="rId1" Type="http://schemas.openxmlformats.org/officeDocument/2006/relationships/tags" Target="../tags/tag1.xml"/><Relationship Id="rId5" Type="http://schemas.openxmlformats.org/officeDocument/2006/relationships/image" Target="../media/image40.png"/><Relationship Id="rId4" Type="http://schemas.openxmlformats.org/officeDocument/2006/relationships/image" Target="../media/image39.png"/></Relationships>
</file>

<file path=ppt/slides/_rels/slide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42.png"/></Relationships>
</file>

<file path=ppt/slides/_rels/slide1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slideLayout" Target="../slideLayouts/slideLayout1.xml"/><Relationship Id="rId1" Type="http://schemas.openxmlformats.org/officeDocument/2006/relationships/tags" Target="../tags/tag3.xml"/><Relationship Id="rId5" Type="http://schemas.openxmlformats.org/officeDocument/2006/relationships/image" Target="../media/image45.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26.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E96CD1EC-8620-C9AB-65C8-0C58B1782B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94904" y="1893962"/>
            <a:ext cx="6972388" cy="4216400"/>
          </a:xfrm>
          <a:prstGeom prst="rect">
            <a:avLst/>
          </a:prstGeom>
        </p:spPr>
      </p:pic>
      <p:pic>
        <p:nvPicPr>
          <p:cNvPr id="20" name="图片 19">
            <a:extLst>
              <a:ext uri="{FF2B5EF4-FFF2-40B4-BE49-F238E27FC236}">
                <a16:creationId xmlns:a16="http://schemas.microsoft.com/office/drawing/2014/main" id="{52570CFE-5C90-295D-A31B-7458C8C6D4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38300"/>
            <a:ext cx="11059886" cy="3636952"/>
          </a:xfrm>
          <a:prstGeom prst="rect">
            <a:avLst/>
          </a:prstGeom>
        </p:spPr>
      </p:pic>
      <p:pic>
        <p:nvPicPr>
          <p:cNvPr id="3" name="图片 2">
            <a:extLst>
              <a:ext uri="{FF2B5EF4-FFF2-40B4-BE49-F238E27FC236}">
                <a16:creationId xmlns:a16="http://schemas.microsoft.com/office/drawing/2014/main" id="{2586D5AA-E9F5-302E-0239-0EAA372BC17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00795" y="3844986"/>
            <a:ext cx="3371856" cy="3371856"/>
          </a:xfrm>
          <a:prstGeom prst="rect">
            <a:avLst/>
          </a:prstGeom>
        </p:spPr>
      </p:pic>
      <p:pic>
        <p:nvPicPr>
          <p:cNvPr id="2" name="Picture 1">
            <a:extLst>
              <a:ext uri="{FF2B5EF4-FFF2-40B4-BE49-F238E27FC236}">
                <a16:creationId xmlns:a16="http://schemas.microsoft.com/office/drawing/2014/main" id="{D4825301-6707-64A1-00A3-8518E70A74B7}"/>
              </a:ext>
            </a:extLst>
          </p:cNvPr>
          <p:cNvPicPr>
            <a:picLocks noChangeAspect="1"/>
          </p:cNvPicPr>
          <p:nvPr/>
        </p:nvPicPr>
        <p:blipFill>
          <a:blip r:embed="rId5"/>
          <a:stretch>
            <a:fillRect/>
          </a:stretch>
        </p:blipFill>
        <p:spPr>
          <a:xfrm>
            <a:off x="1807870" y="2321196"/>
            <a:ext cx="8772904" cy="2353260"/>
          </a:xfrm>
          <a:prstGeom prst="rect">
            <a:avLst/>
          </a:prstGeom>
        </p:spPr>
      </p:pic>
    </p:spTree>
    <p:extLst>
      <p:ext uri="{BB962C8B-B14F-4D97-AF65-F5344CB8AC3E}">
        <p14:creationId xmlns:p14="http://schemas.microsoft.com/office/powerpoint/2010/main" val="34029538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1000" fill="hold"/>
                                        <p:tgtEl>
                                          <p:spTgt spid="20"/>
                                        </p:tgtEl>
                                        <p:attrNameLst>
                                          <p:attrName>ppt_w</p:attrName>
                                        </p:attrNameLst>
                                      </p:cBhvr>
                                      <p:tavLst>
                                        <p:tav tm="0">
                                          <p:val>
                                            <p:fltVal val="0"/>
                                          </p:val>
                                        </p:tav>
                                        <p:tav tm="100000">
                                          <p:val>
                                            <p:strVal val="#ppt_w"/>
                                          </p:val>
                                        </p:tav>
                                      </p:tavLst>
                                    </p:anim>
                                    <p:anim calcmode="lin" valueType="num">
                                      <p:cBhvr>
                                        <p:cTn id="8" dur="1000" fill="hold"/>
                                        <p:tgtEl>
                                          <p:spTgt spid="20"/>
                                        </p:tgtEl>
                                        <p:attrNameLst>
                                          <p:attrName>ppt_h</p:attrName>
                                        </p:attrNameLst>
                                      </p:cBhvr>
                                      <p:tavLst>
                                        <p:tav tm="0">
                                          <p:val>
                                            <p:fltVal val="0"/>
                                          </p:val>
                                        </p:tav>
                                        <p:tav tm="100000">
                                          <p:val>
                                            <p:strVal val="#ppt_h"/>
                                          </p:val>
                                        </p:tav>
                                      </p:tavLst>
                                    </p:anim>
                                    <p:anim calcmode="lin" valueType="num">
                                      <p:cBhvr>
                                        <p:cTn id="9" dur="1000" fill="hold"/>
                                        <p:tgtEl>
                                          <p:spTgt spid="20"/>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down)">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2736"/>
        <p:cNvGrpSpPr/>
        <p:nvPr/>
      </p:nvGrpSpPr>
      <p:grpSpPr>
        <a:xfrm>
          <a:off x="0" y="0"/>
          <a:ext cx="0" cy="0"/>
          <a:chOff x="0" y="0"/>
          <a:chExt cx="0" cy="0"/>
        </a:xfrm>
      </p:grpSpPr>
      <p:sp>
        <p:nvSpPr>
          <p:cNvPr id="72787" name="Google Shape;72787;p50"/>
          <p:cNvSpPr/>
          <p:nvPr/>
        </p:nvSpPr>
        <p:spPr>
          <a:xfrm>
            <a:off x="857100" y="4640301"/>
            <a:ext cx="205800" cy="183300"/>
          </a:xfrm>
          <a:custGeom>
            <a:avLst/>
            <a:gdLst/>
            <a:ahLst/>
            <a:cxnLst/>
            <a:rect l="l" t="t" r="r" b="b"/>
            <a:pathLst>
              <a:path w="6174" h="5499" extrusionOk="0">
                <a:moveTo>
                  <a:pt x="3088" y="0"/>
                </a:moveTo>
                <a:cubicBezTo>
                  <a:pt x="2801" y="0"/>
                  <a:pt x="2508" y="46"/>
                  <a:pt x="2220" y="142"/>
                </a:cubicBezTo>
                <a:cubicBezTo>
                  <a:pt x="779" y="620"/>
                  <a:pt x="0" y="2175"/>
                  <a:pt x="478" y="3616"/>
                </a:cubicBezTo>
                <a:cubicBezTo>
                  <a:pt x="862" y="4770"/>
                  <a:pt x="1934" y="5499"/>
                  <a:pt x="3085" y="5499"/>
                </a:cubicBezTo>
                <a:cubicBezTo>
                  <a:pt x="3373" y="5499"/>
                  <a:pt x="3666" y="5453"/>
                  <a:pt x="3954" y="5357"/>
                </a:cubicBezTo>
                <a:cubicBezTo>
                  <a:pt x="5395" y="4879"/>
                  <a:pt x="6174" y="3324"/>
                  <a:pt x="5695" y="1883"/>
                </a:cubicBezTo>
                <a:cubicBezTo>
                  <a:pt x="5312" y="730"/>
                  <a:pt x="4240" y="0"/>
                  <a:pt x="308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788" name="Google Shape;72788;p50"/>
          <p:cNvSpPr/>
          <p:nvPr/>
        </p:nvSpPr>
        <p:spPr>
          <a:xfrm>
            <a:off x="9616145" y="6040539"/>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790" name="Google Shape;72790;p50"/>
          <p:cNvSpPr/>
          <p:nvPr/>
        </p:nvSpPr>
        <p:spPr>
          <a:xfrm>
            <a:off x="11570701" y="4668000"/>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mc:AlternateContent xmlns:mc="http://schemas.openxmlformats.org/markup-compatibility/2006" xmlns:a14="http://schemas.microsoft.com/office/drawing/2010/main">
        <mc:Choice Requires="a14">
          <p:sp>
            <p:nvSpPr>
              <p:cNvPr id="69" name="Text Box 53">
                <a:extLst>
                  <a:ext uri="{FF2B5EF4-FFF2-40B4-BE49-F238E27FC236}">
                    <a16:creationId xmlns:a16="http://schemas.microsoft.com/office/drawing/2014/main" id="{7B049D66-5541-4595-AF69-E2DCD1085F73}"/>
                  </a:ext>
                </a:extLst>
              </p:cNvPr>
              <p:cNvSpPr txBox="1">
                <a:spLocks noChangeArrowheads="1"/>
              </p:cNvSpPr>
              <p:nvPr/>
            </p:nvSpPr>
            <p:spPr bwMode="auto">
              <a:xfrm>
                <a:off x="4742201" y="1049946"/>
                <a:ext cx="3287373" cy="1157305"/>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f>
                      <m:fPr>
                        <m:ctrlPr>
                          <a:rPr lang="en-US" sz="4800" b="1" i="1" smtClean="0">
                            <a:solidFill>
                              <a:schemeClr val="bg1"/>
                            </a:solidFill>
                            <a:latin typeface="Cambria Math" panose="02040503050406030204" pitchFamily="18" charset="0"/>
                          </a:rPr>
                        </m:ctrlPr>
                      </m:fPr>
                      <m:num>
                        <m:r>
                          <a:rPr lang="en-US" sz="4800" b="1" i="1">
                            <a:solidFill>
                              <a:schemeClr val="bg1"/>
                            </a:solidFill>
                            <a:latin typeface="Cambria Math" panose="02040503050406030204" pitchFamily="18" charset="0"/>
                          </a:rPr>
                          <m:t>𝟐</m:t>
                        </m:r>
                      </m:num>
                      <m:den>
                        <m:r>
                          <a:rPr lang="en-US" sz="4800" b="1" i="1">
                            <a:solidFill>
                              <a:schemeClr val="bg1"/>
                            </a:solidFill>
                            <a:latin typeface="Cambria Math" panose="02040503050406030204" pitchFamily="18" charset="0"/>
                          </a:rPr>
                          <m:t>𝟕</m:t>
                        </m:r>
                      </m:den>
                    </m:f>
                  </m:oMath>
                </a14:m>
                <a:r>
                  <a:rPr lang="en-US" sz="4800" b="1" dirty="0">
                    <a:solidFill>
                      <a:schemeClr val="bg1"/>
                    </a:solidFill>
                    <a:latin typeface="Cambria" panose="02040503050406030204" pitchFamily="18" charset="0"/>
                    <a:ea typeface="Cambria" panose="02040503050406030204" pitchFamily="18" charset="0"/>
                  </a:rPr>
                  <a:t> × 0 = ?</a:t>
                </a:r>
              </a:p>
            </p:txBody>
          </p:sp>
        </mc:Choice>
        <mc:Fallback xmlns="">
          <p:sp>
            <p:nvSpPr>
              <p:cNvPr id="69" name="Text Box 53">
                <a:extLst>
                  <a:ext uri="{FF2B5EF4-FFF2-40B4-BE49-F238E27FC236}">
                    <a16:creationId xmlns:a16="http://schemas.microsoft.com/office/drawing/2014/main" id="{7B049D66-5541-4595-AF69-E2DCD1085F73}"/>
                  </a:ext>
                </a:extLst>
              </p:cNvPr>
              <p:cNvSpPr txBox="1">
                <a:spLocks noRot="1" noChangeAspect="1" noMove="1" noResize="1" noEditPoints="1" noAdjustHandles="1" noChangeArrowheads="1" noChangeShapeType="1" noTextEdit="1"/>
              </p:cNvSpPr>
              <p:nvPr/>
            </p:nvSpPr>
            <p:spPr bwMode="auto">
              <a:xfrm>
                <a:off x="4742201" y="1049946"/>
                <a:ext cx="3287373" cy="1157305"/>
              </a:xfrm>
              <a:prstGeom prst="rect">
                <a:avLst/>
              </a:prstGeom>
              <a:blipFill>
                <a:blip r:embed="rId6"/>
                <a:stretch>
                  <a:fillRect b="-1210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pic>
        <p:nvPicPr>
          <p:cNvPr id="95" name="Tieng-tinh-tinh-www_tiengdong_com">
            <a:hlinkClick r:id="" action="ppaction://media"/>
            <a:extLst>
              <a:ext uri="{FF2B5EF4-FFF2-40B4-BE49-F238E27FC236}">
                <a16:creationId xmlns:a16="http://schemas.microsoft.com/office/drawing/2014/main" id="{B97BA88E-27BF-4479-9CA4-21F0AA9677A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104311" y="5898363"/>
            <a:ext cx="1106487" cy="1106487"/>
          </a:xfrm>
          <a:prstGeom prst="rect">
            <a:avLst/>
          </a:prstGeom>
        </p:spPr>
      </p:pic>
      <p:sp>
        <p:nvSpPr>
          <p:cNvPr id="98" name="Rectangle 2">
            <a:extLst>
              <a:ext uri="{FF2B5EF4-FFF2-40B4-BE49-F238E27FC236}">
                <a16:creationId xmlns:a16="http://schemas.microsoft.com/office/drawing/2014/main" id="{3C8FD036-C69D-4DAB-8FD5-C7FEBF1249D5}"/>
              </a:ext>
            </a:extLst>
          </p:cNvPr>
          <p:cNvSpPr>
            <a:spLocks noChangeArrowheads="1"/>
          </p:cNvSpPr>
          <p:nvPr/>
        </p:nvSpPr>
        <p:spPr bwMode="auto">
          <a:xfrm>
            <a:off x="1" y="-205217"/>
            <a:ext cx="246286" cy="4104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1920" tIns="60960" rIns="121920" bIns="60960" numCol="1" anchor="ctr" anchorCtr="0" compatLnSpc="1">
            <a:prstTxWarp prst="textNoShape">
              <a:avLst/>
            </a:prstTxWarp>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 name="Text Box 53">
            <a:extLst>
              <a:ext uri="{FF2B5EF4-FFF2-40B4-BE49-F238E27FC236}">
                <a16:creationId xmlns:a16="http://schemas.microsoft.com/office/drawing/2014/main" id="{C051708B-25EF-48A1-A02C-21D54E46EA0E}"/>
              </a:ext>
            </a:extLst>
          </p:cNvPr>
          <p:cNvSpPr txBox="1">
            <a:spLocks noChangeArrowheads="1"/>
          </p:cNvSpPr>
          <p:nvPr/>
        </p:nvSpPr>
        <p:spPr bwMode="auto">
          <a:xfrm>
            <a:off x="1095980" y="4731934"/>
            <a:ext cx="4135057" cy="995209"/>
          </a:xfrm>
          <a:prstGeom prst="rect">
            <a:avLst/>
          </a:prstGeom>
          <a:ln/>
        </p:spPr>
        <p:style>
          <a:lnRef idx="2">
            <a:schemeClr val="accent3"/>
          </a:lnRef>
          <a:fillRef idx="1">
            <a:schemeClr val="lt1"/>
          </a:fillRef>
          <a:effectRef idx="0">
            <a:schemeClr val="accent3"/>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marL="0" marR="0" lvl="0" indent="0" algn="ctr" defTabSz="1219170" rtl="0" eaLnBrk="1" fontAlgn="auto" latinLnBrk="0" hangingPunct="1">
              <a:lnSpc>
                <a:spcPct val="100000"/>
              </a:lnSpc>
              <a:spcBef>
                <a:spcPct val="50000"/>
              </a:spcBef>
              <a:spcAft>
                <a:spcPts val="0"/>
              </a:spcAft>
              <a:buClr>
                <a:srgbClr val="000000"/>
              </a:buClr>
              <a:buSzTx/>
              <a:buFontTx/>
              <a:buNone/>
              <a:tabLst/>
              <a:defRPr/>
            </a:pPr>
            <a:r>
              <a:rPr kumimoji="0" lang="en-US" sz="5867" b="1" i="0" u="none" strike="noStrike" kern="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charset="0"/>
                <a:sym typeface="Arial"/>
              </a:rPr>
              <a:t>0</a:t>
            </a:r>
            <a:endParaRPr kumimoji="0" lang="vi-VN" sz="5867" b="1" i="0" u="none" strike="noStrike" kern="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charset="0"/>
              <a:sym typeface="Arial"/>
            </a:endParaRPr>
          </a:p>
        </p:txBody>
      </p:sp>
      <mc:AlternateContent xmlns:mc="http://schemas.openxmlformats.org/markup-compatibility/2006" xmlns:a14="http://schemas.microsoft.com/office/drawing/2010/main">
        <mc:Choice Requires="a14">
          <p:sp>
            <p:nvSpPr>
              <p:cNvPr id="71" name="Text Box 53">
                <a:extLst>
                  <a:ext uri="{FF2B5EF4-FFF2-40B4-BE49-F238E27FC236}">
                    <a16:creationId xmlns:a16="http://schemas.microsoft.com/office/drawing/2014/main" id="{1675893D-0890-402A-91B5-0039C89C395B}"/>
                  </a:ext>
                </a:extLst>
              </p:cNvPr>
              <p:cNvSpPr txBox="1">
                <a:spLocks noChangeArrowheads="1"/>
              </p:cNvSpPr>
              <p:nvPr/>
            </p:nvSpPr>
            <p:spPr bwMode="auto">
              <a:xfrm>
                <a:off x="6788348" y="4704585"/>
                <a:ext cx="4443113" cy="1241558"/>
              </a:xfrm>
              <a:prstGeom prst="rect">
                <a:avLst/>
              </a:prstGeom>
              <a:ln/>
            </p:spPr>
            <p:style>
              <a:lnRef idx="2">
                <a:schemeClr val="accent5"/>
              </a:lnRef>
              <a:fillRef idx="1">
                <a:schemeClr val="lt1"/>
              </a:fillRef>
              <a:effectRef idx="0">
                <a:schemeClr val="accent5"/>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14:m>
                  <m:oMathPara xmlns:m="http://schemas.openxmlformats.org/officeDocument/2006/math">
                    <m:oMathParaPr>
                      <m:jc m:val="centerGroup"/>
                    </m:oMathParaPr>
                    <m:oMath xmlns:m="http://schemas.openxmlformats.org/officeDocument/2006/math">
                      <m:f>
                        <m:fPr>
                          <m:ctrlPr>
                            <a:rPr lang="en-US" sz="4000" b="1" i="1" smtClean="0">
                              <a:solidFill>
                                <a:srgbClr val="7030A0"/>
                              </a:solidFill>
                              <a:latin typeface="Cambria Math" panose="02040503050406030204" pitchFamily="18" charset="0"/>
                            </a:rPr>
                          </m:ctrlPr>
                        </m:fPr>
                        <m:num>
                          <m:r>
                            <a:rPr lang="en-US" sz="4000" b="1" i="1" smtClean="0">
                              <a:solidFill>
                                <a:srgbClr val="7030A0"/>
                              </a:solidFill>
                              <a:latin typeface="Cambria Math" panose="02040503050406030204" pitchFamily="18" charset="0"/>
                            </a:rPr>
                            <m:t>𝟕</m:t>
                          </m:r>
                        </m:num>
                        <m:den>
                          <m:r>
                            <a:rPr lang="en-US" sz="4000" b="1" i="1" smtClean="0">
                              <a:solidFill>
                                <a:srgbClr val="7030A0"/>
                              </a:solidFill>
                              <a:latin typeface="Cambria Math" panose="02040503050406030204" pitchFamily="18" charset="0"/>
                            </a:rPr>
                            <m:t>𝟎</m:t>
                          </m:r>
                        </m:den>
                      </m:f>
                    </m:oMath>
                  </m:oMathPara>
                </a14:m>
                <a:endParaRPr lang="vi-VN" sz="4000" b="1" kern="0" dirty="0">
                  <a:solidFill>
                    <a:srgbClr val="7030A0"/>
                  </a:solidFill>
                  <a:latin typeface="Cambria" panose="02040503050406030204" pitchFamily="18" charset="0"/>
                  <a:ea typeface="Cambria" panose="02040503050406030204" pitchFamily="18" charset="0"/>
                  <a:cs typeface="Arial" charset="0"/>
                  <a:sym typeface="Arial"/>
                </a:endParaRPr>
              </a:p>
            </p:txBody>
          </p:sp>
        </mc:Choice>
        <mc:Fallback xmlns="">
          <p:sp>
            <p:nvSpPr>
              <p:cNvPr id="71" name="Text Box 53">
                <a:extLst>
                  <a:ext uri="{FF2B5EF4-FFF2-40B4-BE49-F238E27FC236}">
                    <a16:creationId xmlns:a16="http://schemas.microsoft.com/office/drawing/2014/main" id="{1675893D-0890-402A-91B5-0039C89C395B}"/>
                  </a:ext>
                </a:extLst>
              </p:cNvPr>
              <p:cNvSpPr txBox="1">
                <a:spLocks noRot="1" noChangeAspect="1" noMove="1" noResize="1" noEditPoints="1" noAdjustHandles="1" noChangeArrowheads="1" noChangeShapeType="1" noTextEdit="1"/>
              </p:cNvSpPr>
              <p:nvPr/>
            </p:nvSpPr>
            <p:spPr bwMode="auto">
              <a:xfrm>
                <a:off x="6788348" y="4704585"/>
                <a:ext cx="4443113" cy="1241558"/>
              </a:xfrm>
              <a:prstGeom prst="rect">
                <a:avLst/>
              </a:prstGeom>
              <a:blipFill>
                <a:blip r:embed="rId8"/>
                <a:stretch>
                  <a:fillRect/>
                </a:stretch>
              </a:blip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0" name="Text Box 53">
                <a:extLst>
                  <a:ext uri="{FF2B5EF4-FFF2-40B4-BE49-F238E27FC236}">
                    <a16:creationId xmlns:a16="http://schemas.microsoft.com/office/drawing/2014/main" id="{370B1E1A-BCFA-4632-A5EB-254212BBF75D}"/>
                  </a:ext>
                </a:extLst>
              </p:cNvPr>
              <p:cNvSpPr txBox="1">
                <a:spLocks noChangeArrowheads="1"/>
              </p:cNvSpPr>
              <p:nvPr/>
            </p:nvSpPr>
            <p:spPr bwMode="auto">
              <a:xfrm>
                <a:off x="4123827" y="2881922"/>
                <a:ext cx="4668141" cy="1130118"/>
              </a:xfrm>
              <a:prstGeom prst="rect">
                <a:avLst/>
              </a:prstGeom>
              <a:ln/>
            </p:spPr>
            <p:style>
              <a:lnRef idx="2">
                <a:schemeClr val="accent5"/>
              </a:lnRef>
              <a:fillRef idx="1">
                <a:schemeClr val="lt1"/>
              </a:fillRef>
              <a:effectRef idx="0">
                <a:schemeClr val="accent5"/>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14:m>
                  <m:oMathPara xmlns:m="http://schemas.openxmlformats.org/officeDocument/2006/math">
                    <m:oMathParaPr>
                      <m:jc m:val="centerGroup"/>
                    </m:oMathParaPr>
                    <m:oMath xmlns:m="http://schemas.openxmlformats.org/officeDocument/2006/math">
                      <m:f>
                        <m:fPr>
                          <m:ctrlPr>
                            <a:rPr lang="en-US" sz="3600" b="1" i="1" smtClean="0">
                              <a:solidFill>
                                <a:srgbClr val="00B050"/>
                              </a:solidFill>
                              <a:latin typeface="Cambria Math" panose="02040503050406030204" pitchFamily="18" charset="0"/>
                            </a:rPr>
                          </m:ctrlPr>
                        </m:fPr>
                        <m:num>
                          <m:r>
                            <a:rPr lang="en-US" sz="3600" b="1" i="1" smtClean="0">
                              <a:solidFill>
                                <a:srgbClr val="00B050"/>
                              </a:solidFill>
                              <a:latin typeface="Cambria Math" panose="02040503050406030204" pitchFamily="18" charset="0"/>
                            </a:rPr>
                            <m:t>𝟎</m:t>
                          </m:r>
                        </m:num>
                        <m:den>
                          <m:r>
                            <a:rPr lang="en-US" sz="3600" b="1" i="1">
                              <a:solidFill>
                                <a:srgbClr val="00B050"/>
                              </a:solidFill>
                              <a:latin typeface="Cambria Math" panose="02040503050406030204" pitchFamily="18" charset="0"/>
                            </a:rPr>
                            <m:t>𝟕</m:t>
                          </m:r>
                        </m:den>
                      </m:f>
                    </m:oMath>
                  </m:oMathPara>
                </a14:m>
                <a:endParaRPr kumimoji="0" lang="vi-VN" sz="3600" b="1" i="0" u="none" strike="noStrike" kern="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Arial" charset="0"/>
                  <a:sym typeface="Arial"/>
                </a:endParaRPr>
              </a:p>
            </p:txBody>
          </p:sp>
        </mc:Choice>
        <mc:Fallback xmlns="">
          <p:sp>
            <p:nvSpPr>
              <p:cNvPr id="70" name="Text Box 53">
                <a:extLst>
                  <a:ext uri="{FF2B5EF4-FFF2-40B4-BE49-F238E27FC236}">
                    <a16:creationId xmlns:a16="http://schemas.microsoft.com/office/drawing/2014/main" id="{370B1E1A-BCFA-4632-A5EB-254212BBF75D}"/>
                  </a:ext>
                </a:extLst>
              </p:cNvPr>
              <p:cNvSpPr txBox="1">
                <a:spLocks noRot="1" noChangeAspect="1" noMove="1" noResize="1" noEditPoints="1" noAdjustHandles="1" noChangeArrowheads="1" noChangeShapeType="1" noTextEdit="1"/>
              </p:cNvSpPr>
              <p:nvPr/>
            </p:nvSpPr>
            <p:spPr bwMode="auto">
              <a:xfrm>
                <a:off x="4123827" y="2881922"/>
                <a:ext cx="4668141" cy="1130118"/>
              </a:xfrm>
              <a:prstGeom prst="rect">
                <a:avLst/>
              </a:prstGeom>
              <a:blipFill>
                <a:blip r:embed="rId9"/>
                <a:stretch>
                  <a:fillRect/>
                </a:stretch>
              </a:blipFill>
              <a:ln/>
            </p:spPr>
            <p:txBody>
              <a:bodyPr/>
              <a:lstStyle/>
              <a:p>
                <a:r>
                  <a:rPr lang="en-US">
                    <a:noFill/>
                  </a:rPr>
                  <a:t> </a:t>
                </a:r>
              </a:p>
            </p:txBody>
          </p:sp>
        </mc:Fallback>
      </mc:AlternateContent>
      <p:pic>
        <p:nvPicPr>
          <p:cNvPr id="96" name="Picture 95">
            <a:extLst>
              <a:ext uri="{FF2B5EF4-FFF2-40B4-BE49-F238E27FC236}">
                <a16:creationId xmlns:a16="http://schemas.microsoft.com/office/drawing/2014/main" id="{C4783B1A-0590-4FC3-AD95-C0A83F697DD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38183" y="4195945"/>
            <a:ext cx="1406703" cy="1199843"/>
          </a:xfrm>
          <a:prstGeom prst="rect">
            <a:avLst/>
          </a:prstGeom>
        </p:spPr>
      </p:pic>
      <p:pic>
        <p:nvPicPr>
          <p:cNvPr id="88" name="Picture 87">
            <a:extLst>
              <a:ext uri="{FF2B5EF4-FFF2-40B4-BE49-F238E27FC236}">
                <a16:creationId xmlns:a16="http://schemas.microsoft.com/office/drawing/2014/main" id="{BD55D7F9-C4B6-4AA8-B733-7B0EF47E462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0713664" y="4558784"/>
            <a:ext cx="974593" cy="968096"/>
          </a:xfrm>
          <a:prstGeom prst="rect">
            <a:avLst/>
          </a:prstGeom>
        </p:spPr>
      </p:pic>
      <p:pic>
        <p:nvPicPr>
          <p:cNvPr id="93" name="Picture 92">
            <a:extLst>
              <a:ext uri="{FF2B5EF4-FFF2-40B4-BE49-F238E27FC236}">
                <a16:creationId xmlns:a16="http://schemas.microsoft.com/office/drawing/2014/main" id="{0EBA3EC5-1FEC-4175-9EDB-CD9FCD75972E}"/>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045623" y="2587445"/>
            <a:ext cx="959636" cy="953239"/>
          </a:xfrm>
          <a:prstGeom prst="rect">
            <a:avLst/>
          </a:prstGeom>
        </p:spPr>
      </p:pic>
      <p:grpSp>
        <p:nvGrpSpPr>
          <p:cNvPr id="24" name="Google Shape;73919;p67">
            <a:extLst>
              <a:ext uri="{FF2B5EF4-FFF2-40B4-BE49-F238E27FC236}">
                <a16:creationId xmlns:a16="http://schemas.microsoft.com/office/drawing/2014/main" id="{51753FB8-7EFA-4F56-BC66-5B95E745EFD7}"/>
              </a:ext>
            </a:extLst>
          </p:cNvPr>
          <p:cNvGrpSpPr/>
          <p:nvPr/>
        </p:nvGrpSpPr>
        <p:grpSpPr>
          <a:xfrm>
            <a:off x="9774939" y="205216"/>
            <a:ext cx="2227067" cy="4155867"/>
            <a:chOff x="3742175" y="1425000"/>
            <a:chExt cx="1670300" cy="3116900"/>
          </a:xfrm>
        </p:grpSpPr>
        <p:sp>
          <p:nvSpPr>
            <p:cNvPr id="25" name="Google Shape;73920;p67">
              <a:extLst>
                <a:ext uri="{FF2B5EF4-FFF2-40B4-BE49-F238E27FC236}">
                  <a16:creationId xmlns:a16="http://schemas.microsoft.com/office/drawing/2014/main" id="{60E499A3-D79F-4B8C-8D0C-5FEC60F160D4}"/>
                </a:ext>
              </a:extLst>
            </p:cNvPr>
            <p:cNvSpPr/>
            <p:nvPr/>
          </p:nvSpPr>
          <p:spPr>
            <a:xfrm>
              <a:off x="4262825" y="4343200"/>
              <a:ext cx="11000" cy="8925"/>
            </a:xfrm>
            <a:custGeom>
              <a:avLst/>
              <a:gdLst/>
              <a:ahLst/>
              <a:cxnLst/>
              <a:rect l="l" t="t" r="r" b="b"/>
              <a:pathLst>
                <a:path w="440" h="357" extrusionOk="0">
                  <a:moveTo>
                    <a:pt x="285" y="1"/>
                  </a:moveTo>
                  <a:cubicBezTo>
                    <a:pt x="190" y="65"/>
                    <a:pt x="94" y="130"/>
                    <a:pt x="0" y="194"/>
                  </a:cubicBezTo>
                  <a:cubicBezTo>
                    <a:pt x="90" y="248"/>
                    <a:pt x="178" y="304"/>
                    <a:pt x="268" y="357"/>
                  </a:cubicBezTo>
                  <a:cubicBezTo>
                    <a:pt x="325" y="308"/>
                    <a:pt x="382" y="263"/>
                    <a:pt x="439" y="214"/>
                  </a:cubicBezTo>
                  <a:cubicBezTo>
                    <a:pt x="389" y="143"/>
                    <a:pt x="337" y="72"/>
                    <a:pt x="285" y="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6" name="Google Shape;73921;p67">
              <a:extLst>
                <a:ext uri="{FF2B5EF4-FFF2-40B4-BE49-F238E27FC236}">
                  <a16:creationId xmlns:a16="http://schemas.microsoft.com/office/drawing/2014/main" id="{C3043F83-8ADB-451C-8069-855EEAA5B61C}"/>
                </a:ext>
              </a:extLst>
            </p:cNvPr>
            <p:cNvSpPr/>
            <p:nvPr/>
          </p:nvSpPr>
          <p:spPr>
            <a:xfrm>
              <a:off x="4269525" y="4348550"/>
              <a:ext cx="8175" cy="6875"/>
            </a:xfrm>
            <a:custGeom>
              <a:avLst/>
              <a:gdLst/>
              <a:ahLst/>
              <a:cxnLst/>
              <a:rect l="l" t="t" r="r" b="b"/>
              <a:pathLst>
                <a:path w="327" h="275" extrusionOk="0">
                  <a:moveTo>
                    <a:pt x="171" y="0"/>
                  </a:moveTo>
                  <a:cubicBezTo>
                    <a:pt x="114" y="49"/>
                    <a:pt x="57" y="94"/>
                    <a:pt x="0" y="143"/>
                  </a:cubicBezTo>
                  <a:cubicBezTo>
                    <a:pt x="35" y="214"/>
                    <a:pt x="87" y="275"/>
                    <a:pt x="150" y="275"/>
                  </a:cubicBezTo>
                  <a:cubicBezTo>
                    <a:pt x="174" y="275"/>
                    <a:pt x="200" y="266"/>
                    <a:pt x="227" y="244"/>
                  </a:cubicBezTo>
                  <a:cubicBezTo>
                    <a:pt x="326" y="163"/>
                    <a:pt x="227" y="76"/>
                    <a:pt x="171"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7" name="Google Shape;73922;p67">
              <a:extLst>
                <a:ext uri="{FF2B5EF4-FFF2-40B4-BE49-F238E27FC236}">
                  <a16:creationId xmlns:a16="http://schemas.microsoft.com/office/drawing/2014/main" id="{3AFAA81B-4F61-4C37-984A-D3B2652B6BA2}"/>
                </a:ext>
              </a:extLst>
            </p:cNvPr>
            <p:cNvSpPr/>
            <p:nvPr/>
          </p:nvSpPr>
          <p:spPr>
            <a:xfrm>
              <a:off x="5120375" y="4364975"/>
              <a:ext cx="10050" cy="7950"/>
            </a:xfrm>
            <a:custGeom>
              <a:avLst/>
              <a:gdLst/>
              <a:ahLst/>
              <a:cxnLst/>
              <a:rect l="l" t="t" r="r" b="b"/>
              <a:pathLst>
                <a:path w="402" h="318" extrusionOk="0">
                  <a:moveTo>
                    <a:pt x="207" y="0"/>
                  </a:moveTo>
                  <a:cubicBezTo>
                    <a:pt x="120" y="93"/>
                    <a:pt x="0" y="192"/>
                    <a:pt x="147" y="309"/>
                  </a:cubicBezTo>
                  <a:cubicBezTo>
                    <a:pt x="155" y="315"/>
                    <a:pt x="165" y="318"/>
                    <a:pt x="177" y="318"/>
                  </a:cubicBezTo>
                  <a:cubicBezTo>
                    <a:pt x="233" y="318"/>
                    <a:pt x="329" y="265"/>
                    <a:pt x="402" y="245"/>
                  </a:cubicBezTo>
                  <a:cubicBezTo>
                    <a:pt x="338" y="163"/>
                    <a:pt x="274" y="83"/>
                    <a:pt x="207"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73923;p67">
              <a:extLst>
                <a:ext uri="{FF2B5EF4-FFF2-40B4-BE49-F238E27FC236}">
                  <a16:creationId xmlns:a16="http://schemas.microsoft.com/office/drawing/2014/main" id="{13EAE63C-12B0-4657-AA52-0660CD515729}"/>
                </a:ext>
              </a:extLst>
            </p:cNvPr>
            <p:cNvSpPr/>
            <p:nvPr/>
          </p:nvSpPr>
          <p:spPr>
            <a:xfrm>
              <a:off x="5088475" y="4414575"/>
              <a:ext cx="2425" cy="2775"/>
            </a:xfrm>
            <a:custGeom>
              <a:avLst/>
              <a:gdLst/>
              <a:ahLst/>
              <a:cxnLst/>
              <a:rect l="l" t="t" r="r" b="b"/>
              <a:pathLst>
                <a:path w="97" h="111" extrusionOk="0">
                  <a:moveTo>
                    <a:pt x="82" y="1"/>
                  </a:moveTo>
                  <a:cubicBezTo>
                    <a:pt x="83" y="6"/>
                    <a:pt x="84" y="11"/>
                    <a:pt x="84" y="16"/>
                  </a:cubicBezTo>
                  <a:lnTo>
                    <a:pt x="84" y="16"/>
                  </a:lnTo>
                  <a:cubicBezTo>
                    <a:pt x="88" y="14"/>
                    <a:pt x="92" y="13"/>
                    <a:pt x="96" y="11"/>
                  </a:cubicBezTo>
                  <a:lnTo>
                    <a:pt x="82" y="1"/>
                  </a:lnTo>
                  <a:close/>
                  <a:moveTo>
                    <a:pt x="84" y="16"/>
                  </a:moveTo>
                  <a:cubicBezTo>
                    <a:pt x="59" y="26"/>
                    <a:pt x="33" y="35"/>
                    <a:pt x="14" y="51"/>
                  </a:cubicBezTo>
                  <a:cubicBezTo>
                    <a:pt x="1" y="61"/>
                    <a:pt x="7" y="89"/>
                    <a:pt x="4" y="109"/>
                  </a:cubicBezTo>
                  <a:cubicBezTo>
                    <a:pt x="10" y="110"/>
                    <a:pt x="16" y="110"/>
                    <a:pt x="21" y="110"/>
                  </a:cubicBezTo>
                  <a:cubicBezTo>
                    <a:pt x="70" y="110"/>
                    <a:pt x="92" y="78"/>
                    <a:pt x="84" y="16"/>
                  </a:cubicBezTo>
                  <a:close/>
                </a:path>
              </a:pathLst>
            </a:custGeom>
            <a:solidFill>
              <a:srgbClr val="C5DDF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73924;p67">
              <a:extLst>
                <a:ext uri="{FF2B5EF4-FFF2-40B4-BE49-F238E27FC236}">
                  <a16:creationId xmlns:a16="http://schemas.microsoft.com/office/drawing/2014/main" id="{1F8644F1-6234-421D-A9B0-B2DA38D2C620}"/>
                </a:ext>
              </a:extLst>
            </p:cNvPr>
            <p:cNvSpPr/>
            <p:nvPr/>
          </p:nvSpPr>
          <p:spPr>
            <a:xfrm>
              <a:off x="4054950" y="4261375"/>
              <a:ext cx="467200" cy="280525"/>
            </a:xfrm>
            <a:custGeom>
              <a:avLst/>
              <a:gdLst/>
              <a:ahLst/>
              <a:cxnLst/>
              <a:rect l="l" t="t" r="r" b="b"/>
              <a:pathLst>
                <a:path w="18688" h="11221" extrusionOk="0">
                  <a:moveTo>
                    <a:pt x="8220" y="743"/>
                  </a:moveTo>
                  <a:cubicBezTo>
                    <a:pt x="8929" y="1297"/>
                    <a:pt x="9303" y="2034"/>
                    <a:pt x="9677" y="2766"/>
                  </a:cubicBezTo>
                  <a:cubicBezTo>
                    <a:pt x="10015" y="3425"/>
                    <a:pt x="10316" y="4094"/>
                    <a:pt x="10339" y="4902"/>
                  </a:cubicBezTo>
                  <a:cubicBezTo>
                    <a:pt x="9531" y="4111"/>
                    <a:pt x="8439" y="2397"/>
                    <a:pt x="8133" y="1457"/>
                  </a:cubicBezTo>
                  <a:cubicBezTo>
                    <a:pt x="8059" y="1236"/>
                    <a:pt x="7915" y="1000"/>
                    <a:pt x="8220" y="743"/>
                  </a:cubicBezTo>
                  <a:close/>
                  <a:moveTo>
                    <a:pt x="4724" y="2339"/>
                  </a:moveTo>
                  <a:cubicBezTo>
                    <a:pt x="4755" y="2339"/>
                    <a:pt x="4786" y="2342"/>
                    <a:pt x="4816" y="2346"/>
                  </a:cubicBezTo>
                  <a:cubicBezTo>
                    <a:pt x="5087" y="2382"/>
                    <a:pt x="5373" y="2419"/>
                    <a:pt x="5615" y="2526"/>
                  </a:cubicBezTo>
                  <a:cubicBezTo>
                    <a:pt x="7104" y="3178"/>
                    <a:pt x="8322" y="4126"/>
                    <a:pt x="9293" y="5325"/>
                  </a:cubicBezTo>
                  <a:cubicBezTo>
                    <a:pt x="9311" y="5347"/>
                    <a:pt x="9291" y="5394"/>
                    <a:pt x="9286" y="5451"/>
                  </a:cubicBezTo>
                  <a:cubicBezTo>
                    <a:pt x="9135" y="5438"/>
                    <a:pt x="8971" y="5451"/>
                    <a:pt x="8828" y="5409"/>
                  </a:cubicBezTo>
                  <a:cubicBezTo>
                    <a:pt x="7452" y="5005"/>
                    <a:pt x="6218" y="4368"/>
                    <a:pt x="5107" y="3537"/>
                  </a:cubicBezTo>
                  <a:cubicBezTo>
                    <a:pt x="4866" y="3359"/>
                    <a:pt x="4674" y="3124"/>
                    <a:pt x="4481" y="2900"/>
                  </a:cubicBezTo>
                  <a:cubicBezTo>
                    <a:pt x="4384" y="2788"/>
                    <a:pt x="4349" y="2644"/>
                    <a:pt x="4420" y="2501"/>
                  </a:cubicBezTo>
                  <a:cubicBezTo>
                    <a:pt x="4481" y="2377"/>
                    <a:pt x="4603" y="2339"/>
                    <a:pt x="4724" y="2339"/>
                  </a:cubicBezTo>
                  <a:close/>
                  <a:moveTo>
                    <a:pt x="7934" y="1"/>
                  </a:moveTo>
                  <a:cubicBezTo>
                    <a:pt x="7694" y="1"/>
                    <a:pt x="7456" y="139"/>
                    <a:pt x="7389" y="341"/>
                  </a:cubicBezTo>
                  <a:cubicBezTo>
                    <a:pt x="7288" y="656"/>
                    <a:pt x="7311" y="973"/>
                    <a:pt x="7413" y="1283"/>
                  </a:cubicBezTo>
                  <a:cubicBezTo>
                    <a:pt x="7570" y="1758"/>
                    <a:pt x="7744" y="2228"/>
                    <a:pt x="7909" y="2701"/>
                  </a:cubicBezTo>
                  <a:cubicBezTo>
                    <a:pt x="7962" y="2775"/>
                    <a:pt x="8012" y="2852"/>
                    <a:pt x="8057" y="2927"/>
                  </a:cubicBezTo>
                  <a:cubicBezTo>
                    <a:pt x="8113" y="3009"/>
                    <a:pt x="8217" y="3104"/>
                    <a:pt x="8099" y="3175"/>
                  </a:cubicBezTo>
                  <a:cubicBezTo>
                    <a:pt x="8071" y="3192"/>
                    <a:pt x="8044" y="3200"/>
                    <a:pt x="8020" y="3200"/>
                  </a:cubicBezTo>
                  <a:cubicBezTo>
                    <a:pt x="7945" y="3200"/>
                    <a:pt x="7888" y="3132"/>
                    <a:pt x="7854" y="3054"/>
                  </a:cubicBezTo>
                  <a:cubicBezTo>
                    <a:pt x="7760" y="2991"/>
                    <a:pt x="7666" y="2932"/>
                    <a:pt x="7569" y="2869"/>
                  </a:cubicBezTo>
                  <a:cubicBezTo>
                    <a:pt x="6982" y="2570"/>
                    <a:pt x="6399" y="2262"/>
                    <a:pt x="5805" y="1973"/>
                  </a:cubicBezTo>
                  <a:cubicBezTo>
                    <a:pt x="5488" y="1820"/>
                    <a:pt x="5145" y="1732"/>
                    <a:pt x="4786" y="1732"/>
                  </a:cubicBezTo>
                  <a:cubicBezTo>
                    <a:pt x="4743" y="1732"/>
                    <a:pt x="4699" y="1734"/>
                    <a:pt x="4655" y="1736"/>
                  </a:cubicBezTo>
                  <a:cubicBezTo>
                    <a:pt x="3871" y="1785"/>
                    <a:pt x="3491" y="2365"/>
                    <a:pt x="3813" y="3016"/>
                  </a:cubicBezTo>
                  <a:cubicBezTo>
                    <a:pt x="4047" y="3486"/>
                    <a:pt x="4446" y="3835"/>
                    <a:pt x="4893" y="4141"/>
                  </a:cubicBezTo>
                  <a:cubicBezTo>
                    <a:pt x="5848" y="4797"/>
                    <a:pt x="6869" y="5348"/>
                    <a:pt x="7979" y="5766"/>
                  </a:cubicBezTo>
                  <a:cubicBezTo>
                    <a:pt x="8114" y="5817"/>
                    <a:pt x="8317" y="5813"/>
                    <a:pt x="8342" y="5981"/>
                  </a:cubicBezTo>
                  <a:cubicBezTo>
                    <a:pt x="8378" y="6217"/>
                    <a:pt x="8123" y="6243"/>
                    <a:pt x="7963" y="6315"/>
                  </a:cubicBezTo>
                  <a:cubicBezTo>
                    <a:pt x="7154" y="6679"/>
                    <a:pt x="6326" y="7006"/>
                    <a:pt x="5531" y="7390"/>
                  </a:cubicBezTo>
                  <a:cubicBezTo>
                    <a:pt x="4010" y="8119"/>
                    <a:pt x="2502" y="8874"/>
                    <a:pt x="996" y="9631"/>
                  </a:cubicBezTo>
                  <a:cubicBezTo>
                    <a:pt x="726" y="9769"/>
                    <a:pt x="466" y="9937"/>
                    <a:pt x="241" y="10127"/>
                  </a:cubicBezTo>
                  <a:cubicBezTo>
                    <a:pt x="0" y="10328"/>
                    <a:pt x="114" y="10732"/>
                    <a:pt x="428" y="10828"/>
                  </a:cubicBezTo>
                  <a:cubicBezTo>
                    <a:pt x="650" y="10896"/>
                    <a:pt x="891" y="10945"/>
                    <a:pt x="1124" y="10956"/>
                  </a:cubicBezTo>
                  <a:cubicBezTo>
                    <a:pt x="1875" y="10997"/>
                    <a:pt x="2629" y="11033"/>
                    <a:pt x="3380" y="11044"/>
                  </a:cubicBezTo>
                  <a:cubicBezTo>
                    <a:pt x="7184" y="11097"/>
                    <a:pt x="10991" y="11144"/>
                    <a:pt x="14795" y="11191"/>
                  </a:cubicBezTo>
                  <a:cubicBezTo>
                    <a:pt x="15590" y="11201"/>
                    <a:pt x="16386" y="11220"/>
                    <a:pt x="17179" y="11220"/>
                  </a:cubicBezTo>
                  <a:cubicBezTo>
                    <a:pt x="17257" y="11220"/>
                    <a:pt x="17334" y="11220"/>
                    <a:pt x="17411" y="11220"/>
                  </a:cubicBezTo>
                  <a:cubicBezTo>
                    <a:pt x="18183" y="11217"/>
                    <a:pt x="18400" y="11053"/>
                    <a:pt x="18515" y="10392"/>
                  </a:cubicBezTo>
                  <a:cubicBezTo>
                    <a:pt x="18688" y="9413"/>
                    <a:pt x="18668" y="8424"/>
                    <a:pt x="18552" y="7435"/>
                  </a:cubicBezTo>
                  <a:cubicBezTo>
                    <a:pt x="18485" y="6858"/>
                    <a:pt x="18364" y="6739"/>
                    <a:pt x="17703" y="6563"/>
                  </a:cubicBezTo>
                  <a:cubicBezTo>
                    <a:pt x="17475" y="6502"/>
                    <a:pt x="17243" y="6445"/>
                    <a:pt x="17011" y="6402"/>
                  </a:cubicBezTo>
                  <a:cubicBezTo>
                    <a:pt x="15295" y="6093"/>
                    <a:pt x="13584" y="5770"/>
                    <a:pt x="11863" y="5489"/>
                  </a:cubicBezTo>
                  <a:cubicBezTo>
                    <a:pt x="11270" y="5392"/>
                    <a:pt x="11114" y="5310"/>
                    <a:pt x="11017" y="4790"/>
                  </a:cubicBezTo>
                  <a:cubicBezTo>
                    <a:pt x="10823" y="3735"/>
                    <a:pt x="10401" y="2738"/>
                    <a:pt x="9854" y="1780"/>
                  </a:cubicBezTo>
                  <a:cubicBezTo>
                    <a:pt x="9562" y="1272"/>
                    <a:pt x="9210" y="796"/>
                    <a:pt x="8754" y="388"/>
                  </a:cubicBezTo>
                  <a:cubicBezTo>
                    <a:pt x="8555" y="209"/>
                    <a:pt x="8330" y="64"/>
                    <a:pt x="8045" y="11"/>
                  </a:cubicBezTo>
                  <a:cubicBezTo>
                    <a:pt x="8008" y="4"/>
                    <a:pt x="7971" y="1"/>
                    <a:pt x="7934"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73925;p67">
              <a:extLst>
                <a:ext uri="{FF2B5EF4-FFF2-40B4-BE49-F238E27FC236}">
                  <a16:creationId xmlns:a16="http://schemas.microsoft.com/office/drawing/2014/main" id="{4D8073DB-9EEC-49B5-B26B-9879609DF34B}"/>
                </a:ext>
              </a:extLst>
            </p:cNvPr>
            <p:cNvSpPr/>
            <p:nvPr/>
          </p:nvSpPr>
          <p:spPr>
            <a:xfrm>
              <a:off x="4847450" y="4299100"/>
              <a:ext cx="459550" cy="237025"/>
            </a:xfrm>
            <a:custGeom>
              <a:avLst/>
              <a:gdLst/>
              <a:ahLst/>
              <a:cxnLst/>
              <a:rect l="l" t="t" r="r" b="b"/>
              <a:pathLst>
                <a:path w="18382" h="9481" extrusionOk="0">
                  <a:moveTo>
                    <a:pt x="11282" y="757"/>
                  </a:moveTo>
                  <a:cubicBezTo>
                    <a:pt x="11303" y="757"/>
                    <a:pt x="11320" y="761"/>
                    <a:pt x="11327" y="769"/>
                  </a:cubicBezTo>
                  <a:cubicBezTo>
                    <a:pt x="11366" y="811"/>
                    <a:pt x="11393" y="910"/>
                    <a:pt x="11370" y="958"/>
                  </a:cubicBezTo>
                  <a:cubicBezTo>
                    <a:pt x="11184" y="1331"/>
                    <a:pt x="11010" y="1716"/>
                    <a:pt x="10782" y="2064"/>
                  </a:cubicBezTo>
                  <a:cubicBezTo>
                    <a:pt x="10393" y="2659"/>
                    <a:pt x="9948" y="3215"/>
                    <a:pt x="9424" y="3756"/>
                  </a:cubicBezTo>
                  <a:cubicBezTo>
                    <a:pt x="9360" y="3618"/>
                    <a:pt x="9326" y="3580"/>
                    <a:pt x="9334" y="3554"/>
                  </a:cubicBezTo>
                  <a:cubicBezTo>
                    <a:pt x="9708" y="2483"/>
                    <a:pt x="10299" y="1551"/>
                    <a:pt x="11154" y="796"/>
                  </a:cubicBezTo>
                  <a:cubicBezTo>
                    <a:pt x="11180" y="772"/>
                    <a:pt x="11239" y="757"/>
                    <a:pt x="11282" y="757"/>
                  </a:cubicBezTo>
                  <a:close/>
                  <a:moveTo>
                    <a:pt x="12376" y="3162"/>
                  </a:moveTo>
                  <a:cubicBezTo>
                    <a:pt x="12429" y="3162"/>
                    <a:pt x="12492" y="3184"/>
                    <a:pt x="12527" y="3215"/>
                  </a:cubicBezTo>
                  <a:cubicBezTo>
                    <a:pt x="12556" y="3238"/>
                    <a:pt x="12551" y="3357"/>
                    <a:pt x="12520" y="3382"/>
                  </a:cubicBezTo>
                  <a:cubicBezTo>
                    <a:pt x="11713" y="4053"/>
                    <a:pt x="10842" y="4584"/>
                    <a:pt x="9750" y="4619"/>
                  </a:cubicBezTo>
                  <a:lnTo>
                    <a:pt x="9750" y="4619"/>
                  </a:lnTo>
                  <a:cubicBezTo>
                    <a:pt x="10464" y="3874"/>
                    <a:pt x="11376" y="3477"/>
                    <a:pt x="12335" y="3168"/>
                  </a:cubicBezTo>
                  <a:cubicBezTo>
                    <a:pt x="12347" y="3164"/>
                    <a:pt x="12361" y="3162"/>
                    <a:pt x="12376" y="3162"/>
                  </a:cubicBezTo>
                  <a:close/>
                  <a:moveTo>
                    <a:pt x="9726" y="4637"/>
                  </a:moveTo>
                  <a:cubicBezTo>
                    <a:pt x="9733" y="4700"/>
                    <a:pt x="9709" y="4730"/>
                    <a:pt x="9658" y="4730"/>
                  </a:cubicBezTo>
                  <a:cubicBezTo>
                    <a:pt x="9654" y="4730"/>
                    <a:pt x="9649" y="4730"/>
                    <a:pt x="9645" y="4730"/>
                  </a:cubicBezTo>
                  <a:cubicBezTo>
                    <a:pt x="9648" y="4708"/>
                    <a:pt x="9645" y="4680"/>
                    <a:pt x="9655" y="4671"/>
                  </a:cubicBezTo>
                  <a:cubicBezTo>
                    <a:pt x="9674" y="4654"/>
                    <a:pt x="9701" y="4646"/>
                    <a:pt x="9726" y="4637"/>
                  </a:cubicBezTo>
                  <a:close/>
                  <a:moveTo>
                    <a:pt x="11507" y="1"/>
                  </a:moveTo>
                  <a:cubicBezTo>
                    <a:pt x="11395" y="1"/>
                    <a:pt x="11283" y="40"/>
                    <a:pt x="11172" y="96"/>
                  </a:cubicBezTo>
                  <a:cubicBezTo>
                    <a:pt x="10752" y="310"/>
                    <a:pt x="10447" y="652"/>
                    <a:pt x="10161" y="1011"/>
                  </a:cubicBezTo>
                  <a:cubicBezTo>
                    <a:pt x="9360" y="2018"/>
                    <a:pt x="8793" y="3148"/>
                    <a:pt x="8472" y="4390"/>
                  </a:cubicBezTo>
                  <a:cubicBezTo>
                    <a:pt x="8365" y="4806"/>
                    <a:pt x="8123" y="4970"/>
                    <a:pt x="7740" y="5014"/>
                  </a:cubicBezTo>
                  <a:cubicBezTo>
                    <a:pt x="7600" y="5032"/>
                    <a:pt x="7459" y="5034"/>
                    <a:pt x="7318" y="5042"/>
                  </a:cubicBezTo>
                  <a:cubicBezTo>
                    <a:pt x="5417" y="5127"/>
                    <a:pt x="3515" y="5213"/>
                    <a:pt x="1616" y="5295"/>
                  </a:cubicBezTo>
                  <a:cubicBezTo>
                    <a:pt x="1487" y="5301"/>
                    <a:pt x="1358" y="5307"/>
                    <a:pt x="1229" y="5307"/>
                  </a:cubicBezTo>
                  <a:cubicBezTo>
                    <a:pt x="1045" y="5307"/>
                    <a:pt x="859" y="5295"/>
                    <a:pt x="671" y="5254"/>
                  </a:cubicBezTo>
                  <a:cubicBezTo>
                    <a:pt x="585" y="5235"/>
                    <a:pt x="512" y="5225"/>
                    <a:pt x="451" y="5225"/>
                  </a:cubicBezTo>
                  <a:cubicBezTo>
                    <a:pt x="237" y="5225"/>
                    <a:pt x="167" y="5350"/>
                    <a:pt x="146" y="5663"/>
                  </a:cubicBezTo>
                  <a:cubicBezTo>
                    <a:pt x="99" y="6401"/>
                    <a:pt x="72" y="7140"/>
                    <a:pt x="37" y="7878"/>
                  </a:cubicBezTo>
                  <a:cubicBezTo>
                    <a:pt x="23" y="8196"/>
                    <a:pt x="0" y="8512"/>
                    <a:pt x="8" y="8830"/>
                  </a:cubicBezTo>
                  <a:cubicBezTo>
                    <a:pt x="16" y="9159"/>
                    <a:pt x="181" y="9367"/>
                    <a:pt x="506" y="9413"/>
                  </a:cubicBezTo>
                  <a:cubicBezTo>
                    <a:pt x="887" y="9464"/>
                    <a:pt x="1277" y="9477"/>
                    <a:pt x="1663" y="9478"/>
                  </a:cubicBezTo>
                  <a:cubicBezTo>
                    <a:pt x="1896" y="9480"/>
                    <a:pt x="2129" y="9480"/>
                    <a:pt x="2362" y="9480"/>
                  </a:cubicBezTo>
                  <a:cubicBezTo>
                    <a:pt x="5408" y="9480"/>
                    <a:pt x="8450" y="9379"/>
                    <a:pt x="11493" y="9259"/>
                  </a:cubicBezTo>
                  <a:cubicBezTo>
                    <a:pt x="13289" y="9188"/>
                    <a:pt x="15085" y="9106"/>
                    <a:pt x="16880" y="9039"/>
                  </a:cubicBezTo>
                  <a:cubicBezTo>
                    <a:pt x="17310" y="9024"/>
                    <a:pt x="17716" y="8921"/>
                    <a:pt x="18122" y="8807"/>
                  </a:cubicBezTo>
                  <a:cubicBezTo>
                    <a:pt x="18258" y="8767"/>
                    <a:pt x="18353" y="8653"/>
                    <a:pt x="18367" y="8498"/>
                  </a:cubicBezTo>
                  <a:cubicBezTo>
                    <a:pt x="18382" y="8337"/>
                    <a:pt x="18283" y="8220"/>
                    <a:pt x="18161" y="8159"/>
                  </a:cubicBezTo>
                  <a:cubicBezTo>
                    <a:pt x="17911" y="8032"/>
                    <a:pt x="17652" y="7920"/>
                    <a:pt x="17386" y="7827"/>
                  </a:cubicBezTo>
                  <a:cubicBezTo>
                    <a:pt x="15190" y="7065"/>
                    <a:pt x="13029" y="6210"/>
                    <a:pt x="10795" y="5556"/>
                  </a:cubicBezTo>
                  <a:cubicBezTo>
                    <a:pt x="10661" y="5517"/>
                    <a:pt x="10528" y="5463"/>
                    <a:pt x="10407" y="5396"/>
                  </a:cubicBezTo>
                  <a:cubicBezTo>
                    <a:pt x="10383" y="5382"/>
                    <a:pt x="10386" y="5242"/>
                    <a:pt x="10418" y="5218"/>
                  </a:cubicBezTo>
                  <a:cubicBezTo>
                    <a:pt x="10530" y="5134"/>
                    <a:pt x="10652" y="5064"/>
                    <a:pt x="10780" y="5013"/>
                  </a:cubicBezTo>
                  <a:cubicBezTo>
                    <a:pt x="11370" y="4777"/>
                    <a:pt x="11946" y="4513"/>
                    <a:pt x="12473" y="4152"/>
                  </a:cubicBezTo>
                  <a:cubicBezTo>
                    <a:pt x="12765" y="3953"/>
                    <a:pt x="13050" y="3745"/>
                    <a:pt x="13221" y="3422"/>
                  </a:cubicBezTo>
                  <a:cubicBezTo>
                    <a:pt x="13402" y="3080"/>
                    <a:pt x="13231" y="2689"/>
                    <a:pt x="12853" y="2591"/>
                  </a:cubicBezTo>
                  <a:cubicBezTo>
                    <a:pt x="12768" y="2568"/>
                    <a:pt x="12683" y="2558"/>
                    <a:pt x="12599" y="2558"/>
                  </a:cubicBezTo>
                  <a:cubicBezTo>
                    <a:pt x="12474" y="2558"/>
                    <a:pt x="12351" y="2580"/>
                    <a:pt x="12228" y="2617"/>
                  </a:cubicBezTo>
                  <a:cubicBezTo>
                    <a:pt x="11926" y="2705"/>
                    <a:pt x="11621" y="2792"/>
                    <a:pt x="11319" y="2880"/>
                  </a:cubicBezTo>
                  <a:cubicBezTo>
                    <a:pt x="11246" y="2900"/>
                    <a:pt x="11148" y="2953"/>
                    <a:pt x="11092" y="2953"/>
                  </a:cubicBezTo>
                  <a:cubicBezTo>
                    <a:pt x="11080" y="2953"/>
                    <a:pt x="11070" y="2951"/>
                    <a:pt x="11062" y="2946"/>
                  </a:cubicBezTo>
                  <a:cubicBezTo>
                    <a:pt x="10916" y="2830"/>
                    <a:pt x="11035" y="2728"/>
                    <a:pt x="11122" y="2638"/>
                  </a:cubicBezTo>
                  <a:cubicBezTo>
                    <a:pt x="11223" y="2453"/>
                    <a:pt x="11319" y="2263"/>
                    <a:pt x="11427" y="2084"/>
                  </a:cubicBezTo>
                  <a:cubicBezTo>
                    <a:pt x="11684" y="1659"/>
                    <a:pt x="11915" y="1223"/>
                    <a:pt x="12013" y="733"/>
                  </a:cubicBezTo>
                  <a:cubicBezTo>
                    <a:pt x="12063" y="477"/>
                    <a:pt x="12006" y="240"/>
                    <a:pt x="11771" y="83"/>
                  </a:cubicBezTo>
                  <a:cubicBezTo>
                    <a:pt x="11683" y="25"/>
                    <a:pt x="11595" y="1"/>
                    <a:pt x="1150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73926;p67">
              <a:extLst>
                <a:ext uri="{FF2B5EF4-FFF2-40B4-BE49-F238E27FC236}">
                  <a16:creationId xmlns:a16="http://schemas.microsoft.com/office/drawing/2014/main" id="{2E7F74A6-16FF-4702-8EE6-DBB50A28B55B}"/>
                </a:ext>
              </a:extLst>
            </p:cNvPr>
            <p:cNvSpPr/>
            <p:nvPr/>
          </p:nvSpPr>
          <p:spPr>
            <a:xfrm>
              <a:off x="4329600" y="3651600"/>
              <a:ext cx="749300" cy="787350"/>
            </a:xfrm>
            <a:custGeom>
              <a:avLst/>
              <a:gdLst/>
              <a:ahLst/>
              <a:cxnLst/>
              <a:rect l="l" t="t" r="r" b="b"/>
              <a:pathLst>
                <a:path w="29972" h="31494" extrusionOk="0">
                  <a:moveTo>
                    <a:pt x="28178" y="0"/>
                  </a:moveTo>
                  <a:cubicBezTo>
                    <a:pt x="28131" y="0"/>
                    <a:pt x="28087" y="22"/>
                    <a:pt x="28052" y="79"/>
                  </a:cubicBezTo>
                  <a:cubicBezTo>
                    <a:pt x="27831" y="437"/>
                    <a:pt x="27485" y="465"/>
                    <a:pt x="27133" y="483"/>
                  </a:cubicBezTo>
                  <a:cubicBezTo>
                    <a:pt x="25970" y="540"/>
                    <a:pt x="24806" y="575"/>
                    <a:pt x="23644" y="639"/>
                  </a:cubicBezTo>
                  <a:cubicBezTo>
                    <a:pt x="19840" y="849"/>
                    <a:pt x="16034" y="996"/>
                    <a:pt x="12223" y="1028"/>
                  </a:cubicBezTo>
                  <a:cubicBezTo>
                    <a:pt x="8554" y="1057"/>
                    <a:pt x="4885" y="1151"/>
                    <a:pt x="1216" y="1222"/>
                  </a:cubicBezTo>
                  <a:cubicBezTo>
                    <a:pt x="703" y="1233"/>
                    <a:pt x="680" y="1278"/>
                    <a:pt x="663" y="1756"/>
                  </a:cubicBezTo>
                  <a:cubicBezTo>
                    <a:pt x="589" y="3872"/>
                    <a:pt x="519" y="5987"/>
                    <a:pt x="433" y="8102"/>
                  </a:cubicBezTo>
                  <a:cubicBezTo>
                    <a:pt x="330" y="10569"/>
                    <a:pt x="213" y="13035"/>
                    <a:pt x="101" y="15504"/>
                  </a:cubicBezTo>
                  <a:lnTo>
                    <a:pt x="55" y="15504"/>
                  </a:lnTo>
                  <a:cubicBezTo>
                    <a:pt x="55" y="16526"/>
                    <a:pt x="68" y="17550"/>
                    <a:pt x="52" y="18573"/>
                  </a:cubicBezTo>
                  <a:cubicBezTo>
                    <a:pt x="1" y="22138"/>
                    <a:pt x="102" y="25698"/>
                    <a:pt x="306" y="29256"/>
                  </a:cubicBezTo>
                  <a:cubicBezTo>
                    <a:pt x="357" y="30171"/>
                    <a:pt x="576" y="30439"/>
                    <a:pt x="1473" y="30601"/>
                  </a:cubicBezTo>
                  <a:cubicBezTo>
                    <a:pt x="2719" y="30828"/>
                    <a:pt x="3973" y="31033"/>
                    <a:pt x="5227" y="31219"/>
                  </a:cubicBezTo>
                  <a:cubicBezTo>
                    <a:pt x="5677" y="31286"/>
                    <a:pt x="6140" y="31284"/>
                    <a:pt x="6598" y="31302"/>
                  </a:cubicBezTo>
                  <a:cubicBezTo>
                    <a:pt x="6607" y="31302"/>
                    <a:pt x="6616" y="31303"/>
                    <a:pt x="6625" y="31303"/>
                  </a:cubicBezTo>
                  <a:cubicBezTo>
                    <a:pt x="6895" y="31303"/>
                    <a:pt x="7058" y="31156"/>
                    <a:pt x="7111" y="30880"/>
                  </a:cubicBezTo>
                  <a:cubicBezTo>
                    <a:pt x="7150" y="30674"/>
                    <a:pt x="7210" y="30470"/>
                    <a:pt x="7250" y="30263"/>
                  </a:cubicBezTo>
                  <a:cubicBezTo>
                    <a:pt x="7431" y="29292"/>
                    <a:pt x="7602" y="28321"/>
                    <a:pt x="7792" y="27353"/>
                  </a:cubicBezTo>
                  <a:cubicBezTo>
                    <a:pt x="8256" y="24965"/>
                    <a:pt x="8725" y="22578"/>
                    <a:pt x="9196" y="20193"/>
                  </a:cubicBezTo>
                  <a:cubicBezTo>
                    <a:pt x="9708" y="17598"/>
                    <a:pt x="10282" y="15020"/>
                    <a:pt x="11063" y="12489"/>
                  </a:cubicBezTo>
                  <a:cubicBezTo>
                    <a:pt x="11418" y="11342"/>
                    <a:pt x="11834" y="10220"/>
                    <a:pt x="12379" y="9148"/>
                  </a:cubicBezTo>
                  <a:cubicBezTo>
                    <a:pt x="12781" y="8355"/>
                    <a:pt x="13384" y="7797"/>
                    <a:pt x="14236" y="7521"/>
                  </a:cubicBezTo>
                  <a:cubicBezTo>
                    <a:pt x="15153" y="7225"/>
                    <a:pt x="16090" y="7088"/>
                    <a:pt x="17047" y="7088"/>
                  </a:cubicBezTo>
                  <a:cubicBezTo>
                    <a:pt x="17187" y="7088"/>
                    <a:pt x="17328" y="7091"/>
                    <a:pt x="17469" y="7096"/>
                  </a:cubicBezTo>
                  <a:cubicBezTo>
                    <a:pt x="17916" y="7114"/>
                    <a:pt x="18204" y="7333"/>
                    <a:pt x="18345" y="7733"/>
                  </a:cubicBezTo>
                  <a:cubicBezTo>
                    <a:pt x="18485" y="8132"/>
                    <a:pt x="18600" y="8541"/>
                    <a:pt x="18698" y="8950"/>
                  </a:cubicBezTo>
                  <a:cubicBezTo>
                    <a:pt x="19140" y="10808"/>
                    <a:pt x="19318" y="12709"/>
                    <a:pt x="19508" y="14601"/>
                  </a:cubicBezTo>
                  <a:cubicBezTo>
                    <a:pt x="19971" y="19199"/>
                    <a:pt x="20368" y="23802"/>
                    <a:pt x="20992" y="28381"/>
                  </a:cubicBezTo>
                  <a:cubicBezTo>
                    <a:pt x="21101" y="29183"/>
                    <a:pt x="21192" y="29990"/>
                    <a:pt x="21256" y="30798"/>
                  </a:cubicBezTo>
                  <a:cubicBezTo>
                    <a:pt x="21301" y="31382"/>
                    <a:pt x="21307" y="31454"/>
                    <a:pt x="21804" y="31460"/>
                  </a:cubicBezTo>
                  <a:cubicBezTo>
                    <a:pt x="23661" y="31481"/>
                    <a:pt x="25518" y="31493"/>
                    <a:pt x="27375" y="31493"/>
                  </a:cubicBezTo>
                  <a:cubicBezTo>
                    <a:pt x="27564" y="31493"/>
                    <a:pt x="27753" y="31493"/>
                    <a:pt x="27942" y="31493"/>
                  </a:cubicBezTo>
                  <a:cubicBezTo>
                    <a:pt x="28481" y="31493"/>
                    <a:pt x="28518" y="31427"/>
                    <a:pt x="28595" y="30886"/>
                  </a:cubicBezTo>
                  <a:cubicBezTo>
                    <a:pt x="28807" y="29384"/>
                    <a:pt x="29028" y="27885"/>
                    <a:pt x="29145" y="26371"/>
                  </a:cubicBezTo>
                  <a:cubicBezTo>
                    <a:pt x="29296" y="24402"/>
                    <a:pt x="29537" y="22438"/>
                    <a:pt x="29652" y="20469"/>
                  </a:cubicBezTo>
                  <a:cubicBezTo>
                    <a:pt x="29924" y="15816"/>
                    <a:pt x="29971" y="11160"/>
                    <a:pt x="29693" y="6504"/>
                  </a:cubicBezTo>
                  <a:cubicBezTo>
                    <a:pt x="29582" y="4630"/>
                    <a:pt x="29249" y="2794"/>
                    <a:pt x="28786" y="980"/>
                  </a:cubicBezTo>
                  <a:cubicBezTo>
                    <a:pt x="28709" y="681"/>
                    <a:pt x="28670" y="344"/>
                    <a:pt x="28411" y="119"/>
                  </a:cubicBezTo>
                  <a:cubicBezTo>
                    <a:pt x="28347" y="63"/>
                    <a:pt x="28258" y="0"/>
                    <a:pt x="28178"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73927;p67">
              <a:extLst>
                <a:ext uri="{FF2B5EF4-FFF2-40B4-BE49-F238E27FC236}">
                  <a16:creationId xmlns:a16="http://schemas.microsoft.com/office/drawing/2014/main" id="{65C5A4BF-54A9-4649-9606-D7E52E08A5B7}"/>
                </a:ext>
              </a:extLst>
            </p:cNvPr>
            <p:cNvSpPr/>
            <p:nvPr/>
          </p:nvSpPr>
          <p:spPr>
            <a:xfrm>
              <a:off x="5014575" y="3735575"/>
              <a:ext cx="37925" cy="648800"/>
            </a:xfrm>
            <a:custGeom>
              <a:avLst/>
              <a:gdLst/>
              <a:ahLst/>
              <a:cxnLst/>
              <a:rect l="l" t="t" r="r" b="b"/>
              <a:pathLst>
                <a:path w="1517" h="25952" extrusionOk="0">
                  <a:moveTo>
                    <a:pt x="315" y="1"/>
                  </a:moveTo>
                  <a:cubicBezTo>
                    <a:pt x="276" y="1"/>
                    <a:pt x="236" y="12"/>
                    <a:pt x="197" y="39"/>
                  </a:cubicBezTo>
                  <a:cubicBezTo>
                    <a:pt x="142" y="76"/>
                    <a:pt x="72" y="124"/>
                    <a:pt x="55" y="181"/>
                  </a:cubicBezTo>
                  <a:cubicBezTo>
                    <a:pt x="25" y="278"/>
                    <a:pt x="1" y="395"/>
                    <a:pt x="25" y="490"/>
                  </a:cubicBezTo>
                  <a:cubicBezTo>
                    <a:pt x="397" y="2002"/>
                    <a:pt x="409" y="3561"/>
                    <a:pt x="560" y="5097"/>
                  </a:cubicBezTo>
                  <a:cubicBezTo>
                    <a:pt x="737" y="6880"/>
                    <a:pt x="761" y="8683"/>
                    <a:pt x="801" y="10478"/>
                  </a:cubicBezTo>
                  <a:cubicBezTo>
                    <a:pt x="838" y="12171"/>
                    <a:pt x="776" y="13866"/>
                    <a:pt x="817" y="15557"/>
                  </a:cubicBezTo>
                  <a:cubicBezTo>
                    <a:pt x="860" y="17289"/>
                    <a:pt x="590" y="19003"/>
                    <a:pt x="619" y="20731"/>
                  </a:cubicBezTo>
                  <a:cubicBezTo>
                    <a:pt x="633" y="21574"/>
                    <a:pt x="598" y="22416"/>
                    <a:pt x="446" y="23257"/>
                  </a:cubicBezTo>
                  <a:cubicBezTo>
                    <a:pt x="310" y="24013"/>
                    <a:pt x="425" y="24804"/>
                    <a:pt x="221" y="25565"/>
                  </a:cubicBezTo>
                  <a:cubicBezTo>
                    <a:pt x="175" y="25741"/>
                    <a:pt x="336" y="25951"/>
                    <a:pt x="481" y="25951"/>
                  </a:cubicBezTo>
                  <a:cubicBezTo>
                    <a:pt x="484" y="25951"/>
                    <a:pt x="486" y="25951"/>
                    <a:pt x="489" y="25951"/>
                  </a:cubicBezTo>
                  <a:cubicBezTo>
                    <a:pt x="642" y="25943"/>
                    <a:pt x="756" y="25857"/>
                    <a:pt x="787" y="25706"/>
                  </a:cubicBezTo>
                  <a:cubicBezTo>
                    <a:pt x="875" y="25257"/>
                    <a:pt x="1019" y="24820"/>
                    <a:pt x="1018" y="24354"/>
                  </a:cubicBezTo>
                  <a:cubicBezTo>
                    <a:pt x="1016" y="24004"/>
                    <a:pt x="1019" y="23643"/>
                    <a:pt x="1082" y="23300"/>
                  </a:cubicBezTo>
                  <a:cubicBezTo>
                    <a:pt x="1323" y="21977"/>
                    <a:pt x="1338" y="20635"/>
                    <a:pt x="1401" y="19305"/>
                  </a:cubicBezTo>
                  <a:cubicBezTo>
                    <a:pt x="1492" y="17404"/>
                    <a:pt x="1424" y="15495"/>
                    <a:pt x="1424" y="13591"/>
                  </a:cubicBezTo>
                  <a:cubicBezTo>
                    <a:pt x="1387" y="11055"/>
                    <a:pt x="1517" y="8519"/>
                    <a:pt x="1283" y="5983"/>
                  </a:cubicBezTo>
                  <a:cubicBezTo>
                    <a:pt x="1126" y="4267"/>
                    <a:pt x="968" y="2551"/>
                    <a:pt x="803" y="837"/>
                  </a:cubicBezTo>
                  <a:cubicBezTo>
                    <a:pt x="776" y="553"/>
                    <a:pt x="710" y="275"/>
                    <a:pt x="488" y="74"/>
                  </a:cubicBezTo>
                  <a:cubicBezTo>
                    <a:pt x="440" y="31"/>
                    <a:pt x="379" y="1"/>
                    <a:pt x="315"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3" name="Google Shape;73928;p67">
              <a:extLst>
                <a:ext uri="{FF2B5EF4-FFF2-40B4-BE49-F238E27FC236}">
                  <a16:creationId xmlns:a16="http://schemas.microsoft.com/office/drawing/2014/main" id="{AD7CF466-F7B9-4CF6-97CF-75EE91DF1323}"/>
                </a:ext>
              </a:extLst>
            </p:cNvPr>
            <p:cNvSpPr/>
            <p:nvPr/>
          </p:nvSpPr>
          <p:spPr>
            <a:xfrm>
              <a:off x="4351575" y="3752150"/>
              <a:ext cx="48550" cy="585125"/>
            </a:xfrm>
            <a:custGeom>
              <a:avLst/>
              <a:gdLst/>
              <a:ahLst/>
              <a:cxnLst/>
              <a:rect l="l" t="t" r="r" b="b"/>
              <a:pathLst>
                <a:path w="1942" h="23405" extrusionOk="0">
                  <a:moveTo>
                    <a:pt x="1673" y="1"/>
                  </a:moveTo>
                  <a:cubicBezTo>
                    <a:pt x="1552" y="1"/>
                    <a:pt x="1475" y="92"/>
                    <a:pt x="1423" y="189"/>
                  </a:cubicBezTo>
                  <a:cubicBezTo>
                    <a:pt x="1359" y="310"/>
                    <a:pt x="1327" y="453"/>
                    <a:pt x="1307" y="590"/>
                  </a:cubicBezTo>
                  <a:cubicBezTo>
                    <a:pt x="1155" y="1670"/>
                    <a:pt x="950" y="2738"/>
                    <a:pt x="837" y="3824"/>
                  </a:cubicBezTo>
                  <a:cubicBezTo>
                    <a:pt x="686" y="5291"/>
                    <a:pt x="475" y="6756"/>
                    <a:pt x="437" y="8234"/>
                  </a:cubicBezTo>
                  <a:cubicBezTo>
                    <a:pt x="433" y="8340"/>
                    <a:pt x="421" y="8446"/>
                    <a:pt x="414" y="8551"/>
                  </a:cubicBezTo>
                  <a:cubicBezTo>
                    <a:pt x="290" y="10198"/>
                    <a:pt x="132" y="11844"/>
                    <a:pt x="59" y="13492"/>
                  </a:cubicBezTo>
                  <a:cubicBezTo>
                    <a:pt x="1" y="14795"/>
                    <a:pt x="47" y="16103"/>
                    <a:pt x="47" y="17406"/>
                  </a:cubicBezTo>
                  <a:cubicBezTo>
                    <a:pt x="52" y="17406"/>
                    <a:pt x="56" y="17406"/>
                    <a:pt x="65" y="17402"/>
                  </a:cubicBezTo>
                  <a:lnTo>
                    <a:pt x="65" y="17402"/>
                  </a:lnTo>
                  <a:cubicBezTo>
                    <a:pt x="65" y="18919"/>
                    <a:pt x="66" y="20435"/>
                    <a:pt x="62" y="21951"/>
                  </a:cubicBezTo>
                  <a:cubicBezTo>
                    <a:pt x="61" y="22414"/>
                    <a:pt x="122" y="22863"/>
                    <a:pt x="319" y="23285"/>
                  </a:cubicBezTo>
                  <a:cubicBezTo>
                    <a:pt x="357" y="23365"/>
                    <a:pt x="431" y="23404"/>
                    <a:pt x="505" y="23404"/>
                  </a:cubicBezTo>
                  <a:cubicBezTo>
                    <a:pt x="532" y="23404"/>
                    <a:pt x="560" y="23399"/>
                    <a:pt x="585" y="23389"/>
                  </a:cubicBezTo>
                  <a:cubicBezTo>
                    <a:pt x="668" y="23356"/>
                    <a:pt x="792" y="23256"/>
                    <a:pt x="789" y="23189"/>
                  </a:cubicBezTo>
                  <a:cubicBezTo>
                    <a:pt x="773" y="22772"/>
                    <a:pt x="702" y="22353"/>
                    <a:pt x="696" y="21934"/>
                  </a:cubicBezTo>
                  <a:cubicBezTo>
                    <a:pt x="675" y="20313"/>
                    <a:pt x="695" y="18690"/>
                    <a:pt x="656" y="17069"/>
                  </a:cubicBezTo>
                  <a:cubicBezTo>
                    <a:pt x="599" y="14705"/>
                    <a:pt x="859" y="12354"/>
                    <a:pt x="907" y="9996"/>
                  </a:cubicBezTo>
                  <a:cubicBezTo>
                    <a:pt x="909" y="9928"/>
                    <a:pt x="906" y="9854"/>
                    <a:pt x="921" y="9787"/>
                  </a:cubicBezTo>
                  <a:cubicBezTo>
                    <a:pt x="1206" y="8541"/>
                    <a:pt x="1064" y="7263"/>
                    <a:pt x="1259" y="6004"/>
                  </a:cubicBezTo>
                  <a:cubicBezTo>
                    <a:pt x="1497" y="4479"/>
                    <a:pt x="1565" y="2929"/>
                    <a:pt x="1867" y="1409"/>
                  </a:cubicBezTo>
                  <a:cubicBezTo>
                    <a:pt x="1941" y="1034"/>
                    <a:pt x="1920" y="639"/>
                    <a:pt x="1929" y="253"/>
                  </a:cubicBezTo>
                  <a:cubicBezTo>
                    <a:pt x="1932" y="152"/>
                    <a:pt x="1879" y="55"/>
                    <a:pt x="1762" y="15"/>
                  </a:cubicBezTo>
                  <a:cubicBezTo>
                    <a:pt x="1730" y="5"/>
                    <a:pt x="1700" y="1"/>
                    <a:pt x="1673"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4" name="Google Shape;73929;p67">
              <a:extLst>
                <a:ext uri="{FF2B5EF4-FFF2-40B4-BE49-F238E27FC236}">
                  <a16:creationId xmlns:a16="http://schemas.microsoft.com/office/drawing/2014/main" id="{615FB7A7-9C97-494E-A411-276B7946B40A}"/>
                </a:ext>
              </a:extLst>
            </p:cNvPr>
            <p:cNvSpPr/>
            <p:nvPr/>
          </p:nvSpPr>
          <p:spPr>
            <a:xfrm>
              <a:off x="4893250" y="4402150"/>
              <a:ext cx="139700" cy="15975"/>
            </a:xfrm>
            <a:custGeom>
              <a:avLst/>
              <a:gdLst/>
              <a:ahLst/>
              <a:cxnLst/>
              <a:rect l="l" t="t" r="r" b="b"/>
              <a:pathLst>
                <a:path w="5588" h="639" extrusionOk="0">
                  <a:moveTo>
                    <a:pt x="264" y="1"/>
                  </a:moveTo>
                  <a:cubicBezTo>
                    <a:pt x="112" y="1"/>
                    <a:pt x="1" y="127"/>
                    <a:pt x="9" y="277"/>
                  </a:cubicBezTo>
                  <a:cubicBezTo>
                    <a:pt x="18" y="421"/>
                    <a:pt x="127" y="535"/>
                    <a:pt x="279" y="556"/>
                  </a:cubicBezTo>
                  <a:cubicBezTo>
                    <a:pt x="485" y="585"/>
                    <a:pt x="696" y="600"/>
                    <a:pt x="905" y="603"/>
                  </a:cubicBezTo>
                  <a:cubicBezTo>
                    <a:pt x="1190" y="605"/>
                    <a:pt x="1475" y="606"/>
                    <a:pt x="1760" y="606"/>
                  </a:cubicBezTo>
                  <a:cubicBezTo>
                    <a:pt x="2141" y="606"/>
                    <a:pt x="2521" y="605"/>
                    <a:pt x="2902" y="605"/>
                  </a:cubicBezTo>
                  <a:cubicBezTo>
                    <a:pt x="2902" y="618"/>
                    <a:pt x="2902" y="627"/>
                    <a:pt x="2903" y="636"/>
                  </a:cubicBezTo>
                  <a:cubicBezTo>
                    <a:pt x="3312" y="636"/>
                    <a:pt x="3722" y="638"/>
                    <a:pt x="4132" y="638"/>
                  </a:cubicBezTo>
                  <a:cubicBezTo>
                    <a:pt x="4388" y="638"/>
                    <a:pt x="4644" y="637"/>
                    <a:pt x="4901" y="635"/>
                  </a:cubicBezTo>
                  <a:cubicBezTo>
                    <a:pt x="5073" y="633"/>
                    <a:pt x="5252" y="622"/>
                    <a:pt x="5415" y="570"/>
                  </a:cubicBezTo>
                  <a:cubicBezTo>
                    <a:pt x="5488" y="548"/>
                    <a:pt x="5546" y="422"/>
                    <a:pt x="5573" y="333"/>
                  </a:cubicBezTo>
                  <a:cubicBezTo>
                    <a:pt x="5587" y="287"/>
                    <a:pt x="5527" y="199"/>
                    <a:pt x="5478" y="160"/>
                  </a:cubicBezTo>
                  <a:cubicBezTo>
                    <a:pt x="5395" y="99"/>
                    <a:pt x="5295" y="22"/>
                    <a:pt x="5203" y="22"/>
                  </a:cubicBezTo>
                  <a:cubicBezTo>
                    <a:pt x="3557" y="8"/>
                    <a:pt x="1910" y="1"/>
                    <a:pt x="264"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73930;p67">
              <a:extLst>
                <a:ext uri="{FF2B5EF4-FFF2-40B4-BE49-F238E27FC236}">
                  <a16:creationId xmlns:a16="http://schemas.microsoft.com/office/drawing/2014/main" id="{D514A0A6-1E15-4C88-859A-2012D03CC905}"/>
                </a:ext>
              </a:extLst>
            </p:cNvPr>
            <p:cNvSpPr/>
            <p:nvPr/>
          </p:nvSpPr>
          <p:spPr>
            <a:xfrm>
              <a:off x="4696075" y="3719775"/>
              <a:ext cx="25875" cy="103875"/>
            </a:xfrm>
            <a:custGeom>
              <a:avLst/>
              <a:gdLst/>
              <a:ahLst/>
              <a:cxnLst/>
              <a:rect l="l" t="t" r="r" b="b"/>
              <a:pathLst>
                <a:path w="1035" h="4155" extrusionOk="0">
                  <a:moveTo>
                    <a:pt x="338" y="1"/>
                  </a:moveTo>
                  <a:cubicBezTo>
                    <a:pt x="318" y="1"/>
                    <a:pt x="296" y="4"/>
                    <a:pt x="274" y="10"/>
                  </a:cubicBezTo>
                  <a:cubicBezTo>
                    <a:pt x="188" y="32"/>
                    <a:pt x="77" y="119"/>
                    <a:pt x="56" y="198"/>
                  </a:cubicBezTo>
                  <a:cubicBezTo>
                    <a:pt x="10" y="364"/>
                    <a:pt x="17" y="544"/>
                    <a:pt x="0" y="773"/>
                  </a:cubicBezTo>
                  <a:cubicBezTo>
                    <a:pt x="124" y="1658"/>
                    <a:pt x="255" y="2594"/>
                    <a:pt x="386" y="3527"/>
                  </a:cubicBezTo>
                  <a:cubicBezTo>
                    <a:pt x="406" y="3666"/>
                    <a:pt x="423" y="3807"/>
                    <a:pt x="465" y="3941"/>
                  </a:cubicBezTo>
                  <a:cubicBezTo>
                    <a:pt x="504" y="4069"/>
                    <a:pt x="595" y="4154"/>
                    <a:pt x="726" y="4154"/>
                  </a:cubicBezTo>
                  <a:cubicBezTo>
                    <a:pt x="742" y="4154"/>
                    <a:pt x="760" y="4153"/>
                    <a:pt x="778" y="4150"/>
                  </a:cubicBezTo>
                  <a:cubicBezTo>
                    <a:pt x="935" y="4126"/>
                    <a:pt x="1034" y="4002"/>
                    <a:pt x="1022" y="3856"/>
                  </a:cubicBezTo>
                  <a:cubicBezTo>
                    <a:pt x="987" y="3475"/>
                    <a:pt x="881" y="3096"/>
                    <a:pt x="883" y="2715"/>
                  </a:cubicBezTo>
                  <a:cubicBezTo>
                    <a:pt x="886" y="1936"/>
                    <a:pt x="687" y="1185"/>
                    <a:pt x="636" y="416"/>
                  </a:cubicBezTo>
                  <a:cubicBezTo>
                    <a:pt x="630" y="346"/>
                    <a:pt x="617" y="275"/>
                    <a:pt x="591" y="210"/>
                  </a:cubicBezTo>
                  <a:cubicBezTo>
                    <a:pt x="543" y="94"/>
                    <a:pt x="458" y="1"/>
                    <a:pt x="338"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73931;p67">
              <a:extLst>
                <a:ext uri="{FF2B5EF4-FFF2-40B4-BE49-F238E27FC236}">
                  <a16:creationId xmlns:a16="http://schemas.microsoft.com/office/drawing/2014/main" id="{CD3881DA-8AA0-42F8-A35C-7FC887190DA9}"/>
                </a:ext>
              </a:extLst>
            </p:cNvPr>
            <p:cNvSpPr/>
            <p:nvPr/>
          </p:nvSpPr>
          <p:spPr>
            <a:xfrm>
              <a:off x="4368725" y="4365125"/>
              <a:ext cx="99225" cy="25425"/>
            </a:xfrm>
            <a:custGeom>
              <a:avLst/>
              <a:gdLst/>
              <a:ahLst/>
              <a:cxnLst/>
              <a:rect l="l" t="t" r="r" b="b"/>
              <a:pathLst>
                <a:path w="3969" h="1017" extrusionOk="0">
                  <a:moveTo>
                    <a:pt x="442" y="0"/>
                  </a:moveTo>
                  <a:cubicBezTo>
                    <a:pt x="391" y="0"/>
                    <a:pt x="338" y="9"/>
                    <a:pt x="287" y="15"/>
                  </a:cubicBezTo>
                  <a:cubicBezTo>
                    <a:pt x="130" y="35"/>
                    <a:pt x="20" y="137"/>
                    <a:pt x="9" y="282"/>
                  </a:cubicBezTo>
                  <a:cubicBezTo>
                    <a:pt x="0" y="426"/>
                    <a:pt x="99" y="537"/>
                    <a:pt x="248" y="584"/>
                  </a:cubicBezTo>
                  <a:cubicBezTo>
                    <a:pt x="1160" y="862"/>
                    <a:pt x="2115" y="853"/>
                    <a:pt x="2867" y="1013"/>
                  </a:cubicBezTo>
                  <a:cubicBezTo>
                    <a:pt x="3090" y="1013"/>
                    <a:pt x="3243" y="1017"/>
                    <a:pt x="3369" y="1017"/>
                  </a:cubicBezTo>
                  <a:cubicBezTo>
                    <a:pt x="3441" y="1017"/>
                    <a:pt x="3505" y="1016"/>
                    <a:pt x="3568" y="1011"/>
                  </a:cubicBezTo>
                  <a:cubicBezTo>
                    <a:pt x="3755" y="1001"/>
                    <a:pt x="3928" y="920"/>
                    <a:pt x="3948" y="724"/>
                  </a:cubicBezTo>
                  <a:cubicBezTo>
                    <a:pt x="3968" y="517"/>
                    <a:pt x="3803" y="416"/>
                    <a:pt x="3614" y="400"/>
                  </a:cubicBezTo>
                  <a:cubicBezTo>
                    <a:pt x="3266" y="372"/>
                    <a:pt x="2921" y="340"/>
                    <a:pt x="2573" y="278"/>
                  </a:cubicBezTo>
                  <a:cubicBezTo>
                    <a:pt x="1887" y="151"/>
                    <a:pt x="1190" y="90"/>
                    <a:pt x="495" y="4"/>
                  </a:cubicBezTo>
                  <a:cubicBezTo>
                    <a:pt x="477" y="2"/>
                    <a:pt x="460" y="0"/>
                    <a:pt x="442"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7" name="Google Shape;73932;p67">
              <a:extLst>
                <a:ext uri="{FF2B5EF4-FFF2-40B4-BE49-F238E27FC236}">
                  <a16:creationId xmlns:a16="http://schemas.microsoft.com/office/drawing/2014/main" id="{D2FEE12B-910A-47E6-90C5-942262D69831}"/>
                </a:ext>
              </a:extLst>
            </p:cNvPr>
            <p:cNvSpPr/>
            <p:nvPr/>
          </p:nvSpPr>
          <p:spPr>
            <a:xfrm>
              <a:off x="3891975" y="2558150"/>
              <a:ext cx="1302850" cy="1192975"/>
            </a:xfrm>
            <a:custGeom>
              <a:avLst/>
              <a:gdLst/>
              <a:ahLst/>
              <a:cxnLst/>
              <a:rect l="l" t="t" r="r" b="b"/>
              <a:pathLst>
                <a:path w="52114" h="47719" extrusionOk="0">
                  <a:moveTo>
                    <a:pt x="5568" y="0"/>
                  </a:moveTo>
                  <a:cubicBezTo>
                    <a:pt x="5497" y="0"/>
                    <a:pt x="5420" y="10"/>
                    <a:pt x="5337" y="27"/>
                  </a:cubicBezTo>
                  <a:cubicBezTo>
                    <a:pt x="3376" y="421"/>
                    <a:pt x="1735" y="1412"/>
                    <a:pt x="263" y="2722"/>
                  </a:cubicBezTo>
                  <a:cubicBezTo>
                    <a:pt x="1" y="2956"/>
                    <a:pt x="1" y="3211"/>
                    <a:pt x="141" y="3483"/>
                  </a:cubicBezTo>
                  <a:cubicBezTo>
                    <a:pt x="636" y="4456"/>
                    <a:pt x="1107" y="5447"/>
                    <a:pt x="1655" y="6388"/>
                  </a:cubicBezTo>
                  <a:cubicBezTo>
                    <a:pt x="3990" y="10398"/>
                    <a:pt x="7088" y="13662"/>
                    <a:pt x="11141" y="15976"/>
                  </a:cubicBezTo>
                  <a:cubicBezTo>
                    <a:pt x="12868" y="16962"/>
                    <a:pt x="14702" y="17664"/>
                    <a:pt x="16664" y="18025"/>
                  </a:cubicBezTo>
                  <a:cubicBezTo>
                    <a:pt x="17641" y="18205"/>
                    <a:pt x="18624" y="18231"/>
                    <a:pt x="19612" y="18270"/>
                  </a:cubicBezTo>
                  <a:cubicBezTo>
                    <a:pt x="19905" y="18280"/>
                    <a:pt x="20005" y="18381"/>
                    <a:pt x="19995" y="18647"/>
                  </a:cubicBezTo>
                  <a:cubicBezTo>
                    <a:pt x="19982" y="18928"/>
                    <a:pt x="19961" y="19211"/>
                    <a:pt x="19918" y="19489"/>
                  </a:cubicBezTo>
                  <a:cubicBezTo>
                    <a:pt x="19418" y="22763"/>
                    <a:pt x="18914" y="26038"/>
                    <a:pt x="18408" y="29312"/>
                  </a:cubicBezTo>
                  <a:cubicBezTo>
                    <a:pt x="18086" y="31400"/>
                    <a:pt x="17745" y="33488"/>
                    <a:pt x="17433" y="35578"/>
                  </a:cubicBezTo>
                  <a:cubicBezTo>
                    <a:pt x="17133" y="37600"/>
                    <a:pt x="16868" y="39627"/>
                    <a:pt x="16573" y="41649"/>
                  </a:cubicBezTo>
                  <a:cubicBezTo>
                    <a:pt x="16459" y="42438"/>
                    <a:pt x="16669" y="42947"/>
                    <a:pt x="17348" y="43304"/>
                  </a:cubicBezTo>
                  <a:cubicBezTo>
                    <a:pt x="17626" y="43451"/>
                    <a:pt x="17936" y="43541"/>
                    <a:pt x="18225" y="43665"/>
                  </a:cubicBezTo>
                  <a:cubicBezTo>
                    <a:pt x="18439" y="43758"/>
                    <a:pt x="18549" y="43924"/>
                    <a:pt x="18535" y="44164"/>
                  </a:cubicBezTo>
                  <a:cubicBezTo>
                    <a:pt x="18513" y="44516"/>
                    <a:pt x="18486" y="44867"/>
                    <a:pt x="18480" y="45221"/>
                  </a:cubicBezTo>
                  <a:cubicBezTo>
                    <a:pt x="18478" y="45472"/>
                    <a:pt x="18537" y="45708"/>
                    <a:pt x="18721" y="45900"/>
                  </a:cubicBezTo>
                  <a:cubicBezTo>
                    <a:pt x="18894" y="46084"/>
                    <a:pt x="19103" y="46169"/>
                    <a:pt x="19348" y="46169"/>
                  </a:cubicBezTo>
                  <a:cubicBezTo>
                    <a:pt x="19360" y="46169"/>
                    <a:pt x="19372" y="46169"/>
                    <a:pt x="19384" y="46168"/>
                  </a:cubicBezTo>
                  <a:cubicBezTo>
                    <a:pt x="19469" y="45436"/>
                    <a:pt x="19550" y="44704"/>
                    <a:pt x="19640" y="43974"/>
                  </a:cubicBezTo>
                  <a:cubicBezTo>
                    <a:pt x="19653" y="43870"/>
                    <a:pt x="19681" y="43768"/>
                    <a:pt x="19717" y="43669"/>
                  </a:cubicBezTo>
                  <a:cubicBezTo>
                    <a:pt x="19763" y="43547"/>
                    <a:pt x="19838" y="43437"/>
                    <a:pt x="19973" y="43437"/>
                  </a:cubicBezTo>
                  <a:cubicBezTo>
                    <a:pt x="19988" y="43437"/>
                    <a:pt x="20004" y="43438"/>
                    <a:pt x="20021" y="43441"/>
                  </a:cubicBezTo>
                  <a:cubicBezTo>
                    <a:pt x="20216" y="43477"/>
                    <a:pt x="20338" y="43615"/>
                    <a:pt x="20316" y="43810"/>
                  </a:cubicBezTo>
                  <a:cubicBezTo>
                    <a:pt x="20216" y="44645"/>
                    <a:pt x="20099" y="45479"/>
                    <a:pt x="19989" y="46312"/>
                  </a:cubicBezTo>
                  <a:cubicBezTo>
                    <a:pt x="20588" y="46569"/>
                    <a:pt x="21215" y="46710"/>
                    <a:pt x="21866" y="46732"/>
                  </a:cubicBezTo>
                  <a:cubicBezTo>
                    <a:pt x="21893" y="46101"/>
                    <a:pt x="21913" y="45470"/>
                    <a:pt x="21954" y="44839"/>
                  </a:cubicBezTo>
                  <a:cubicBezTo>
                    <a:pt x="21965" y="44632"/>
                    <a:pt x="22020" y="44426"/>
                    <a:pt x="22079" y="44226"/>
                  </a:cubicBezTo>
                  <a:cubicBezTo>
                    <a:pt x="22120" y="44098"/>
                    <a:pt x="22226" y="44036"/>
                    <a:pt x="22349" y="44036"/>
                  </a:cubicBezTo>
                  <a:cubicBezTo>
                    <a:pt x="22370" y="44036"/>
                    <a:pt x="22391" y="44038"/>
                    <a:pt x="22413" y="44041"/>
                  </a:cubicBezTo>
                  <a:cubicBezTo>
                    <a:pt x="22562" y="44067"/>
                    <a:pt x="22696" y="44176"/>
                    <a:pt x="22661" y="44326"/>
                  </a:cubicBezTo>
                  <a:cubicBezTo>
                    <a:pt x="22467" y="45148"/>
                    <a:pt x="22619" y="46014"/>
                    <a:pt x="22333" y="46822"/>
                  </a:cubicBezTo>
                  <a:cubicBezTo>
                    <a:pt x="22970" y="46987"/>
                    <a:pt x="23609" y="47152"/>
                    <a:pt x="24270" y="47152"/>
                  </a:cubicBezTo>
                  <a:cubicBezTo>
                    <a:pt x="24352" y="47152"/>
                    <a:pt x="24434" y="47150"/>
                    <a:pt x="24516" y="47144"/>
                  </a:cubicBezTo>
                  <a:cubicBezTo>
                    <a:pt x="24570" y="46349"/>
                    <a:pt x="24621" y="45556"/>
                    <a:pt x="24678" y="44763"/>
                  </a:cubicBezTo>
                  <a:cubicBezTo>
                    <a:pt x="24690" y="44604"/>
                    <a:pt x="24799" y="44508"/>
                    <a:pt x="24950" y="44508"/>
                  </a:cubicBezTo>
                  <a:cubicBezTo>
                    <a:pt x="25099" y="44508"/>
                    <a:pt x="25235" y="44602"/>
                    <a:pt x="25235" y="44751"/>
                  </a:cubicBezTo>
                  <a:cubicBezTo>
                    <a:pt x="25235" y="45338"/>
                    <a:pt x="25221" y="45927"/>
                    <a:pt x="25195" y="46516"/>
                  </a:cubicBezTo>
                  <a:cubicBezTo>
                    <a:pt x="25184" y="46755"/>
                    <a:pt x="25124" y="46995"/>
                    <a:pt x="25089" y="47235"/>
                  </a:cubicBezTo>
                  <a:cubicBezTo>
                    <a:pt x="25765" y="47446"/>
                    <a:pt x="26468" y="47422"/>
                    <a:pt x="27163" y="47468"/>
                  </a:cubicBezTo>
                  <a:cubicBezTo>
                    <a:pt x="27163" y="46775"/>
                    <a:pt x="27159" y="46083"/>
                    <a:pt x="27169" y="45392"/>
                  </a:cubicBezTo>
                  <a:cubicBezTo>
                    <a:pt x="27170" y="45259"/>
                    <a:pt x="27223" y="45128"/>
                    <a:pt x="27261" y="44999"/>
                  </a:cubicBezTo>
                  <a:cubicBezTo>
                    <a:pt x="27278" y="44941"/>
                    <a:pt x="27317" y="44909"/>
                    <a:pt x="27368" y="44909"/>
                  </a:cubicBezTo>
                  <a:cubicBezTo>
                    <a:pt x="27386" y="44909"/>
                    <a:pt x="27407" y="44914"/>
                    <a:pt x="27428" y="44923"/>
                  </a:cubicBezTo>
                  <a:cubicBezTo>
                    <a:pt x="27485" y="44949"/>
                    <a:pt x="27571" y="44980"/>
                    <a:pt x="27582" y="45024"/>
                  </a:cubicBezTo>
                  <a:cubicBezTo>
                    <a:pt x="27620" y="45191"/>
                    <a:pt x="27655" y="45362"/>
                    <a:pt x="27655" y="45529"/>
                  </a:cubicBezTo>
                  <a:cubicBezTo>
                    <a:pt x="27649" y="46185"/>
                    <a:pt x="27629" y="46845"/>
                    <a:pt x="27615" y="47502"/>
                  </a:cubicBezTo>
                  <a:cubicBezTo>
                    <a:pt x="28021" y="47581"/>
                    <a:pt x="28430" y="47614"/>
                    <a:pt x="28840" y="47614"/>
                  </a:cubicBezTo>
                  <a:cubicBezTo>
                    <a:pt x="29059" y="47614"/>
                    <a:pt x="29279" y="47605"/>
                    <a:pt x="29500" y="47587"/>
                  </a:cubicBezTo>
                  <a:cubicBezTo>
                    <a:pt x="29514" y="46953"/>
                    <a:pt x="29528" y="46319"/>
                    <a:pt x="29545" y="45685"/>
                  </a:cubicBezTo>
                  <a:cubicBezTo>
                    <a:pt x="29550" y="45547"/>
                    <a:pt x="29551" y="45397"/>
                    <a:pt x="29599" y="45271"/>
                  </a:cubicBezTo>
                  <a:cubicBezTo>
                    <a:pt x="29629" y="45191"/>
                    <a:pt x="29738" y="45108"/>
                    <a:pt x="29826" y="45087"/>
                  </a:cubicBezTo>
                  <a:cubicBezTo>
                    <a:pt x="29848" y="45082"/>
                    <a:pt x="29870" y="45079"/>
                    <a:pt x="29891" y="45079"/>
                  </a:cubicBezTo>
                  <a:cubicBezTo>
                    <a:pt x="30018" y="45079"/>
                    <a:pt x="30117" y="45170"/>
                    <a:pt x="30125" y="45301"/>
                  </a:cubicBezTo>
                  <a:cubicBezTo>
                    <a:pt x="30168" y="46076"/>
                    <a:pt x="30186" y="46851"/>
                    <a:pt x="29971" y="47607"/>
                  </a:cubicBezTo>
                  <a:cubicBezTo>
                    <a:pt x="30292" y="47680"/>
                    <a:pt x="30612" y="47719"/>
                    <a:pt x="30933" y="47719"/>
                  </a:cubicBezTo>
                  <a:cubicBezTo>
                    <a:pt x="31175" y="47719"/>
                    <a:pt x="31417" y="47697"/>
                    <a:pt x="31660" y="47650"/>
                  </a:cubicBezTo>
                  <a:cubicBezTo>
                    <a:pt x="31614" y="46993"/>
                    <a:pt x="31553" y="46335"/>
                    <a:pt x="31529" y="45677"/>
                  </a:cubicBezTo>
                  <a:cubicBezTo>
                    <a:pt x="31513" y="45281"/>
                    <a:pt x="31639" y="45085"/>
                    <a:pt x="31854" y="45085"/>
                  </a:cubicBezTo>
                  <a:cubicBezTo>
                    <a:pt x="31875" y="45085"/>
                    <a:pt x="31897" y="45087"/>
                    <a:pt x="31920" y="45091"/>
                  </a:cubicBezTo>
                  <a:cubicBezTo>
                    <a:pt x="32255" y="45148"/>
                    <a:pt x="32234" y="45419"/>
                    <a:pt x="32235" y="45657"/>
                  </a:cubicBezTo>
                  <a:cubicBezTo>
                    <a:pt x="32238" y="46318"/>
                    <a:pt x="32231" y="46976"/>
                    <a:pt x="32228" y="47637"/>
                  </a:cubicBezTo>
                  <a:cubicBezTo>
                    <a:pt x="32461" y="47691"/>
                    <a:pt x="32692" y="47716"/>
                    <a:pt x="32924" y="47716"/>
                  </a:cubicBezTo>
                  <a:cubicBezTo>
                    <a:pt x="33202" y="47716"/>
                    <a:pt x="33479" y="47680"/>
                    <a:pt x="33756" y="47613"/>
                  </a:cubicBezTo>
                  <a:cubicBezTo>
                    <a:pt x="33720" y="46945"/>
                    <a:pt x="33681" y="46278"/>
                    <a:pt x="33649" y="45611"/>
                  </a:cubicBezTo>
                  <a:cubicBezTo>
                    <a:pt x="33644" y="45507"/>
                    <a:pt x="33646" y="45390"/>
                    <a:pt x="33694" y="45305"/>
                  </a:cubicBezTo>
                  <a:cubicBezTo>
                    <a:pt x="33738" y="45224"/>
                    <a:pt x="33840" y="45148"/>
                    <a:pt x="33929" y="45130"/>
                  </a:cubicBezTo>
                  <a:cubicBezTo>
                    <a:pt x="33943" y="45127"/>
                    <a:pt x="33957" y="45126"/>
                    <a:pt x="33971" y="45126"/>
                  </a:cubicBezTo>
                  <a:cubicBezTo>
                    <a:pt x="34057" y="45126"/>
                    <a:pt x="34154" y="45171"/>
                    <a:pt x="34162" y="45283"/>
                  </a:cubicBezTo>
                  <a:cubicBezTo>
                    <a:pt x="34189" y="45704"/>
                    <a:pt x="34204" y="46124"/>
                    <a:pt x="34219" y="46544"/>
                  </a:cubicBezTo>
                  <a:cubicBezTo>
                    <a:pt x="34231" y="46896"/>
                    <a:pt x="34233" y="47247"/>
                    <a:pt x="34240" y="47600"/>
                  </a:cubicBezTo>
                  <a:cubicBezTo>
                    <a:pt x="34459" y="47616"/>
                    <a:pt x="34677" y="47625"/>
                    <a:pt x="34895" y="47625"/>
                  </a:cubicBezTo>
                  <a:cubicBezTo>
                    <a:pt x="35295" y="47625"/>
                    <a:pt x="35693" y="47596"/>
                    <a:pt x="36091" y="47530"/>
                  </a:cubicBezTo>
                  <a:cubicBezTo>
                    <a:pt x="35907" y="46787"/>
                    <a:pt x="35871" y="46026"/>
                    <a:pt x="35890" y="45264"/>
                  </a:cubicBezTo>
                  <a:cubicBezTo>
                    <a:pt x="35893" y="45117"/>
                    <a:pt x="35960" y="44991"/>
                    <a:pt x="36128" y="44981"/>
                  </a:cubicBezTo>
                  <a:cubicBezTo>
                    <a:pt x="36134" y="44981"/>
                    <a:pt x="36141" y="44981"/>
                    <a:pt x="36147" y="44981"/>
                  </a:cubicBezTo>
                  <a:cubicBezTo>
                    <a:pt x="36293" y="44981"/>
                    <a:pt x="36407" y="45073"/>
                    <a:pt x="36433" y="45207"/>
                  </a:cubicBezTo>
                  <a:cubicBezTo>
                    <a:pt x="36481" y="45442"/>
                    <a:pt x="36497" y="45685"/>
                    <a:pt x="36510" y="45926"/>
                  </a:cubicBezTo>
                  <a:cubicBezTo>
                    <a:pt x="36534" y="46445"/>
                    <a:pt x="36525" y="46966"/>
                    <a:pt x="36658" y="47475"/>
                  </a:cubicBezTo>
                  <a:cubicBezTo>
                    <a:pt x="36770" y="47494"/>
                    <a:pt x="36881" y="47502"/>
                    <a:pt x="36992" y="47502"/>
                  </a:cubicBezTo>
                  <a:cubicBezTo>
                    <a:pt x="37355" y="47502"/>
                    <a:pt x="37711" y="47415"/>
                    <a:pt x="38068" y="47347"/>
                  </a:cubicBezTo>
                  <a:cubicBezTo>
                    <a:pt x="37987" y="46694"/>
                    <a:pt x="38040" y="46026"/>
                    <a:pt x="37863" y="45380"/>
                  </a:cubicBezTo>
                  <a:cubicBezTo>
                    <a:pt x="37836" y="45286"/>
                    <a:pt x="37842" y="45164"/>
                    <a:pt x="37879" y="45074"/>
                  </a:cubicBezTo>
                  <a:cubicBezTo>
                    <a:pt x="37915" y="44993"/>
                    <a:pt x="38006" y="44913"/>
                    <a:pt x="38091" y="44879"/>
                  </a:cubicBezTo>
                  <a:cubicBezTo>
                    <a:pt x="38119" y="44868"/>
                    <a:pt x="38149" y="44862"/>
                    <a:pt x="38180" y="44862"/>
                  </a:cubicBezTo>
                  <a:cubicBezTo>
                    <a:pt x="38249" y="44862"/>
                    <a:pt x="38318" y="44892"/>
                    <a:pt x="38365" y="44964"/>
                  </a:cubicBezTo>
                  <a:cubicBezTo>
                    <a:pt x="38524" y="45205"/>
                    <a:pt x="38568" y="45479"/>
                    <a:pt x="38583" y="45755"/>
                  </a:cubicBezTo>
                  <a:cubicBezTo>
                    <a:pt x="38611" y="46275"/>
                    <a:pt x="38624" y="46797"/>
                    <a:pt x="38643" y="47317"/>
                  </a:cubicBezTo>
                  <a:cubicBezTo>
                    <a:pt x="38691" y="47318"/>
                    <a:pt x="38739" y="47319"/>
                    <a:pt x="38786" y="47319"/>
                  </a:cubicBezTo>
                  <a:cubicBezTo>
                    <a:pt x="39334" y="47319"/>
                    <a:pt x="39867" y="47204"/>
                    <a:pt x="40399" y="47094"/>
                  </a:cubicBezTo>
                  <a:cubicBezTo>
                    <a:pt x="40327" y="46503"/>
                    <a:pt x="40251" y="45912"/>
                    <a:pt x="40184" y="45321"/>
                  </a:cubicBezTo>
                  <a:cubicBezTo>
                    <a:pt x="40167" y="45181"/>
                    <a:pt x="40167" y="45038"/>
                    <a:pt x="40181" y="44902"/>
                  </a:cubicBezTo>
                  <a:cubicBezTo>
                    <a:pt x="40198" y="44752"/>
                    <a:pt x="40300" y="44653"/>
                    <a:pt x="40442" y="44653"/>
                  </a:cubicBezTo>
                  <a:cubicBezTo>
                    <a:pt x="40448" y="44653"/>
                    <a:pt x="40455" y="44653"/>
                    <a:pt x="40462" y="44654"/>
                  </a:cubicBezTo>
                  <a:cubicBezTo>
                    <a:pt x="40550" y="44659"/>
                    <a:pt x="40662" y="44729"/>
                    <a:pt x="40713" y="44803"/>
                  </a:cubicBezTo>
                  <a:cubicBezTo>
                    <a:pt x="40770" y="44885"/>
                    <a:pt x="40766" y="45003"/>
                    <a:pt x="40794" y="45105"/>
                  </a:cubicBezTo>
                  <a:cubicBezTo>
                    <a:pt x="40971" y="45721"/>
                    <a:pt x="40925" y="46359"/>
                    <a:pt x="40978" y="46988"/>
                  </a:cubicBezTo>
                  <a:cubicBezTo>
                    <a:pt x="41002" y="46988"/>
                    <a:pt x="41026" y="46988"/>
                    <a:pt x="41050" y="46988"/>
                  </a:cubicBezTo>
                  <a:cubicBezTo>
                    <a:pt x="41611" y="46988"/>
                    <a:pt x="42166" y="46952"/>
                    <a:pt x="42693" y="46731"/>
                  </a:cubicBezTo>
                  <a:cubicBezTo>
                    <a:pt x="42611" y="46147"/>
                    <a:pt x="42528" y="45563"/>
                    <a:pt x="42451" y="44977"/>
                  </a:cubicBezTo>
                  <a:cubicBezTo>
                    <a:pt x="42433" y="44839"/>
                    <a:pt x="42440" y="44699"/>
                    <a:pt x="42451" y="44561"/>
                  </a:cubicBezTo>
                  <a:cubicBezTo>
                    <a:pt x="42461" y="44409"/>
                    <a:pt x="42551" y="44300"/>
                    <a:pt x="42703" y="44280"/>
                  </a:cubicBezTo>
                  <a:cubicBezTo>
                    <a:pt x="42718" y="44279"/>
                    <a:pt x="42732" y="44278"/>
                    <a:pt x="42746" y="44278"/>
                  </a:cubicBezTo>
                  <a:cubicBezTo>
                    <a:pt x="42882" y="44278"/>
                    <a:pt x="42983" y="44364"/>
                    <a:pt x="43005" y="44500"/>
                  </a:cubicBezTo>
                  <a:cubicBezTo>
                    <a:pt x="43099" y="45117"/>
                    <a:pt x="43179" y="45737"/>
                    <a:pt x="43262" y="46356"/>
                  </a:cubicBezTo>
                  <a:cubicBezTo>
                    <a:pt x="43276" y="46460"/>
                    <a:pt x="43276" y="46566"/>
                    <a:pt x="43283" y="46668"/>
                  </a:cubicBezTo>
                  <a:cubicBezTo>
                    <a:pt x="43853" y="46580"/>
                    <a:pt x="44441" y="46591"/>
                    <a:pt x="44976" y="46328"/>
                  </a:cubicBezTo>
                  <a:cubicBezTo>
                    <a:pt x="44848" y="45650"/>
                    <a:pt x="44718" y="44971"/>
                    <a:pt x="44590" y="44293"/>
                  </a:cubicBezTo>
                  <a:cubicBezTo>
                    <a:pt x="44583" y="44259"/>
                    <a:pt x="44587" y="44223"/>
                    <a:pt x="44587" y="44189"/>
                  </a:cubicBezTo>
                  <a:cubicBezTo>
                    <a:pt x="44587" y="44025"/>
                    <a:pt x="44739" y="43843"/>
                    <a:pt x="44876" y="43843"/>
                  </a:cubicBezTo>
                  <a:cubicBezTo>
                    <a:pt x="44883" y="43843"/>
                    <a:pt x="44890" y="43844"/>
                    <a:pt x="44896" y="43844"/>
                  </a:cubicBezTo>
                  <a:cubicBezTo>
                    <a:pt x="45047" y="43863"/>
                    <a:pt x="45132" y="43956"/>
                    <a:pt x="45172" y="44105"/>
                  </a:cubicBezTo>
                  <a:cubicBezTo>
                    <a:pt x="45358" y="44813"/>
                    <a:pt x="45425" y="45536"/>
                    <a:pt x="45446" y="46264"/>
                  </a:cubicBezTo>
                  <a:cubicBezTo>
                    <a:pt x="45687" y="46218"/>
                    <a:pt x="45926" y="46167"/>
                    <a:pt x="46168" y="46128"/>
                  </a:cubicBezTo>
                  <a:cubicBezTo>
                    <a:pt x="46429" y="46088"/>
                    <a:pt x="46510" y="45917"/>
                    <a:pt x="46519" y="45685"/>
                  </a:cubicBezTo>
                  <a:cubicBezTo>
                    <a:pt x="46522" y="45580"/>
                    <a:pt x="46533" y="45472"/>
                    <a:pt x="46513" y="45369"/>
                  </a:cubicBezTo>
                  <a:cubicBezTo>
                    <a:pt x="46412" y="44865"/>
                    <a:pt x="46574" y="44480"/>
                    <a:pt x="47009" y="44203"/>
                  </a:cubicBezTo>
                  <a:cubicBezTo>
                    <a:pt x="47096" y="44148"/>
                    <a:pt x="47167" y="44062"/>
                    <a:pt x="47247" y="43995"/>
                  </a:cubicBezTo>
                  <a:cubicBezTo>
                    <a:pt x="47865" y="43477"/>
                    <a:pt x="48089" y="42820"/>
                    <a:pt x="48015" y="42021"/>
                  </a:cubicBezTo>
                  <a:cubicBezTo>
                    <a:pt x="47835" y="40092"/>
                    <a:pt x="47686" y="38161"/>
                    <a:pt x="47515" y="36232"/>
                  </a:cubicBezTo>
                  <a:cubicBezTo>
                    <a:pt x="47473" y="35776"/>
                    <a:pt x="47391" y="35326"/>
                    <a:pt x="47339" y="34871"/>
                  </a:cubicBezTo>
                  <a:cubicBezTo>
                    <a:pt x="47318" y="34687"/>
                    <a:pt x="47367" y="34526"/>
                    <a:pt x="47560" y="34444"/>
                  </a:cubicBezTo>
                  <a:cubicBezTo>
                    <a:pt x="47723" y="34374"/>
                    <a:pt x="47882" y="34301"/>
                    <a:pt x="48039" y="34221"/>
                  </a:cubicBezTo>
                  <a:cubicBezTo>
                    <a:pt x="49811" y="33320"/>
                    <a:pt x="50958" y="31929"/>
                    <a:pt x="51327" y="29953"/>
                  </a:cubicBezTo>
                  <a:cubicBezTo>
                    <a:pt x="51487" y="29088"/>
                    <a:pt x="51625" y="28217"/>
                    <a:pt x="51722" y="27345"/>
                  </a:cubicBezTo>
                  <a:cubicBezTo>
                    <a:pt x="52114" y="23808"/>
                    <a:pt x="51913" y="20306"/>
                    <a:pt x="51081" y="16848"/>
                  </a:cubicBezTo>
                  <a:cubicBezTo>
                    <a:pt x="50675" y="15161"/>
                    <a:pt x="50079" y="13546"/>
                    <a:pt x="49199" y="12046"/>
                  </a:cubicBezTo>
                  <a:cubicBezTo>
                    <a:pt x="48189" y="10326"/>
                    <a:pt x="46724" y="9180"/>
                    <a:pt x="44775" y="8702"/>
                  </a:cubicBezTo>
                  <a:cubicBezTo>
                    <a:pt x="44092" y="8534"/>
                    <a:pt x="43397" y="8417"/>
                    <a:pt x="42686" y="8412"/>
                  </a:cubicBezTo>
                  <a:cubicBezTo>
                    <a:pt x="41840" y="8402"/>
                    <a:pt x="40996" y="8382"/>
                    <a:pt x="40150" y="8363"/>
                  </a:cubicBezTo>
                  <a:cubicBezTo>
                    <a:pt x="40065" y="8379"/>
                    <a:pt x="39981" y="8386"/>
                    <a:pt x="39898" y="8386"/>
                  </a:cubicBezTo>
                  <a:cubicBezTo>
                    <a:pt x="39453" y="8386"/>
                    <a:pt x="39029" y="8189"/>
                    <a:pt x="38584" y="8189"/>
                  </a:cubicBezTo>
                  <a:cubicBezTo>
                    <a:pt x="38562" y="8189"/>
                    <a:pt x="38540" y="8190"/>
                    <a:pt x="38517" y="8191"/>
                  </a:cubicBezTo>
                  <a:cubicBezTo>
                    <a:pt x="38101" y="8114"/>
                    <a:pt x="37688" y="8027"/>
                    <a:pt x="37272" y="7964"/>
                  </a:cubicBezTo>
                  <a:cubicBezTo>
                    <a:pt x="37244" y="7960"/>
                    <a:pt x="37217" y="7958"/>
                    <a:pt x="37192" y="7958"/>
                  </a:cubicBezTo>
                  <a:cubicBezTo>
                    <a:pt x="36994" y="7958"/>
                    <a:pt x="36862" y="8081"/>
                    <a:pt x="36812" y="8293"/>
                  </a:cubicBezTo>
                  <a:cubicBezTo>
                    <a:pt x="36788" y="8397"/>
                    <a:pt x="36788" y="8506"/>
                    <a:pt x="36755" y="8605"/>
                  </a:cubicBezTo>
                  <a:cubicBezTo>
                    <a:pt x="36315" y="9905"/>
                    <a:pt x="35297" y="10644"/>
                    <a:pt x="33990" y="10644"/>
                  </a:cubicBezTo>
                  <a:cubicBezTo>
                    <a:pt x="33849" y="10644"/>
                    <a:pt x="33706" y="10636"/>
                    <a:pt x="33559" y="10619"/>
                  </a:cubicBezTo>
                  <a:cubicBezTo>
                    <a:pt x="31960" y="10430"/>
                    <a:pt x="30598" y="9246"/>
                    <a:pt x="30176" y="7674"/>
                  </a:cubicBezTo>
                  <a:cubicBezTo>
                    <a:pt x="30129" y="7505"/>
                    <a:pt x="30125" y="7324"/>
                    <a:pt x="30080" y="7153"/>
                  </a:cubicBezTo>
                  <a:cubicBezTo>
                    <a:pt x="30017" y="6912"/>
                    <a:pt x="29924" y="6790"/>
                    <a:pt x="29785" y="6790"/>
                  </a:cubicBezTo>
                  <a:cubicBezTo>
                    <a:pt x="29703" y="6790"/>
                    <a:pt x="29604" y="6833"/>
                    <a:pt x="29487" y="6921"/>
                  </a:cubicBezTo>
                  <a:cubicBezTo>
                    <a:pt x="28716" y="7495"/>
                    <a:pt x="27861" y="7911"/>
                    <a:pt x="26974" y="8261"/>
                  </a:cubicBezTo>
                  <a:cubicBezTo>
                    <a:pt x="25033" y="9022"/>
                    <a:pt x="23083" y="9431"/>
                    <a:pt x="21128" y="9431"/>
                  </a:cubicBezTo>
                  <a:cubicBezTo>
                    <a:pt x="19401" y="9431"/>
                    <a:pt x="17670" y="9112"/>
                    <a:pt x="15937" y="8434"/>
                  </a:cubicBezTo>
                  <a:cubicBezTo>
                    <a:pt x="12996" y="7285"/>
                    <a:pt x="10463" y="5533"/>
                    <a:pt x="8397" y="3134"/>
                  </a:cubicBezTo>
                  <a:cubicBezTo>
                    <a:pt x="7615" y="2227"/>
                    <a:pt x="6874" y="1282"/>
                    <a:pt x="6149" y="327"/>
                  </a:cubicBezTo>
                  <a:cubicBezTo>
                    <a:pt x="5971" y="94"/>
                    <a:pt x="5796" y="0"/>
                    <a:pt x="5568" y="0"/>
                  </a:cubicBez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8" name="Google Shape;73933;p67">
              <a:extLst>
                <a:ext uri="{FF2B5EF4-FFF2-40B4-BE49-F238E27FC236}">
                  <a16:creationId xmlns:a16="http://schemas.microsoft.com/office/drawing/2014/main" id="{F9A50898-2475-4447-A8E9-DB97F62217F8}"/>
                </a:ext>
              </a:extLst>
            </p:cNvPr>
            <p:cNvSpPr/>
            <p:nvPr/>
          </p:nvSpPr>
          <p:spPr>
            <a:xfrm>
              <a:off x="4679750" y="3685200"/>
              <a:ext cx="18550" cy="65950"/>
            </a:xfrm>
            <a:custGeom>
              <a:avLst/>
              <a:gdLst/>
              <a:ahLst/>
              <a:cxnLst/>
              <a:rect l="l" t="t" r="r" b="b"/>
              <a:pathLst>
                <a:path w="742" h="2638" extrusionOk="0">
                  <a:moveTo>
                    <a:pt x="341" y="1"/>
                  </a:moveTo>
                  <a:cubicBezTo>
                    <a:pt x="127" y="1"/>
                    <a:pt x="0" y="198"/>
                    <a:pt x="15" y="593"/>
                  </a:cubicBezTo>
                  <a:cubicBezTo>
                    <a:pt x="40" y="1252"/>
                    <a:pt x="100" y="1908"/>
                    <a:pt x="147" y="2567"/>
                  </a:cubicBezTo>
                  <a:cubicBezTo>
                    <a:pt x="238" y="2615"/>
                    <a:pt x="329" y="2638"/>
                    <a:pt x="418" y="2638"/>
                  </a:cubicBezTo>
                  <a:cubicBezTo>
                    <a:pt x="518" y="2638"/>
                    <a:pt x="617" y="2609"/>
                    <a:pt x="716" y="2554"/>
                  </a:cubicBezTo>
                  <a:cubicBezTo>
                    <a:pt x="719" y="1893"/>
                    <a:pt x="726" y="1234"/>
                    <a:pt x="723" y="573"/>
                  </a:cubicBezTo>
                  <a:cubicBezTo>
                    <a:pt x="720" y="334"/>
                    <a:pt x="741" y="63"/>
                    <a:pt x="407" y="6"/>
                  </a:cubicBezTo>
                  <a:cubicBezTo>
                    <a:pt x="384" y="2"/>
                    <a:pt x="362" y="1"/>
                    <a:pt x="341"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73934;p67">
              <a:extLst>
                <a:ext uri="{FF2B5EF4-FFF2-40B4-BE49-F238E27FC236}">
                  <a16:creationId xmlns:a16="http://schemas.microsoft.com/office/drawing/2014/main" id="{4110AADF-31F6-4646-941B-6614314E8377}"/>
                </a:ext>
              </a:extLst>
            </p:cNvPr>
            <p:cNvSpPr/>
            <p:nvPr/>
          </p:nvSpPr>
          <p:spPr>
            <a:xfrm>
              <a:off x="4376625" y="3644025"/>
              <a:ext cx="23900" cy="72300"/>
            </a:xfrm>
            <a:custGeom>
              <a:avLst/>
              <a:gdLst/>
              <a:ahLst/>
              <a:cxnLst/>
              <a:rect l="l" t="t" r="r" b="b"/>
              <a:pathLst>
                <a:path w="956" h="2892" extrusionOk="0">
                  <a:moveTo>
                    <a:pt x="591" y="1"/>
                  </a:moveTo>
                  <a:cubicBezTo>
                    <a:pt x="455" y="1"/>
                    <a:pt x="380" y="111"/>
                    <a:pt x="334" y="233"/>
                  </a:cubicBezTo>
                  <a:cubicBezTo>
                    <a:pt x="298" y="331"/>
                    <a:pt x="270" y="434"/>
                    <a:pt x="257" y="538"/>
                  </a:cubicBezTo>
                  <a:cubicBezTo>
                    <a:pt x="169" y="1267"/>
                    <a:pt x="86" y="1999"/>
                    <a:pt x="1" y="2732"/>
                  </a:cubicBezTo>
                  <a:cubicBezTo>
                    <a:pt x="126" y="2851"/>
                    <a:pt x="270" y="2892"/>
                    <a:pt x="424" y="2892"/>
                  </a:cubicBezTo>
                  <a:cubicBezTo>
                    <a:pt x="483" y="2892"/>
                    <a:pt x="544" y="2886"/>
                    <a:pt x="606" y="2876"/>
                  </a:cubicBezTo>
                  <a:cubicBezTo>
                    <a:pt x="717" y="2042"/>
                    <a:pt x="833" y="1209"/>
                    <a:pt x="932" y="372"/>
                  </a:cubicBezTo>
                  <a:cubicBezTo>
                    <a:pt x="955" y="179"/>
                    <a:pt x="833" y="40"/>
                    <a:pt x="639" y="5"/>
                  </a:cubicBezTo>
                  <a:cubicBezTo>
                    <a:pt x="622" y="2"/>
                    <a:pt x="606" y="1"/>
                    <a:pt x="591"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73935;p67">
              <a:extLst>
                <a:ext uri="{FF2B5EF4-FFF2-40B4-BE49-F238E27FC236}">
                  <a16:creationId xmlns:a16="http://schemas.microsoft.com/office/drawing/2014/main" id="{8727F65A-B1AB-4D1D-AF31-B0D87F6028A4}"/>
                </a:ext>
              </a:extLst>
            </p:cNvPr>
            <p:cNvSpPr/>
            <p:nvPr/>
          </p:nvSpPr>
          <p:spPr>
            <a:xfrm>
              <a:off x="4504925" y="3670800"/>
              <a:ext cx="18025" cy="68700"/>
            </a:xfrm>
            <a:custGeom>
              <a:avLst/>
              <a:gdLst/>
              <a:ahLst/>
              <a:cxnLst/>
              <a:rect l="l" t="t" r="r" b="b"/>
              <a:pathLst>
                <a:path w="721" h="2748" extrusionOk="0">
                  <a:moveTo>
                    <a:pt x="435" y="1"/>
                  </a:moveTo>
                  <a:cubicBezTo>
                    <a:pt x="283" y="1"/>
                    <a:pt x="173" y="96"/>
                    <a:pt x="162" y="255"/>
                  </a:cubicBezTo>
                  <a:cubicBezTo>
                    <a:pt x="105" y="1048"/>
                    <a:pt x="53" y="1842"/>
                    <a:pt x="1" y="2637"/>
                  </a:cubicBezTo>
                  <a:cubicBezTo>
                    <a:pt x="132" y="2700"/>
                    <a:pt x="266" y="2748"/>
                    <a:pt x="409" y="2748"/>
                  </a:cubicBezTo>
                  <a:cubicBezTo>
                    <a:pt x="462" y="2748"/>
                    <a:pt x="517" y="2741"/>
                    <a:pt x="572" y="2727"/>
                  </a:cubicBezTo>
                  <a:cubicBezTo>
                    <a:pt x="608" y="2487"/>
                    <a:pt x="667" y="2248"/>
                    <a:pt x="679" y="2007"/>
                  </a:cubicBezTo>
                  <a:cubicBezTo>
                    <a:pt x="706" y="1420"/>
                    <a:pt x="720" y="830"/>
                    <a:pt x="720" y="243"/>
                  </a:cubicBezTo>
                  <a:cubicBezTo>
                    <a:pt x="720" y="95"/>
                    <a:pt x="582" y="1"/>
                    <a:pt x="435"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1" name="Google Shape;73936;p67">
              <a:extLst>
                <a:ext uri="{FF2B5EF4-FFF2-40B4-BE49-F238E27FC236}">
                  <a16:creationId xmlns:a16="http://schemas.microsoft.com/office/drawing/2014/main" id="{B9C62DB7-B9BB-4A2F-AFF8-4EBA6C66010B}"/>
                </a:ext>
              </a:extLst>
            </p:cNvPr>
            <p:cNvSpPr/>
            <p:nvPr/>
          </p:nvSpPr>
          <p:spPr>
            <a:xfrm>
              <a:off x="4438700" y="3659000"/>
              <a:ext cx="20775" cy="69650"/>
            </a:xfrm>
            <a:custGeom>
              <a:avLst/>
              <a:gdLst/>
              <a:ahLst/>
              <a:cxnLst/>
              <a:rect l="l" t="t" r="r" b="b"/>
              <a:pathLst>
                <a:path w="831" h="2786" extrusionOk="0">
                  <a:moveTo>
                    <a:pt x="484" y="0"/>
                  </a:moveTo>
                  <a:cubicBezTo>
                    <a:pt x="360" y="0"/>
                    <a:pt x="254" y="63"/>
                    <a:pt x="215" y="191"/>
                  </a:cubicBezTo>
                  <a:cubicBezTo>
                    <a:pt x="153" y="390"/>
                    <a:pt x="101" y="597"/>
                    <a:pt x="88" y="804"/>
                  </a:cubicBezTo>
                  <a:cubicBezTo>
                    <a:pt x="47" y="1435"/>
                    <a:pt x="27" y="2066"/>
                    <a:pt x="1" y="2697"/>
                  </a:cubicBezTo>
                  <a:cubicBezTo>
                    <a:pt x="156" y="2727"/>
                    <a:pt x="310" y="2755"/>
                    <a:pt x="467" y="2785"/>
                  </a:cubicBezTo>
                  <a:cubicBezTo>
                    <a:pt x="755" y="1979"/>
                    <a:pt x="601" y="1111"/>
                    <a:pt x="795" y="291"/>
                  </a:cubicBezTo>
                  <a:cubicBezTo>
                    <a:pt x="830" y="141"/>
                    <a:pt x="698" y="31"/>
                    <a:pt x="548" y="6"/>
                  </a:cubicBezTo>
                  <a:cubicBezTo>
                    <a:pt x="526" y="2"/>
                    <a:pt x="505" y="0"/>
                    <a:pt x="484"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2" name="Google Shape;73937;p67">
              <a:extLst>
                <a:ext uri="{FF2B5EF4-FFF2-40B4-BE49-F238E27FC236}">
                  <a16:creationId xmlns:a16="http://schemas.microsoft.com/office/drawing/2014/main" id="{27ECF49D-2B5D-481F-BFF1-7795053F9520}"/>
                </a:ext>
              </a:extLst>
            </p:cNvPr>
            <p:cNvSpPr/>
            <p:nvPr/>
          </p:nvSpPr>
          <p:spPr>
            <a:xfrm>
              <a:off x="4952750" y="3664975"/>
              <a:ext cx="21250" cy="61925"/>
            </a:xfrm>
            <a:custGeom>
              <a:avLst/>
              <a:gdLst/>
              <a:ahLst/>
              <a:cxnLst/>
              <a:rect l="l" t="t" r="r" b="b"/>
              <a:pathLst>
                <a:path w="850" h="2477" extrusionOk="0">
                  <a:moveTo>
                    <a:pt x="313" y="0"/>
                  </a:moveTo>
                  <a:cubicBezTo>
                    <a:pt x="300" y="0"/>
                    <a:pt x="285" y="1"/>
                    <a:pt x="271" y="3"/>
                  </a:cubicBezTo>
                  <a:cubicBezTo>
                    <a:pt x="118" y="23"/>
                    <a:pt x="29" y="131"/>
                    <a:pt x="19" y="285"/>
                  </a:cubicBezTo>
                  <a:cubicBezTo>
                    <a:pt x="7" y="422"/>
                    <a:pt x="0" y="563"/>
                    <a:pt x="19" y="700"/>
                  </a:cubicBezTo>
                  <a:cubicBezTo>
                    <a:pt x="94" y="1285"/>
                    <a:pt x="178" y="1870"/>
                    <a:pt x="261" y="2454"/>
                  </a:cubicBezTo>
                  <a:cubicBezTo>
                    <a:pt x="333" y="2468"/>
                    <a:pt x="404" y="2476"/>
                    <a:pt x="474" y="2476"/>
                  </a:cubicBezTo>
                  <a:cubicBezTo>
                    <a:pt x="603" y="2476"/>
                    <a:pt x="728" y="2450"/>
                    <a:pt x="849" y="2393"/>
                  </a:cubicBezTo>
                  <a:cubicBezTo>
                    <a:pt x="842" y="2289"/>
                    <a:pt x="842" y="2183"/>
                    <a:pt x="828" y="2080"/>
                  </a:cubicBezTo>
                  <a:cubicBezTo>
                    <a:pt x="747" y="1461"/>
                    <a:pt x="667" y="841"/>
                    <a:pt x="571" y="223"/>
                  </a:cubicBezTo>
                  <a:cubicBezTo>
                    <a:pt x="551" y="87"/>
                    <a:pt x="449" y="0"/>
                    <a:pt x="313"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73938;p67">
              <a:extLst>
                <a:ext uri="{FF2B5EF4-FFF2-40B4-BE49-F238E27FC236}">
                  <a16:creationId xmlns:a16="http://schemas.microsoft.com/office/drawing/2014/main" id="{F3EFAEC9-EE6B-4857-A595-A67D29AF2B23}"/>
                </a:ext>
              </a:extLst>
            </p:cNvPr>
            <p:cNvSpPr/>
            <p:nvPr/>
          </p:nvSpPr>
          <p:spPr>
            <a:xfrm>
              <a:off x="4788675" y="3682625"/>
              <a:ext cx="19675" cy="64600"/>
            </a:xfrm>
            <a:custGeom>
              <a:avLst/>
              <a:gdLst/>
              <a:ahLst/>
              <a:cxnLst/>
              <a:rect l="l" t="t" r="r" b="b"/>
              <a:pathLst>
                <a:path w="787" h="2584" extrusionOk="0">
                  <a:moveTo>
                    <a:pt x="278" y="0"/>
                  </a:moveTo>
                  <a:cubicBezTo>
                    <a:pt x="271" y="0"/>
                    <a:pt x="265" y="1"/>
                    <a:pt x="258" y="1"/>
                  </a:cubicBezTo>
                  <a:cubicBezTo>
                    <a:pt x="89" y="10"/>
                    <a:pt x="23" y="136"/>
                    <a:pt x="20" y="283"/>
                  </a:cubicBezTo>
                  <a:cubicBezTo>
                    <a:pt x="1" y="1045"/>
                    <a:pt x="38" y="1803"/>
                    <a:pt x="221" y="2550"/>
                  </a:cubicBezTo>
                  <a:cubicBezTo>
                    <a:pt x="296" y="2572"/>
                    <a:pt x="371" y="2583"/>
                    <a:pt x="444" y="2583"/>
                  </a:cubicBezTo>
                  <a:cubicBezTo>
                    <a:pt x="561" y="2583"/>
                    <a:pt x="675" y="2555"/>
                    <a:pt x="787" y="2494"/>
                  </a:cubicBezTo>
                  <a:cubicBezTo>
                    <a:pt x="656" y="1984"/>
                    <a:pt x="664" y="1463"/>
                    <a:pt x="640" y="944"/>
                  </a:cubicBezTo>
                  <a:cubicBezTo>
                    <a:pt x="627" y="705"/>
                    <a:pt x="612" y="461"/>
                    <a:pt x="563" y="226"/>
                  </a:cubicBezTo>
                  <a:cubicBezTo>
                    <a:pt x="537" y="92"/>
                    <a:pt x="424" y="0"/>
                    <a:pt x="278"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73939;p67">
              <a:extLst>
                <a:ext uri="{FF2B5EF4-FFF2-40B4-BE49-F238E27FC236}">
                  <a16:creationId xmlns:a16="http://schemas.microsoft.com/office/drawing/2014/main" id="{63DB3E78-9887-4C5F-B3B9-7E2328195F25}"/>
                </a:ext>
              </a:extLst>
            </p:cNvPr>
            <p:cNvSpPr/>
            <p:nvPr/>
          </p:nvSpPr>
          <p:spPr>
            <a:xfrm>
              <a:off x="4837800" y="3679650"/>
              <a:ext cx="20175" cy="63000"/>
            </a:xfrm>
            <a:custGeom>
              <a:avLst/>
              <a:gdLst/>
              <a:ahLst/>
              <a:cxnLst/>
              <a:rect l="l" t="t" r="r" b="b"/>
              <a:pathLst>
                <a:path w="807" h="2520" extrusionOk="0">
                  <a:moveTo>
                    <a:pt x="343" y="0"/>
                  </a:moveTo>
                  <a:cubicBezTo>
                    <a:pt x="312" y="0"/>
                    <a:pt x="282" y="6"/>
                    <a:pt x="254" y="17"/>
                  </a:cubicBezTo>
                  <a:cubicBezTo>
                    <a:pt x="168" y="50"/>
                    <a:pt x="79" y="131"/>
                    <a:pt x="43" y="213"/>
                  </a:cubicBezTo>
                  <a:cubicBezTo>
                    <a:pt x="5" y="302"/>
                    <a:pt x="0" y="425"/>
                    <a:pt x="26" y="519"/>
                  </a:cubicBezTo>
                  <a:cubicBezTo>
                    <a:pt x="203" y="1164"/>
                    <a:pt x="151" y="1831"/>
                    <a:pt x="231" y="2485"/>
                  </a:cubicBezTo>
                  <a:cubicBezTo>
                    <a:pt x="317" y="2507"/>
                    <a:pt x="402" y="2519"/>
                    <a:pt x="487" y="2519"/>
                  </a:cubicBezTo>
                  <a:cubicBezTo>
                    <a:pt x="594" y="2519"/>
                    <a:pt x="701" y="2500"/>
                    <a:pt x="807" y="2455"/>
                  </a:cubicBezTo>
                  <a:cubicBezTo>
                    <a:pt x="787" y="1935"/>
                    <a:pt x="774" y="1414"/>
                    <a:pt x="745" y="894"/>
                  </a:cubicBezTo>
                  <a:cubicBezTo>
                    <a:pt x="731" y="617"/>
                    <a:pt x="687" y="342"/>
                    <a:pt x="529" y="103"/>
                  </a:cubicBezTo>
                  <a:cubicBezTo>
                    <a:pt x="482" y="31"/>
                    <a:pt x="412" y="0"/>
                    <a:pt x="343"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5" name="Google Shape;73940;p67">
              <a:extLst>
                <a:ext uri="{FF2B5EF4-FFF2-40B4-BE49-F238E27FC236}">
                  <a16:creationId xmlns:a16="http://schemas.microsoft.com/office/drawing/2014/main" id="{BD47438D-A0DD-41AA-8F43-3D1A3F463B03}"/>
                </a:ext>
              </a:extLst>
            </p:cNvPr>
            <p:cNvSpPr/>
            <p:nvPr/>
          </p:nvSpPr>
          <p:spPr>
            <a:xfrm>
              <a:off x="4896075" y="3674425"/>
              <a:ext cx="20275" cy="61700"/>
            </a:xfrm>
            <a:custGeom>
              <a:avLst/>
              <a:gdLst/>
              <a:ahLst/>
              <a:cxnLst/>
              <a:rect l="l" t="t" r="r" b="b"/>
              <a:pathLst>
                <a:path w="811" h="2468" extrusionOk="0">
                  <a:moveTo>
                    <a:pt x="271" y="0"/>
                  </a:moveTo>
                  <a:cubicBezTo>
                    <a:pt x="132" y="0"/>
                    <a:pt x="29" y="100"/>
                    <a:pt x="14" y="249"/>
                  </a:cubicBezTo>
                  <a:cubicBezTo>
                    <a:pt x="0" y="386"/>
                    <a:pt x="0" y="528"/>
                    <a:pt x="16" y="667"/>
                  </a:cubicBezTo>
                  <a:cubicBezTo>
                    <a:pt x="84" y="1259"/>
                    <a:pt x="158" y="1851"/>
                    <a:pt x="231" y="2442"/>
                  </a:cubicBezTo>
                  <a:cubicBezTo>
                    <a:pt x="302" y="2457"/>
                    <a:pt x="373" y="2467"/>
                    <a:pt x="441" y="2467"/>
                  </a:cubicBezTo>
                  <a:cubicBezTo>
                    <a:pt x="573" y="2467"/>
                    <a:pt x="698" y="2431"/>
                    <a:pt x="811" y="2334"/>
                  </a:cubicBezTo>
                  <a:cubicBezTo>
                    <a:pt x="757" y="1705"/>
                    <a:pt x="804" y="1068"/>
                    <a:pt x="627" y="452"/>
                  </a:cubicBezTo>
                  <a:cubicBezTo>
                    <a:pt x="599" y="350"/>
                    <a:pt x="602" y="231"/>
                    <a:pt x="545" y="151"/>
                  </a:cubicBezTo>
                  <a:cubicBezTo>
                    <a:pt x="493" y="77"/>
                    <a:pt x="384" y="7"/>
                    <a:pt x="294" y="1"/>
                  </a:cubicBezTo>
                  <a:cubicBezTo>
                    <a:pt x="286" y="1"/>
                    <a:pt x="279" y="0"/>
                    <a:pt x="271"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6" name="Google Shape;73941;p67">
              <a:extLst>
                <a:ext uri="{FF2B5EF4-FFF2-40B4-BE49-F238E27FC236}">
                  <a16:creationId xmlns:a16="http://schemas.microsoft.com/office/drawing/2014/main" id="{5F61AD3A-7E0B-4119-9472-2BE600019EA5}"/>
                </a:ext>
              </a:extLst>
            </p:cNvPr>
            <p:cNvSpPr/>
            <p:nvPr/>
          </p:nvSpPr>
          <p:spPr>
            <a:xfrm>
              <a:off x="5006525" y="3654075"/>
              <a:ext cx="21600" cy="62175"/>
            </a:xfrm>
            <a:custGeom>
              <a:avLst/>
              <a:gdLst/>
              <a:ahLst/>
              <a:cxnLst/>
              <a:rect l="l" t="t" r="r" b="b"/>
              <a:pathLst>
                <a:path w="864" h="2487" extrusionOk="0">
                  <a:moveTo>
                    <a:pt x="294" y="0"/>
                  </a:moveTo>
                  <a:cubicBezTo>
                    <a:pt x="155" y="0"/>
                    <a:pt x="5" y="182"/>
                    <a:pt x="5" y="347"/>
                  </a:cubicBezTo>
                  <a:cubicBezTo>
                    <a:pt x="5" y="381"/>
                    <a:pt x="1" y="416"/>
                    <a:pt x="8" y="451"/>
                  </a:cubicBezTo>
                  <a:cubicBezTo>
                    <a:pt x="136" y="1129"/>
                    <a:pt x="266" y="1807"/>
                    <a:pt x="394" y="2487"/>
                  </a:cubicBezTo>
                  <a:lnTo>
                    <a:pt x="864" y="2422"/>
                  </a:lnTo>
                  <a:cubicBezTo>
                    <a:pt x="843" y="1693"/>
                    <a:pt x="776" y="971"/>
                    <a:pt x="590" y="264"/>
                  </a:cubicBezTo>
                  <a:cubicBezTo>
                    <a:pt x="550" y="114"/>
                    <a:pt x="465" y="22"/>
                    <a:pt x="314" y="2"/>
                  </a:cubicBezTo>
                  <a:cubicBezTo>
                    <a:pt x="307" y="1"/>
                    <a:pt x="301" y="0"/>
                    <a:pt x="294"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7" name="Google Shape;73942;p67">
              <a:extLst>
                <a:ext uri="{FF2B5EF4-FFF2-40B4-BE49-F238E27FC236}">
                  <a16:creationId xmlns:a16="http://schemas.microsoft.com/office/drawing/2014/main" id="{0C783694-57EC-40F2-925A-339289426E4F}"/>
                </a:ext>
              </a:extLst>
            </p:cNvPr>
            <p:cNvSpPr/>
            <p:nvPr/>
          </p:nvSpPr>
          <p:spPr>
            <a:xfrm>
              <a:off x="4629425" y="3685075"/>
              <a:ext cx="17200" cy="64150"/>
            </a:xfrm>
            <a:custGeom>
              <a:avLst/>
              <a:gdLst/>
              <a:ahLst/>
              <a:cxnLst/>
              <a:rect l="l" t="t" r="r" b="b"/>
              <a:pathLst>
                <a:path w="688" h="2566" extrusionOk="0">
                  <a:moveTo>
                    <a:pt x="391" y="1"/>
                  </a:moveTo>
                  <a:cubicBezTo>
                    <a:pt x="370" y="1"/>
                    <a:pt x="348" y="3"/>
                    <a:pt x="325" y="8"/>
                  </a:cubicBezTo>
                  <a:cubicBezTo>
                    <a:pt x="238" y="30"/>
                    <a:pt x="130" y="111"/>
                    <a:pt x="100" y="192"/>
                  </a:cubicBezTo>
                  <a:cubicBezTo>
                    <a:pt x="52" y="318"/>
                    <a:pt x="50" y="467"/>
                    <a:pt x="46" y="607"/>
                  </a:cubicBezTo>
                  <a:cubicBezTo>
                    <a:pt x="29" y="1241"/>
                    <a:pt x="15" y="1875"/>
                    <a:pt x="0" y="2509"/>
                  </a:cubicBezTo>
                  <a:cubicBezTo>
                    <a:pt x="85" y="2547"/>
                    <a:pt x="170" y="2566"/>
                    <a:pt x="257" y="2566"/>
                  </a:cubicBezTo>
                  <a:cubicBezTo>
                    <a:pt x="328" y="2566"/>
                    <a:pt x="399" y="2553"/>
                    <a:pt x="472" y="2529"/>
                  </a:cubicBezTo>
                  <a:cubicBezTo>
                    <a:pt x="687" y="1771"/>
                    <a:pt x="667" y="997"/>
                    <a:pt x="624" y="222"/>
                  </a:cubicBezTo>
                  <a:cubicBezTo>
                    <a:pt x="618" y="90"/>
                    <a:pt x="518" y="1"/>
                    <a:pt x="391"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8" name="Google Shape;73943;p67">
              <a:extLst>
                <a:ext uri="{FF2B5EF4-FFF2-40B4-BE49-F238E27FC236}">
                  <a16:creationId xmlns:a16="http://schemas.microsoft.com/office/drawing/2014/main" id="{F3DA4F51-DCA7-4DD2-855A-3750BDC898C1}"/>
                </a:ext>
              </a:extLst>
            </p:cNvPr>
            <p:cNvSpPr/>
            <p:nvPr/>
          </p:nvSpPr>
          <p:spPr>
            <a:xfrm>
              <a:off x="4733000" y="3686225"/>
              <a:ext cx="14950" cy="63300"/>
            </a:xfrm>
            <a:custGeom>
              <a:avLst/>
              <a:gdLst/>
              <a:ahLst/>
              <a:cxnLst/>
              <a:rect l="l" t="t" r="r" b="b"/>
              <a:pathLst>
                <a:path w="598" h="2532" extrusionOk="0">
                  <a:moveTo>
                    <a:pt x="329" y="1"/>
                  </a:moveTo>
                  <a:cubicBezTo>
                    <a:pt x="314" y="1"/>
                    <a:pt x="299" y="2"/>
                    <a:pt x="286" y="5"/>
                  </a:cubicBezTo>
                  <a:cubicBezTo>
                    <a:pt x="197" y="22"/>
                    <a:pt x="96" y="99"/>
                    <a:pt x="50" y="179"/>
                  </a:cubicBezTo>
                  <a:cubicBezTo>
                    <a:pt x="3" y="264"/>
                    <a:pt x="1" y="383"/>
                    <a:pt x="6" y="485"/>
                  </a:cubicBezTo>
                  <a:cubicBezTo>
                    <a:pt x="39" y="1154"/>
                    <a:pt x="78" y="1820"/>
                    <a:pt x="113" y="2487"/>
                  </a:cubicBezTo>
                  <a:cubicBezTo>
                    <a:pt x="192" y="2516"/>
                    <a:pt x="270" y="2531"/>
                    <a:pt x="347" y="2531"/>
                  </a:cubicBezTo>
                  <a:cubicBezTo>
                    <a:pt x="431" y="2531"/>
                    <a:pt x="514" y="2513"/>
                    <a:pt x="598" y="2476"/>
                  </a:cubicBezTo>
                  <a:cubicBezTo>
                    <a:pt x="590" y="2122"/>
                    <a:pt x="588" y="1772"/>
                    <a:pt x="576" y="1419"/>
                  </a:cubicBezTo>
                  <a:cubicBezTo>
                    <a:pt x="562" y="998"/>
                    <a:pt x="546" y="578"/>
                    <a:pt x="519" y="158"/>
                  </a:cubicBezTo>
                  <a:cubicBezTo>
                    <a:pt x="512" y="47"/>
                    <a:pt x="415" y="1"/>
                    <a:pt x="329"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9" name="Google Shape;73944;p67">
              <a:extLst>
                <a:ext uri="{FF2B5EF4-FFF2-40B4-BE49-F238E27FC236}">
                  <a16:creationId xmlns:a16="http://schemas.microsoft.com/office/drawing/2014/main" id="{5B6F637C-322B-4DBB-B18A-F5FFD733B884}"/>
                </a:ext>
              </a:extLst>
            </p:cNvPr>
            <p:cNvSpPr/>
            <p:nvPr/>
          </p:nvSpPr>
          <p:spPr>
            <a:xfrm>
              <a:off x="4570925" y="3680825"/>
              <a:ext cx="12425" cy="65575"/>
            </a:xfrm>
            <a:custGeom>
              <a:avLst/>
              <a:gdLst/>
              <a:ahLst/>
              <a:cxnLst/>
              <a:rect l="l" t="t" r="r" b="b"/>
              <a:pathLst>
                <a:path w="497" h="2623" extrusionOk="0">
                  <a:moveTo>
                    <a:pt x="209" y="1"/>
                  </a:moveTo>
                  <a:cubicBezTo>
                    <a:pt x="159" y="1"/>
                    <a:pt x="120" y="32"/>
                    <a:pt x="103" y="89"/>
                  </a:cubicBezTo>
                  <a:cubicBezTo>
                    <a:pt x="65" y="218"/>
                    <a:pt x="12" y="351"/>
                    <a:pt x="9" y="482"/>
                  </a:cubicBezTo>
                  <a:cubicBezTo>
                    <a:pt x="1" y="1174"/>
                    <a:pt x="5" y="1867"/>
                    <a:pt x="5" y="2559"/>
                  </a:cubicBezTo>
                  <a:cubicBezTo>
                    <a:pt x="87" y="2604"/>
                    <a:pt x="172" y="2623"/>
                    <a:pt x="259" y="2623"/>
                  </a:cubicBezTo>
                  <a:cubicBezTo>
                    <a:pt x="324" y="2623"/>
                    <a:pt x="390" y="2612"/>
                    <a:pt x="457" y="2593"/>
                  </a:cubicBezTo>
                  <a:cubicBezTo>
                    <a:pt x="471" y="1935"/>
                    <a:pt x="491" y="1277"/>
                    <a:pt x="497" y="620"/>
                  </a:cubicBezTo>
                  <a:cubicBezTo>
                    <a:pt x="497" y="452"/>
                    <a:pt x="462" y="281"/>
                    <a:pt x="424" y="116"/>
                  </a:cubicBezTo>
                  <a:cubicBezTo>
                    <a:pt x="413" y="72"/>
                    <a:pt x="327" y="39"/>
                    <a:pt x="270" y="15"/>
                  </a:cubicBezTo>
                  <a:cubicBezTo>
                    <a:pt x="248" y="5"/>
                    <a:pt x="228" y="1"/>
                    <a:pt x="209"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0" name="Google Shape;73945;p67">
              <a:extLst>
                <a:ext uri="{FF2B5EF4-FFF2-40B4-BE49-F238E27FC236}">
                  <a16:creationId xmlns:a16="http://schemas.microsoft.com/office/drawing/2014/main" id="{5623DA76-DD53-4D43-8467-B0014D0D9FAD}"/>
                </a:ext>
              </a:extLst>
            </p:cNvPr>
            <p:cNvSpPr/>
            <p:nvPr/>
          </p:nvSpPr>
          <p:spPr>
            <a:xfrm>
              <a:off x="4499625" y="2893200"/>
              <a:ext cx="569175" cy="579425"/>
            </a:xfrm>
            <a:custGeom>
              <a:avLst/>
              <a:gdLst/>
              <a:ahLst/>
              <a:cxnLst/>
              <a:rect l="l" t="t" r="r" b="b"/>
              <a:pathLst>
                <a:path w="22767" h="23177" extrusionOk="0">
                  <a:moveTo>
                    <a:pt x="18538" y="1"/>
                  </a:moveTo>
                  <a:cubicBezTo>
                    <a:pt x="18436" y="1"/>
                    <a:pt x="18372" y="100"/>
                    <a:pt x="18366" y="184"/>
                  </a:cubicBezTo>
                  <a:cubicBezTo>
                    <a:pt x="18330" y="662"/>
                    <a:pt x="18312" y="1142"/>
                    <a:pt x="18286" y="1669"/>
                  </a:cubicBezTo>
                  <a:cubicBezTo>
                    <a:pt x="17981" y="1593"/>
                    <a:pt x="17933" y="1364"/>
                    <a:pt x="17803" y="1214"/>
                  </a:cubicBezTo>
                  <a:cubicBezTo>
                    <a:pt x="17668" y="1056"/>
                    <a:pt x="17528" y="894"/>
                    <a:pt x="17364" y="767"/>
                  </a:cubicBezTo>
                  <a:cubicBezTo>
                    <a:pt x="17345" y="752"/>
                    <a:pt x="17315" y="746"/>
                    <a:pt x="17280" y="746"/>
                  </a:cubicBezTo>
                  <a:cubicBezTo>
                    <a:pt x="17214" y="746"/>
                    <a:pt x="17133" y="768"/>
                    <a:pt x="17076" y="796"/>
                  </a:cubicBezTo>
                  <a:cubicBezTo>
                    <a:pt x="16962" y="850"/>
                    <a:pt x="16965" y="982"/>
                    <a:pt x="17019" y="1072"/>
                  </a:cubicBezTo>
                  <a:cubicBezTo>
                    <a:pt x="17276" y="1494"/>
                    <a:pt x="17511" y="1934"/>
                    <a:pt x="17813" y="2319"/>
                  </a:cubicBezTo>
                  <a:cubicBezTo>
                    <a:pt x="18233" y="2852"/>
                    <a:pt x="18367" y="3430"/>
                    <a:pt x="18345" y="4093"/>
                  </a:cubicBezTo>
                  <a:cubicBezTo>
                    <a:pt x="18316" y="4936"/>
                    <a:pt x="18330" y="5784"/>
                    <a:pt x="18353" y="6630"/>
                  </a:cubicBezTo>
                  <a:cubicBezTo>
                    <a:pt x="18383" y="7756"/>
                    <a:pt x="18346" y="8881"/>
                    <a:pt x="18527" y="10005"/>
                  </a:cubicBezTo>
                  <a:cubicBezTo>
                    <a:pt x="18651" y="10766"/>
                    <a:pt x="18554" y="11553"/>
                    <a:pt x="18702" y="12321"/>
                  </a:cubicBezTo>
                  <a:cubicBezTo>
                    <a:pt x="18731" y="12476"/>
                    <a:pt x="18604" y="12576"/>
                    <a:pt x="18449" y="12594"/>
                  </a:cubicBezTo>
                  <a:cubicBezTo>
                    <a:pt x="18275" y="12616"/>
                    <a:pt x="18098" y="12628"/>
                    <a:pt x="17921" y="12634"/>
                  </a:cubicBezTo>
                  <a:cubicBezTo>
                    <a:pt x="15739" y="12691"/>
                    <a:pt x="13554" y="12751"/>
                    <a:pt x="11372" y="12804"/>
                  </a:cubicBezTo>
                  <a:cubicBezTo>
                    <a:pt x="10173" y="12832"/>
                    <a:pt x="8972" y="12814"/>
                    <a:pt x="7775" y="12875"/>
                  </a:cubicBezTo>
                  <a:cubicBezTo>
                    <a:pt x="5915" y="12967"/>
                    <a:pt x="4054" y="13110"/>
                    <a:pt x="2192" y="13228"/>
                  </a:cubicBezTo>
                  <a:cubicBezTo>
                    <a:pt x="2127" y="13233"/>
                    <a:pt x="2060" y="13234"/>
                    <a:pt x="1993" y="13234"/>
                  </a:cubicBezTo>
                  <a:cubicBezTo>
                    <a:pt x="1880" y="13234"/>
                    <a:pt x="1764" y="13230"/>
                    <a:pt x="1651" y="13230"/>
                  </a:cubicBezTo>
                  <a:cubicBezTo>
                    <a:pt x="1434" y="13230"/>
                    <a:pt x="1225" y="13244"/>
                    <a:pt x="1048" y="13327"/>
                  </a:cubicBezTo>
                  <a:cubicBezTo>
                    <a:pt x="602" y="13535"/>
                    <a:pt x="805" y="14087"/>
                    <a:pt x="716" y="14479"/>
                  </a:cubicBezTo>
                  <a:cubicBezTo>
                    <a:pt x="492" y="15472"/>
                    <a:pt x="280" y="16480"/>
                    <a:pt x="188" y="17491"/>
                  </a:cubicBezTo>
                  <a:cubicBezTo>
                    <a:pt x="57" y="18960"/>
                    <a:pt x="0" y="20438"/>
                    <a:pt x="119" y="21917"/>
                  </a:cubicBezTo>
                  <a:cubicBezTo>
                    <a:pt x="168" y="22531"/>
                    <a:pt x="250" y="22646"/>
                    <a:pt x="842" y="22746"/>
                  </a:cubicBezTo>
                  <a:cubicBezTo>
                    <a:pt x="2267" y="22987"/>
                    <a:pt x="3708" y="23116"/>
                    <a:pt x="5148" y="23145"/>
                  </a:cubicBezTo>
                  <a:cubicBezTo>
                    <a:pt x="6089" y="23163"/>
                    <a:pt x="7030" y="23176"/>
                    <a:pt x="7970" y="23176"/>
                  </a:cubicBezTo>
                  <a:cubicBezTo>
                    <a:pt x="9671" y="23176"/>
                    <a:pt x="11371" y="23134"/>
                    <a:pt x="13073" y="23007"/>
                  </a:cubicBezTo>
                  <a:cubicBezTo>
                    <a:pt x="15535" y="22823"/>
                    <a:pt x="17975" y="22536"/>
                    <a:pt x="20393" y="22053"/>
                  </a:cubicBezTo>
                  <a:cubicBezTo>
                    <a:pt x="21049" y="21924"/>
                    <a:pt x="21696" y="21747"/>
                    <a:pt x="22341" y="21573"/>
                  </a:cubicBezTo>
                  <a:cubicBezTo>
                    <a:pt x="22535" y="21519"/>
                    <a:pt x="22756" y="21452"/>
                    <a:pt x="22763" y="21176"/>
                  </a:cubicBezTo>
                  <a:cubicBezTo>
                    <a:pt x="22767" y="21054"/>
                    <a:pt x="22678" y="20989"/>
                    <a:pt x="22503" y="20989"/>
                  </a:cubicBezTo>
                  <a:cubicBezTo>
                    <a:pt x="22432" y="20989"/>
                    <a:pt x="22347" y="21000"/>
                    <a:pt x="22248" y="21022"/>
                  </a:cubicBezTo>
                  <a:cubicBezTo>
                    <a:pt x="22180" y="21039"/>
                    <a:pt x="22109" y="21049"/>
                    <a:pt x="22042" y="21065"/>
                  </a:cubicBezTo>
                  <a:cubicBezTo>
                    <a:pt x="19537" y="21660"/>
                    <a:pt x="16998" y="22041"/>
                    <a:pt x="14441" y="22281"/>
                  </a:cubicBezTo>
                  <a:cubicBezTo>
                    <a:pt x="12724" y="22442"/>
                    <a:pt x="10994" y="22492"/>
                    <a:pt x="9270" y="22536"/>
                  </a:cubicBezTo>
                  <a:cubicBezTo>
                    <a:pt x="8632" y="22553"/>
                    <a:pt x="7993" y="22562"/>
                    <a:pt x="7355" y="22562"/>
                  </a:cubicBezTo>
                  <a:cubicBezTo>
                    <a:pt x="5704" y="22562"/>
                    <a:pt x="4053" y="22498"/>
                    <a:pt x="2408" y="22323"/>
                  </a:cubicBezTo>
                  <a:cubicBezTo>
                    <a:pt x="1988" y="22278"/>
                    <a:pt x="1573" y="22190"/>
                    <a:pt x="1154" y="22133"/>
                  </a:cubicBezTo>
                  <a:cubicBezTo>
                    <a:pt x="848" y="22093"/>
                    <a:pt x="751" y="21898"/>
                    <a:pt x="747" y="21620"/>
                  </a:cubicBezTo>
                  <a:cubicBezTo>
                    <a:pt x="704" y="19645"/>
                    <a:pt x="704" y="17674"/>
                    <a:pt x="1075" y="15722"/>
                  </a:cubicBezTo>
                  <a:cubicBezTo>
                    <a:pt x="1164" y="15237"/>
                    <a:pt x="1264" y="14757"/>
                    <a:pt x="1362" y="14274"/>
                  </a:cubicBezTo>
                  <a:cubicBezTo>
                    <a:pt x="1418" y="13999"/>
                    <a:pt x="1576" y="13859"/>
                    <a:pt x="1870" y="13841"/>
                  </a:cubicBezTo>
                  <a:cubicBezTo>
                    <a:pt x="2642" y="13794"/>
                    <a:pt x="3413" y="13688"/>
                    <a:pt x="4185" y="13676"/>
                  </a:cubicBezTo>
                  <a:cubicBezTo>
                    <a:pt x="7073" y="13630"/>
                    <a:pt x="9953" y="13391"/>
                    <a:pt x="12839" y="13391"/>
                  </a:cubicBezTo>
                  <a:cubicBezTo>
                    <a:pt x="13089" y="13391"/>
                    <a:pt x="13339" y="13392"/>
                    <a:pt x="13589" y="13396"/>
                  </a:cubicBezTo>
                  <a:cubicBezTo>
                    <a:pt x="13872" y="13400"/>
                    <a:pt x="14155" y="13402"/>
                    <a:pt x="14439" y="13402"/>
                  </a:cubicBezTo>
                  <a:cubicBezTo>
                    <a:pt x="15143" y="13402"/>
                    <a:pt x="15848" y="13390"/>
                    <a:pt x="16551" y="13368"/>
                  </a:cubicBezTo>
                  <a:cubicBezTo>
                    <a:pt x="17360" y="13342"/>
                    <a:pt x="18168" y="13275"/>
                    <a:pt x="18974" y="13213"/>
                  </a:cubicBezTo>
                  <a:cubicBezTo>
                    <a:pt x="19258" y="13191"/>
                    <a:pt x="19393" y="12999"/>
                    <a:pt x="19376" y="12701"/>
                  </a:cubicBezTo>
                  <a:cubicBezTo>
                    <a:pt x="19372" y="12631"/>
                    <a:pt x="19365" y="12560"/>
                    <a:pt x="19355" y="12492"/>
                  </a:cubicBezTo>
                  <a:cubicBezTo>
                    <a:pt x="19117" y="11030"/>
                    <a:pt x="19053" y="9551"/>
                    <a:pt x="19007" y="8076"/>
                  </a:cubicBezTo>
                  <a:cubicBezTo>
                    <a:pt x="18934" y="5785"/>
                    <a:pt x="18956" y="3494"/>
                    <a:pt x="18937" y="1202"/>
                  </a:cubicBezTo>
                  <a:cubicBezTo>
                    <a:pt x="18936" y="955"/>
                    <a:pt x="18937" y="709"/>
                    <a:pt x="18920" y="462"/>
                  </a:cubicBezTo>
                  <a:cubicBezTo>
                    <a:pt x="18913" y="361"/>
                    <a:pt x="18880" y="248"/>
                    <a:pt x="18822" y="169"/>
                  </a:cubicBezTo>
                  <a:cubicBezTo>
                    <a:pt x="18766" y="95"/>
                    <a:pt x="18671" y="30"/>
                    <a:pt x="18580" y="6"/>
                  </a:cubicBezTo>
                  <a:cubicBezTo>
                    <a:pt x="18565" y="3"/>
                    <a:pt x="18551" y="1"/>
                    <a:pt x="18538"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1" name="Google Shape;73946;p67">
              <a:extLst>
                <a:ext uri="{FF2B5EF4-FFF2-40B4-BE49-F238E27FC236}">
                  <a16:creationId xmlns:a16="http://schemas.microsoft.com/office/drawing/2014/main" id="{8EF103AC-36AD-466F-97C9-74B690A7B60C}"/>
                </a:ext>
              </a:extLst>
            </p:cNvPr>
            <p:cNvSpPr/>
            <p:nvPr/>
          </p:nvSpPr>
          <p:spPr>
            <a:xfrm>
              <a:off x="4581450" y="3258700"/>
              <a:ext cx="22125" cy="120875"/>
            </a:xfrm>
            <a:custGeom>
              <a:avLst/>
              <a:gdLst/>
              <a:ahLst/>
              <a:cxnLst/>
              <a:rect l="l" t="t" r="r" b="b"/>
              <a:pathLst>
                <a:path w="885" h="4835" extrusionOk="0">
                  <a:moveTo>
                    <a:pt x="702" y="1"/>
                  </a:moveTo>
                  <a:cubicBezTo>
                    <a:pt x="693" y="1"/>
                    <a:pt x="684" y="2"/>
                    <a:pt x="674" y="3"/>
                  </a:cubicBezTo>
                  <a:cubicBezTo>
                    <a:pt x="581" y="16"/>
                    <a:pt x="467" y="66"/>
                    <a:pt x="419" y="137"/>
                  </a:cubicBezTo>
                  <a:cubicBezTo>
                    <a:pt x="343" y="250"/>
                    <a:pt x="289" y="389"/>
                    <a:pt x="276" y="523"/>
                  </a:cubicBezTo>
                  <a:cubicBezTo>
                    <a:pt x="197" y="1397"/>
                    <a:pt x="0" y="2261"/>
                    <a:pt x="51" y="3146"/>
                  </a:cubicBezTo>
                  <a:cubicBezTo>
                    <a:pt x="51" y="3534"/>
                    <a:pt x="41" y="3920"/>
                    <a:pt x="57" y="4307"/>
                  </a:cubicBezTo>
                  <a:cubicBezTo>
                    <a:pt x="69" y="4619"/>
                    <a:pt x="210" y="4834"/>
                    <a:pt x="377" y="4834"/>
                  </a:cubicBezTo>
                  <a:cubicBezTo>
                    <a:pt x="396" y="4834"/>
                    <a:pt x="415" y="4832"/>
                    <a:pt x="435" y="4826"/>
                  </a:cubicBezTo>
                  <a:cubicBezTo>
                    <a:pt x="707" y="4748"/>
                    <a:pt x="670" y="4505"/>
                    <a:pt x="670" y="4306"/>
                  </a:cubicBezTo>
                  <a:cubicBezTo>
                    <a:pt x="671" y="3111"/>
                    <a:pt x="677" y="1917"/>
                    <a:pt x="861" y="730"/>
                  </a:cubicBezTo>
                  <a:cubicBezTo>
                    <a:pt x="885" y="557"/>
                    <a:pt x="882" y="379"/>
                    <a:pt x="866" y="204"/>
                  </a:cubicBezTo>
                  <a:cubicBezTo>
                    <a:pt x="857" y="112"/>
                    <a:pt x="812" y="1"/>
                    <a:pt x="702" y="1"/>
                  </a:cubicBezTo>
                  <a:close/>
                </a:path>
              </a:pathLst>
            </a:custGeom>
            <a:solidFill>
              <a:srgbClr val="4F0D0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2" name="Google Shape;73947;p67">
              <a:extLst>
                <a:ext uri="{FF2B5EF4-FFF2-40B4-BE49-F238E27FC236}">
                  <a16:creationId xmlns:a16="http://schemas.microsoft.com/office/drawing/2014/main" id="{E50CD3BD-F95C-43C3-9555-C80D9A779AE2}"/>
                </a:ext>
              </a:extLst>
            </p:cNvPr>
            <p:cNvSpPr/>
            <p:nvPr/>
          </p:nvSpPr>
          <p:spPr>
            <a:xfrm>
              <a:off x="3948150" y="2613250"/>
              <a:ext cx="93825" cy="62950"/>
            </a:xfrm>
            <a:custGeom>
              <a:avLst/>
              <a:gdLst/>
              <a:ahLst/>
              <a:cxnLst/>
              <a:rect l="l" t="t" r="r" b="b"/>
              <a:pathLst>
                <a:path w="3753" h="2518" extrusionOk="0">
                  <a:moveTo>
                    <a:pt x="3521" y="0"/>
                  </a:moveTo>
                  <a:cubicBezTo>
                    <a:pt x="3490" y="0"/>
                    <a:pt x="3458" y="7"/>
                    <a:pt x="3427" y="23"/>
                  </a:cubicBezTo>
                  <a:cubicBezTo>
                    <a:pt x="2337" y="583"/>
                    <a:pt x="1237" y="1128"/>
                    <a:pt x="262" y="1882"/>
                  </a:cubicBezTo>
                  <a:cubicBezTo>
                    <a:pt x="157" y="1962"/>
                    <a:pt x="89" y="2097"/>
                    <a:pt x="26" y="2218"/>
                  </a:cubicBezTo>
                  <a:cubicBezTo>
                    <a:pt x="1" y="2268"/>
                    <a:pt x="19" y="2359"/>
                    <a:pt x="48" y="2413"/>
                  </a:cubicBezTo>
                  <a:cubicBezTo>
                    <a:pt x="85" y="2484"/>
                    <a:pt x="148" y="2518"/>
                    <a:pt x="210" y="2518"/>
                  </a:cubicBezTo>
                  <a:cubicBezTo>
                    <a:pt x="247" y="2518"/>
                    <a:pt x="283" y="2506"/>
                    <a:pt x="314" y="2483"/>
                  </a:cubicBezTo>
                  <a:cubicBezTo>
                    <a:pt x="995" y="1984"/>
                    <a:pt x="1729" y="1577"/>
                    <a:pt x="2471" y="1179"/>
                  </a:cubicBezTo>
                  <a:cubicBezTo>
                    <a:pt x="2842" y="981"/>
                    <a:pt x="3202" y="763"/>
                    <a:pt x="3561" y="547"/>
                  </a:cubicBezTo>
                  <a:cubicBezTo>
                    <a:pt x="3688" y="471"/>
                    <a:pt x="3752" y="347"/>
                    <a:pt x="3742" y="195"/>
                  </a:cubicBezTo>
                  <a:cubicBezTo>
                    <a:pt x="3746" y="91"/>
                    <a:pt x="3636" y="0"/>
                    <a:pt x="3521"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3" name="Google Shape;73948;p67">
              <a:extLst>
                <a:ext uri="{FF2B5EF4-FFF2-40B4-BE49-F238E27FC236}">
                  <a16:creationId xmlns:a16="http://schemas.microsoft.com/office/drawing/2014/main" id="{5531CCEA-AC22-4179-A035-E4F35E360586}"/>
                </a:ext>
              </a:extLst>
            </p:cNvPr>
            <p:cNvSpPr/>
            <p:nvPr/>
          </p:nvSpPr>
          <p:spPr>
            <a:xfrm>
              <a:off x="5069500" y="3316300"/>
              <a:ext cx="67450" cy="54300"/>
            </a:xfrm>
            <a:custGeom>
              <a:avLst/>
              <a:gdLst/>
              <a:ahLst/>
              <a:cxnLst/>
              <a:rect l="l" t="t" r="r" b="b"/>
              <a:pathLst>
                <a:path w="2698" h="2172" extrusionOk="0">
                  <a:moveTo>
                    <a:pt x="2453" y="0"/>
                  </a:moveTo>
                  <a:cubicBezTo>
                    <a:pt x="2384" y="36"/>
                    <a:pt x="2283" y="71"/>
                    <a:pt x="2209" y="137"/>
                  </a:cubicBezTo>
                  <a:cubicBezTo>
                    <a:pt x="1941" y="362"/>
                    <a:pt x="1685" y="599"/>
                    <a:pt x="1421" y="828"/>
                  </a:cubicBezTo>
                  <a:cubicBezTo>
                    <a:pt x="1049" y="1150"/>
                    <a:pt x="645" y="1423"/>
                    <a:pt x="201" y="1643"/>
                  </a:cubicBezTo>
                  <a:cubicBezTo>
                    <a:pt x="76" y="1704"/>
                    <a:pt x="1" y="1830"/>
                    <a:pt x="50" y="1992"/>
                  </a:cubicBezTo>
                  <a:cubicBezTo>
                    <a:pt x="83" y="2101"/>
                    <a:pt x="194" y="2171"/>
                    <a:pt x="325" y="2171"/>
                  </a:cubicBezTo>
                  <a:cubicBezTo>
                    <a:pt x="377" y="2171"/>
                    <a:pt x="433" y="2160"/>
                    <a:pt x="488" y="2136"/>
                  </a:cubicBezTo>
                  <a:cubicBezTo>
                    <a:pt x="1337" y="1764"/>
                    <a:pt x="2054" y="1213"/>
                    <a:pt x="2629" y="486"/>
                  </a:cubicBezTo>
                  <a:cubicBezTo>
                    <a:pt x="2683" y="415"/>
                    <a:pt x="2698" y="291"/>
                    <a:pt x="2691" y="192"/>
                  </a:cubicBezTo>
                  <a:cubicBezTo>
                    <a:pt x="2683" y="84"/>
                    <a:pt x="2605" y="6"/>
                    <a:pt x="2453"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4" name="Google Shape;73949;p67">
              <a:extLst>
                <a:ext uri="{FF2B5EF4-FFF2-40B4-BE49-F238E27FC236}">
                  <a16:creationId xmlns:a16="http://schemas.microsoft.com/office/drawing/2014/main" id="{EA4F3DEC-329F-4A72-890E-6E6336447321}"/>
                </a:ext>
              </a:extLst>
            </p:cNvPr>
            <p:cNvSpPr/>
            <p:nvPr/>
          </p:nvSpPr>
          <p:spPr>
            <a:xfrm>
              <a:off x="4314575" y="3109950"/>
              <a:ext cx="197925" cy="308700"/>
            </a:xfrm>
            <a:custGeom>
              <a:avLst/>
              <a:gdLst/>
              <a:ahLst/>
              <a:cxnLst/>
              <a:rect l="l" t="t" r="r" b="b"/>
              <a:pathLst>
                <a:path w="7917" h="12348" extrusionOk="0">
                  <a:moveTo>
                    <a:pt x="5329" y="0"/>
                  </a:moveTo>
                  <a:cubicBezTo>
                    <a:pt x="5126" y="0"/>
                    <a:pt x="4921" y="86"/>
                    <a:pt x="4731" y="255"/>
                  </a:cubicBezTo>
                  <a:cubicBezTo>
                    <a:pt x="4306" y="634"/>
                    <a:pt x="4168" y="1143"/>
                    <a:pt x="4098" y="1670"/>
                  </a:cubicBezTo>
                  <a:cubicBezTo>
                    <a:pt x="4054" y="2016"/>
                    <a:pt x="4075" y="2373"/>
                    <a:pt x="4061" y="2726"/>
                  </a:cubicBezTo>
                  <a:cubicBezTo>
                    <a:pt x="4045" y="3193"/>
                    <a:pt x="4014" y="3354"/>
                    <a:pt x="3778" y="3354"/>
                  </a:cubicBezTo>
                  <a:cubicBezTo>
                    <a:pt x="3686" y="3354"/>
                    <a:pt x="3563" y="3330"/>
                    <a:pt x="3399" y="3290"/>
                  </a:cubicBezTo>
                  <a:cubicBezTo>
                    <a:pt x="3061" y="3209"/>
                    <a:pt x="2723" y="3180"/>
                    <a:pt x="2386" y="3180"/>
                  </a:cubicBezTo>
                  <a:cubicBezTo>
                    <a:pt x="2303" y="3180"/>
                    <a:pt x="2221" y="3182"/>
                    <a:pt x="2139" y="3185"/>
                  </a:cubicBezTo>
                  <a:cubicBezTo>
                    <a:pt x="1190" y="3223"/>
                    <a:pt x="563" y="3705"/>
                    <a:pt x="227" y="4578"/>
                  </a:cubicBezTo>
                  <a:cubicBezTo>
                    <a:pt x="2" y="5155"/>
                    <a:pt x="22" y="5752"/>
                    <a:pt x="11" y="6596"/>
                  </a:cubicBezTo>
                  <a:cubicBezTo>
                    <a:pt x="1" y="6987"/>
                    <a:pt x="22" y="7627"/>
                    <a:pt x="248" y="8226"/>
                  </a:cubicBezTo>
                  <a:cubicBezTo>
                    <a:pt x="991" y="10193"/>
                    <a:pt x="2072" y="11810"/>
                    <a:pt x="4395" y="12092"/>
                  </a:cubicBezTo>
                  <a:cubicBezTo>
                    <a:pt x="4533" y="12110"/>
                    <a:pt x="4665" y="12174"/>
                    <a:pt x="4804" y="12195"/>
                  </a:cubicBezTo>
                  <a:cubicBezTo>
                    <a:pt x="5301" y="12272"/>
                    <a:pt x="5798" y="12347"/>
                    <a:pt x="6299" y="12347"/>
                  </a:cubicBezTo>
                  <a:cubicBezTo>
                    <a:pt x="6530" y="12347"/>
                    <a:pt x="6763" y="12331"/>
                    <a:pt x="6996" y="12292"/>
                  </a:cubicBezTo>
                  <a:cubicBezTo>
                    <a:pt x="7234" y="12251"/>
                    <a:pt x="7387" y="12151"/>
                    <a:pt x="7417" y="11904"/>
                  </a:cubicBezTo>
                  <a:cubicBezTo>
                    <a:pt x="7489" y="11312"/>
                    <a:pt x="7588" y="10720"/>
                    <a:pt x="7625" y="10126"/>
                  </a:cubicBezTo>
                  <a:cubicBezTo>
                    <a:pt x="7696" y="8967"/>
                    <a:pt x="7625" y="7800"/>
                    <a:pt x="7833" y="6650"/>
                  </a:cubicBezTo>
                  <a:cubicBezTo>
                    <a:pt x="7917" y="6182"/>
                    <a:pt x="7816" y="5775"/>
                    <a:pt x="7562" y="5350"/>
                  </a:cubicBezTo>
                  <a:cubicBezTo>
                    <a:pt x="7018" y="4437"/>
                    <a:pt x="6669" y="3441"/>
                    <a:pt x="6557" y="2371"/>
                  </a:cubicBezTo>
                  <a:cubicBezTo>
                    <a:pt x="6515" y="1952"/>
                    <a:pt x="6419" y="1539"/>
                    <a:pt x="6368" y="1122"/>
                  </a:cubicBezTo>
                  <a:cubicBezTo>
                    <a:pt x="6327" y="788"/>
                    <a:pt x="6176" y="520"/>
                    <a:pt x="5948" y="290"/>
                  </a:cubicBezTo>
                  <a:cubicBezTo>
                    <a:pt x="5756" y="96"/>
                    <a:pt x="5543" y="0"/>
                    <a:pt x="5329" y="0"/>
                  </a:cubicBezTo>
                  <a:close/>
                </a:path>
              </a:pathLst>
            </a:custGeom>
            <a:solidFill>
              <a:srgbClr val="FEA98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5" name="Google Shape;73950;p67">
              <a:extLst>
                <a:ext uri="{FF2B5EF4-FFF2-40B4-BE49-F238E27FC236}">
                  <a16:creationId xmlns:a16="http://schemas.microsoft.com/office/drawing/2014/main" id="{EA3379BF-9C35-4F24-AFE0-38AA7EDA0E08}"/>
                </a:ext>
              </a:extLst>
            </p:cNvPr>
            <p:cNvSpPr/>
            <p:nvPr/>
          </p:nvSpPr>
          <p:spPr>
            <a:xfrm>
              <a:off x="4138825" y="1859775"/>
              <a:ext cx="1273650" cy="965875"/>
            </a:xfrm>
            <a:custGeom>
              <a:avLst/>
              <a:gdLst/>
              <a:ahLst/>
              <a:cxnLst/>
              <a:rect l="l" t="t" r="r" b="b"/>
              <a:pathLst>
                <a:path w="50946" h="38635" extrusionOk="0">
                  <a:moveTo>
                    <a:pt x="23895" y="1"/>
                  </a:moveTo>
                  <a:cubicBezTo>
                    <a:pt x="22328" y="1"/>
                    <a:pt x="20763" y="139"/>
                    <a:pt x="19214" y="478"/>
                  </a:cubicBezTo>
                  <a:cubicBezTo>
                    <a:pt x="16316" y="1112"/>
                    <a:pt x="13636" y="2226"/>
                    <a:pt x="11272" y="4035"/>
                  </a:cubicBezTo>
                  <a:cubicBezTo>
                    <a:pt x="10266" y="4806"/>
                    <a:pt x="9313" y="5640"/>
                    <a:pt x="8549" y="6678"/>
                  </a:cubicBezTo>
                  <a:cubicBezTo>
                    <a:pt x="7942" y="7505"/>
                    <a:pt x="7365" y="8342"/>
                    <a:pt x="6898" y="9257"/>
                  </a:cubicBezTo>
                  <a:cubicBezTo>
                    <a:pt x="6795" y="9462"/>
                    <a:pt x="6711" y="9561"/>
                    <a:pt x="6603" y="9561"/>
                  </a:cubicBezTo>
                  <a:cubicBezTo>
                    <a:pt x="6512" y="9561"/>
                    <a:pt x="6405" y="9491"/>
                    <a:pt x="6255" y="9357"/>
                  </a:cubicBezTo>
                  <a:cubicBezTo>
                    <a:pt x="5807" y="8955"/>
                    <a:pt x="5342" y="8580"/>
                    <a:pt x="4794" y="8324"/>
                  </a:cubicBezTo>
                  <a:cubicBezTo>
                    <a:pt x="4424" y="8151"/>
                    <a:pt x="4054" y="8067"/>
                    <a:pt x="3684" y="8067"/>
                  </a:cubicBezTo>
                  <a:cubicBezTo>
                    <a:pt x="3305" y="8067"/>
                    <a:pt x="2926" y="8155"/>
                    <a:pt x="2547" y="8330"/>
                  </a:cubicBezTo>
                  <a:cubicBezTo>
                    <a:pt x="1953" y="8605"/>
                    <a:pt x="1485" y="9025"/>
                    <a:pt x="1139" y="9571"/>
                  </a:cubicBezTo>
                  <a:cubicBezTo>
                    <a:pt x="256" y="10967"/>
                    <a:pt x="1" y="12516"/>
                    <a:pt x="136" y="14130"/>
                  </a:cubicBezTo>
                  <a:cubicBezTo>
                    <a:pt x="203" y="14934"/>
                    <a:pt x="337" y="15739"/>
                    <a:pt x="514" y="16526"/>
                  </a:cubicBezTo>
                  <a:cubicBezTo>
                    <a:pt x="799" y="17803"/>
                    <a:pt x="1162" y="19064"/>
                    <a:pt x="2074" y="20063"/>
                  </a:cubicBezTo>
                  <a:cubicBezTo>
                    <a:pt x="2694" y="20741"/>
                    <a:pt x="3400" y="21259"/>
                    <a:pt x="4366" y="21259"/>
                  </a:cubicBezTo>
                  <a:cubicBezTo>
                    <a:pt x="4427" y="21259"/>
                    <a:pt x="4490" y="21257"/>
                    <a:pt x="4553" y="21252"/>
                  </a:cubicBezTo>
                  <a:cubicBezTo>
                    <a:pt x="5029" y="21221"/>
                    <a:pt x="5441" y="21064"/>
                    <a:pt x="5855" y="20861"/>
                  </a:cubicBezTo>
                  <a:cubicBezTo>
                    <a:pt x="5959" y="20809"/>
                    <a:pt x="6042" y="20783"/>
                    <a:pt x="6113" y="20783"/>
                  </a:cubicBezTo>
                  <a:cubicBezTo>
                    <a:pt x="6247" y="20783"/>
                    <a:pt x="6340" y="20877"/>
                    <a:pt x="6452" y="21071"/>
                  </a:cubicBezTo>
                  <a:cubicBezTo>
                    <a:pt x="6488" y="21131"/>
                    <a:pt x="6519" y="21195"/>
                    <a:pt x="6548" y="21260"/>
                  </a:cubicBezTo>
                  <a:cubicBezTo>
                    <a:pt x="7387" y="23140"/>
                    <a:pt x="8490" y="24854"/>
                    <a:pt x="9793" y="26443"/>
                  </a:cubicBezTo>
                  <a:cubicBezTo>
                    <a:pt x="10460" y="27258"/>
                    <a:pt x="11115" y="28069"/>
                    <a:pt x="11940" y="28755"/>
                  </a:cubicBezTo>
                  <a:cubicBezTo>
                    <a:pt x="13059" y="29689"/>
                    <a:pt x="14257" y="30475"/>
                    <a:pt x="15531" y="31162"/>
                  </a:cubicBezTo>
                  <a:cubicBezTo>
                    <a:pt x="16776" y="31833"/>
                    <a:pt x="18088" y="32344"/>
                    <a:pt x="19426" y="32795"/>
                  </a:cubicBezTo>
                  <a:cubicBezTo>
                    <a:pt x="19660" y="32873"/>
                    <a:pt x="19892" y="32951"/>
                    <a:pt x="20117" y="33050"/>
                  </a:cubicBezTo>
                  <a:cubicBezTo>
                    <a:pt x="20298" y="33129"/>
                    <a:pt x="20372" y="33300"/>
                    <a:pt x="20327" y="33486"/>
                  </a:cubicBezTo>
                  <a:cubicBezTo>
                    <a:pt x="20277" y="33689"/>
                    <a:pt x="20177" y="33880"/>
                    <a:pt x="20120" y="34083"/>
                  </a:cubicBezTo>
                  <a:cubicBezTo>
                    <a:pt x="19891" y="34900"/>
                    <a:pt x="19953" y="35730"/>
                    <a:pt x="20358" y="36445"/>
                  </a:cubicBezTo>
                  <a:cubicBezTo>
                    <a:pt x="21184" y="37903"/>
                    <a:pt x="22567" y="38634"/>
                    <a:pt x="24015" y="38634"/>
                  </a:cubicBezTo>
                  <a:cubicBezTo>
                    <a:pt x="24719" y="38634"/>
                    <a:pt x="25439" y="38462"/>
                    <a:pt x="26117" y="38116"/>
                  </a:cubicBezTo>
                  <a:cubicBezTo>
                    <a:pt x="26787" y="37774"/>
                    <a:pt x="27171" y="37190"/>
                    <a:pt x="27184" y="36411"/>
                  </a:cubicBezTo>
                  <a:cubicBezTo>
                    <a:pt x="27191" y="36022"/>
                    <a:pt x="27186" y="35634"/>
                    <a:pt x="27186" y="35248"/>
                  </a:cubicBezTo>
                  <a:lnTo>
                    <a:pt x="27157" y="35248"/>
                  </a:lnTo>
                  <a:cubicBezTo>
                    <a:pt x="27157" y="34895"/>
                    <a:pt x="27154" y="34543"/>
                    <a:pt x="27159" y="34189"/>
                  </a:cubicBezTo>
                  <a:cubicBezTo>
                    <a:pt x="27164" y="33850"/>
                    <a:pt x="27247" y="33761"/>
                    <a:pt x="27582" y="33706"/>
                  </a:cubicBezTo>
                  <a:cubicBezTo>
                    <a:pt x="28310" y="33588"/>
                    <a:pt x="29044" y="33491"/>
                    <a:pt x="29766" y="33349"/>
                  </a:cubicBezTo>
                  <a:cubicBezTo>
                    <a:pt x="32326" y="32844"/>
                    <a:pt x="34646" y="31747"/>
                    <a:pt x="36864" y="30419"/>
                  </a:cubicBezTo>
                  <a:cubicBezTo>
                    <a:pt x="38705" y="29317"/>
                    <a:pt x="40242" y="27886"/>
                    <a:pt x="41327" y="26010"/>
                  </a:cubicBezTo>
                  <a:cubicBezTo>
                    <a:pt x="41485" y="25735"/>
                    <a:pt x="41630" y="25453"/>
                    <a:pt x="41788" y="25178"/>
                  </a:cubicBezTo>
                  <a:cubicBezTo>
                    <a:pt x="41922" y="24944"/>
                    <a:pt x="42016" y="24842"/>
                    <a:pt x="42162" y="24842"/>
                  </a:cubicBezTo>
                  <a:cubicBezTo>
                    <a:pt x="42242" y="24842"/>
                    <a:pt x="42338" y="24873"/>
                    <a:pt x="42464" y="24930"/>
                  </a:cubicBezTo>
                  <a:cubicBezTo>
                    <a:pt x="42753" y="25061"/>
                    <a:pt x="43038" y="25200"/>
                    <a:pt x="43319" y="25349"/>
                  </a:cubicBezTo>
                  <a:cubicBezTo>
                    <a:pt x="43903" y="25659"/>
                    <a:pt x="44488" y="25810"/>
                    <a:pt x="45072" y="25810"/>
                  </a:cubicBezTo>
                  <a:cubicBezTo>
                    <a:pt x="45668" y="25810"/>
                    <a:pt x="46264" y="25654"/>
                    <a:pt x="46859" y="25349"/>
                  </a:cubicBezTo>
                  <a:cubicBezTo>
                    <a:pt x="48687" y="24410"/>
                    <a:pt x="49860" y="22917"/>
                    <a:pt x="50411" y="20962"/>
                  </a:cubicBezTo>
                  <a:cubicBezTo>
                    <a:pt x="50756" y="19744"/>
                    <a:pt x="50945" y="18507"/>
                    <a:pt x="50706" y="17207"/>
                  </a:cubicBezTo>
                  <a:cubicBezTo>
                    <a:pt x="50537" y="16287"/>
                    <a:pt x="50291" y="15417"/>
                    <a:pt x="49801" y="14639"/>
                  </a:cubicBezTo>
                  <a:cubicBezTo>
                    <a:pt x="49071" y="13480"/>
                    <a:pt x="48024" y="12940"/>
                    <a:pt x="46962" y="12940"/>
                  </a:cubicBezTo>
                  <a:cubicBezTo>
                    <a:pt x="46304" y="12940"/>
                    <a:pt x="45640" y="13148"/>
                    <a:pt x="45043" y="13544"/>
                  </a:cubicBezTo>
                  <a:cubicBezTo>
                    <a:pt x="44541" y="13878"/>
                    <a:pt x="44038" y="14200"/>
                    <a:pt x="43656" y="14676"/>
                  </a:cubicBezTo>
                  <a:cubicBezTo>
                    <a:pt x="43614" y="14728"/>
                    <a:pt x="43554" y="14769"/>
                    <a:pt x="43491" y="14769"/>
                  </a:cubicBezTo>
                  <a:cubicBezTo>
                    <a:pt x="43456" y="14769"/>
                    <a:pt x="43419" y="14757"/>
                    <a:pt x="43384" y="14727"/>
                  </a:cubicBezTo>
                  <a:cubicBezTo>
                    <a:pt x="43337" y="14688"/>
                    <a:pt x="43297" y="14613"/>
                    <a:pt x="43293" y="14552"/>
                  </a:cubicBezTo>
                  <a:cubicBezTo>
                    <a:pt x="43250" y="13740"/>
                    <a:pt x="43091" y="12949"/>
                    <a:pt x="42877" y="12164"/>
                  </a:cubicBezTo>
                  <a:cubicBezTo>
                    <a:pt x="42008" y="8969"/>
                    <a:pt x="40044" y="6534"/>
                    <a:pt x="37531" y="4484"/>
                  </a:cubicBezTo>
                  <a:cubicBezTo>
                    <a:pt x="36155" y="3361"/>
                    <a:pt x="34610" y="2512"/>
                    <a:pt x="32990" y="1806"/>
                  </a:cubicBezTo>
                  <a:cubicBezTo>
                    <a:pt x="30776" y="842"/>
                    <a:pt x="28452" y="254"/>
                    <a:pt x="26052" y="82"/>
                  </a:cubicBezTo>
                  <a:cubicBezTo>
                    <a:pt x="25333" y="30"/>
                    <a:pt x="24614" y="1"/>
                    <a:pt x="23895" y="1"/>
                  </a:cubicBezTo>
                  <a:close/>
                </a:path>
              </a:pathLst>
            </a:custGeom>
            <a:solidFill>
              <a:srgbClr val="FEA98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6" name="Google Shape;73951;p67">
              <a:extLst>
                <a:ext uri="{FF2B5EF4-FFF2-40B4-BE49-F238E27FC236}">
                  <a16:creationId xmlns:a16="http://schemas.microsoft.com/office/drawing/2014/main" id="{C9B0171A-E796-47BD-87F6-D9EDE21586C5}"/>
                </a:ext>
              </a:extLst>
            </p:cNvPr>
            <p:cNvSpPr/>
            <p:nvPr/>
          </p:nvSpPr>
          <p:spPr>
            <a:xfrm>
              <a:off x="4561950" y="2310775"/>
              <a:ext cx="367625" cy="254825"/>
            </a:xfrm>
            <a:custGeom>
              <a:avLst/>
              <a:gdLst/>
              <a:ahLst/>
              <a:cxnLst/>
              <a:rect l="l" t="t" r="r" b="b"/>
              <a:pathLst>
                <a:path w="14705" h="10193" extrusionOk="0">
                  <a:moveTo>
                    <a:pt x="1853" y="0"/>
                  </a:moveTo>
                  <a:cubicBezTo>
                    <a:pt x="1387" y="0"/>
                    <a:pt x="948" y="239"/>
                    <a:pt x="608" y="705"/>
                  </a:cubicBezTo>
                  <a:cubicBezTo>
                    <a:pt x="358" y="1048"/>
                    <a:pt x="145" y="1429"/>
                    <a:pt x="100" y="1856"/>
                  </a:cubicBezTo>
                  <a:cubicBezTo>
                    <a:pt x="18" y="2628"/>
                    <a:pt x="1" y="3403"/>
                    <a:pt x="159" y="4173"/>
                  </a:cubicBezTo>
                  <a:cubicBezTo>
                    <a:pt x="505" y="5854"/>
                    <a:pt x="1330" y="7253"/>
                    <a:pt x="2608" y="8396"/>
                  </a:cubicBezTo>
                  <a:cubicBezTo>
                    <a:pt x="3896" y="9546"/>
                    <a:pt x="5383" y="10186"/>
                    <a:pt x="7119" y="10186"/>
                  </a:cubicBezTo>
                  <a:cubicBezTo>
                    <a:pt x="7151" y="10186"/>
                    <a:pt x="7184" y="10186"/>
                    <a:pt x="7216" y="10185"/>
                  </a:cubicBezTo>
                  <a:cubicBezTo>
                    <a:pt x="7568" y="10167"/>
                    <a:pt x="7928" y="10192"/>
                    <a:pt x="8270" y="10123"/>
                  </a:cubicBezTo>
                  <a:cubicBezTo>
                    <a:pt x="11834" y="9426"/>
                    <a:pt x="14132" y="7192"/>
                    <a:pt x="14642" y="3341"/>
                  </a:cubicBezTo>
                  <a:cubicBezTo>
                    <a:pt x="14705" y="2870"/>
                    <a:pt x="14572" y="2409"/>
                    <a:pt x="14300" y="2041"/>
                  </a:cubicBezTo>
                  <a:cubicBezTo>
                    <a:pt x="13964" y="1585"/>
                    <a:pt x="13613" y="1353"/>
                    <a:pt x="13214" y="1353"/>
                  </a:cubicBezTo>
                  <a:cubicBezTo>
                    <a:pt x="12936" y="1353"/>
                    <a:pt x="12635" y="1465"/>
                    <a:pt x="12300" y="1692"/>
                  </a:cubicBezTo>
                  <a:cubicBezTo>
                    <a:pt x="12184" y="1771"/>
                    <a:pt x="12087" y="1877"/>
                    <a:pt x="11980" y="1970"/>
                  </a:cubicBezTo>
                  <a:cubicBezTo>
                    <a:pt x="11500" y="2385"/>
                    <a:pt x="11021" y="2799"/>
                    <a:pt x="10538" y="3211"/>
                  </a:cubicBezTo>
                  <a:cubicBezTo>
                    <a:pt x="9717" y="3913"/>
                    <a:pt x="8782" y="4232"/>
                    <a:pt x="7864" y="4232"/>
                  </a:cubicBezTo>
                  <a:cubicBezTo>
                    <a:pt x="6543" y="4232"/>
                    <a:pt x="5256" y="3572"/>
                    <a:pt x="4392" y="2442"/>
                  </a:cubicBezTo>
                  <a:cubicBezTo>
                    <a:pt x="4135" y="2108"/>
                    <a:pt x="3929" y="1732"/>
                    <a:pt x="3735" y="1359"/>
                  </a:cubicBezTo>
                  <a:cubicBezTo>
                    <a:pt x="3519" y="938"/>
                    <a:pt x="3208" y="609"/>
                    <a:pt x="2830" y="341"/>
                  </a:cubicBezTo>
                  <a:cubicBezTo>
                    <a:pt x="2507" y="113"/>
                    <a:pt x="2174" y="0"/>
                    <a:pt x="1853"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7" name="Google Shape;73952;p67">
              <a:extLst>
                <a:ext uri="{FF2B5EF4-FFF2-40B4-BE49-F238E27FC236}">
                  <a16:creationId xmlns:a16="http://schemas.microsoft.com/office/drawing/2014/main" id="{EBA65E37-4008-4D47-AE70-23A91887148F}"/>
                </a:ext>
              </a:extLst>
            </p:cNvPr>
            <p:cNvSpPr/>
            <p:nvPr/>
          </p:nvSpPr>
          <p:spPr>
            <a:xfrm>
              <a:off x="4926600" y="2362450"/>
              <a:ext cx="255850" cy="234575"/>
            </a:xfrm>
            <a:custGeom>
              <a:avLst/>
              <a:gdLst/>
              <a:ahLst/>
              <a:cxnLst/>
              <a:rect l="l" t="t" r="r" b="b"/>
              <a:pathLst>
                <a:path w="10234" h="9383" extrusionOk="0">
                  <a:moveTo>
                    <a:pt x="7620" y="0"/>
                  </a:moveTo>
                  <a:cubicBezTo>
                    <a:pt x="7368" y="0"/>
                    <a:pt x="7118" y="31"/>
                    <a:pt x="6879" y="91"/>
                  </a:cubicBezTo>
                  <a:cubicBezTo>
                    <a:pt x="5749" y="373"/>
                    <a:pt x="4669" y="803"/>
                    <a:pt x="3766" y="1573"/>
                  </a:cubicBezTo>
                  <a:cubicBezTo>
                    <a:pt x="3102" y="2140"/>
                    <a:pt x="2432" y="2684"/>
                    <a:pt x="1878" y="3389"/>
                  </a:cubicBezTo>
                  <a:cubicBezTo>
                    <a:pt x="1147" y="4320"/>
                    <a:pt x="603" y="5303"/>
                    <a:pt x="247" y="6426"/>
                  </a:cubicBezTo>
                  <a:cubicBezTo>
                    <a:pt x="0" y="7205"/>
                    <a:pt x="126" y="7875"/>
                    <a:pt x="520" y="8539"/>
                  </a:cubicBezTo>
                  <a:cubicBezTo>
                    <a:pt x="811" y="9026"/>
                    <a:pt x="1247" y="9295"/>
                    <a:pt x="1801" y="9361"/>
                  </a:cubicBezTo>
                  <a:cubicBezTo>
                    <a:pt x="1894" y="9372"/>
                    <a:pt x="1989" y="9375"/>
                    <a:pt x="2081" y="9375"/>
                  </a:cubicBezTo>
                  <a:cubicBezTo>
                    <a:pt x="2228" y="9375"/>
                    <a:pt x="2369" y="9366"/>
                    <a:pt x="2491" y="9366"/>
                  </a:cubicBezTo>
                  <a:cubicBezTo>
                    <a:pt x="2602" y="9377"/>
                    <a:pt x="2711" y="9382"/>
                    <a:pt x="2819" y="9382"/>
                  </a:cubicBezTo>
                  <a:cubicBezTo>
                    <a:pt x="3605" y="9382"/>
                    <a:pt x="4299" y="9109"/>
                    <a:pt x="4964" y="8787"/>
                  </a:cubicBezTo>
                  <a:cubicBezTo>
                    <a:pt x="6248" y="8164"/>
                    <a:pt x="7322" y="7251"/>
                    <a:pt x="8238" y="6172"/>
                  </a:cubicBezTo>
                  <a:cubicBezTo>
                    <a:pt x="9039" y="5229"/>
                    <a:pt x="9656" y="4170"/>
                    <a:pt x="9957" y="2948"/>
                  </a:cubicBezTo>
                  <a:cubicBezTo>
                    <a:pt x="10233" y="1831"/>
                    <a:pt x="9848" y="511"/>
                    <a:pt x="8448" y="114"/>
                  </a:cubicBezTo>
                  <a:cubicBezTo>
                    <a:pt x="8178" y="38"/>
                    <a:pt x="7898" y="0"/>
                    <a:pt x="7620"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8" name="Google Shape;73953;p67">
              <a:extLst>
                <a:ext uri="{FF2B5EF4-FFF2-40B4-BE49-F238E27FC236}">
                  <a16:creationId xmlns:a16="http://schemas.microsoft.com/office/drawing/2014/main" id="{0CE134A1-2317-4079-A78C-9958B46F2EEB}"/>
                </a:ext>
              </a:extLst>
            </p:cNvPr>
            <p:cNvSpPr/>
            <p:nvPr/>
          </p:nvSpPr>
          <p:spPr>
            <a:xfrm>
              <a:off x="4328925" y="2289650"/>
              <a:ext cx="209800" cy="262550"/>
            </a:xfrm>
            <a:custGeom>
              <a:avLst/>
              <a:gdLst/>
              <a:ahLst/>
              <a:cxnLst/>
              <a:rect l="l" t="t" r="r" b="b"/>
              <a:pathLst>
                <a:path w="8392" h="10502" extrusionOk="0">
                  <a:moveTo>
                    <a:pt x="1926" y="0"/>
                  </a:moveTo>
                  <a:cubicBezTo>
                    <a:pt x="1048" y="0"/>
                    <a:pt x="224" y="588"/>
                    <a:pt x="119" y="1480"/>
                  </a:cubicBezTo>
                  <a:cubicBezTo>
                    <a:pt x="26" y="2274"/>
                    <a:pt x="1" y="3083"/>
                    <a:pt x="246" y="3885"/>
                  </a:cubicBezTo>
                  <a:cubicBezTo>
                    <a:pt x="702" y="5388"/>
                    <a:pt x="1455" y="6715"/>
                    <a:pt x="2404" y="7958"/>
                  </a:cubicBezTo>
                  <a:cubicBezTo>
                    <a:pt x="3127" y="8902"/>
                    <a:pt x="4037" y="9601"/>
                    <a:pt x="5049" y="10178"/>
                  </a:cubicBezTo>
                  <a:cubicBezTo>
                    <a:pt x="5381" y="10368"/>
                    <a:pt x="5755" y="10502"/>
                    <a:pt x="6154" y="10502"/>
                  </a:cubicBezTo>
                  <a:cubicBezTo>
                    <a:pt x="6225" y="10502"/>
                    <a:pt x="6296" y="10498"/>
                    <a:pt x="6368" y="10489"/>
                  </a:cubicBezTo>
                  <a:cubicBezTo>
                    <a:pt x="6426" y="10494"/>
                    <a:pt x="6483" y="10497"/>
                    <a:pt x="6540" y="10497"/>
                  </a:cubicBezTo>
                  <a:cubicBezTo>
                    <a:pt x="6995" y="10497"/>
                    <a:pt x="7397" y="10323"/>
                    <a:pt x="7687" y="9970"/>
                  </a:cubicBezTo>
                  <a:cubicBezTo>
                    <a:pt x="8151" y="9412"/>
                    <a:pt x="8391" y="8736"/>
                    <a:pt x="8303" y="8011"/>
                  </a:cubicBezTo>
                  <a:cubicBezTo>
                    <a:pt x="8165" y="6893"/>
                    <a:pt x="7870" y="5824"/>
                    <a:pt x="7334" y="4807"/>
                  </a:cubicBezTo>
                  <a:cubicBezTo>
                    <a:pt x="6854" y="3898"/>
                    <a:pt x="6325" y="3024"/>
                    <a:pt x="5663" y="2256"/>
                  </a:cubicBezTo>
                  <a:cubicBezTo>
                    <a:pt x="4762" y="1215"/>
                    <a:pt x="3734" y="317"/>
                    <a:pt x="2300" y="37"/>
                  </a:cubicBezTo>
                  <a:cubicBezTo>
                    <a:pt x="2176" y="12"/>
                    <a:pt x="2050" y="0"/>
                    <a:pt x="192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9" name="Google Shape;73954;p67">
              <a:extLst>
                <a:ext uri="{FF2B5EF4-FFF2-40B4-BE49-F238E27FC236}">
                  <a16:creationId xmlns:a16="http://schemas.microsoft.com/office/drawing/2014/main" id="{8A6A17D9-313B-4A62-BE78-DBE5ADE533F1}"/>
                </a:ext>
              </a:extLst>
            </p:cNvPr>
            <p:cNvSpPr/>
            <p:nvPr/>
          </p:nvSpPr>
          <p:spPr>
            <a:xfrm>
              <a:off x="4938250" y="2089525"/>
              <a:ext cx="204550" cy="127475"/>
            </a:xfrm>
            <a:custGeom>
              <a:avLst/>
              <a:gdLst/>
              <a:ahLst/>
              <a:cxnLst/>
              <a:rect l="l" t="t" r="r" b="b"/>
              <a:pathLst>
                <a:path w="8182" h="5099" extrusionOk="0">
                  <a:moveTo>
                    <a:pt x="3364" y="0"/>
                  </a:moveTo>
                  <a:cubicBezTo>
                    <a:pt x="2603" y="9"/>
                    <a:pt x="1882" y="141"/>
                    <a:pt x="1243" y="570"/>
                  </a:cubicBezTo>
                  <a:cubicBezTo>
                    <a:pt x="388" y="1147"/>
                    <a:pt x="0" y="2119"/>
                    <a:pt x="247" y="3049"/>
                  </a:cubicBezTo>
                  <a:cubicBezTo>
                    <a:pt x="423" y="3712"/>
                    <a:pt x="833" y="4067"/>
                    <a:pt x="1432" y="4067"/>
                  </a:cubicBezTo>
                  <a:cubicBezTo>
                    <a:pt x="1559" y="4067"/>
                    <a:pt x="1695" y="4051"/>
                    <a:pt x="1840" y="4018"/>
                  </a:cubicBezTo>
                  <a:cubicBezTo>
                    <a:pt x="2216" y="3934"/>
                    <a:pt x="2579" y="3789"/>
                    <a:pt x="2945" y="3668"/>
                  </a:cubicBezTo>
                  <a:cubicBezTo>
                    <a:pt x="3265" y="3562"/>
                    <a:pt x="3578" y="3507"/>
                    <a:pt x="3883" y="3507"/>
                  </a:cubicBezTo>
                  <a:cubicBezTo>
                    <a:pt x="4397" y="3507"/>
                    <a:pt x="4890" y="3664"/>
                    <a:pt x="5359" y="3998"/>
                  </a:cubicBezTo>
                  <a:cubicBezTo>
                    <a:pt x="5675" y="4223"/>
                    <a:pt x="5987" y="4454"/>
                    <a:pt x="6309" y="4668"/>
                  </a:cubicBezTo>
                  <a:cubicBezTo>
                    <a:pt x="6514" y="4803"/>
                    <a:pt x="6722" y="4944"/>
                    <a:pt x="6950" y="5028"/>
                  </a:cubicBezTo>
                  <a:cubicBezTo>
                    <a:pt x="7081" y="5076"/>
                    <a:pt x="7207" y="5099"/>
                    <a:pt x="7323" y="5099"/>
                  </a:cubicBezTo>
                  <a:cubicBezTo>
                    <a:pt x="7733" y="5099"/>
                    <a:pt x="8036" y="4816"/>
                    <a:pt x="8104" y="4332"/>
                  </a:cubicBezTo>
                  <a:cubicBezTo>
                    <a:pt x="8181" y="3797"/>
                    <a:pt x="8119" y="3273"/>
                    <a:pt x="7875" y="2786"/>
                  </a:cubicBezTo>
                  <a:cubicBezTo>
                    <a:pt x="6946" y="926"/>
                    <a:pt x="5379" y="96"/>
                    <a:pt x="3364"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0" name="Google Shape;73955;p67">
              <a:extLst>
                <a:ext uri="{FF2B5EF4-FFF2-40B4-BE49-F238E27FC236}">
                  <a16:creationId xmlns:a16="http://schemas.microsoft.com/office/drawing/2014/main" id="{BAF40828-8E51-4F0B-9A62-1EF4DB20BA83}"/>
                </a:ext>
              </a:extLst>
            </p:cNvPr>
            <p:cNvSpPr/>
            <p:nvPr/>
          </p:nvSpPr>
          <p:spPr>
            <a:xfrm>
              <a:off x="4368000" y="2037775"/>
              <a:ext cx="194475" cy="108725"/>
            </a:xfrm>
            <a:custGeom>
              <a:avLst/>
              <a:gdLst/>
              <a:ahLst/>
              <a:cxnLst/>
              <a:rect l="l" t="t" r="r" b="b"/>
              <a:pathLst>
                <a:path w="7779" h="4349" extrusionOk="0">
                  <a:moveTo>
                    <a:pt x="3376" y="0"/>
                  </a:moveTo>
                  <a:cubicBezTo>
                    <a:pt x="2829" y="77"/>
                    <a:pt x="2232" y="131"/>
                    <a:pt x="1678" y="382"/>
                  </a:cubicBezTo>
                  <a:cubicBezTo>
                    <a:pt x="914" y="725"/>
                    <a:pt x="460" y="1331"/>
                    <a:pt x="284" y="2129"/>
                  </a:cubicBezTo>
                  <a:cubicBezTo>
                    <a:pt x="1" y="3405"/>
                    <a:pt x="682" y="4279"/>
                    <a:pt x="1826" y="4279"/>
                  </a:cubicBezTo>
                  <a:cubicBezTo>
                    <a:pt x="2005" y="4279"/>
                    <a:pt x="2195" y="4258"/>
                    <a:pt x="2394" y="4213"/>
                  </a:cubicBezTo>
                  <a:cubicBezTo>
                    <a:pt x="2429" y="4206"/>
                    <a:pt x="2461" y="4196"/>
                    <a:pt x="2496" y="4186"/>
                  </a:cubicBezTo>
                  <a:cubicBezTo>
                    <a:pt x="2976" y="4020"/>
                    <a:pt x="3456" y="3944"/>
                    <a:pt x="3936" y="3944"/>
                  </a:cubicBezTo>
                  <a:cubicBezTo>
                    <a:pt x="4459" y="3944"/>
                    <a:pt x="4981" y="4034"/>
                    <a:pt x="5502" y="4196"/>
                  </a:cubicBezTo>
                  <a:cubicBezTo>
                    <a:pt x="5772" y="4281"/>
                    <a:pt x="6044" y="4349"/>
                    <a:pt x="6327" y="4349"/>
                  </a:cubicBezTo>
                  <a:cubicBezTo>
                    <a:pt x="6363" y="4349"/>
                    <a:pt x="6398" y="4348"/>
                    <a:pt x="6434" y="4346"/>
                  </a:cubicBezTo>
                  <a:cubicBezTo>
                    <a:pt x="7256" y="4296"/>
                    <a:pt x="7779" y="3586"/>
                    <a:pt x="7559" y="2798"/>
                  </a:cubicBezTo>
                  <a:cubicBezTo>
                    <a:pt x="7462" y="2456"/>
                    <a:pt x="7297" y="2143"/>
                    <a:pt x="7075" y="1866"/>
                  </a:cubicBezTo>
                  <a:cubicBezTo>
                    <a:pt x="6136" y="701"/>
                    <a:pt x="4882" y="148"/>
                    <a:pt x="3376"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1" name="Google Shape;73956;p67">
              <a:extLst>
                <a:ext uri="{FF2B5EF4-FFF2-40B4-BE49-F238E27FC236}">
                  <a16:creationId xmlns:a16="http://schemas.microsoft.com/office/drawing/2014/main" id="{3CCC4EF1-001F-45B2-AE97-5A3B5D88829A}"/>
                </a:ext>
              </a:extLst>
            </p:cNvPr>
            <p:cNvSpPr/>
            <p:nvPr/>
          </p:nvSpPr>
          <p:spPr>
            <a:xfrm>
              <a:off x="5220200" y="2271725"/>
              <a:ext cx="142700" cy="182975"/>
            </a:xfrm>
            <a:custGeom>
              <a:avLst/>
              <a:gdLst/>
              <a:ahLst/>
              <a:cxnLst/>
              <a:rect l="l" t="t" r="r" b="b"/>
              <a:pathLst>
                <a:path w="5708" h="7319" extrusionOk="0">
                  <a:moveTo>
                    <a:pt x="3663" y="1"/>
                  </a:moveTo>
                  <a:cubicBezTo>
                    <a:pt x="3484" y="1"/>
                    <a:pt x="3310" y="26"/>
                    <a:pt x="3148" y="80"/>
                  </a:cubicBezTo>
                  <a:cubicBezTo>
                    <a:pt x="2496" y="298"/>
                    <a:pt x="1927" y="614"/>
                    <a:pt x="1510" y="1174"/>
                  </a:cubicBezTo>
                  <a:cubicBezTo>
                    <a:pt x="239" y="2872"/>
                    <a:pt x="1" y="4692"/>
                    <a:pt x="881" y="6632"/>
                  </a:cubicBezTo>
                  <a:cubicBezTo>
                    <a:pt x="1000" y="6892"/>
                    <a:pt x="998" y="7296"/>
                    <a:pt x="1426" y="7318"/>
                  </a:cubicBezTo>
                  <a:cubicBezTo>
                    <a:pt x="1430" y="7318"/>
                    <a:pt x="1435" y="7318"/>
                    <a:pt x="1439" y="7318"/>
                  </a:cubicBezTo>
                  <a:cubicBezTo>
                    <a:pt x="1650" y="7318"/>
                    <a:pt x="1665" y="7018"/>
                    <a:pt x="1411" y="6407"/>
                  </a:cubicBezTo>
                  <a:cubicBezTo>
                    <a:pt x="1035" y="5508"/>
                    <a:pt x="891" y="4588"/>
                    <a:pt x="1027" y="3620"/>
                  </a:cubicBezTo>
                  <a:cubicBezTo>
                    <a:pt x="1091" y="3157"/>
                    <a:pt x="1253" y="2736"/>
                    <a:pt x="1490" y="2339"/>
                  </a:cubicBezTo>
                  <a:cubicBezTo>
                    <a:pt x="1559" y="2224"/>
                    <a:pt x="1660" y="2170"/>
                    <a:pt x="1769" y="2170"/>
                  </a:cubicBezTo>
                  <a:cubicBezTo>
                    <a:pt x="1827" y="2170"/>
                    <a:pt x="1888" y="2186"/>
                    <a:pt x="1947" y="2216"/>
                  </a:cubicBezTo>
                  <a:cubicBezTo>
                    <a:pt x="2102" y="2292"/>
                    <a:pt x="2246" y="2402"/>
                    <a:pt x="2367" y="2525"/>
                  </a:cubicBezTo>
                  <a:cubicBezTo>
                    <a:pt x="3000" y="3164"/>
                    <a:pt x="3249" y="3947"/>
                    <a:pt x="3194" y="4796"/>
                  </a:cubicBezTo>
                  <a:cubicBezTo>
                    <a:pt x="3194" y="5045"/>
                    <a:pt x="3180" y="5257"/>
                    <a:pt x="3202" y="5468"/>
                  </a:cubicBezTo>
                  <a:cubicBezTo>
                    <a:pt x="3211" y="5558"/>
                    <a:pt x="3268" y="5662"/>
                    <a:pt x="3371" y="5662"/>
                  </a:cubicBezTo>
                  <a:cubicBezTo>
                    <a:pt x="3383" y="5662"/>
                    <a:pt x="3395" y="5660"/>
                    <a:pt x="3408" y="5658"/>
                  </a:cubicBezTo>
                  <a:cubicBezTo>
                    <a:pt x="3499" y="5638"/>
                    <a:pt x="3587" y="5574"/>
                    <a:pt x="3658" y="5510"/>
                  </a:cubicBezTo>
                  <a:cubicBezTo>
                    <a:pt x="3707" y="5467"/>
                    <a:pt x="3735" y="5388"/>
                    <a:pt x="3747" y="5323"/>
                  </a:cubicBezTo>
                  <a:cubicBezTo>
                    <a:pt x="3909" y="4227"/>
                    <a:pt x="3728" y="3217"/>
                    <a:pt x="2976" y="2362"/>
                  </a:cubicBezTo>
                  <a:cubicBezTo>
                    <a:pt x="2792" y="2153"/>
                    <a:pt x="2574" y="1969"/>
                    <a:pt x="2383" y="1762"/>
                  </a:cubicBezTo>
                  <a:cubicBezTo>
                    <a:pt x="2184" y="1547"/>
                    <a:pt x="2204" y="1325"/>
                    <a:pt x="2424" y="1123"/>
                  </a:cubicBezTo>
                  <a:cubicBezTo>
                    <a:pt x="2789" y="790"/>
                    <a:pt x="3256" y="620"/>
                    <a:pt x="3722" y="620"/>
                  </a:cubicBezTo>
                  <a:cubicBezTo>
                    <a:pt x="4121" y="620"/>
                    <a:pt x="4519" y="745"/>
                    <a:pt x="4852" y="1000"/>
                  </a:cubicBezTo>
                  <a:cubicBezTo>
                    <a:pt x="5045" y="1148"/>
                    <a:pt x="5198" y="1344"/>
                    <a:pt x="5382" y="1506"/>
                  </a:cubicBezTo>
                  <a:cubicBezTo>
                    <a:pt x="5406" y="1527"/>
                    <a:pt x="5458" y="1538"/>
                    <a:pt x="5503" y="1538"/>
                  </a:cubicBezTo>
                  <a:cubicBezTo>
                    <a:pt x="5535" y="1538"/>
                    <a:pt x="5563" y="1533"/>
                    <a:pt x="5573" y="1520"/>
                  </a:cubicBezTo>
                  <a:cubicBezTo>
                    <a:pt x="5636" y="1448"/>
                    <a:pt x="5680" y="1348"/>
                    <a:pt x="5696" y="1252"/>
                  </a:cubicBezTo>
                  <a:cubicBezTo>
                    <a:pt x="5707" y="1191"/>
                    <a:pt x="5662" y="1117"/>
                    <a:pt x="5629" y="1056"/>
                  </a:cubicBezTo>
                  <a:cubicBezTo>
                    <a:pt x="5309" y="472"/>
                    <a:pt x="4442" y="1"/>
                    <a:pt x="366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2" name="Google Shape;73957;p67">
              <a:extLst>
                <a:ext uri="{FF2B5EF4-FFF2-40B4-BE49-F238E27FC236}">
                  <a16:creationId xmlns:a16="http://schemas.microsoft.com/office/drawing/2014/main" id="{E84DF12A-6EFA-41E5-83FF-88AAE95859DD}"/>
                </a:ext>
              </a:extLst>
            </p:cNvPr>
            <p:cNvSpPr/>
            <p:nvPr/>
          </p:nvSpPr>
          <p:spPr>
            <a:xfrm>
              <a:off x="4415925" y="2150325"/>
              <a:ext cx="85750" cy="95950"/>
            </a:xfrm>
            <a:custGeom>
              <a:avLst/>
              <a:gdLst/>
              <a:ahLst/>
              <a:cxnLst/>
              <a:rect l="l" t="t" r="r" b="b"/>
              <a:pathLst>
                <a:path w="3430" h="3838" extrusionOk="0">
                  <a:moveTo>
                    <a:pt x="1708" y="0"/>
                  </a:moveTo>
                  <a:cubicBezTo>
                    <a:pt x="1146" y="0"/>
                    <a:pt x="597" y="320"/>
                    <a:pt x="345" y="898"/>
                  </a:cubicBezTo>
                  <a:cubicBezTo>
                    <a:pt x="0" y="1689"/>
                    <a:pt x="187" y="2763"/>
                    <a:pt x="772" y="3360"/>
                  </a:cubicBezTo>
                  <a:cubicBezTo>
                    <a:pt x="1085" y="3677"/>
                    <a:pt x="1464" y="3837"/>
                    <a:pt x="1845" y="3837"/>
                  </a:cubicBezTo>
                  <a:cubicBezTo>
                    <a:pt x="2197" y="3837"/>
                    <a:pt x="2551" y="3702"/>
                    <a:pt x="2858" y="3428"/>
                  </a:cubicBezTo>
                  <a:cubicBezTo>
                    <a:pt x="3287" y="3048"/>
                    <a:pt x="3430" y="2558"/>
                    <a:pt x="3408" y="2118"/>
                  </a:cubicBezTo>
                  <a:cubicBezTo>
                    <a:pt x="3401" y="1372"/>
                    <a:pt x="3180" y="827"/>
                    <a:pt x="2719" y="401"/>
                  </a:cubicBezTo>
                  <a:cubicBezTo>
                    <a:pt x="2424" y="128"/>
                    <a:pt x="2063" y="0"/>
                    <a:pt x="1708"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3" name="Google Shape;73958;p67">
              <a:extLst>
                <a:ext uri="{FF2B5EF4-FFF2-40B4-BE49-F238E27FC236}">
                  <a16:creationId xmlns:a16="http://schemas.microsoft.com/office/drawing/2014/main" id="{C3F42943-3FBD-4DA1-BC56-FC58837A7352}"/>
                </a:ext>
              </a:extLst>
            </p:cNvPr>
            <p:cNvSpPr/>
            <p:nvPr/>
          </p:nvSpPr>
          <p:spPr>
            <a:xfrm>
              <a:off x="4189375" y="2142625"/>
              <a:ext cx="98375" cy="180625"/>
            </a:xfrm>
            <a:custGeom>
              <a:avLst/>
              <a:gdLst/>
              <a:ahLst/>
              <a:cxnLst/>
              <a:rect l="l" t="t" r="r" b="b"/>
              <a:pathLst>
                <a:path w="3935" h="7225" extrusionOk="0">
                  <a:moveTo>
                    <a:pt x="885" y="1"/>
                  </a:moveTo>
                  <a:cubicBezTo>
                    <a:pt x="618" y="1"/>
                    <a:pt x="368" y="92"/>
                    <a:pt x="134" y="277"/>
                  </a:cubicBezTo>
                  <a:cubicBezTo>
                    <a:pt x="50" y="341"/>
                    <a:pt x="0" y="441"/>
                    <a:pt x="42" y="555"/>
                  </a:cubicBezTo>
                  <a:cubicBezTo>
                    <a:pt x="77" y="654"/>
                    <a:pt x="144" y="729"/>
                    <a:pt x="256" y="729"/>
                  </a:cubicBezTo>
                  <a:cubicBezTo>
                    <a:pt x="261" y="729"/>
                    <a:pt x="266" y="729"/>
                    <a:pt x="271" y="729"/>
                  </a:cubicBezTo>
                  <a:cubicBezTo>
                    <a:pt x="338" y="726"/>
                    <a:pt x="409" y="707"/>
                    <a:pt x="472" y="680"/>
                  </a:cubicBezTo>
                  <a:cubicBezTo>
                    <a:pt x="620" y="617"/>
                    <a:pt x="758" y="589"/>
                    <a:pt x="888" y="589"/>
                  </a:cubicBezTo>
                  <a:cubicBezTo>
                    <a:pt x="1236" y="589"/>
                    <a:pt x="1529" y="789"/>
                    <a:pt x="1801" y="1052"/>
                  </a:cubicBezTo>
                  <a:cubicBezTo>
                    <a:pt x="2004" y="1249"/>
                    <a:pt x="2186" y="1462"/>
                    <a:pt x="2247" y="1749"/>
                  </a:cubicBezTo>
                  <a:cubicBezTo>
                    <a:pt x="2153" y="2017"/>
                    <a:pt x="1883" y="2068"/>
                    <a:pt x="1697" y="2216"/>
                  </a:cubicBezTo>
                  <a:cubicBezTo>
                    <a:pt x="821" y="2890"/>
                    <a:pt x="663" y="3842"/>
                    <a:pt x="670" y="4856"/>
                  </a:cubicBezTo>
                  <a:cubicBezTo>
                    <a:pt x="670" y="5009"/>
                    <a:pt x="804" y="5127"/>
                    <a:pt x="942" y="5135"/>
                  </a:cubicBezTo>
                  <a:cubicBezTo>
                    <a:pt x="947" y="5136"/>
                    <a:pt x="953" y="5136"/>
                    <a:pt x="958" y="5136"/>
                  </a:cubicBezTo>
                  <a:cubicBezTo>
                    <a:pt x="1097" y="5136"/>
                    <a:pt x="1199" y="5024"/>
                    <a:pt x="1209" y="4868"/>
                  </a:cubicBezTo>
                  <a:cubicBezTo>
                    <a:pt x="1237" y="4410"/>
                    <a:pt x="1280" y="3956"/>
                    <a:pt x="1432" y="3518"/>
                  </a:cubicBezTo>
                  <a:cubicBezTo>
                    <a:pt x="1588" y="3062"/>
                    <a:pt x="1850" y="2706"/>
                    <a:pt x="2313" y="2530"/>
                  </a:cubicBezTo>
                  <a:cubicBezTo>
                    <a:pt x="2369" y="2508"/>
                    <a:pt x="2422" y="2497"/>
                    <a:pt x="2471" y="2497"/>
                  </a:cubicBezTo>
                  <a:cubicBezTo>
                    <a:pt x="2588" y="2497"/>
                    <a:pt x="2682" y="2560"/>
                    <a:pt x="2743" y="2701"/>
                  </a:cubicBezTo>
                  <a:cubicBezTo>
                    <a:pt x="3018" y="3333"/>
                    <a:pt x="3022" y="4003"/>
                    <a:pt x="2997" y="4672"/>
                  </a:cubicBezTo>
                  <a:cubicBezTo>
                    <a:pt x="2967" y="5477"/>
                    <a:pt x="2767" y="6207"/>
                    <a:pt x="2039" y="6683"/>
                  </a:cubicBezTo>
                  <a:cubicBezTo>
                    <a:pt x="1982" y="6720"/>
                    <a:pt x="1917" y="6775"/>
                    <a:pt x="1901" y="6837"/>
                  </a:cubicBezTo>
                  <a:cubicBezTo>
                    <a:pt x="1874" y="6931"/>
                    <a:pt x="1848" y="7060"/>
                    <a:pt x="1895" y="7126"/>
                  </a:cubicBezTo>
                  <a:cubicBezTo>
                    <a:pt x="1932" y="7181"/>
                    <a:pt x="2038" y="7225"/>
                    <a:pt x="2118" y="7225"/>
                  </a:cubicBezTo>
                  <a:cubicBezTo>
                    <a:pt x="2135" y="7225"/>
                    <a:pt x="2151" y="7223"/>
                    <a:pt x="2165" y="7219"/>
                  </a:cubicBezTo>
                  <a:cubicBezTo>
                    <a:pt x="2713" y="7062"/>
                    <a:pt x="3072" y="6683"/>
                    <a:pt x="3256" y="6157"/>
                  </a:cubicBezTo>
                  <a:cubicBezTo>
                    <a:pt x="3934" y="4211"/>
                    <a:pt x="3636" y="2417"/>
                    <a:pt x="2343" y="807"/>
                  </a:cubicBezTo>
                  <a:cubicBezTo>
                    <a:pt x="2075" y="476"/>
                    <a:pt x="1740" y="216"/>
                    <a:pt x="1324" y="78"/>
                  </a:cubicBezTo>
                  <a:cubicBezTo>
                    <a:pt x="1173" y="27"/>
                    <a:pt x="1027" y="1"/>
                    <a:pt x="88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4" name="Google Shape;73959;p67">
              <a:extLst>
                <a:ext uri="{FF2B5EF4-FFF2-40B4-BE49-F238E27FC236}">
                  <a16:creationId xmlns:a16="http://schemas.microsoft.com/office/drawing/2014/main" id="{1E17FDF8-A14A-4992-BEA7-FC8813E63A7C}"/>
                </a:ext>
              </a:extLst>
            </p:cNvPr>
            <p:cNvSpPr/>
            <p:nvPr/>
          </p:nvSpPr>
          <p:spPr>
            <a:xfrm>
              <a:off x="5002725" y="2202225"/>
              <a:ext cx="73325" cy="83925"/>
            </a:xfrm>
            <a:custGeom>
              <a:avLst/>
              <a:gdLst/>
              <a:ahLst/>
              <a:cxnLst/>
              <a:rect l="l" t="t" r="r" b="b"/>
              <a:pathLst>
                <a:path w="2933" h="3357" extrusionOk="0">
                  <a:moveTo>
                    <a:pt x="1586" y="0"/>
                  </a:moveTo>
                  <a:cubicBezTo>
                    <a:pt x="1285" y="0"/>
                    <a:pt x="979" y="130"/>
                    <a:pt x="715" y="393"/>
                  </a:cubicBezTo>
                  <a:cubicBezTo>
                    <a:pt x="0" y="1107"/>
                    <a:pt x="86" y="2505"/>
                    <a:pt x="885" y="3123"/>
                  </a:cubicBezTo>
                  <a:cubicBezTo>
                    <a:pt x="1083" y="3277"/>
                    <a:pt x="1303" y="3356"/>
                    <a:pt x="1525" y="3356"/>
                  </a:cubicBezTo>
                  <a:cubicBezTo>
                    <a:pt x="1737" y="3356"/>
                    <a:pt x="1952" y="3284"/>
                    <a:pt x="2153" y="3138"/>
                  </a:cubicBezTo>
                  <a:cubicBezTo>
                    <a:pt x="2673" y="2759"/>
                    <a:pt x="2882" y="2217"/>
                    <a:pt x="2932" y="1686"/>
                  </a:cubicBezTo>
                  <a:cubicBezTo>
                    <a:pt x="2918" y="1280"/>
                    <a:pt x="2730" y="758"/>
                    <a:pt x="2543" y="516"/>
                  </a:cubicBezTo>
                  <a:cubicBezTo>
                    <a:pt x="2277" y="174"/>
                    <a:pt x="1934" y="0"/>
                    <a:pt x="1586"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5" name="Google Shape;73960;p67">
              <a:extLst>
                <a:ext uri="{FF2B5EF4-FFF2-40B4-BE49-F238E27FC236}">
                  <a16:creationId xmlns:a16="http://schemas.microsoft.com/office/drawing/2014/main" id="{A521812C-E422-449F-B383-3D23CE7040B7}"/>
                </a:ext>
              </a:extLst>
            </p:cNvPr>
            <p:cNvSpPr/>
            <p:nvPr/>
          </p:nvSpPr>
          <p:spPr>
            <a:xfrm>
              <a:off x="4746475" y="2196475"/>
              <a:ext cx="28375" cy="143300"/>
            </a:xfrm>
            <a:custGeom>
              <a:avLst/>
              <a:gdLst/>
              <a:ahLst/>
              <a:cxnLst/>
              <a:rect l="l" t="t" r="r" b="b"/>
              <a:pathLst>
                <a:path w="1135" h="5732" extrusionOk="0">
                  <a:moveTo>
                    <a:pt x="853" y="1"/>
                  </a:moveTo>
                  <a:cubicBezTo>
                    <a:pt x="852" y="1"/>
                    <a:pt x="851" y="1"/>
                    <a:pt x="851" y="1"/>
                  </a:cubicBezTo>
                  <a:cubicBezTo>
                    <a:pt x="770" y="4"/>
                    <a:pt x="677" y="99"/>
                    <a:pt x="613" y="176"/>
                  </a:cubicBezTo>
                  <a:cubicBezTo>
                    <a:pt x="571" y="225"/>
                    <a:pt x="564" y="307"/>
                    <a:pt x="557" y="377"/>
                  </a:cubicBezTo>
                  <a:cubicBezTo>
                    <a:pt x="372" y="2023"/>
                    <a:pt x="188" y="3667"/>
                    <a:pt x="7" y="5312"/>
                  </a:cubicBezTo>
                  <a:cubicBezTo>
                    <a:pt x="0" y="5381"/>
                    <a:pt x="6" y="5462"/>
                    <a:pt x="39" y="5518"/>
                  </a:cubicBezTo>
                  <a:cubicBezTo>
                    <a:pt x="91" y="5602"/>
                    <a:pt x="163" y="5711"/>
                    <a:pt x="244" y="5730"/>
                  </a:cubicBezTo>
                  <a:cubicBezTo>
                    <a:pt x="250" y="5731"/>
                    <a:pt x="258" y="5732"/>
                    <a:pt x="265" y="5732"/>
                  </a:cubicBezTo>
                  <a:cubicBezTo>
                    <a:pt x="343" y="5732"/>
                    <a:pt x="472" y="5664"/>
                    <a:pt x="492" y="5605"/>
                  </a:cubicBezTo>
                  <a:cubicBezTo>
                    <a:pt x="576" y="5338"/>
                    <a:pt x="644" y="5062"/>
                    <a:pt x="678" y="4784"/>
                  </a:cubicBezTo>
                  <a:cubicBezTo>
                    <a:pt x="771" y="4014"/>
                    <a:pt x="842" y="3244"/>
                    <a:pt x="925" y="2471"/>
                  </a:cubicBezTo>
                  <a:cubicBezTo>
                    <a:pt x="990" y="1842"/>
                    <a:pt x="1057" y="1210"/>
                    <a:pt x="1134" y="485"/>
                  </a:cubicBezTo>
                  <a:cubicBezTo>
                    <a:pt x="1129" y="440"/>
                    <a:pt x="1134" y="291"/>
                    <a:pt x="1083" y="169"/>
                  </a:cubicBezTo>
                  <a:cubicBezTo>
                    <a:pt x="1050" y="91"/>
                    <a:pt x="931" y="1"/>
                    <a:pt x="85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6" name="Google Shape;73961;p67">
              <a:extLst>
                <a:ext uri="{FF2B5EF4-FFF2-40B4-BE49-F238E27FC236}">
                  <a16:creationId xmlns:a16="http://schemas.microsoft.com/office/drawing/2014/main" id="{A7ADF15F-737C-47DB-AC89-EABA464BBE57}"/>
                </a:ext>
              </a:extLst>
            </p:cNvPr>
            <p:cNvSpPr/>
            <p:nvPr/>
          </p:nvSpPr>
          <p:spPr>
            <a:xfrm>
              <a:off x="3742175" y="2301375"/>
              <a:ext cx="382775" cy="327150"/>
            </a:xfrm>
            <a:custGeom>
              <a:avLst/>
              <a:gdLst/>
              <a:ahLst/>
              <a:cxnLst/>
              <a:rect l="l" t="t" r="r" b="b"/>
              <a:pathLst>
                <a:path w="15311" h="13086" extrusionOk="0">
                  <a:moveTo>
                    <a:pt x="9275" y="0"/>
                  </a:moveTo>
                  <a:cubicBezTo>
                    <a:pt x="9235" y="0"/>
                    <a:pt x="9194" y="4"/>
                    <a:pt x="9150" y="12"/>
                  </a:cubicBezTo>
                  <a:cubicBezTo>
                    <a:pt x="8805" y="76"/>
                    <a:pt x="8630" y="360"/>
                    <a:pt x="8542" y="680"/>
                  </a:cubicBezTo>
                  <a:cubicBezTo>
                    <a:pt x="8458" y="984"/>
                    <a:pt x="8367" y="1293"/>
                    <a:pt x="8335" y="1604"/>
                  </a:cubicBezTo>
                  <a:cubicBezTo>
                    <a:pt x="8244" y="2479"/>
                    <a:pt x="8089" y="3349"/>
                    <a:pt x="8149" y="4237"/>
                  </a:cubicBezTo>
                  <a:cubicBezTo>
                    <a:pt x="8153" y="4319"/>
                    <a:pt x="8167" y="4452"/>
                    <a:pt x="7993" y="4452"/>
                  </a:cubicBezTo>
                  <a:cubicBezTo>
                    <a:pt x="7989" y="4452"/>
                    <a:pt x="7986" y="4452"/>
                    <a:pt x="7982" y="4452"/>
                  </a:cubicBezTo>
                  <a:cubicBezTo>
                    <a:pt x="7731" y="4307"/>
                    <a:pt x="7674" y="4010"/>
                    <a:pt x="7583" y="3761"/>
                  </a:cubicBezTo>
                  <a:cubicBezTo>
                    <a:pt x="7348" y="3127"/>
                    <a:pt x="7009" y="2551"/>
                    <a:pt x="6657" y="1981"/>
                  </a:cubicBezTo>
                  <a:cubicBezTo>
                    <a:pt x="6493" y="1715"/>
                    <a:pt x="6298" y="1457"/>
                    <a:pt x="6073" y="1238"/>
                  </a:cubicBezTo>
                  <a:cubicBezTo>
                    <a:pt x="5941" y="1108"/>
                    <a:pt x="5794" y="1046"/>
                    <a:pt x="5650" y="1046"/>
                  </a:cubicBezTo>
                  <a:cubicBezTo>
                    <a:pt x="5443" y="1046"/>
                    <a:pt x="5241" y="1175"/>
                    <a:pt x="5102" y="1411"/>
                  </a:cubicBezTo>
                  <a:cubicBezTo>
                    <a:pt x="4869" y="1807"/>
                    <a:pt x="4930" y="2236"/>
                    <a:pt x="4993" y="2649"/>
                  </a:cubicBezTo>
                  <a:cubicBezTo>
                    <a:pt x="5067" y="3135"/>
                    <a:pt x="5201" y="3611"/>
                    <a:pt x="5296" y="4094"/>
                  </a:cubicBezTo>
                  <a:cubicBezTo>
                    <a:pt x="5336" y="4288"/>
                    <a:pt x="5437" y="4493"/>
                    <a:pt x="5275" y="4685"/>
                  </a:cubicBezTo>
                  <a:cubicBezTo>
                    <a:pt x="5267" y="4686"/>
                    <a:pt x="5259" y="4686"/>
                    <a:pt x="5251" y="4686"/>
                  </a:cubicBezTo>
                  <a:cubicBezTo>
                    <a:pt x="5054" y="4686"/>
                    <a:pt x="4971" y="4519"/>
                    <a:pt x="4854" y="4406"/>
                  </a:cubicBezTo>
                  <a:cubicBezTo>
                    <a:pt x="4401" y="3960"/>
                    <a:pt x="3961" y="3503"/>
                    <a:pt x="3498" y="3068"/>
                  </a:cubicBezTo>
                  <a:cubicBezTo>
                    <a:pt x="3294" y="2877"/>
                    <a:pt x="3071" y="2687"/>
                    <a:pt x="2821" y="2570"/>
                  </a:cubicBezTo>
                  <a:cubicBezTo>
                    <a:pt x="2684" y="2505"/>
                    <a:pt x="2548" y="2474"/>
                    <a:pt x="2420" y="2474"/>
                  </a:cubicBezTo>
                  <a:cubicBezTo>
                    <a:pt x="1994" y="2474"/>
                    <a:pt x="1656" y="2811"/>
                    <a:pt x="1642" y="3319"/>
                  </a:cubicBezTo>
                  <a:cubicBezTo>
                    <a:pt x="1639" y="3456"/>
                    <a:pt x="1694" y="3594"/>
                    <a:pt x="1716" y="3732"/>
                  </a:cubicBezTo>
                  <a:cubicBezTo>
                    <a:pt x="1824" y="4449"/>
                    <a:pt x="2200" y="5050"/>
                    <a:pt x="2539" y="5667"/>
                  </a:cubicBezTo>
                  <a:cubicBezTo>
                    <a:pt x="2744" y="6038"/>
                    <a:pt x="2985" y="6387"/>
                    <a:pt x="3199" y="6751"/>
                  </a:cubicBezTo>
                  <a:cubicBezTo>
                    <a:pt x="3297" y="6917"/>
                    <a:pt x="3541" y="7099"/>
                    <a:pt x="3327" y="7293"/>
                  </a:cubicBezTo>
                  <a:cubicBezTo>
                    <a:pt x="3277" y="7338"/>
                    <a:pt x="3226" y="7356"/>
                    <a:pt x="3176" y="7356"/>
                  </a:cubicBezTo>
                  <a:cubicBezTo>
                    <a:pt x="3035" y="7356"/>
                    <a:pt x="2894" y="7218"/>
                    <a:pt x="2757" y="7163"/>
                  </a:cubicBezTo>
                  <a:cubicBezTo>
                    <a:pt x="2333" y="6989"/>
                    <a:pt x="1917" y="6803"/>
                    <a:pt x="1492" y="6629"/>
                  </a:cubicBezTo>
                  <a:cubicBezTo>
                    <a:pt x="1278" y="6540"/>
                    <a:pt x="1054" y="6512"/>
                    <a:pt x="829" y="6512"/>
                  </a:cubicBezTo>
                  <a:cubicBezTo>
                    <a:pt x="738" y="6512"/>
                    <a:pt x="646" y="6517"/>
                    <a:pt x="554" y="6523"/>
                  </a:cubicBezTo>
                  <a:cubicBezTo>
                    <a:pt x="184" y="6551"/>
                    <a:pt x="0" y="6796"/>
                    <a:pt x="53" y="7177"/>
                  </a:cubicBezTo>
                  <a:cubicBezTo>
                    <a:pt x="108" y="7578"/>
                    <a:pt x="319" y="7900"/>
                    <a:pt x="572" y="8199"/>
                  </a:cubicBezTo>
                  <a:cubicBezTo>
                    <a:pt x="1196" y="8934"/>
                    <a:pt x="1948" y="9503"/>
                    <a:pt x="2786" y="9980"/>
                  </a:cubicBezTo>
                  <a:cubicBezTo>
                    <a:pt x="4381" y="10892"/>
                    <a:pt x="4374" y="10903"/>
                    <a:pt x="5268" y="12459"/>
                  </a:cubicBezTo>
                  <a:cubicBezTo>
                    <a:pt x="5514" y="12888"/>
                    <a:pt x="5713" y="13085"/>
                    <a:pt x="5981" y="13085"/>
                  </a:cubicBezTo>
                  <a:cubicBezTo>
                    <a:pt x="6153" y="13085"/>
                    <a:pt x="6353" y="13005"/>
                    <a:pt x="6613" y="12852"/>
                  </a:cubicBezTo>
                  <a:cubicBezTo>
                    <a:pt x="6734" y="12781"/>
                    <a:pt x="6845" y="12691"/>
                    <a:pt x="6960" y="12610"/>
                  </a:cubicBezTo>
                  <a:cubicBezTo>
                    <a:pt x="8270" y="11703"/>
                    <a:pt x="9645" y="10917"/>
                    <a:pt x="11149" y="10380"/>
                  </a:cubicBezTo>
                  <a:cubicBezTo>
                    <a:pt x="11594" y="10222"/>
                    <a:pt x="11956" y="9959"/>
                    <a:pt x="12273" y="9617"/>
                  </a:cubicBezTo>
                  <a:cubicBezTo>
                    <a:pt x="13088" y="8733"/>
                    <a:pt x="13809" y="7779"/>
                    <a:pt x="14442" y="6759"/>
                  </a:cubicBezTo>
                  <a:cubicBezTo>
                    <a:pt x="14740" y="6277"/>
                    <a:pt x="15023" y="5793"/>
                    <a:pt x="15187" y="5244"/>
                  </a:cubicBezTo>
                  <a:cubicBezTo>
                    <a:pt x="15261" y="5000"/>
                    <a:pt x="15311" y="4762"/>
                    <a:pt x="15281" y="4515"/>
                  </a:cubicBezTo>
                  <a:cubicBezTo>
                    <a:pt x="15230" y="4116"/>
                    <a:pt x="14921" y="3846"/>
                    <a:pt x="14564" y="3846"/>
                  </a:cubicBezTo>
                  <a:cubicBezTo>
                    <a:pt x="14471" y="3846"/>
                    <a:pt x="14375" y="3865"/>
                    <a:pt x="14279" y="3903"/>
                  </a:cubicBezTo>
                  <a:cubicBezTo>
                    <a:pt x="14053" y="3994"/>
                    <a:pt x="13838" y="4121"/>
                    <a:pt x="13634" y="4258"/>
                  </a:cubicBezTo>
                  <a:cubicBezTo>
                    <a:pt x="12923" y="4734"/>
                    <a:pt x="12346" y="5345"/>
                    <a:pt x="11836" y="6032"/>
                  </a:cubicBezTo>
                  <a:cubicBezTo>
                    <a:pt x="11554" y="6414"/>
                    <a:pt x="11356" y="6867"/>
                    <a:pt x="10860" y="7277"/>
                  </a:cubicBezTo>
                  <a:cubicBezTo>
                    <a:pt x="10857" y="6912"/>
                    <a:pt x="10853" y="6679"/>
                    <a:pt x="10851" y="6444"/>
                  </a:cubicBezTo>
                  <a:cubicBezTo>
                    <a:pt x="10846" y="5104"/>
                    <a:pt x="10896" y="3765"/>
                    <a:pt x="10635" y="2437"/>
                  </a:cubicBezTo>
                  <a:cubicBezTo>
                    <a:pt x="10504" y="1773"/>
                    <a:pt x="10330" y="1132"/>
                    <a:pt x="9975" y="554"/>
                  </a:cubicBezTo>
                  <a:cubicBezTo>
                    <a:pt x="9809" y="284"/>
                    <a:pt x="9615" y="0"/>
                    <a:pt x="9275" y="0"/>
                  </a:cubicBezTo>
                  <a:close/>
                </a:path>
              </a:pathLst>
            </a:custGeom>
            <a:solidFill>
              <a:srgbClr val="FEA98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7" name="Google Shape;73962;p67">
              <a:extLst>
                <a:ext uri="{FF2B5EF4-FFF2-40B4-BE49-F238E27FC236}">
                  <a16:creationId xmlns:a16="http://schemas.microsoft.com/office/drawing/2014/main" id="{4A91805B-632C-41B3-8064-92BC568E36FA}"/>
                </a:ext>
              </a:extLst>
            </p:cNvPr>
            <p:cNvSpPr/>
            <p:nvPr/>
          </p:nvSpPr>
          <p:spPr>
            <a:xfrm>
              <a:off x="3833750" y="2442925"/>
              <a:ext cx="151950" cy="87475"/>
            </a:xfrm>
            <a:custGeom>
              <a:avLst/>
              <a:gdLst/>
              <a:ahLst/>
              <a:cxnLst/>
              <a:rect l="l" t="t" r="r" b="b"/>
              <a:pathLst>
                <a:path w="6078" h="3499" extrusionOk="0">
                  <a:moveTo>
                    <a:pt x="5675" y="0"/>
                  </a:moveTo>
                  <a:cubicBezTo>
                    <a:pt x="5289" y="0"/>
                    <a:pt x="4934" y="174"/>
                    <a:pt x="4565" y="256"/>
                  </a:cubicBezTo>
                  <a:cubicBezTo>
                    <a:pt x="2863" y="634"/>
                    <a:pt x="1432" y="1490"/>
                    <a:pt x="268" y="2789"/>
                  </a:cubicBezTo>
                  <a:cubicBezTo>
                    <a:pt x="151" y="2919"/>
                    <a:pt x="0" y="3036"/>
                    <a:pt x="0" y="3227"/>
                  </a:cubicBezTo>
                  <a:cubicBezTo>
                    <a:pt x="0" y="3318"/>
                    <a:pt x="73" y="3409"/>
                    <a:pt x="106" y="3483"/>
                  </a:cubicBezTo>
                  <a:cubicBezTo>
                    <a:pt x="146" y="3494"/>
                    <a:pt x="184" y="3498"/>
                    <a:pt x="220" y="3498"/>
                  </a:cubicBezTo>
                  <a:cubicBezTo>
                    <a:pt x="342" y="3498"/>
                    <a:pt x="435" y="3441"/>
                    <a:pt x="515" y="3366"/>
                  </a:cubicBezTo>
                  <a:cubicBezTo>
                    <a:pt x="851" y="3056"/>
                    <a:pt x="1164" y="2718"/>
                    <a:pt x="1519" y="2430"/>
                  </a:cubicBezTo>
                  <a:cubicBezTo>
                    <a:pt x="2495" y="1642"/>
                    <a:pt x="3614" y="1148"/>
                    <a:pt x="4833" y="863"/>
                  </a:cubicBezTo>
                  <a:cubicBezTo>
                    <a:pt x="5209" y="776"/>
                    <a:pt x="5577" y="653"/>
                    <a:pt x="5937" y="521"/>
                  </a:cubicBezTo>
                  <a:cubicBezTo>
                    <a:pt x="6009" y="495"/>
                    <a:pt x="6076" y="353"/>
                    <a:pt x="6076" y="263"/>
                  </a:cubicBezTo>
                  <a:cubicBezTo>
                    <a:pt x="6077" y="105"/>
                    <a:pt x="5952" y="22"/>
                    <a:pt x="5799" y="7"/>
                  </a:cubicBezTo>
                  <a:cubicBezTo>
                    <a:pt x="5757" y="2"/>
                    <a:pt x="5716" y="0"/>
                    <a:pt x="5675"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3" name="Google Shape;73963;p67">
              <a:extLst>
                <a:ext uri="{FF2B5EF4-FFF2-40B4-BE49-F238E27FC236}">
                  <a16:creationId xmlns:a16="http://schemas.microsoft.com/office/drawing/2014/main" id="{36DB8CEA-096D-4CD8-A901-8758077BFD23}"/>
                </a:ext>
              </a:extLst>
            </p:cNvPr>
            <p:cNvSpPr/>
            <p:nvPr/>
          </p:nvSpPr>
          <p:spPr>
            <a:xfrm>
              <a:off x="3917375" y="2496450"/>
              <a:ext cx="37925" cy="65775"/>
            </a:xfrm>
            <a:custGeom>
              <a:avLst/>
              <a:gdLst/>
              <a:ahLst/>
              <a:cxnLst/>
              <a:rect l="l" t="t" r="r" b="b"/>
              <a:pathLst>
                <a:path w="1517" h="2631" extrusionOk="0">
                  <a:moveTo>
                    <a:pt x="1225" y="1"/>
                  </a:moveTo>
                  <a:cubicBezTo>
                    <a:pt x="1146" y="1"/>
                    <a:pt x="1069" y="40"/>
                    <a:pt x="1024" y="118"/>
                  </a:cubicBezTo>
                  <a:cubicBezTo>
                    <a:pt x="625" y="819"/>
                    <a:pt x="301" y="1556"/>
                    <a:pt x="22" y="2311"/>
                  </a:cubicBezTo>
                  <a:cubicBezTo>
                    <a:pt x="1" y="2368"/>
                    <a:pt x="24" y="2458"/>
                    <a:pt x="55" y="2512"/>
                  </a:cubicBezTo>
                  <a:cubicBezTo>
                    <a:pt x="86" y="2565"/>
                    <a:pt x="159" y="2593"/>
                    <a:pt x="189" y="2614"/>
                  </a:cubicBezTo>
                  <a:cubicBezTo>
                    <a:pt x="224" y="2626"/>
                    <a:pt x="256" y="2631"/>
                    <a:pt x="286" y="2631"/>
                  </a:cubicBezTo>
                  <a:cubicBezTo>
                    <a:pt x="377" y="2631"/>
                    <a:pt x="445" y="2584"/>
                    <a:pt x="488" y="2522"/>
                  </a:cubicBezTo>
                  <a:cubicBezTo>
                    <a:pt x="945" y="1849"/>
                    <a:pt x="1235" y="1097"/>
                    <a:pt x="1493" y="332"/>
                  </a:cubicBezTo>
                  <a:cubicBezTo>
                    <a:pt x="1517" y="258"/>
                    <a:pt x="1455" y="114"/>
                    <a:pt x="1387" y="60"/>
                  </a:cubicBezTo>
                  <a:cubicBezTo>
                    <a:pt x="1338" y="20"/>
                    <a:pt x="1281" y="1"/>
                    <a:pt x="1225"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4" name="Google Shape;73964;p67">
              <a:extLst>
                <a:ext uri="{FF2B5EF4-FFF2-40B4-BE49-F238E27FC236}">
                  <a16:creationId xmlns:a16="http://schemas.microsoft.com/office/drawing/2014/main" id="{8A9D374E-E94D-4578-94D4-F52E97C53606}"/>
                </a:ext>
              </a:extLst>
            </p:cNvPr>
            <p:cNvSpPr/>
            <p:nvPr/>
          </p:nvSpPr>
          <p:spPr>
            <a:xfrm>
              <a:off x="4820100" y="2479725"/>
              <a:ext cx="515800" cy="288150"/>
            </a:xfrm>
            <a:custGeom>
              <a:avLst/>
              <a:gdLst/>
              <a:ahLst/>
              <a:cxnLst/>
              <a:rect l="l" t="t" r="r" b="b"/>
              <a:pathLst>
                <a:path w="20632" h="11526" extrusionOk="0">
                  <a:moveTo>
                    <a:pt x="14835" y="0"/>
                  </a:moveTo>
                  <a:cubicBezTo>
                    <a:pt x="14715" y="0"/>
                    <a:pt x="14610" y="70"/>
                    <a:pt x="14536" y="172"/>
                  </a:cubicBezTo>
                  <a:cubicBezTo>
                    <a:pt x="14410" y="341"/>
                    <a:pt x="14336" y="544"/>
                    <a:pt x="14232" y="727"/>
                  </a:cubicBezTo>
                  <a:cubicBezTo>
                    <a:pt x="13362" y="2280"/>
                    <a:pt x="12300" y="3687"/>
                    <a:pt x="10856" y="4747"/>
                  </a:cubicBezTo>
                  <a:cubicBezTo>
                    <a:pt x="9083" y="6047"/>
                    <a:pt x="7138" y="7048"/>
                    <a:pt x="5058" y="7759"/>
                  </a:cubicBezTo>
                  <a:cubicBezTo>
                    <a:pt x="3531" y="8279"/>
                    <a:pt x="2013" y="8870"/>
                    <a:pt x="358" y="8870"/>
                  </a:cubicBezTo>
                  <a:cubicBezTo>
                    <a:pt x="356" y="8870"/>
                    <a:pt x="354" y="8870"/>
                    <a:pt x="352" y="8870"/>
                  </a:cubicBezTo>
                  <a:cubicBezTo>
                    <a:pt x="134" y="8870"/>
                    <a:pt x="0" y="9119"/>
                    <a:pt x="64" y="9340"/>
                  </a:cubicBezTo>
                  <a:cubicBezTo>
                    <a:pt x="207" y="9827"/>
                    <a:pt x="510" y="10212"/>
                    <a:pt x="854" y="10574"/>
                  </a:cubicBezTo>
                  <a:cubicBezTo>
                    <a:pt x="1069" y="10801"/>
                    <a:pt x="1359" y="10974"/>
                    <a:pt x="1394" y="11329"/>
                  </a:cubicBezTo>
                  <a:cubicBezTo>
                    <a:pt x="1415" y="11328"/>
                    <a:pt x="1436" y="11328"/>
                    <a:pt x="1457" y="11328"/>
                  </a:cubicBezTo>
                  <a:cubicBezTo>
                    <a:pt x="1902" y="11328"/>
                    <a:pt x="2327" y="11525"/>
                    <a:pt x="2772" y="11525"/>
                  </a:cubicBezTo>
                  <a:cubicBezTo>
                    <a:pt x="2856" y="11525"/>
                    <a:pt x="2941" y="11518"/>
                    <a:pt x="3026" y="11502"/>
                  </a:cubicBezTo>
                  <a:cubicBezTo>
                    <a:pt x="3046" y="11402"/>
                    <a:pt x="3031" y="11266"/>
                    <a:pt x="3092" y="11209"/>
                  </a:cubicBezTo>
                  <a:cubicBezTo>
                    <a:pt x="3244" y="11066"/>
                    <a:pt x="3448" y="10977"/>
                    <a:pt x="3596" y="10830"/>
                  </a:cubicBezTo>
                  <a:cubicBezTo>
                    <a:pt x="3873" y="10558"/>
                    <a:pt x="4122" y="10262"/>
                    <a:pt x="4386" y="9977"/>
                  </a:cubicBezTo>
                  <a:cubicBezTo>
                    <a:pt x="4463" y="9893"/>
                    <a:pt x="4545" y="9848"/>
                    <a:pt x="4632" y="9848"/>
                  </a:cubicBezTo>
                  <a:cubicBezTo>
                    <a:pt x="4701" y="9848"/>
                    <a:pt x="4772" y="9876"/>
                    <a:pt x="4844" y="9934"/>
                  </a:cubicBezTo>
                  <a:cubicBezTo>
                    <a:pt x="4954" y="10024"/>
                    <a:pt x="5057" y="10119"/>
                    <a:pt x="5169" y="10205"/>
                  </a:cubicBezTo>
                  <a:cubicBezTo>
                    <a:pt x="5638" y="10564"/>
                    <a:pt x="6115" y="10736"/>
                    <a:pt x="6600" y="10736"/>
                  </a:cubicBezTo>
                  <a:cubicBezTo>
                    <a:pt x="7035" y="10736"/>
                    <a:pt x="7477" y="10597"/>
                    <a:pt x="7926" y="10329"/>
                  </a:cubicBezTo>
                  <a:cubicBezTo>
                    <a:pt x="8325" y="10090"/>
                    <a:pt x="8676" y="9795"/>
                    <a:pt x="8966" y="9438"/>
                  </a:cubicBezTo>
                  <a:cubicBezTo>
                    <a:pt x="9321" y="9001"/>
                    <a:pt x="9642" y="8537"/>
                    <a:pt x="9979" y="8086"/>
                  </a:cubicBezTo>
                  <a:cubicBezTo>
                    <a:pt x="10122" y="7894"/>
                    <a:pt x="10200" y="7636"/>
                    <a:pt x="10480" y="7575"/>
                  </a:cubicBezTo>
                  <a:cubicBezTo>
                    <a:pt x="10733" y="7864"/>
                    <a:pt x="10961" y="8179"/>
                    <a:pt x="11242" y="8435"/>
                  </a:cubicBezTo>
                  <a:cubicBezTo>
                    <a:pt x="11639" y="8798"/>
                    <a:pt x="12081" y="8977"/>
                    <a:pt x="12525" y="8977"/>
                  </a:cubicBezTo>
                  <a:cubicBezTo>
                    <a:pt x="12969" y="8977"/>
                    <a:pt x="13415" y="8797"/>
                    <a:pt x="13819" y="8441"/>
                  </a:cubicBezTo>
                  <a:cubicBezTo>
                    <a:pt x="14369" y="7957"/>
                    <a:pt x="14671" y="7325"/>
                    <a:pt x="14838" y="6626"/>
                  </a:cubicBezTo>
                  <a:cubicBezTo>
                    <a:pt x="14928" y="6251"/>
                    <a:pt x="14993" y="5871"/>
                    <a:pt x="15067" y="5509"/>
                  </a:cubicBezTo>
                  <a:cubicBezTo>
                    <a:pt x="15093" y="5505"/>
                    <a:pt x="15117" y="5503"/>
                    <a:pt x="15141" y="5503"/>
                  </a:cubicBezTo>
                  <a:cubicBezTo>
                    <a:pt x="15332" y="5503"/>
                    <a:pt x="15442" y="5625"/>
                    <a:pt x="15570" y="5708"/>
                  </a:cubicBezTo>
                  <a:cubicBezTo>
                    <a:pt x="15805" y="5865"/>
                    <a:pt x="16033" y="6035"/>
                    <a:pt x="16281" y="6169"/>
                  </a:cubicBezTo>
                  <a:cubicBezTo>
                    <a:pt x="16726" y="6407"/>
                    <a:pt x="17162" y="6526"/>
                    <a:pt x="17578" y="6526"/>
                  </a:cubicBezTo>
                  <a:cubicBezTo>
                    <a:pt x="18257" y="6526"/>
                    <a:pt x="18884" y="6211"/>
                    <a:pt x="19419" y="5592"/>
                  </a:cubicBezTo>
                  <a:cubicBezTo>
                    <a:pt x="19674" y="5295"/>
                    <a:pt x="19879" y="4967"/>
                    <a:pt x="20043" y="4613"/>
                  </a:cubicBezTo>
                  <a:cubicBezTo>
                    <a:pt x="20577" y="3452"/>
                    <a:pt x="20631" y="2230"/>
                    <a:pt x="20500" y="987"/>
                  </a:cubicBezTo>
                  <a:cubicBezTo>
                    <a:pt x="20482" y="821"/>
                    <a:pt x="20395" y="652"/>
                    <a:pt x="20303" y="506"/>
                  </a:cubicBezTo>
                  <a:cubicBezTo>
                    <a:pt x="20247" y="415"/>
                    <a:pt x="20152" y="345"/>
                    <a:pt x="20041" y="345"/>
                  </a:cubicBezTo>
                  <a:cubicBezTo>
                    <a:pt x="20008" y="345"/>
                    <a:pt x="19975" y="351"/>
                    <a:pt x="19940" y="364"/>
                  </a:cubicBezTo>
                  <a:cubicBezTo>
                    <a:pt x="19809" y="412"/>
                    <a:pt x="19689" y="487"/>
                    <a:pt x="19565" y="551"/>
                  </a:cubicBezTo>
                  <a:cubicBezTo>
                    <a:pt x="18943" y="873"/>
                    <a:pt x="18327" y="1029"/>
                    <a:pt x="17719" y="1029"/>
                  </a:cubicBezTo>
                  <a:cubicBezTo>
                    <a:pt x="16984" y="1029"/>
                    <a:pt x="16259" y="801"/>
                    <a:pt x="15545" y="364"/>
                  </a:cubicBezTo>
                  <a:cubicBezTo>
                    <a:pt x="15365" y="253"/>
                    <a:pt x="15187" y="142"/>
                    <a:pt x="15000" y="43"/>
                  </a:cubicBezTo>
                  <a:cubicBezTo>
                    <a:pt x="14943" y="13"/>
                    <a:pt x="14888" y="0"/>
                    <a:pt x="14835"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5" name="Google Shape;73965;p67">
              <a:extLst>
                <a:ext uri="{FF2B5EF4-FFF2-40B4-BE49-F238E27FC236}">
                  <a16:creationId xmlns:a16="http://schemas.microsoft.com/office/drawing/2014/main" id="{DC4D3E7D-FF33-4DB5-8882-BFEA285B08B3}"/>
                </a:ext>
              </a:extLst>
            </p:cNvPr>
            <p:cNvSpPr/>
            <p:nvPr/>
          </p:nvSpPr>
          <p:spPr>
            <a:xfrm>
              <a:off x="4229025" y="2367825"/>
              <a:ext cx="410850" cy="368475"/>
            </a:xfrm>
            <a:custGeom>
              <a:avLst/>
              <a:gdLst/>
              <a:ahLst/>
              <a:cxnLst/>
              <a:rect l="l" t="t" r="r" b="b"/>
              <a:pathLst>
                <a:path w="16434" h="14739" extrusionOk="0">
                  <a:moveTo>
                    <a:pt x="2800" y="0"/>
                  </a:moveTo>
                  <a:cubicBezTo>
                    <a:pt x="2675" y="0"/>
                    <a:pt x="2543" y="61"/>
                    <a:pt x="2420" y="184"/>
                  </a:cubicBezTo>
                  <a:cubicBezTo>
                    <a:pt x="2271" y="332"/>
                    <a:pt x="2133" y="497"/>
                    <a:pt x="2028" y="678"/>
                  </a:cubicBezTo>
                  <a:cubicBezTo>
                    <a:pt x="1743" y="1164"/>
                    <a:pt x="1478" y="1658"/>
                    <a:pt x="1208" y="2154"/>
                  </a:cubicBezTo>
                  <a:cubicBezTo>
                    <a:pt x="804" y="2901"/>
                    <a:pt x="459" y="3672"/>
                    <a:pt x="271" y="4501"/>
                  </a:cubicBezTo>
                  <a:cubicBezTo>
                    <a:pt x="133" y="5119"/>
                    <a:pt x="0" y="5739"/>
                    <a:pt x="97" y="6382"/>
                  </a:cubicBezTo>
                  <a:cubicBezTo>
                    <a:pt x="267" y="7509"/>
                    <a:pt x="796" y="8050"/>
                    <a:pt x="1756" y="8050"/>
                  </a:cubicBezTo>
                  <a:cubicBezTo>
                    <a:pt x="1923" y="8050"/>
                    <a:pt x="2102" y="8034"/>
                    <a:pt x="2294" y="8002"/>
                  </a:cubicBezTo>
                  <a:cubicBezTo>
                    <a:pt x="2535" y="7960"/>
                    <a:pt x="2771" y="7883"/>
                    <a:pt x="3011" y="7826"/>
                  </a:cubicBezTo>
                  <a:cubicBezTo>
                    <a:pt x="3148" y="7795"/>
                    <a:pt x="3284" y="7749"/>
                    <a:pt x="3424" y="7747"/>
                  </a:cubicBezTo>
                  <a:cubicBezTo>
                    <a:pt x="3429" y="7746"/>
                    <a:pt x="3435" y="7746"/>
                    <a:pt x="3440" y="7746"/>
                  </a:cubicBezTo>
                  <a:cubicBezTo>
                    <a:pt x="3581" y="7746"/>
                    <a:pt x="3701" y="7818"/>
                    <a:pt x="3708" y="7985"/>
                  </a:cubicBezTo>
                  <a:cubicBezTo>
                    <a:pt x="3733" y="8581"/>
                    <a:pt x="3739" y="9180"/>
                    <a:pt x="3780" y="9775"/>
                  </a:cubicBezTo>
                  <a:cubicBezTo>
                    <a:pt x="3817" y="10348"/>
                    <a:pt x="4018" y="10877"/>
                    <a:pt x="4332" y="11354"/>
                  </a:cubicBezTo>
                  <a:cubicBezTo>
                    <a:pt x="4707" y="11923"/>
                    <a:pt x="5175" y="12202"/>
                    <a:pt x="5749" y="12202"/>
                  </a:cubicBezTo>
                  <a:cubicBezTo>
                    <a:pt x="5963" y="12202"/>
                    <a:pt x="6193" y="12163"/>
                    <a:pt x="6437" y="12085"/>
                  </a:cubicBezTo>
                  <a:cubicBezTo>
                    <a:pt x="6912" y="11934"/>
                    <a:pt x="7335" y="11682"/>
                    <a:pt x="7754" y="11421"/>
                  </a:cubicBezTo>
                  <a:cubicBezTo>
                    <a:pt x="7894" y="11332"/>
                    <a:pt x="8023" y="11200"/>
                    <a:pt x="8213" y="11200"/>
                  </a:cubicBezTo>
                  <a:cubicBezTo>
                    <a:pt x="8256" y="11200"/>
                    <a:pt x="8303" y="11207"/>
                    <a:pt x="8354" y="11223"/>
                  </a:cubicBezTo>
                  <a:cubicBezTo>
                    <a:pt x="8454" y="11574"/>
                    <a:pt x="8538" y="11950"/>
                    <a:pt x="8670" y="12313"/>
                  </a:cubicBezTo>
                  <a:cubicBezTo>
                    <a:pt x="9208" y="13820"/>
                    <a:pt x="10504" y="14738"/>
                    <a:pt x="12035" y="14738"/>
                  </a:cubicBezTo>
                  <a:cubicBezTo>
                    <a:pt x="12175" y="14738"/>
                    <a:pt x="12316" y="14731"/>
                    <a:pt x="12459" y="14715"/>
                  </a:cubicBezTo>
                  <a:cubicBezTo>
                    <a:pt x="13674" y="14584"/>
                    <a:pt x="14761" y="14093"/>
                    <a:pt x="15801" y="13481"/>
                  </a:cubicBezTo>
                  <a:cubicBezTo>
                    <a:pt x="15891" y="13430"/>
                    <a:pt x="15965" y="13349"/>
                    <a:pt x="16042" y="13278"/>
                  </a:cubicBezTo>
                  <a:cubicBezTo>
                    <a:pt x="16434" y="12917"/>
                    <a:pt x="16405" y="12696"/>
                    <a:pt x="15919" y="12535"/>
                  </a:cubicBezTo>
                  <a:cubicBezTo>
                    <a:pt x="15151" y="12284"/>
                    <a:pt x="14373" y="12062"/>
                    <a:pt x="13634" y="11723"/>
                  </a:cubicBezTo>
                  <a:cubicBezTo>
                    <a:pt x="11191" y="10609"/>
                    <a:pt x="9150" y="8968"/>
                    <a:pt x="7356" y="6986"/>
                  </a:cubicBezTo>
                  <a:cubicBezTo>
                    <a:pt x="5682" y="5135"/>
                    <a:pt x="4470" y="3002"/>
                    <a:pt x="3417" y="764"/>
                  </a:cubicBezTo>
                  <a:cubicBezTo>
                    <a:pt x="3341" y="603"/>
                    <a:pt x="3290" y="433"/>
                    <a:pt x="3205" y="281"/>
                  </a:cubicBezTo>
                  <a:cubicBezTo>
                    <a:pt x="3101" y="95"/>
                    <a:pt x="2956" y="0"/>
                    <a:pt x="2800"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6" name="Google Shape;73966;p67">
              <a:extLst>
                <a:ext uri="{FF2B5EF4-FFF2-40B4-BE49-F238E27FC236}">
                  <a16:creationId xmlns:a16="http://schemas.microsoft.com/office/drawing/2014/main" id="{A5659362-4ADA-4A4E-868A-C9236F8B58EC}"/>
                </a:ext>
              </a:extLst>
            </p:cNvPr>
            <p:cNvSpPr/>
            <p:nvPr/>
          </p:nvSpPr>
          <p:spPr>
            <a:xfrm>
              <a:off x="4032100" y="1425000"/>
              <a:ext cx="1361675" cy="875325"/>
            </a:xfrm>
            <a:custGeom>
              <a:avLst/>
              <a:gdLst/>
              <a:ahLst/>
              <a:cxnLst/>
              <a:rect l="l" t="t" r="r" b="b"/>
              <a:pathLst>
                <a:path w="54467" h="35013" extrusionOk="0">
                  <a:moveTo>
                    <a:pt x="30134" y="17860"/>
                  </a:moveTo>
                  <a:cubicBezTo>
                    <a:pt x="30134" y="17877"/>
                    <a:pt x="30142" y="17904"/>
                    <a:pt x="30134" y="17914"/>
                  </a:cubicBezTo>
                  <a:cubicBezTo>
                    <a:pt x="30117" y="17931"/>
                    <a:pt x="30095" y="17941"/>
                    <a:pt x="30074" y="17954"/>
                  </a:cubicBezTo>
                  <a:cubicBezTo>
                    <a:pt x="30063" y="17899"/>
                    <a:pt x="30077" y="17863"/>
                    <a:pt x="30134" y="17860"/>
                  </a:cubicBezTo>
                  <a:close/>
                  <a:moveTo>
                    <a:pt x="26892" y="1"/>
                  </a:moveTo>
                  <a:cubicBezTo>
                    <a:pt x="25152" y="1"/>
                    <a:pt x="23434" y="244"/>
                    <a:pt x="21743" y="659"/>
                  </a:cubicBezTo>
                  <a:cubicBezTo>
                    <a:pt x="19744" y="1150"/>
                    <a:pt x="17841" y="1883"/>
                    <a:pt x="16171" y="3129"/>
                  </a:cubicBezTo>
                  <a:cubicBezTo>
                    <a:pt x="15399" y="3705"/>
                    <a:pt x="14722" y="4367"/>
                    <a:pt x="14205" y="5181"/>
                  </a:cubicBezTo>
                  <a:cubicBezTo>
                    <a:pt x="13243" y="6694"/>
                    <a:pt x="13445" y="8588"/>
                    <a:pt x="14612" y="9649"/>
                  </a:cubicBezTo>
                  <a:cubicBezTo>
                    <a:pt x="14715" y="9743"/>
                    <a:pt x="14819" y="9841"/>
                    <a:pt x="14904" y="9954"/>
                  </a:cubicBezTo>
                  <a:cubicBezTo>
                    <a:pt x="14978" y="10052"/>
                    <a:pt x="14936" y="10159"/>
                    <a:pt x="14839" y="10212"/>
                  </a:cubicBezTo>
                  <a:cubicBezTo>
                    <a:pt x="14749" y="10262"/>
                    <a:pt x="14641" y="10290"/>
                    <a:pt x="14537" y="10302"/>
                  </a:cubicBezTo>
                  <a:cubicBezTo>
                    <a:pt x="13301" y="10437"/>
                    <a:pt x="12122" y="10807"/>
                    <a:pt x="10958" y="11215"/>
                  </a:cubicBezTo>
                  <a:cubicBezTo>
                    <a:pt x="7943" y="12271"/>
                    <a:pt x="5311" y="13942"/>
                    <a:pt x="3106" y="16253"/>
                  </a:cubicBezTo>
                  <a:cubicBezTo>
                    <a:pt x="1689" y="17736"/>
                    <a:pt x="664" y="19449"/>
                    <a:pt x="307" y="21496"/>
                  </a:cubicBezTo>
                  <a:cubicBezTo>
                    <a:pt x="1" y="23254"/>
                    <a:pt x="752" y="25072"/>
                    <a:pt x="2707" y="25836"/>
                  </a:cubicBezTo>
                  <a:cubicBezTo>
                    <a:pt x="3301" y="26068"/>
                    <a:pt x="3913" y="26218"/>
                    <a:pt x="4556" y="26245"/>
                  </a:cubicBezTo>
                  <a:cubicBezTo>
                    <a:pt x="4754" y="26253"/>
                    <a:pt x="4951" y="26257"/>
                    <a:pt x="5149" y="26257"/>
                  </a:cubicBezTo>
                  <a:cubicBezTo>
                    <a:pt x="6119" y="26257"/>
                    <a:pt x="7078" y="26153"/>
                    <a:pt x="8011" y="25870"/>
                  </a:cubicBezTo>
                  <a:cubicBezTo>
                    <a:pt x="8170" y="25822"/>
                    <a:pt x="8319" y="25799"/>
                    <a:pt x="8460" y="25799"/>
                  </a:cubicBezTo>
                  <a:cubicBezTo>
                    <a:pt x="8837" y="25799"/>
                    <a:pt x="9158" y="25962"/>
                    <a:pt x="9463" y="26241"/>
                  </a:cubicBezTo>
                  <a:cubicBezTo>
                    <a:pt x="9752" y="26504"/>
                    <a:pt x="10016" y="26788"/>
                    <a:pt x="10191" y="27140"/>
                  </a:cubicBezTo>
                  <a:cubicBezTo>
                    <a:pt x="10378" y="27514"/>
                    <a:pt x="10560" y="27687"/>
                    <a:pt x="10745" y="27687"/>
                  </a:cubicBezTo>
                  <a:cubicBezTo>
                    <a:pt x="10944" y="27687"/>
                    <a:pt x="11147" y="27487"/>
                    <a:pt x="11367" y="27121"/>
                  </a:cubicBezTo>
                  <a:cubicBezTo>
                    <a:pt x="11513" y="26879"/>
                    <a:pt x="11659" y="26638"/>
                    <a:pt x="11807" y="26397"/>
                  </a:cubicBezTo>
                  <a:cubicBezTo>
                    <a:pt x="12361" y="25494"/>
                    <a:pt x="12958" y="24622"/>
                    <a:pt x="13616" y="23791"/>
                  </a:cubicBezTo>
                  <a:cubicBezTo>
                    <a:pt x="13858" y="23488"/>
                    <a:pt x="14126" y="23219"/>
                    <a:pt x="14451" y="22992"/>
                  </a:cubicBezTo>
                  <a:cubicBezTo>
                    <a:pt x="15930" y="21966"/>
                    <a:pt x="17391" y="20918"/>
                    <a:pt x="18864" y="19883"/>
                  </a:cubicBezTo>
                  <a:cubicBezTo>
                    <a:pt x="19050" y="19753"/>
                    <a:pt x="19243" y="19494"/>
                    <a:pt x="19451" y="19494"/>
                  </a:cubicBezTo>
                  <a:cubicBezTo>
                    <a:pt x="19492" y="19494"/>
                    <a:pt x="19535" y="19504"/>
                    <a:pt x="19578" y="19529"/>
                  </a:cubicBezTo>
                  <a:cubicBezTo>
                    <a:pt x="19868" y="19691"/>
                    <a:pt x="19599" y="20020"/>
                    <a:pt x="19558" y="20277"/>
                  </a:cubicBezTo>
                  <a:cubicBezTo>
                    <a:pt x="19536" y="20415"/>
                    <a:pt x="19508" y="20554"/>
                    <a:pt x="19499" y="20695"/>
                  </a:cubicBezTo>
                  <a:cubicBezTo>
                    <a:pt x="19437" y="21714"/>
                    <a:pt x="20011" y="22391"/>
                    <a:pt x="21019" y="22486"/>
                  </a:cubicBezTo>
                  <a:cubicBezTo>
                    <a:pt x="21064" y="22490"/>
                    <a:pt x="21108" y="22492"/>
                    <a:pt x="21152" y="22492"/>
                  </a:cubicBezTo>
                  <a:cubicBezTo>
                    <a:pt x="21283" y="22492"/>
                    <a:pt x="21415" y="22478"/>
                    <a:pt x="21545" y="22471"/>
                  </a:cubicBezTo>
                  <a:cubicBezTo>
                    <a:pt x="22295" y="22424"/>
                    <a:pt x="22997" y="22193"/>
                    <a:pt x="23680" y="21892"/>
                  </a:cubicBezTo>
                  <a:cubicBezTo>
                    <a:pt x="25468" y="21106"/>
                    <a:pt x="27081" y="20036"/>
                    <a:pt x="28635" y="18866"/>
                  </a:cubicBezTo>
                  <a:cubicBezTo>
                    <a:pt x="29001" y="18591"/>
                    <a:pt x="29383" y="18342"/>
                    <a:pt x="29758" y="18082"/>
                  </a:cubicBezTo>
                  <a:cubicBezTo>
                    <a:pt x="29819" y="18014"/>
                    <a:pt x="29882" y="17952"/>
                    <a:pt x="29966" y="17952"/>
                  </a:cubicBezTo>
                  <a:cubicBezTo>
                    <a:pt x="29993" y="17952"/>
                    <a:pt x="30023" y="17959"/>
                    <a:pt x="30055" y="17974"/>
                  </a:cubicBezTo>
                  <a:cubicBezTo>
                    <a:pt x="30055" y="18090"/>
                    <a:pt x="30007" y="18175"/>
                    <a:pt x="29900" y="18226"/>
                  </a:cubicBezTo>
                  <a:cubicBezTo>
                    <a:pt x="29628" y="18796"/>
                    <a:pt x="29346" y="19365"/>
                    <a:pt x="29082" y="19940"/>
                  </a:cubicBezTo>
                  <a:cubicBezTo>
                    <a:pt x="28797" y="20563"/>
                    <a:pt x="28689" y="21220"/>
                    <a:pt x="28766" y="21901"/>
                  </a:cubicBezTo>
                  <a:cubicBezTo>
                    <a:pt x="28840" y="22559"/>
                    <a:pt x="29283" y="22996"/>
                    <a:pt x="29939" y="23053"/>
                  </a:cubicBezTo>
                  <a:cubicBezTo>
                    <a:pt x="30037" y="23062"/>
                    <a:pt x="30134" y="23066"/>
                    <a:pt x="30232" y="23066"/>
                  </a:cubicBezTo>
                  <a:cubicBezTo>
                    <a:pt x="30555" y="23066"/>
                    <a:pt x="30874" y="23019"/>
                    <a:pt x="31192" y="22922"/>
                  </a:cubicBezTo>
                  <a:cubicBezTo>
                    <a:pt x="32111" y="22645"/>
                    <a:pt x="32973" y="22246"/>
                    <a:pt x="33781" y="21733"/>
                  </a:cubicBezTo>
                  <a:cubicBezTo>
                    <a:pt x="34762" y="21109"/>
                    <a:pt x="35729" y="20460"/>
                    <a:pt x="36704" y="19822"/>
                  </a:cubicBezTo>
                  <a:cubicBezTo>
                    <a:pt x="36880" y="19707"/>
                    <a:pt x="37048" y="19570"/>
                    <a:pt x="37244" y="19493"/>
                  </a:cubicBezTo>
                  <a:cubicBezTo>
                    <a:pt x="37295" y="19472"/>
                    <a:pt x="37345" y="19463"/>
                    <a:pt x="37393" y="19463"/>
                  </a:cubicBezTo>
                  <a:cubicBezTo>
                    <a:pt x="37552" y="19463"/>
                    <a:pt x="37697" y="19559"/>
                    <a:pt x="37816" y="19672"/>
                  </a:cubicBezTo>
                  <a:cubicBezTo>
                    <a:pt x="37929" y="19778"/>
                    <a:pt x="37917" y="19923"/>
                    <a:pt x="37872" y="20064"/>
                  </a:cubicBezTo>
                  <a:cubicBezTo>
                    <a:pt x="37754" y="20433"/>
                    <a:pt x="37597" y="20797"/>
                    <a:pt x="37529" y="21174"/>
                  </a:cubicBezTo>
                  <a:cubicBezTo>
                    <a:pt x="37259" y="22637"/>
                    <a:pt x="38108" y="23666"/>
                    <a:pt x="39599" y="23699"/>
                  </a:cubicBezTo>
                  <a:cubicBezTo>
                    <a:pt x="39664" y="23700"/>
                    <a:pt x="39729" y="23701"/>
                    <a:pt x="39794" y="23701"/>
                  </a:cubicBezTo>
                  <a:cubicBezTo>
                    <a:pt x="40223" y="23701"/>
                    <a:pt x="40649" y="23665"/>
                    <a:pt x="41066" y="23542"/>
                  </a:cubicBezTo>
                  <a:cubicBezTo>
                    <a:pt x="41440" y="23434"/>
                    <a:pt x="41827" y="23374"/>
                    <a:pt x="42189" y="23240"/>
                  </a:cubicBezTo>
                  <a:cubicBezTo>
                    <a:pt x="42324" y="23191"/>
                    <a:pt x="42447" y="23166"/>
                    <a:pt x="42561" y="23166"/>
                  </a:cubicBezTo>
                  <a:cubicBezTo>
                    <a:pt x="42813" y="23166"/>
                    <a:pt x="43019" y="23290"/>
                    <a:pt x="43193" y="23552"/>
                  </a:cubicBezTo>
                  <a:cubicBezTo>
                    <a:pt x="43292" y="23697"/>
                    <a:pt x="43417" y="23824"/>
                    <a:pt x="43521" y="23967"/>
                  </a:cubicBezTo>
                  <a:cubicBezTo>
                    <a:pt x="44848" y="25832"/>
                    <a:pt x="45782" y="27866"/>
                    <a:pt x="46164" y="30136"/>
                  </a:cubicBezTo>
                  <a:cubicBezTo>
                    <a:pt x="46379" y="31421"/>
                    <a:pt x="46584" y="32709"/>
                    <a:pt x="46791" y="33997"/>
                  </a:cubicBezTo>
                  <a:cubicBezTo>
                    <a:pt x="46830" y="34241"/>
                    <a:pt x="46844" y="34487"/>
                    <a:pt x="46971" y="34710"/>
                  </a:cubicBezTo>
                  <a:cubicBezTo>
                    <a:pt x="47084" y="34908"/>
                    <a:pt x="47260" y="35012"/>
                    <a:pt x="47436" y="35012"/>
                  </a:cubicBezTo>
                  <a:cubicBezTo>
                    <a:pt x="47579" y="35012"/>
                    <a:pt x="47723" y="34943"/>
                    <a:pt x="47833" y="34798"/>
                  </a:cubicBezTo>
                  <a:cubicBezTo>
                    <a:pt x="47959" y="34631"/>
                    <a:pt x="48061" y="34442"/>
                    <a:pt x="48162" y="34259"/>
                  </a:cubicBezTo>
                  <a:cubicBezTo>
                    <a:pt x="48620" y="33423"/>
                    <a:pt x="49066" y="32582"/>
                    <a:pt x="49532" y="31752"/>
                  </a:cubicBezTo>
                  <a:cubicBezTo>
                    <a:pt x="49935" y="31029"/>
                    <a:pt x="50488" y="30666"/>
                    <a:pt x="51176" y="30666"/>
                  </a:cubicBezTo>
                  <a:cubicBezTo>
                    <a:pt x="51443" y="30666"/>
                    <a:pt x="51730" y="30720"/>
                    <a:pt x="52036" y="30830"/>
                  </a:cubicBezTo>
                  <a:cubicBezTo>
                    <a:pt x="52168" y="30878"/>
                    <a:pt x="52292" y="30950"/>
                    <a:pt x="52426" y="30997"/>
                  </a:cubicBezTo>
                  <a:cubicBezTo>
                    <a:pt x="52527" y="31032"/>
                    <a:pt x="52617" y="31050"/>
                    <a:pt x="52695" y="31050"/>
                  </a:cubicBezTo>
                  <a:cubicBezTo>
                    <a:pt x="52911" y="31050"/>
                    <a:pt x="53047" y="30913"/>
                    <a:pt x="53139" y="30616"/>
                  </a:cubicBezTo>
                  <a:cubicBezTo>
                    <a:pt x="53211" y="30381"/>
                    <a:pt x="53270" y="30139"/>
                    <a:pt x="53317" y="29900"/>
                  </a:cubicBezTo>
                  <a:cubicBezTo>
                    <a:pt x="53694" y="27925"/>
                    <a:pt x="54109" y="25963"/>
                    <a:pt x="54285" y="23954"/>
                  </a:cubicBezTo>
                  <a:cubicBezTo>
                    <a:pt x="54466" y="21894"/>
                    <a:pt x="54381" y="19859"/>
                    <a:pt x="53931" y="17850"/>
                  </a:cubicBezTo>
                  <a:cubicBezTo>
                    <a:pt x="53666" y="16673"/>
                    <a:pt x="53190" y="15568"/>
                    <a:pt x="52475" y="14586"/>
                  </a:cubicBezTo>
                  <a:cubicBezTo>
                    <a:pt x="51774" y="13628"/>
                    <a:pt x="50833" y="13017"/>
                    <a:pt x="49657" y="13017"/>
                  </a:cubicBezTo>
                  <a:cubicBezTo>
                    <a:pt x="49609" y="13017"/>
                    <a:pt x="49560" y="13018"/>
                    <a:pt x="49511" y="13020"/>
                  </a:cubicBezTo>
                  <a:cubicBezTo>
                    <a:pt x="49462" y="13022"/>
                    <a:pt x="49415" y="13024"/>
                    <a:pt x="49370" y="13024"/>
                  </a:cubicBezTo>
                  <a:cubicBezTo>
                    <a:pt x="48774" y="13024"/>
                    <a:pt x="48432" y="12826"/>
                    <a:pt x="48237" y="12249"/>
                  </a:cubicBezTo>
                  <a:cubicBezTo>
                    <a:pt x="48193" y="12118"/>
                    <a:pt x="48108" y="12000"/>
                    <a:pt x="48039" y="11876"/>
                  </a:cubicBezTo>
                  <a:cubicBezTo>
                    <a:pt x="46010" y="8157"/>
                    <a:pt x="43145" y="5255"/>
                    <a:pt x="39456" y="3181"/>
                  </a:cubicBezTo>
                  <a:cubicBezTo>
                    <a:pt x="35785" y="1115"/>
                    <a:pt x="31798" y="179"/>
                    <a:pt x="27615" y="15"/>
                  </a:cubicBezTo>
                  <a:cubicBezTo>
                    <a:pt x="27373" y="5"/>
                    <a:pt x="27132" y="1"/>
                    <a:pt x="26892"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7" name="Google Shape;73967;p67">
              <a:extLst>
                <a:ext uri="{FF2B5EF4-FFF2-40B4-BE49-F238E27FC236}">
                  <a16:creationId xmlns:a16="http://schemas.microsoft.com/office/drawing/2014/main" id="{F0A6AF08-E72C-461D-8334-66377AB5F343}"/>
                </a:ext>
              </a:extLst>
            </p:cNvPr>
            <p:cNvSpPr/>
            <p:nvPr/>
          </p:nvSpPr>
          <p:spPr>
            <a:xfrm>
              <a:off x="4236475" y="1816525"/>
              <a:ext cx="68200" cy="68000"/>
            </a:xfrm>
            <a:custGeom>
              <a:avLst/>
              <a:gdLst/>
              <a:ahLst/>
              <a:cxnLst/>
              <a:rect l="l" t="t" r="r" b="b"/>
              <a:pathLst>
                <a:path w="2728" h="2720" extrusionOk="0">
                  <a:moveTo>
                    <a:pt x="2086" y="0"/>
                  </a:moveTo>
                  <a:cubicBezTo>
                    <a:pt x="2032" y="0"/>
                    <a:pt x="1976" y="12"/>
                    <a:pt x="1925" y="29"/>
                  </a:cubicBezTo>
                  <a:cubicBezTo>
                    <a:pt x="1261" y="261"/>
                    <a:pt x="789" y="750"/>
                    <a:pt x="417" y="1306"/>
                  </a:cubicBezTo>
                  <a:cubicBezTo>
                    <a:pt x="0" y="1928"/>
                    <a:pt x="353" y="2615"/>
                    <a:pt x="1080" y="2709"/>
                  </a:cubicBezTo>
                  <a:cubicBezTo>
                    <a:pt x="1131" y="2716"/>
                    <a:pt x="1183" y="2718"/>
                    <a:pt x="1235" y="2718"/>
                  </a:cubicBezTo>
                  <a:cubicBezTo>
                    <a:pt x="1324" y="2718"/>
                    <a:pt x="1413" y="2712"/>
                    <a:pt x="1502" y="2712"/>
                  </a:cubicBezTo>
                  <a:cubicBezTo>
                    <a:pt x="1597" y="2716"/>
                    <a:pt x="1692" y="2720"/>
                    <a:pt x="1787" y="2720"/>
                  </a:cubicBezTo>
                  <a:cubicBezTo>
                    <a:pt x="2080" y="2720"/>
                    <a:pt x="2365" y="2682"/>
                    <a:pt x="2617" y="2488"/>
                  </a:cubicBezTo>
                  <a:cubicBezTo>
                    <a:pt x="2664" y="2451"/>
                    <a:pt x="2704" y="2379"/>
                    <a:pt x="2711" y="2317"/>
                  </a:cubicBezTo>
                  <a:cubicBezTo>
                    <a:pt x="2727" y="2189"/>
                    <a:pt x="2620" y="2118"/>
                    <a:pt x="2522" y="2114"/>
                  </a:cubicBezTo>
                  <a:cubicBezTo>
                    <a:pt x="2136" y="2092"/>
                    <a:pt x="1748" y="2095"/>
                    <a:pt x="1361" y="2082"/>
                  </a:cubicBezTo>
                  <a:cubicBezTo>
                    <a:pt x="1220" y="2078"/>
                    <a:pt x="1076" y="2060"/>
                    <a:pt x="1002" y="1914"/>
                  </a:cubicBezTo>
                  <a:cubicBezTo>
                    <a:pt x="910" y="1736"/>
                    <a:pt x="966" y="1572"/>
                    <a:pt x="1081" y="1427"/>
                  </a:cubicBezTo>
                  <a:cubicBezTo>
                    <a:pt x="1168" y="1317"/>
                    <a:pt x="1272" y="1219"/>
                    <a:pt x="1365" y="1113"/>
                  </a:cubicBezTo>
                  <a:cubicBezTo>
                    <a:pt x="1601" y="847"/>
                    <a:pt x="1896" y="658"/>
                    <a:pt x="2198" y="472"/>
                  </a:cubicBezTo>
                  <a:cubicBezTo>
                    <a:pt x="2327" y="393"/>
                    <a:pt x="2392" y="249"/>
                    <a:pt x="2308" y="113"/>
                  </a:cubicBezTo>
                  <a:cubicBezTo>
                    <a:pt x="2256" y="30"/>
                    <a:pt x="2173" y="0"/>
                    <a:pt x="208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8" name="Google Shape;73968;p67">
              <a:extLst>
                <a:ext uri="{FF2B5EF4-FFF2-40B4-BE49-F238E27FC236}">
                  <a16:creationId xmlns:a16="http://schemas.microsoft.com/office/drawing/2014/main" id="{A8B5D922-8359-4688-93F0-8DE367BE0A4A}"/>
                </a:ext>
              </a:extLst>
            </p:cNvPr>
            <p:cNvSpPr/>
            <p:nvPr/>
          </p:nvSpPr>
          <p:spPr>
            <a:xfrm>
              <a:off x="4582875" y="1523925"/>
              <a:ext cx="56075" cy="69350"/>
            </a:xfrm>
            <a:custGeom>
              <a:avLst/>
              <a:gdLst/>
              <a:ahLst/>
              <a:cxnLst/>
              <a:rect l="l" t="t" r="r" b="b"/>
              <a:pathLst>
                <a:path w="2243" h="2774" extrusionOk="0">
                  <a:moveTo>
                    <a:pt x="1471" y="1"/>
                  </a:moveTo>
                  <a:cubicBezTo>
                    <a:pt x="802" y="1"/>
                    <a:pt x="432" y="472"/>
                    <a:pt x="88" y="969"/>
                  </a:cubicBezTo>
                  <a:cubicBezTo>
                    <a:pt x="14" y="1072"/>
                    <a:pt x="0" y="1240"/>
                    <a:pt x="10" y="1374"/>
                  </a:cubicBezTo>
                  <a:cubicBezTo>
                    <a:pt x="54" y="2019"/>
                    <a:pt x="825" y="2737"/>
                    <a:pt x="1516" y="2773"/>
                  </a:cubicBezTo>
                  <a:cubicBezTo>
                    <a:pt x="1519" y="2773"/>
                    <a:pt x="1523" y="2773"/>
                    <a:pt x="1526" y="2773"/>
                  </a:cubicBezTo>
                  <a:cubicBezTo>
                    <a:pt x="1613" y="2773"/>
                    <a:pt x="1737" y="2707"/>
                    <a:pt x="1773" y="2637"/>
                  </a:cubicBezTo>
                  <a:cubicBezTo>
                    <a:pt x="1807" y="2568"/>
                    <a:pt x="1777" y="2404"/>
                    <a:pt x="1717" y="2360"/>
                  </a:cubicBezTo>
                  <a:cubicBezTo>
                    <a:pt x="1495" y="2193"/>
                    <a:pt x="1242" y="2065"/>
                    <a:pt x="1010" y="1909"/>
                  </a:cubicBezTo>
                  <a:cubicBezTo>
                    <a:pt x="473" y="1547"/>
                    <a:pt x="506" y="963"/>
                    <a:pt x="1089" y="670"/>
                  </a:cubicBezTo>
                  <a:cubicBezTo>
                    <a:pt x="1272" y="577"/>
                    <a:pt x="1480" y="529"/>
                    <a:pt x="1684" y="477"/>
                  </a:cubicBezTo>
                  <a:cubicBezTo>
                    <a:pt x="1817" y="442"/>
                    <a:pt x="1963" y="453"/>
                    <a:pt x="2099" y="418"/>
                  </a:cubicBezTo>
                  <a:cubicBezTo>
                    <a:pt x="2147" y="405"/>
                    <a:pt x="2187" y="322"/>
                    <a:pt x="2211" y="264"/>
                  </a:cubicBezTo>
                  <a:cubicBezTo>
                    <a:pt x="2243" y="184"/>
                    <a:pt x="2206" y="116"/>
                    <a:pt x="2122" y="98"/>
                  </a:cubicBezTo>
                  <a:cubicBezTo>
                    <a:pt x="1952" y="63"/>
                    <a:pt x="1781" y="37"/>
                    <a:pt x="1610" y="7"/>
                  </a:cubicBezTo>
                  <a:cubicBezTo>
                    <a:pt x="1562" y="3"/>
                    <a:pt x="1516" y="1"/>
                    <a:pt x="147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9" name="Google Shape;73969;p67">
              <a:extLst>
                <a:ext uri="{FF2B5EF4-FFF2-40B4-BE49-F238E27FC236}">
                  <a16:creationId xmlns:a16="http://schemas.microsoft.com/office/drawing/2014/main" id="{90F13D64-6506-4812-AD2B-D105F662B95A}"/>
                </a:ext>
              </a:extLst>
            </p:cNvPr>
            <p:cNvSpPr/>
            <p:nvPr/>
          </p:nvSpPr>
          <p:spPr>
            <a:xfrm>
              <a:off x="5228225" y="1858500"/>
              <a:ext cx="56275" cy="63425"/>
            </a:xfrm>
            <a:custGeom>
              <a:avLst/>
              <a:gdLst/>
              <a:ahLst/>
              <a:cxnLst/>
              <a:rect l="l" t="t" r="r" b="b"/>
              <a:pathLst>
                <a:path w="2251" h="2537" extrusionOk="0">
                  <a:moveTo>
                    <a:pt x="1773" y="1"/>
                  </a:moveTo>
                  <a:cubicBezTo>
                    <a:pt x="1229" y="1"/>
                    <a:pt x="811" y="281"/>
                    <a:pt x="492" y="735"/>
                  </a:cubicBezTo>
                  <a:cubicBezTo>
                    <a:pt x="0" y="1435"/>
                    <a:pt x="258" y="2190"/>
                    <a:pt x="1082" y="2495"/>
                  </a:cubicBezTo>
                  <a:cubicBezTo>
                    <a:pt x="1150" y="2520"/>
                    <a:pt x="1226" y="2536"/>
                    <a:pt x="1300" y="2536"/>
                  </a:cubicBezTo>
                  <a:cubicBezTo>
                    <a:pt x="1403" y="2536"/>
                    <a:pt x="1502" y="2503"/>
                    <a:pt x="1568" y="2412"/>
                  </a:cubicBezTo>
                  <a:cubicBezTo>
                    <a:pt x="1696" y="2234"/>
                    <a:pt x="1559" y="2092"/>
                    <a:pt x="1410" y="1988"/>
                  </a:cubicBezTo>
                  <a:cubicBezTo>
                    <a:pt x="1296" y="1906"/>
                    <a:pt x="1163" y="1848"/>
                    <a:pt x="1062" y="1755"/>
                  </a:cubicBezTo>
                  <a:cubicBezTo>
                    <a:pt x="823" y="1537"/>
                    <a:pt x="811" y="1261"/>
                    <a:pt x="1015" y="1012"/>
                  </a:cubicBezTo>
                  <a:cubicBezTo>
                    <a:pt x="1176" y="816"/>
                    <a:pt x="1361" y="673"/>
                    <a:pt x="1619" y="624"/>
                  </a:cubicBezTo>
                  <a:cubicBezTo>
                    <a:pt x="1787" y="593"/>
                    <a:pt x="1952" y="539"/>
                    <a:pt x="2109" y="472"/>
                  </a:cubicBezTo>
                  <a:cubicBezTo>
                    <a:pt x="2209" y="429"/>
                    <a:pt x="2250" y="324"/>
                    <a:pt x="2230" y="202"/>
                  </a:cubicBezTo>
                  <a:cubicBezTo>
                    <a:pt x="2215" y="87"/>
                    <a:pt x="2123" y="36"/>
                    <a:pt x="2016" y="19"/>
                  </a:cubicBezTo>
                  <a:cubicBezTo>
                    <a:pt x="1933" y="7"/>
                    <a:pt x="1851" y="1"/>
                    <a:pt x="1773"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0" name="Google Shape;73970;p67">
              <a:extLst>
                <a:ext uri="{FF2B5EF4-FFF2-40B4-BE49-F238E27FC236}">
                  <a16:creationId xmlns:a16="http://schemas.microsoft.com/office/drawing/2014/main" id="{1486552F-EC8D-4AD1-B225-50A1DD4FC460}"/>
                </a:ext>
              </a:extLst>
            </p:cNvPr>
            <p:cNvSpPr/>
            <p:nvPr/>
          </p:nvSpPr>
          <p:spPr>
            <a:xfrm>
              <a:off x="4514450" y="1737375"/>
              <a:ext cx="61325" cy="62625"/>
            </a:xfrm>
            <a:custGeom>
              <a:avLst/>
              <a:gdLst/>
              <a:ahLst/>
              <a:cxnLst/>
              <a:rect l="l" t="t" r="r" b="b"/>
              <a:pathLst>
                <a:path w="2453" h="2505" extrusionOk="0">
                  <a:moveTo>
                    <a:pt x="1547" y="0"/>
                  </a:moveTo>
                  <a:cubicBezTo>
                    <a:pt x="1542" y="0"/>
                    <a:pt x="1538" y="0"/>
                    <a:pt x="1533" y="1"/>
                  </a:cubicBezTo>
                  <a:cubicBezTo>
                    <a:pt x="728" y="82"/>
                    <a:pt x="0" y="1114"/>
                    <a:pt x="690" y="1991"/>
                  </a:cubicBezTo>
                  <a:cubicBezTo>
                    <a:pt x="966" y="2342"/>
                    <a:pt x="1355" y="2490"/>
                    <a:pt x="1775" y="2504"/>
                  </a:cubicBezTo>
                  <a:cubicBezTo>
                    <a:pt x="1868" y="2497"/>
                    <a:pt x="1939" y="2494"/>
                    <a:pt x="2006" y="2487"/>
                  </a:cubicBezTo>
                  <a:cubicBezTo>
                    <a:pt x="2256" y="2456"/>
                    <a:pt x="2452" y="2262"/>
                    <a:pt x="2407" y="2091"/>
                  </a:cubicBezTo>
                  <a:cubicBezTo>
                    <a:pt x="2344" y="1862"/>
                    <a:pt x="2146" y="1899"/>
                    <a:pt x="1981" y="1882"/>
                  </a:cubicBezTo>
                  <a:cubicBezTo>
                    <a:pt x="1875" y="1869"/>
                    <a:pt x="1768" y="1882"/>
                    <a:pt x="1666" y="1864"/>
                  </a:cubicBezTo>
                  <a:cubicBezTo>
                    <a:pt x="1291" y="1807"/>
                    <a:pt x="1109" y="1664"/>
                    <a:pt x="1054" y="1387"/>
                  </a:cubicBezTo>
                  <a:cubicBezTo>
                    <a:pt x="996" y="1079"/>
                    <a:pt x="1101" y="839"/>
                    <a:pt x="1355" y="658"/>
                  </a:cubicBezTo>
                  <a:cubicBezTo>
                    <a:pt x="1496" y="556"/>
                    <a:pt x="1637" y="451"/>
                    <a:pt x="1760" y="331"/>
                  </a:cubicBezTo>
                  <a:cubicBezTo>
                    <a:pt x="1797" y="296"/>
                    <a:pt x="1814" y="173"/>
                    <a:pt x="1782" y="143"/>
                  </a:cubicBezTo>
                  <a:cubicBezTo>
                    <a:pt x="1721" y="79"/>
                    <a:pt x="1625" y="0"/>
                    <a:pt x="1547"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1" name="Google Shape;73971;p67">
              <a:extLst>
                <a:ext uri="{FF2B5EF4-FFF2-40B4-BE49-F238E27FC236}">
                  <a16:creationId xmlns:a16="http://schemas.microsoft.com/office/drawing/2014/main" id="{A1078585-859A-4771-B777-D1167DFA2CF9}"/>
                </a:ext>
              </a:extLst>
            </p:cNvPr>
            <p:cNvSpPr/>
            <p:nvPr/>
          </p:nvSpPr>
          <p:spPr>
            <a:xfrm>
              <a:off x="5053500" y="1662875"/>
              <a:ext cx="41600" cy="68625"/>
            </a:xfrm>
            <a:custGeom>
              <a:avLst/>
              <a:gdLst/>
              <a:ahLst/>
              <a:cxnLst/>
              <a:rect l="l" t="t" r="r" b="b"/>
              <a:pathLst>
                <a:path w="1664" h="2745" extrusionOk="0">
                  <a:moveTo>
                    <a:pt x="1327" y="0"/>
                  </a:moveTo>
                  <a:cubicBezTo>
                    <a:pt x="1326" y="0"/>
                    <a:pt x="1325" y="0"/>
                    <a:pt x="1324" y="0"/>
                  </a:cubicBezTo>
                  <a:cubicBezTo>
                    <a:pt x="574" y="20"/>
                    <a:pt x="8" y="604"/>
                    <a:pt x="4" y="1349"/>
                  </a:cubicBezTo>
                  <a:cubicBezTo>
                    <a:pt x="1" y="1898"/>
                    <a:pt x="373" y="2501"/>
                    <a:pt x="854" y="2693"/>
                  </a:cubicBezTo>
                  <a:cubicBezTo>
                    <a:pt x="928" y="2723"/>
                    <a:pt x="1011" y="2745"/>
                    <a:pt x="1091" y="2745"/>
                  </a:cubicBezTo>
                  <a:cubicBezTo>
                    <a:pt x="1184" y="2745"/>
                    <a:pt x="1274" y="2715"/>
                    <a:pt x="1343" y="2633"/>
                  </a:cubicBezTo>
                  <a:cubicBezTo>
                    <a:pt x="1495" y="2449"/>
                    <a:pt x="1346" y="2314"/>
                    <a:pt x="1212" y="2201"/>
                  </a:cubicBezTo>
                  <a:cubicBezTo>
                    <a:pt x="1105" y="2113"/>
                    <a:pt x="965" y="2058"/>
                    <a:pt x="870" y="1959"/>
                  </a:cubicBezTo>
                  <a:cubicBezTo>
                    <a:pt x="470" y="1552"/>
                    <a:pt x="569" y="916"/>
                    <a:pt x="1075" y="647"/>
                  </a:cubicBezTo>
                  <a:cubicBezTo>
                    <a:pt x="1196" y="581"/>
                    <a:pt x="1339" y="553"/>
                    <a:pt x="1457" y="485"/>
                  </a:cubicBezTo>
                  <a:cubicBezTo>
                    <a:pt x="1589" y="409"/>
                    <a:pt x="1664" y="271"/>
                    <a:pt x="1588" y="134"/>
                  </a:cubicBezTo>
                  <a:cubicBezTo>
                    <a:pt x="1547" y="62"/>
                    <a:pt x="1416" y="0"/>
                    <a:pt x="1327"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 name="Google Shape;73972;p67">
              <a:extLst>
                <a:ext uri="{FF2B5EF4-FFF2-40B4-BE49-F238E27FC236}">
                  <a16:creationId xmlns:a16="http://schemas.microsoft.com/office/drawing/2014/main" id="{3CF4913B-BEBA-441F-9145-575CC6C770A6}"/>
                </a:ext>
              </a:extLst>
            </p:cNvPr>
            <p:cNvSpPr/>
            <p:nvPr/>
          </p:nvSpPr>
          <p:spPr>
            <a:xfrm>
              <a:off x="4799000" y="1701575"/>
              <a:ext cx="52775" cy="61625"/>
            </a:xfrm>
            <a:custGeom>
              <a:avLst/>
              <a:gdLst/>
              <a:ahLst/>
              <a:cxnLst/>
              <a:rect l="l" t="t" r="r" b="b"/>
              <a:pathLst>
                <a:path w="2111" h="2465" extrusionOk="0">
                  <a:moveTo>
                    <a:pt x="1926" y="1"/>
                  </a:moveTo>
                  <a:cubicBezTo>
                    <a:pt x="1921" y="1"/>
                    <a:pt x="1917" y="1"/>
                    <a:pt x="1913" y="2"/>
                  </a:cubicBezTo>
                  <a:cubicBezTo>
                    <a:pt x="1089" y="215"/>
                    <a:pt x="455" y="663"/>
                    <a:pt x="110" y="1470"/>
                  </a:cubicBezTo>
                  <a:cubicBezTo>
                    <a:pt x="1" y="1732"/>
                    <a:pt x="73" y="1946"/>
                    <a:pt x="251" y="2147"/>
                  </a:cubicBezTo>
                  <a:cubicBezTo>
                    <a:pt x="447" y="2367"/>
                    <a:pt x="687" y="2464"/>
                    <a:pt x="971" y="2464"/>
                  </a:cubicBezTo>
                  <a:cubicBezTo>
                    <a:pt x="1020" y="2464"/>
                    <a:pt x="1070" y="2461"/>
                    <a:pt x="1122" y="2456"/>
                  </a:cubicBezTo>
                  <a:cubicBezTo>
                    <a:pt x="1172" y="2444"/>
                    <a:pt x="1242" y="2433"/>
                    <a:pt x="1310" y="2409"/>
                  </a:cubicBezTo>
                  <a:cubicBezTo>
                    <a:pt x="1428" y="2359"/>
                    <a:pt x="1445" y="2256"/>
                    <a:pt x="1393" y="2155"/>
                  </a:cubicBezTo>
                  <a:cubicBezTo>
                    <a:pt x="1363" y="2098"/>
                    <a:pt x="1297" y="2057"/>
                    <a:pt x="1243" y="2017"/>
                  </a:cubicBezTo>
                  <a:cubicBezTo>
                    <a:pt x="1062" y="1876"/>
                    <a:pt x="716" y="1869"/>
                    <a:pt x="752" y="1548"/>
                  </a:cubicBezTo>
                  <a:cubicBezTo>
                    <a:pt x="779" y="1296"/>
                    <a:pt x="1014" y="1138"/>
                    <a:pt x="1200" y="984"/>
                  </a:cubicBezTo>
                  <a:cubicBezTo>
                    <a:pt x="1361" y="850"/>
                    <a:pt x="1554" y="757"/>
                    <a:pt x="1730" y="642"/>
                  </a:cubicBezTo>
                  <a:cubicBezTo>
                    <a:pt x="1846" y="565"/>
                    <a:pt x="1980" y="500"/>
                    <a:pt x="2061" y="394"/>
                  </a:cubicBezTo>
                  <a:cubicBezTo>
                    <a:pt x="2111" y="330"/>
                    <a:pt x="2097" y="196"/>
                    <a:pt x="2075" y="102"/>
                  </a:cubicBezTo>
                  <a:cubicBezTo>
                    <a:pt x="2066" y="59"/>
                    <a:pt x="1976" y="1"/>
                    <a:pt x="1926"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3" name="Google Shape;73973;p67">
              <a:extLst>
                <a:ext uri="{FF2B5EF4-FFF2-40B4-BE49-F238E27FC236}">
                  <a16:creationId xmlns:a16="http://schemas.microsoft.com/office/drawing/2014/main" id="{42FA1629-1C9F-4D3A-8359-13B7537DC306}"/>
                </a:ext>
              </a:extLst>
            </p:cNvPr>
            <p:cNvSpPr/>
            <p:nvPr/>
          </p:nvSpPr>
          <p:spPr>
            <a:xfrm>
              <a:off x="5238625" y="2050525"/>
              <a:ext cx="45750" cy="60975"/>
            </a:xfrm>
            <a:custGeom>
              <a:avLst/>
              <a:gdLst/>
              <a:ahLst/>
              <a:cxnLst/>
              <a:rect l="l" t="t" r="r" b="b"/>
              <a:pathLst>
                <a:path w="1830" h="2439" extrusionOk="0">
                  <a:moveTo>
                    <a:pt x="1241" y="1"/>
                  </a:moveTo>
                  <a:cubicBezTo>
                    <a:pt x="1170" y="1"/>
                    <a:pt x="1100" y="40"/>
                    <a:pt x="1045" y="90"/>
                  </a:cubicBezTo>
                  <a:cubicBezTo>
                    <a:pt x="841" y="281"/>
                    <a:pt x="626" y="473"/>
                    <a:pt x="478" y="705"/>
                  </a:cubicBezTo>
                  <a:cubicBezTo>
                    <a:pt x="0" y="1449"/>
                    <a:pt x="520" y="2399"/>
                    <a:pt x="1418" y="2438"/>
                  </a:cubicBezTo>
                  <a:cubicBezTo>
                    <a:pt x="1425" y="2438"/>
                    <a:pt x="1431" y="2438"/>
                    <a:pt x="1438" y="2438"/>
                  </a:cubicBezTo>
                  <a:cubicBezTo>
                    <a:pt x="1617" y="2438"/>
                    <a:pt x="1748" y="2326"/>
                    <a:pt x="1820" y="2161"/>
                  </a:cubicBezTo>
                  <a:cubicBezTo>
                    <a:pt x="1830" y="2046"/>
                    <a:pt x="1814" y="1936"/>
                    <a:pt x="1699" y="1895"/>
                  </a:cubicBezTo>
                  <a:cubicBezTo>
                    <a:pt x="1566" y="1848"/>
                    <a:pt x="1418" y="1851"/>
                    <a:pt x="1290" y="1798"/>
                  </a:cubicBezTo>
                  <a:cubicBezTo>
                    <a:pt x="887" y="1639"/>
                    <a:pt x="768" y="1331"/>
                    <a:pt x="982" y="963"/>
                  </a:cubicBezTo>
                  <a:cubicBezTo>
                    <a:pt x="1088" y="785"/>
                    <a:pt x="1240" y="637"/>
                    <a:pt x="1373" y="476"/>
                  </a:cubicBezTo>
                  <a:cubicBezTo>
                    <a:pt x="1471" y="358"/>
                    <a:pt x="1502" y="224"/>
                    <a:pt x="1408" y="96"/>
                  </a:cubicBezTo>
                  <a:cubicBezTo>
                    <a:pt x="1358" y="27"/>
                    <a:pt x="1299" y="1"/>
                    <a:pt x="124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4" name="Google Shape;73974;p67">
              <a:extLst>
                <a:ext uri="{FF2B5EF4-FFF2-40B4-BE49-F238E27FC236}">
                  <a16:creationId xmlns:a16="http://schemas.microsoft.com/office/drawing/2014/main" id="{37D1EE3C-E2A0-413D-BE52-CC2F5D2FC246}"/>
                </a:ext>
              </a:extLst>
            </p:cNvPr>
            <p:cNvSpPr/>
            <p:nvPr/>
          </p:nvSpPr>
          <p:spPr>
            <a:xfrm>
              <a:off x="4776075" y="1873650"/>
              <a:ext cx="7925" cy="6975"/>
            </a:xfrm>
            <a:custGeom>
              <a:avLst/>
              <a:gdLst/>
              <a:ahLst/>
              <a:cxnLst/>
              <a:rect l="l" t="t" r="r" b="b"/>
              <a:pathLst>
                <a:path w="317" h="279" extrusionOk="0">
                  <a:moveTo>
                    <a:pt x="210" y="0"/>
                  </a:moveTo>
                  <a:cubicBezTo>
                    <a:pt x="126" y="0"/>
                    <a:pt x="62" y="65"/>
                    <a:pt x="0" y="135"/>
                  </a:cubicBezTo>
                  <a:cubicBezTo>
                    <a:pt x="47" y="185"/>
                    <a:pt x="94" y="232"/>
                    <a:pt x="143" y="279"/>
                  </a:cubicBezTo>
                  <a:cubicBezTo>
                    <a:pt x="249" y="226"/>
                    <a:pt x="299" y="139"/>
                    <a:pt x="299" y="22"/>
                  </a:cubicBezTo>
                  <a:lnTo>
                    <a:pt x="299" y="22"/>
                  </a:lnTo>
                  <a:cubicBezTo>
                    <a:pt x="305" y="25"/>
                    <a:pt x="311" y="28"/>
                    <a:pt x="316" y="31"/>
                  </a:cubicBezTo>
                  <a:lnTo>
                    <a:pt x="299" y="17"/>
                  </a:lnTo>
                  <a:lnTo>
                    <a:pt x="299" y="17"/>
                  </a:lnTo>
                  <a:cubicBezTo>
                    <a:pt x="299" y="19"/>
                    <a:pt x="299" y="20"/>
                    <a:pt x="299" y="22"/>
                  </a:cubicBezTo>
                  <a:lnTo>
                    <a:pt x="299" y="22"/>
                  </a:lnTo>
                  <a:cubicBezTo>
                    <a:pt x="267" y="7"/>
                    <a:pt x="238" y="0"/>
                    <a:pt x="210"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5" name="Google Shape;73975;p67">
              <a:extLst>
                <a:ext uri="{FF2B5EF4-FFF2-40B4-BE49-F238E27FC236}">
                  <a16:creationId xmlns:a16="http://schemas.microsoft.com/office/drawing/2014/main" id="{15F6203A-0662-46ED-9DF6-630C548C4188}"/>
                </a:ext>
              </a:extLst>
            </p:cNvPr>
            <p:cNvSpPr/>
            <p:nvPr/>
          </p:nvSpPr>
          <p:spPr>
            <a:xfrm>
              <a:off x="4783350" y="1871425"/>
              <a:ext cx="2325" cy="3000"/>
            </a:xfrm>
            <a:custGeom>
              <a:avLst/>
              <a:gdLst/>
              <a:ahLst/>
              <a:cxnLst/>
              <a:rect l="l" t="t" r="r" b="b"/>
              <a:pathLst>
                <a:path w="93" h="120" extrusionOk="0">
                  <a:moveTo>
                    <a:pt x="84" y="0"/>
                  </a:moveTo>
                  <a:cubicBezTo>
                    <a:pt x="23" y="4"/>
                    <a:pt x="1" y="39"/>
                    <a:pt x="19" y="101"/>
                  </a:cubicBezTo>
                  <a:lnTo>
                    <a:pt x="19" y="101"/>
                  </a:lnTo>
                  <a:cubicBezTo>
                    <a:pt x="42" y="88"/>
                    <a:pt x="67" y="76"/>
                    <a:pt x="84" y="57"/>
                  </a:cubicBezTo>
                  <a:cubicBezTo>
                    <a:pt x="92" y="47"/>
                    <a:pt x="84" y="20"/>
                    <a:pt x="84" y="0"/>
                  </a:cubicBezTo>
                  <a:close/>
                  <a:moveTo>
                    <a:pt x="19" y="101"/>
                  </a:moveTo>
                  <a:cubicBezTo>
                    <a:pt x="15" y="103"/>
                    <a:pt x="12" y="105"/>
                    <a:pt x="9" y="107"/>
                  </a:cubicBezTo>
                  <a:lnTo>
                    <a:pt x="9" y="107"/>
                  </a:lnTo>
                  <a:cubicBezTo>
                    <a:pt x="8" y="107"/>
                    <a:pt x="8" y="107"/>
                    <a:pt x="8" y="107"/>
                  </a:cubicBezTo>
                  <a:cubicBezTo>
                    <a:pt x="8" y="107"/>
                    <a:pt x="8" y="107"/>
                    <a:pt x="8" y="107"/>
                  </a:cubicBezTo>
                  <a:cubicBezTo>
                    <a:pt x="8" y="107"/>
                    <a:pt x="8" y="107"/>
                    <a:pt x="9" y="107"/>
                  </a:cubicBezTo>
                  <a:lnTo>
                    <a:pt x="9" y="107"/>
                  </a:lnTo>
                  <a:cubicBezTo>
                    <a:pt x="10" y="107"/>
                    <a:pt x="25" y="120"/>
                    <a:pt x="25" y="120"/>
                  </a:cubicBezTo>
                  <a:cubicBezTo>
                    <a:pt x="23" y="113"/>
                    <a:pt x="21" y="107"/>
                    <a:pt x="19" y="10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6" name="Google Shape;73976;p67">
              <a:extLst>
                <a:ext uri="{FF2B5EF4-FFF2-40B4-BE49-F238E27FC236}">
                  <a16:creationId xmlns:a16="http://schemas.microsoft.com/office/drawing/2014/main" id="{29951E67-715B-4713-9D0F-97C41987BA8E}"/>
                </a:ext>
              </a:extLst>
            </p:cNvPr>
            <p:cNvSpPr/>
            <p:nvPr/>
          </p:nvSpPr>
          <p:spPr>
            <a:xfrm>
              <a:off x="4452275" y="2857075"/>
              <a:ext cx="561625" cy="681975"/>
            </a:xfrm>
            <a:custGeom>
              <a:avLst/>
              <a:gdLst/>
              <a:ahLst/>
              <a:cxnLst/>
              <a:rect l="l" t="t" r="r" b="b"/>
              <a:pathLst>
                <a:path w="22465" h="27279" extrusionOk="0">
                  <a:moveTo>
                    <a:pt x="17244" y="0"/>
                  </a:moveTo>
                  <a:cubicBezTo>
                    <a:pt x="17174" y="0"/>
                    <a:pt x="17095" y="8"/>
                    <a:pt x="17007" y="24"/>
                  </a:cubicBezTo>
                  <a:cubicBezTo>
                    <a:pt x="16176" y="168"/>
                    <a:pt x="15350" y="336"/>
                    <a:pt x="14519" y="480"/>
                  </a:cubicBezTo>
                  <a:cubicBezTo>
                    <a:pt x="12650" y="802"/>
                    <a:pt x="10779" y="1128"/>
                    <a:pt x="8906" y="1426"/>
                  </a:cubicBezTo>
                  <a:cubicBezTo>
                    <a:pt x="7482" y="1651"/>
                    <a:pt x="6055" y="1842"/>
                    <a:pt x="4627" y="2041"/>
                  </a:cubicBezTo>
                  <a:cubicBezTo>
                    <a:pt x="3967" y="2134"/>
                    <a:pt x="3302" y="2218"/>
                    <a:pt x="2640" y="2296"/>
                  </a:cubicBezTo>
                  <a:cubicBezTo>
                    <a:pt x="1977" y="2376"/>
                    <a:pt x="1313" y="2447"/>
                    <a:pt x="649" y="2518"/>
                  </a:cubicBezTo>
                  <a:cubicBezTo>
                    <a:pt x="364" y="2548"/>
                    <a:pt x="202" y="2736"/>
                    <a:pt x="122" y="2974"/>
                  </a:cubicBezTo>
                  <a:cubicBezTo>
                    <a:pt x="56" y="3171"/>
                    <a:pt x="52" y="3388"/>
                    <a:pt x="39" y="3598"/>
                  </a:cubicBezTo>
                  <a:cubicBezTo>
                    <a:pt x="1" y="4271"/>
                    <a:pt x="206" y="4931"/>
                    <a:pt x="210" y="5593"/>
                  </a:cubicBezTo>
                  <a:cubicBezTo>
                    <a:pt x="217" y="6726"/>
                    <a:pt x="512" y="7830"/>
                    <a:pt x="484" y="8960"/>
                  </a:cubicBezTo>
                  <a:cubicBezTo>
                    <a:pt x="480" y="9099"/>
                    <a:pt x="528" y="9238"/>
                    <a:pt x="544" y="9377"/>
                  </a:cubicBezTo>
                  <a:cubicBezTo>
                    <a:pt x="656" y="10319"/>
                    <a:pt x="780" y="11259"/>
                    <a:pt x="873" y="12204"/>
                  </a:cubicBezTo>
                  <a:cubicBezTo>
                    <a:pt x="973" y="13219"/>
                    <a:pt x="975" y="14249"/>
                    <a:pt x="1151" y="15249"/>
                  </a:cubicBezTo>
                  <a:cubicBezTo>
                    <a:pt x="1286" y="16020"/>
                    <a:pt x="1267" y="16793"/>
                    <a:pt x="1364" y="17561"/>
                  </a:cubicBezTo>
                  <a:cubicBezTo>
                    <a:pt x="1493" y="18570"/>
                    <a:pt x="1645" y="19582"/>
                    <a:pt x="1712" y="20597"/>
                  </a:cubicBezTo>
                  <a:cubicBezTo>
                    <a:pt x="1803" y="21935"/>
                    <a:pt x="2077" y="23243"/>
                    <a:pt x="2232" y="24571"/>
                  </a:cubicBezTo>
                  <a:cubicBezTo>
                    <a:pt x="2293" y="25091"/>
                    <a:pt x="2436" y="25607"/>
                    <a:pt x="2585" y="26111"/>
                  </a:cubicBezTo>
                  <a:cubicBezTo>
                    <a:pt x="2751" y="26673"/>
                    <a:pt x="3155" y="26993"/>
                    <a:pt x="3739" y="27046"/>
                  </a:cubicBezTo>
                  <a:cubicBezTo>
                    <a:pt x="4580" y="27123"/>
                    <a:pt x="5421" y="27208"/>
                    <a:pt x="6263" y="27237"/>
                  </a:cubicBezTo>
                  <a:cubicBezTo>
                    <a:pt x="6650" y="27249"/>
                    <a:pt x="7038" y="27253"/>
                    <a:pt x="7426" y="27253"/>
                  </a:cubicBezTo>
                  <a:cubicBezTo>
                    <a:pt x="8026" y="27253"/>
                    <a:pt x="8626" y="27244"/>
                    <a:pt x="9226" y="27244"/>
                  </a:cubicBezTo>
                  <a:lnTo>
                    <a:pt x="9226" y="27267"/>
                  </a:lnTo>
                  <a:cubicBezTo>
                    <a:pt x="9732" y="27267"/>
                    <a:pt x="10238" y="27256"/>
                    <a:pt x="10744" y="27256"/>
                  </a:cubicBezTo>
                  <a:cubicBezTo>
                    <a:pt x="11050" y="27256"/>
                    <a:pt x="11356" y="27260"/>
                    <a:pt x="11661" y="27273"/>
                  </a:cubicBezTo>
                  <a:cubicBezTo>
                    <a:pt x="11768" y="27277"/>
                    <a:pt x="11875" y="27279"/>
                    <a:pt x="11982" y="27279"/>
                  </a:cubicBezTo>
                  <a:cubicBezTo>
                    <a:pt x="13041" y="27279"/>
                    <a:pt x="14084" y="27087"/>
                    <a:pt x="15132" y="26986"/>
                  </a:cubicBezTo>
                  <a:cubicBezTo>
                    <a:pt x="16317" y="26869"/>
                    <a:pt x="17492" y="26609"/>
                    <a:pt x="18660" y="26356"/>
                  </a:cubicBezTo>
                  <a:cubicBezTo>
                    <a:pt x="19760" y="26120"/>
                    <a:pt x="20845" y="25818"/>
                    <a:pt x="21934" y="25533"/>
                  </a:cubicBezTo>
                  <a:cubicBezTo>
                    <a:pt x="22393" y="25413"/>
                    <a:pt x="22464" y="25259"/>
                    <a:pt x="22367" y="24756"/>
                  </a:cubicBezTo>
                  <a:cubicBezTo>
                    <a:pt x="22125" y="23514"/>
                    <a:pt x="20603" y="15289"/>
                    <a:pt x="20070" y="12419"/>
                  </a:cubicBezTo>
                  <a:cubicBezTo>
                    <a:pt x="19603" y="9896"/>
                    <a:pt x="19119" y="7377"/>
                    <a:pt x="18636" y="4856"/>
                  </a:cubicBezTo>
                  <a:cubicBezTo>
                    <a:pt x="18365" y="3442"/>
                    <a:pt x="18093" y="2025"/>
                    <a:pt x="17805" y="613"/>
                  </a:cubicBezTo>
                  <a:cubicBezTo>
                    <a:pt x="17715" y="171"/>
                    <a:pt x="17566" y="0"/>
                    <a:pt x="17244"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7" name="Google Shape;73977;p67">
              <a:extLst>
                <a:ext uri="{FF2B5EF4-FFF2-40B4-BE49-F238E27FC236}">
                  <a16:creationId xmlns:a16="http://schemas.microsoft.com/office/drawing/2014/main" id="{5586A1A5-3CD9-4153-A457-CF1C229C73BD}"/>
                </a:ext>
              </a:extLst>
            </p:cNvPr>
            <p:cNvSpPr/>
            <p:nvPr/>
          </p:nvSpPr>
          <p:spPr>
            <a:xfrm>
              <a:off x="4541550" y="2937775"/>
              <a:ext cx="306450" cy="197950"/>
            </a:xfrm>
            <a:custGeom>
              <a:avLst/>
              <a:gdLst/>
              <a:ahLst/>
              <a:cxnLst/>
              <a:rect l="l" t="t" r="r" b="b"/>
              <a:pathLst>
                <a:path w="12258" h="7918" extrusionOk="0">
                  <a:moveTo>
                    <a:pt x="9350" y="1513"/>
                  </a:moveTo>
                  <a:cubicBezTo>
                    <a:pt x="9441" y="1513"/>
                    <a:pt x="9528" y="1532"/>
                    <a:pt x="9602" y="1599"/>
                  </a:cubicBezTo>
                  <a:cubicBezTo>
                    <a:pt x="9652" y="1643"/>
                    <a:pt x="9705" y="1705"/>
                    <a:pt x="9712" y="1767"/>
                  </a:cubicBezTo>
                  <a:cubicBezTo>
                    <a:pt x="9722" y="1825"/>
                    <a:pt x="9693" y="1912"/>
                    <a:pt x="9648" y="1950"/>
                  </a:cubicBezTo>
                  <a:cubicBezTo>
                    <a:pt x="9458" y="2123"/>
                    <a:pt x="9210" y="2161"/>
                    <a:pt x="8967" y="2191"/>
                  </a:cubicBezTo>
                  <a:cubicBezTo>
                    <a:pt x="7089" y="2425"/>
                    <a:pt x="5209" y="2651"/>
                    <a:pt x="3333" y="2887"/>
                  </a:cubicBezTo>
                  <a:cubicBezTo>
                    <a:pt x="2777" y="2956"/>
                    <a:pt x="2224" y="3052"/>
                    <a:pt x="1710" y="3129"/>
                  </a:cubicBezTo>
                  <a:cubicBezTo>
                    <a:pt x="1563" y="3102"/>
                    <a:pt x="1456" y="3096"/>
                    <a:pt x="1358" y="3056"/>
                  </a:cubicBezTo>
                  <a:cubicBezTo>
                    <a:pt x="1310" y="3035"/>
                    <a:pt x="1260" y="2958"/>
                    <a:pt x="1254" y="2902"/>
                  </a:cubicBezTo>
                  <a:cubicBezTo>
                    <a:pt x="1247" y="2844"/>
                    <a:pt x="1277" y="2744"/>
                    <a:pt x="1320" y="2724"/>
                  </a:cubicBezTo>
                  <a:cubicBezTo>
                    <a:pt x="1511" y="2639"/>
                    <a:pt x="1704" y="2543"/>
                    <a:pt x="1908" y="2512"/>
                  </a:cubicBezTo>
                  <a:cubicBezTo>
                    <a:pt x="3468" y="2281"/>
                    <a:pt x="5030" y="2059"/>
                    <a:pt x="6594" y="1845"/>
                  </a:cubicBezTo>
                  <a:cubicBezTo>
                    <a:pt x="7461" y="1727"/>
                    <a:pt x="8334" y="1628"/>
                    <a:pt x="9203" y="1524"/>
                  </a:cubicBezTo>
                  <a:cubicBezTo>
                    <a:pt x="9252" y="1518"/>
                    <a:pt x="9301" y="1513"/>
                    <a:pt x="9350" y="1513"/>
                  </a:cubicBezTo>
                  <a:close/>
                  <a:moveTo>
                    <a:pt x="9497" y="3095"/>
                  </a:moveTo>
                  <a:cubicBezTo>
                    <a:pt x="9564" y="3107"/>
                    <a:pt x="9672" y="3115"/>
                    <a:pt x="9766" y="3152"/>
                  </a:cubicBezTo>
                  <a:cubicBezTo>
                    <a:pt x="9823" y="3174"/>
                    <a:pt x="9873" y="3238"/>
                    <a:pt x="9900" y="3297"/>
                  </a:cubicBezTo>
                  <a:cubicBezTo>
                    <a:pt x="9951" y="3409"/>
                    <a:pt x="9893" y="3513"/>
                    <a:pt x="9803" y="3565"/>
                  </a:cubicBezTo>
                  <a:cubicBezTo>
                    <a:pt x="9683" y="3632"/>
                    <a:pt x="9551" y="3692"/>
                    <a:pt x="9417" y="3710"/>
                  </a:cubicBezTo>
                  <a:cubicBezTo>
                    <a:pt x="8441" y="3851"/>
                    <a:pt x="7463" y="3978"/>
                    <a:pt x="6487" y="4116"/>
                  </a:cubicBezTo>
                  <a:cubicBezTo>
                    <a:pt x="5093" y="4314"/>
                    <a:pt x="3699" y="4521"/>
                    <a:pt x="2306" y="4717"/>
                  </a:cubicBezTo>
                  <a:cubicBezTo>
                    <a:pt x="2074" y="4749"/>
                    <a:pt x="1838" y="4763"/>
                    <a:pt x="1604" y="4763"/>
                  </a:cubicBezTo>
                  <a:cubicBezTo>
                    <a:pt x="1593" y="4763"/>
                    <a:pt x="1582" y="4763"/>
                    <a:pt x="1570" y="4763"/>
                  </a:cubicBezTo>
                  <a:cubicBezTo>
                    <a:pt x="1475" y="4762"/>
                    <a:pt x="1368" y="4703"/>
                    <a:pt x="1375" y="4565"/>
                  </a:cubicBezTo>
                  <a:cubicBezTo>
                    <a:pt x="1381" y="4455"/>
                    <a:pt x="1434" y="4377"/>
                    <a:pt x="1532" y="4318"/>
                  </a:cubicBezTo>
                  <a:cubicBezTo>
                    <a:pt x="1817" y="4147"/>
                    <a:pt x="2145" y="4170"/>
                    <a:pt x="2454" y="4106"/>
                  </a:cubicBezTo>
                  <a:cubicBezTo>
                    <a:pt x="4665" y="3650"/>
                    <a:pt x="6913" y="3455"/>
                    <a:pt x="9143" y="3120"/>
                  </a:cubicBezTo>
                  <a:cubicBezTo>
                    <a:pt x="9247" y="3103"/>
                    <a:pt x="9354" y="3103"/>
                    <a:pt x="9497" y="3095"/>
                  </a:cubicBezTo>
                  <a:close/>
                  <a:moveTo>
                    <a:pt x="10042" y="4845"/>
                  </a:moveTo>
                  <a:cubicBezTo>
                    <a:pt x="10096" y="4845"/>
                    <a:pt x="10148" y="4851"/>
                    <a:pt x="10193" y="4870"/>
                  </a:cubicBezTo>
                  <a:cubicBezTo>
                    <a:pt x="10279" y="4905"/>
                    <a:pt x="10369" y="4994"/>
                    <a:pt x="10401" y="5079"/>
                  </a:cubicBezTo>
                  <a:cubicBezTo>
                    <a:pt x="10440" y="5172"/>
                    <a:pt x="10414" y="5304"/>
                    <a:pt x="10299" y="5343"/>
                  </a:cubicBezTo>
                  <a:cubicBezTo>
                    <a:pt x="10034" y="5430"/>
                    <a:pt x="9764" y="5528"/>
                    <a:pt x="9489" y="5565"/>
                  </a:cubicBezTo>
                  <a:cubicBezTo>
                    <a:pt x="7745" y="5807"/>
                    <a:pt x="6003" y="6035"/>
                    <a:pt x="4259" y="6266"/>
                  </a:cubicBezTo>
                  <a:cubicBezTo>
                    <a:pt x="3596" y="6356"/>
                    <a:pt x="2934" y="6441"/>
                    <a:pt x="2271" y="6530"/>
                  </a:cubicBezTo>
                  <a:cubicBezTo>
                    <a:pt x="2166" y="6544"/>
                    <a:pt x="2063" y="6563"/>
                    <a:pt x="1968" y="6577"/>
                  </a:cubicBezTo>
                  <a:cubicBezTo>
                    <a:pt x="1894" y="6544"/>
                    <a:pt x="1821" y="6528"/>
                    <a:pt x="1773" y="6484"/>
                  </a:cubicBezTo>
                  <a:cubicBezTo>
                    <a:pt x="1724" y="6441"/>
                    <a:pt x="1674" y="6370"/>
                    <a:pt x="1673" y="6312"/>
                  </a:cubicBezTo>
                  <a:cubicBezTo>
                    <a:pt x="1672" y="6252"/>
                    <a:pt x="1714" y="6152"/>
                    <a:pt x="1760" y="6136"/>
                  </a:cubicBezTo>
                  <a:cubicBezTo>
                    <a:pt x="2024" y="6050"/>
                    <a:pt x="2291" y="5951"/>
                    <a:pt x="2565" y="5910"/>
                  </a:cubicBezTo>
                  <a:cubicBezTo>
                    <a:pt x="5003" y="5552"/>
                    <a:pt x="7442" y="5205"/>
                    <a:pt x="9881" y="4858"/>
                  </a:cubicBezTo>
                  <a:cubicBezTo>
                    <a:pt x="9933" y="4851"/>
                    <a:pt x="9988" y="4845"/>
                    <a:pt x="10042" y="4845"/>
                  </a:cubicBezTo>
                  <a:close/>
                  <a:moveTo>
                    <a:pt x="10804" y="1"/>
                  </a:moveTo>
                  <a:cubicBezTo>
                    <a:pt x="10778" y="1"/>
                    <a:pt x="10750" y="3"/>
                    <a:pt x="10722" y="7"/>
                  </a:cubicBezTo>
                  <a:cubicBezTo>
                    <a:pt x="9819" y="140"/>
                    <a:pt x="8917" y="274"/>
                    <a:pt x="8015" y="409"/>
                  </a:cubicBezTo>
                  <a:cubicBezTo>
                    <a:pt x="6767" y="597"/>
                    <a:pt x="5514" y="775"/>
                    <a:pt x="4269" y="983"/>
                  </a:cubicBezTo>
                  <a:cubicBezTo>
                    <a:pt x="3128" y="1173"/>
                    <a:pt x="1988" y="1378"/>
                    <a:pt x="854" y="1611"/>
                  </a:cubicBezTo>
                  <a:cubicBezTo>
                    <a:pt x="234" y="1737"/>
                    <a:pt x="0" y="2074"/>
                    <a:pt x="136" y="2674"/>
                  </a:cubicBezTo>
                  <a:cubicBezTo>
                    <a:pt x="254" y="3199"/>
                    <a:pt x="227" y="3726"/>
                    <a:pt x="285" y="4247"/>
                  </a:cubicBezTo>
                  <a:cubicBezTo>
                    <a:pt x="399" y="5257"/>
                    <a:pt x="526" y="6266"/>
                    <a:pt x="690" y="7271"/>
                  </a:cubicBezTo>
                  <a:cubicBezTo>
                    <a:pt x="769" y="7755"/>
                    <a:pt x="909" y="7918"/>
                    <a:pt x="1255" y="7918"/>
                  </a:cubicBezTo>
                  <a:cubicBezTo>
                    <a:pt x="1341" y="7918"/>
                    <a:pt x="1439" y="7908"/>
                    <a:pt x="1552" y="7890"/>
                  </a:cubicBezTo>
                  <a:cubicBezTo>
                    <a:pt x="2800" y="7698"/>
                    <a:pt x="4047" y="7501"/>
                    <a:pt x="5298" y="7325"/>
                  </a:cubicBezTo>
                  <a:cubicBezTo>
                    <a:pt x="7415" y="7027"/>
                    <a:pt x="9538" y="6743"/>
                    <a:pt x="11657" y="6451"/>
                  </a:cubicBezTo>
                  <a:cubicBezTo>
                    <a:pt x="12159" y="6383"/>
                    <a:pt x="12258" y="6256"/>
                    <a:pt x="12191" y="5772"/>
                  </a:cubicBezTo>
                  <a:cubicBezTo>
                    <a:pt x="12178" y="5671"/>
                    <a:pt x="12159" y="5571"/>
                    <a:pt x="12154" y="5550"/>
                  </a:cubicBezTo>
                  <a:lnTo>
                    <a:pt x="12154" y="5550"/>
                  </a:lnTo>
                  <a:cubicBezTo>
                    <a:pt x="12022" y="3836"/>
                    <a:pt x="11682" y="2365"/>
                    <a:pt x="11456" y="879"/>
                  </a:cubicBezTo>
                  <a:cubicBezTo>
                    <a:pt x="11426" y="675"/>
                    <a:pt x="11335" y="474"/>
                    <a:pt x="11239" y="289"/>
                  </a:cubicBezTo>
                  <a:cubicBezTo>
                    <a:pt x="11148" y="117"/>
                    <a:pt x="11004" y="1"/>
                    <a:pt x="1080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9" name="Google Shape;73978;p67">
              <a:extLst>
                <a:ext uri="{FF2B5EF4-FFF2-40B4-BE49-F238E27FC236}">
                  <a16:creationId xmlns:a16="http://schemas.microsoft.com/office/drawing/2014/main" id="{20E58BA0-B038-41C2-A6E8-4DAA9C3BC886}"/>
                </a:ext>
              </a:extLst>
            </p:cNvPr>
            <p:cNvSpPr/>
            <p:nvPr/>
          </p:nvSpPr>
          <p:spPr>
            <a:xfrm>
              <a:off x="4583325" y="3058900"/>
              <a:ext cx="219225" cy="43300"/>
            </a:xfrm>
            <a:custGeom>
              <a:avLst/>
              <a:gdLst/>
              <a:ahLst/>
              <a:cxnLst/>
              <a:rect l="l" t="t" r="r" b="b"/>
              <a:pathLst>
                <a:path w="8769" h="1732" extrusionOk="0">
                  <a:moveTo>
                    <a:pt x="8369" y="0"/>
                  </a:moveTo>
                  <a:cubicBezTo>
                    <a:pt x="8316" y="0"/>
                    <a:pt x="8261" y="6"/>
                    <a:pt x="8210" y="13"/>
                  </a:cubicBezTo>
                  <a:cubicBezTo>
                    <a:pt x="5771" y="360"/>
                    <a:pt x="3332" y="707"/>
                    <a:pt x="894" y="1065"/>
                  </a:cubicBezTo>
                  <a:cubicBezTo>
                    <a:pt x="620" y="1105"/>
                    <a:pt x="354" y="1203"/>
                    <a:pt x="89" y="1291"/>
                  </a:cubicBezTo>
                  <a:cubicBezTo>
                    <a:pt x="43" y="1306"/>
                    <a:pt x="1" y="1407"/>
                    <a:pt x="2" y="1467"/>
                  </a:cubicBezTo>
                  <a:cubicBezTo>
                    <a:pt x="3" y="1527"/>
                    <a:pt x="53" y="1596"/>
                    <a:pt x="102" y="1639"/>
                  </a:cubicBezTo>
                  <a:cubicBezTo>
                    <a:pt x="152" y="1683"/>
                    <a:pt x="224" y="1699"/>
                    <a:pt x="297" y="1732"/>
                  </a:cubicBezTo>
                  <a:cubicBezTo>
                    <a:pt x="392" y="1718"/>
                    <a:pt x="495" y="1699"/>
                    <a:pt x="600" y="1685"/>
                  </a:cubicBezTo>
                  <a:cubicBezTo>
                    <a:pt x="1263" y="1596"/>
                    <a:pt x="1925" y="1511"/>
                    <a:pt x="2588" y="1421"/>
                  </a:cubicBezTo>
                  <a:cubicBezTo>
                    <a:pt x="4332" y="1190"/>
                    <a:pt x="6077" y="962"/>
                    <a:pt x="7818" y="720"/>
                  </a:cubicBezTo>
                  <a:cubicBezTo>
                    <a:pt x="8093" y="680"/>
                    <a:pt x="8363" y="585"/>
                    <a:pt x="8628" y="498"/>
                  </a:cubicBezTo>
                  <a:cubicBezTo>
                    <a:pt x="8742" y="459"/>
                    <a:pt x="8769" y="327"/>
                    <a:pt x="8730" y="234"/>
                  </a:cubicBezTo>
                  <a:cubicBezTo>
                    <a:pt x="8696" y="149"/>
                    <a:pt x="8608" y="59"/>
                    <a:pt x="8522" y="25"/>
                  </a:cubicBezTo>
                  <a:cubicBezTo>
                    <a:pt x="8476" y="7"/>
                    <a:pt x="8423" y="0"/>
                    <a:pt x="8369"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0" name="Google Shape;73979;p67">
              <a:extLst>
                <a:ext uri="{FF2B5EF4-FFF2-40B4-BE49-F238E27FC236}">
                  <a16:creationId xmlns:a16="http://schemas.microsoft.com/office/drawing/2014/main" id="{9C094C9F-ACDA-491B-8F5A-761F721992FE}"/>
                </a:ext>
              </a:extLst>
            </p:cNvPr>
            <p:cNvSpPr/>
            <p:nvPr/>
          </p:nvSpPr>
          <p:spPr>
            <a:xfrm>
              <a:off x="4572850" y="2975625"/>
              <a:ext cx="211800" cy="40375"/>
            </a:xfrm>
            <a:custGeom>
              <a:avLst/>
              <a:gdLst/>
              <a:ahLst/>
              <a:cxnLst/>
              <a:rect l="l" t="t" r="r" b="b"/>
              <a:pathLst>
                <a:path w="8472" h="1615" extrusionOk="0">
                  <a:moveTo>
                    <a:pt x="8101" y="0"/>
                  </a:moveTo>
                  <a:cubicBezTo>
                    <a:pt x="8053" y="0"/>
                    <a:pt x="8004" y="5"/>
                    <a:pt x="7955" y="12"/>
                  </a:cubicBezTo>
                  <a:cubicBezTo>
                    <a:pt x="7086" y="116"/>
                    <a:pt x="6213" y="213"/>
                    <a:pt x="5345" y="332"/>
                  </a:cubicBezTo>
                  <a:cubicBezTo>
                    <a:pt x="3782" y="546"/>
                    <a:pt x="2221" y="768"/>
                    <a:pt x="660" y="1001"/>
                  </a:cubicBezTo>
                  <a:cubicBezTo>
                    <a:pt x="457" y="1031"/>
                    <a:pt x="263" y="1126"/>
                    <a:pt x="72" y="1212"/>
                  </a:cubicBezTo>
                  <a:cubicBezTo>
                    <a:pt x="29" y="1230"/>
                    <a:pt x="1" y="1331"/>
                    <a:pt x="6" y="1390"/>
                  </a:cubicBezTo>
                  <a:cubicBezTo>
                    <a:pt x="11" y="1445"/>
                    <a:pt x="59" y="1524"/>
                    <a:pt x="109" y="1544"/>
                  </a:cubicBezTo>
                  <a:cubicBezTo>
                    <a:pt x="204" y="1582"/>
                    <a:pt x="311" y="1588"/>
                    <a:pt x="458" y="1615"/>
                  </a:cubicBezTo>
                  <a:cubicBezTo>
                    <a:pt x="974" y="1538"/>
                    <a:pt x="1525" y="1442"/>
                    <a:pt x="2085" y="1374"/>
                  </a:cubicBezTo>
                  <a:cubicBezTo>
                    <a:pt x="3962" y="1137"/>
                    <a:pt x="5841" y="912"/>
                    <a:pt x="7717" y="679"/>
                  </a:cubicBezTo>
                  <a:cubicBezTo>
                    <a:pt x="7960" y="649"/>
                    <a:pt x="8208" y="612"/>
                    <a:pt x="8400" y="439"/>
                  </a:cubicBezTo>
                  <a:cubicBezTo>
                    <a:pt x="8443" y="399"/>
                    <a:pt x="8471" y="313"/>
                    <a:pt x="8464" y="254"/>
                  </a:cubicBezTo>
                  <a:cubicBezTo>
                    <a:pt x="8455" y="193"/>
                    <a:pt x="8401" y="132"/>
                    <a:pt x="8354" y="86"/>
                  </a:cubicBezTo>
                  <a:cubicBezTo>
                    <a:pt x="8280" y="19"/>
                    <a:pt x="8192" y="0"/>
                    <a:pt x="8101"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1" name="Google Shape;73980;p67">
              <a:extLst>
                <a:ext uri="{FF2B5EF4-FFF2-40B4-BE49-F238E27FC236}">
                  <a16:creationId xmlns:a16="http://schemas.microsoft.com/office/drawing/2014/main" id="{28F40B8F-B08B-4473-ACDE-FA5AD87779AD}"/>
                </a:ext>
              </a:extLst>
            </p:cNvPr>
            <p:cNvSpPr/>
            <p:nvPr/>
          </p:nvSpPr>
          <p:spPr>
            <a:xfrm>
              <a:off x="4575700" y="3015125"/>
              <a:ext cx="214650" cy="41750"/>
            </a:xfrm>
            <a:custGeom>
              <a:avLst/>
              <a:gdLst/>
              <a:ahLst/>
              <a:cxnLst/>
              <a:rect l="l" t="t" r="r" b="b"/>
              <a:pathLst>
                <a:path w="8586" h="1670" extrusionOk="0">
                  <a:moveTo>
                    <a:pt x="8131" y="1"/>
                  </a:moveTo>
                  <a:cubicBezTo>
                    <a:pt x="7987" y="12"/>
                    <a:pt x="7880" y="9"/>
                    <a:pt x="7777" y="26"/>
                  </a:cubicBezTo>
                  <a:cubicBezTo>
                    <a:pt x="5547" y="358"/>
                    <a:pt x="3298" y="555"/>
                    <a:pt x="1088" y="1012"/>
                  </a:cubicBezTo>
                  <a:cubicBezTo>
                    <a:pt x="779" y="1076"/>
                    <a:pt x="451" y="1055"/>
                    <a:pt x="166" y="1224"/>
                  </a:cubicBezTo>
                  <a:cubicBezTo>
                    <a:pt x="69" y="1283"/>
                    <a:pt x="16" y="1361"/>
                    <a:pt x="9" y="1472"/>
                  </a:cubicBezTo>
                  <a:cubicBezTo>
                    <a:pt x="1" y="1609"/>
                    <a:pt x="109" y="1669"/>
                    <a:pt x="204" y="1669"/>
                  </a:cubicBezTo>
                  <a:cubicBezTo>
                    <a:pt x="216" y="1669"/>
                    <a:pt x="227" y="1669"/>
                    <a:pt x="238" y="1669"/>
                  </a:cubicBezTo>
                  <a:cubicBezTo>
                    <a:pt x="472" y="1669"/>
                    <a:pt x="708" y="1655"/>
                    <a:pt x="940" y="1623"/>
                  </a:cubicBezTo>
                  <a:cubicBezTo>
                    <a:pt x="2335" y="1427"/>
                    <a:pt x="3727" y="1220"/>
                    <a:pt x="5121" y="1024"/>
                  </a:cubicBezTo>
                  <a:cubicBezTo>
                    <a:pt x="6097" y="885"/>
                    <a:pt x="7075" y="757"/>
                    <a:pt x="8051" y="618"/>
                  </a:cubicBezTo>
                  <a:cubicBezTo>
                    <a:pt x="8185" y="598"/>
                    <a:pt x="8320" y="539"/>
                    <a:pt x="8437" y="471"/>
                  </a:cubicBezTo>
                  <a:cubicBezTo>
                    <a:pt x="8527" y="419"/>
                    <a:pt x="8585" y="315"/>
                    <a:pt x="8534" y="204"/>
                  </a:cubicBezTo>
                  <a:cubicBezTo>
                    <a:pt x="8507" y="144"/>
                    <a:pt x="8455" y="80"/>
                    <a:pt x="8400" y="58"/>
                  </a:cubicBezTo>
                  <a:cubicBezTo>
                    <a:pt x="8306" y="21"/>
                    <a:pt x="8199" y="13"/>
                    <a:pt x="8131"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Tree>
    <p:extLst>
      <p:ext uri="{BB962C8B-B14F-4D97-AF65-F5344CB8AC3E}">
        <p14:creationId xmlns:p14="http://schemas.microsoft.com/office/powerpoint/2010/main" val="21234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barn(inVertical)">
                                      <p:cBhvr>
                                        <p:cTn id="7" dur="500"/>
                                        <p:tgtEl>
                                          <p:spTgt spid="69"/>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70"/>
                                        </p:tgtEl>
                                        <p:attrNameLst>
                                          <p:attrName>style.visibility</p:attrName>
                                        </p:attrNameLst>
                                      </p:cBhvr>
                                      <p:to>
                                        <p:strVal val="visible"/>
                                      </p:to>
                                    </p:set>
                                    <p:animEffect transition="in" filter="barn(inVertical)">
                                      <p:cBhvr>
                                        <p:cTn id="11" dur="500"/>
                                        <p:tgtEl>
                                          <p:spTgt spid="70"/>
                                        </p:tgtEl>
                                      </p:cBhvr>
                                    </p:animEffect>
                                  </p:childTnLst>
                                </p:cTn>
                              </p:par>
                              <p:par>
                                <p:cTn id="12" presetID="16" presetClass="entr" presetSubtype="21" fill="hold" grpId="0" nodeType="withEffect">
                                  <p:stCondLst>
                                    <p:cond delay="0"/>
                                  </p:stCondLst>
                                  <p:childTnLst>
                                    <p:set>
                                      <p:cBhvr>
                                        <p:cTn id="13" dur="1" fill="hold">
                                          <p:stCondLst>
                                            <p:cond delay="0"/>
                                          </p:stCondLst>
                                        </p:cTn>
                                        <p:tgtEl>
                                          <p:spTgt spid="71"/>
                                        </p:tgtEl>
                                        <p:attrNameLst>
                                          <p:attrName>style.visibility</p:attrName>
                                        </p:attrNameLst>
                                      </p:cBhvr>
                                      <p:to>
                                        <p:strVal val="visible"/>
                                      </p:to>
                                    </p:set>
                                    <p:animEffect transition="in" filter="barn(inVertical)">
                                      <p:cBhvr>
                                        <p:cTn id="14" dur="500"/>
                                        <p:tgtEl>
                                          <p:spTgt spid="71"/>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72"/>
                                        </p:tgtEl>
                                        <p:attrNameLst>
                                          <p:attrName>style.visibility</p:attrName>
                                        </p:attrNameLst>
                                      </p:cBhvr>
                                      <p:to>
                                        <p:strVal val="visible"/>
                                      </p:to>
                                    </p:set>
                                    <p:animEffect transition="in" filter="barn(inVertical)">
                                      <p:cBhvr>
                                        <p:cTn id="1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 fill="hold" display="0">
                  <p:stCondLst>
                    <p:cond delay="indefinite"/>
                  </p:stCondLst>
                  <p:endCondLst>
                    <p:cond evt="onStopAudio" delay="0">
                      <p:tgtEl>
                        <p:sldTgt/>
                      </p:tgtEl>
                    </p:cond>
                  </p:endCondLst>
                </p:cTn>
                <p:tgtEl>
                  <p:spTgt spid="95"/>
                </p:tgtEl>
              </p:cMediaNode>
            </p:audio>
            <p:seq concurrent="1" nextAc="seek">
              <p:cTn id="19" restart="whenNotActive" fill="hold" evtFilter="cancelBubble" nodeType="interactiveSeq">
                <p:stCondLst>
                  <p:cond evt="onClick" delay="0">
                    <p:tgtEl>
                      <p:spTgt spid="72"/>
                    </p:tgtEl>
                  </p:cond>
                </p:stCondLst>
                <p:endSync evt="end" delay="0">
                  <p:rtn val="all"/>
                </p:endSync>
                <p:childTnLst>
                  <p:par>
                    <p:cTn id="20" fill="hold">
                      <p:stCondLst>
                        <p:cond delay="0"/>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96"/>
                                        </p:tgtEl>
                                        <p:attrNameLst>
                                          <p:attrName>style.visibility</p:attrName>
                                        </p:attrNameLst>
                                      </p:cBhvr>
                                      <p:to>
                                        <p:strVal val="visible"/>
                                      </p:to>
                                    </p:set>
                                    <p:anim calcmode="lin" valueType="num">
                                      <p:cBhvr>
                                        <p:cTn id="24" dur="500" fill="hold"/>
                                        <p:tgtEl>
                                          <p:spTgt spid="96"/>
                                        </p:tgtEl>
                                        <p:attrNameLst>
                                          <p:attrName>ppt_w</p:attrName>
                                        </p:attrNameLst>
                                      </p:cBhvr>
                                      <p:tavLst>
                                        <p:tav tm="0">
                                          <p:val>
                                            <p:fltVal val="0"/>
                                          </p:val>
                                        </p:tav>
                                        <p:tav tm="100000">
                                          <p:val>
                                            <p:strVal val="#ppt_w"/>
                                          </p:val>
                                        </p:tav>
                                      </p:tavLst>
                                    </p:anim>
                                    <p:anim calcmode="lin" valueType="num">
                                      <p:cBhvr>
                                        <p:cTn id="25" dur="500" fill="hold"/>
                                        <p:tgtEl>
                                          <p:spTgt spid="96"/>
                                        </p:tgtEl>
                                        <p:attrNameLst>
                                          <p:attrName>ppt_h</p:attrName>
                                        </p:attrNameLst>
                                      </p:cBhvr>
                                      <p:tavLst>
                                        <p:tav tm="0">
                                          <p:val>
                                            <p:fltVal val="0"/>
                                          </p:val>
                                        </p:tav>
                                        <p:tav tm="100000">
                                          <p:val>
                                            <p:strVal val="#ppt_h"/>
                                          </p:val>
                                        </p:tav>
                                      </p:tavLst>
                                    </p:anim>
                                    <p:animEffect transition="in" filter="fade">
                                      <p:cBhvr>
                                        <p:cTn id="26" dur="500"/>
                                        <p:tgtEl>
                                          <p:spTgt spid="96"/>
                                        </p:tgtEl>
                                      </p:cBhvr>
                                    </p:animEffect>
                                  </p:childTnLst>
                                </p:cTn>
                              </p:par>
                              <p:par>
                                <p:cTn id="27" presetID="1" presetClass="mediacall" presetSubtype="0" fill="hold" nodeType="withEffect">
                                  <p:stCondLst>
                                    <p:cond delay="0"/>
                                  </p:stCondLst>
                                  <p:childTnLst>
                                    <p:cmd type="call" cmd="playFrom(0.0)">
                                      <p:cBhvr>
                                        <p:cTn id="28" dur="3448" fill="hold"/>
                                        <p:tgtEl>
                                          <p:spTgt spid="95"/>
                                        </p:tgtEl>
                                      </p:cBhvr>
                                    </p:cmd>
                                  </p:childTnLst>
                                </p:cTn>
                              </p:par>
                            </p:childTnLst>
                          </p:cTn>
                        </p:par>
                      </p:childTnLst>
                    </p:cTn>
                  </p:par>
                </p:childTnLst>
              </p:cTn>
              <p:nextCondLst>
                <p:cond evt="onClick" delay="0">
                  <p:tgtEl>
                    <p:spTgt spid="72"/>
                  </p:tgtEl>
                </p:cond>
              </p:nextCondLst>
            </p:seq>
            <p:seq concurrent="1" nextAc="seek">
              <p:cTn id="29" restart="whenNotActive" fill="hold" evtFilter="cancelBubble" nodeType="interactiveSeq">
                <p:stCondLst>
                  <p:cond evt="onClick" delay="0">
                    <p:tgtEl>
                      <p:spTgt spid="70"/>
                    </p:tgtEl>
                  </p:cond>
                </p:stCondLst>
                <p:endSync evt="end" delay="0">
                  <p:rtn val="all"/>
                </p:endSync>
                <p:childTnLst>
                  <p:par>
                    <p:cTn id="30" fill="hold">
                      <p:stCondLst>
                        <p:cond delay="0"/>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93"/>
                                        </p:tgtEl>
                                        <p:attrNameLst>
                                          <p:attrName>style.visibility</p:attrName>
                                        </p:attrNameLst>
                                      </p:cBhvr>
                                      <p:to>
                                        <p:strVal val="visible"/>
                                      </p:to>
                                    </p:set>
                                    <p:anim calcmode="lin" valueType="num">
                                      <p:cBhvr>
                                        <p:cTn id="34" dur="500" fill="hold"/>
                                        <p:tgtEl>
                                          <p:spTgt spid="93"/>
                                        </p:tgtEl>
                                        <p:attrNameLst>
                                          <p:attrName>ppt_w</p:attrName>
                                        </p:attrNameLst>
                                      </p:cBhvr>
                                      <p:tavLst>
                                        <p:tav tm="0">
                                          <p:val>
                                            <p:fltVal val="0"/>
                                          </p:val>
                                        </p:tav>
                                        <p:tav tm="100000">
                                          <p:val>
                                            <p:strVal val="#ppt_w"/>
                                          </p:val>
                                        </p:tav>
                                      </p:tavLst>
                                    </p:anim>
                                    <p:anim calcmode="lin" valueType="num">
                                      <p:cBhvr>
                                        <p:cTn id="35" dur="500" fill="hold"/>
                                        <p:tgtEl>
                                          <p:spTgt spid="93"/>
                                        </p:tgtEl>
                                        <p:attrNameLst>
                                          <p:attrName>ppt_h</p:attrName>
                                        </p:attrNameLst>
                                      </p:cBhvr>
                                      <p:tavLst>
                                        <p:tav tm="0">
                                          <p:val>
                                            <p:fltVal val="0"/>
                                          </p:val>
                                        </p:tav>
                                        <p:tav tm="100000">
                                          <p:val>
                                            <p:strVal val="#ppt_h"/>
                                          </p:val>
                                        </p:tav>
                                      </p:tavLst>
                                    </p:anim>
                                    <p:animEffect transition="in" filter="fade">
                                      <p:cBhvr>
                                        <p:cTn id="36" dur="500"/>
                                        <p:tgtEl>
                                          <p:spTgt spid="93"/>
                                        </p:tgtEl>
                                      </p:cBhvr>
                                    </p:animEffect>
                                  </p:childTnLst>
                                  <p:subTnLst>
                                    <p:audio>
                                      <p:cMediaNode>
                                        <p:cTn display="0" masterRel="sameClick">
                                          <p:stCondLst>
                                            <p:cond evt="begin" delay="0">
                                              <p:tn val="32"/>
                                            </p:cond>
                                          </p:stCondLst>
                                          <p:endCondLst>
                                            <p:cond evt="onStopAudio" delay="0">
                                              <p:tgtEl>
                                                <p:sldTgt/>
                                              </p:tgtEl>
                                            </p:cond>
                                          </p:endCondLst>
                                        </p:cTn>
                                        <p:tgtEl>
                                          <p:sndTgt r:embed="rId5" name="sai-1.wav"/>
                                        </p:tgtEl>
                                      </p:cMediaNode>
                                    </p:audio>
                                  </p:subTnLst>
                                </p:cTn>
                              </p:par>
                            </p:childTnLst>
                          </p:cTn>
                        </p:par>
                      </p:childTnLst>
                    </p:cTn>
                  </p:par>
                </p:childTnLst>
              </p:cTn>
              <p:nextCondLst>
                <p:cond evt="onClick" delay="0">
                  <p:tgtEl>
                    <p:spTgt spid="70"/>
                  </p:tgtEl>
                </p:cond>
              </p:nextCondLst>
            </p:seq>
            <p:seq concurrent="1" nextAc="seek">
              <p:cTn id="37" restart="whenNotActive" fill="hold" evtFilter="cancelBubble" nodeType="interactiveSeq">
                <p:stCondLst>
                  <p:cond evt="onClick" delay="0">
                    <p:tgtEl>
                      <p:spTgt spid="71"/>
                    </p:tgtEl>
                  </p:cond>
                </p:stCondLst>
                <p:endSync evt="end" delay="0">
                  <p:rtn val="all"/>
                </p:endSync>
                <p:childTnLst>
                  <p:par>
                    <p:cTn id="38" fill="hold">
                      <p:stCondLst>
                        <p:cond delay="0"/>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88"/>
                                        </p:tgtEl>
                                        <p:attrNameLst>
                                          <p:attrName>style.visibility</p:attrName>
                                        </p:attrNameLst>
                                      </p:cBhvr>
                                      <p:to>
                                        <p:strVal val="visible"/>
                                      </p:to>
                                    </p:set>
                                    <p:anim calcmode="lin" valueType="num">
                                      <p:cBhvr>
                                        <p:cTn id="42" dur="500" fill="hold"/>
                                        <p:tgtEl>
                                          <p:spTgt spid="88"/>
                                        </p:tgtEl>
                                        <p:attrNameLst>
                                          <p:attrName>ppt_w</p:attrName>
                                        </p:attrNameLst>
                                      </p:cBhvr>
                                      <p:tavLst>
                                        <p:tav tm="0">
                                          <p:val>
                                            <p:fltVal val="0"/>
                                          </p:val>
                                        </p:tav>
                                        <p:tav tm="100000">
                                          <p:val>
                                            <p:strVal val="#ppt_w"/>
                                          </p:val>
                                        </p:tav>
                                      </p:tavLst>
                                    </p:anim>
                                    <p:anim calcmode="lin" valueType="num">
                                      <p:cBhvr>
                                        <p:cTn id="43" dur="500" fill="hold"/>
                                        <p:tgtEl>
                                          <p:spTgt spid="88"/>
                                        </p:tgtEl>
                                        <p:attrNameLst>
                                          <p:attrName>ppt_h</p:attrName>
                                        </p:attrNameLst>
                                      </p:cBhvr>
                                      <p:tavLst>
                                        <p:tav tm="0">
                                          <p:val>
                                            <p:fltVal val="0"/>
                                          </p:val>
                                        </p:tav>
                                        <p:tav tm="100000">
                                          <p:val>
                                            <p:strVal val="#ppt_h"/>
                                          </p:val>
                                        </p:tav>
                                      </p:tavLst>
                                    </p:anim>
                                    <p:animEffect transition="in" filter="fade">
                                      <p:cBhvr>
                                        <p:cTn id="44" dur="500"/>
                                        <p:tgtEl>
                                          <p:spTgt spid="88"/>
                                        </p:tgtEl>
                                      </p:cBhvr>
                                    </p:animEffect>
                                  </p:childTnLst>
                                  <p:subTnLst>
                                    <p:audio>
                                      <p:cMediaNode>
                                        <p:cTn display="0" masterRel="sameClick">
                                          <p:stCondLst>
                                            <p:cond evt="begin" delay="0">
                                              <p:tn val="40"/>
                                            </p:cond>
                                          </p:stCondLst>
                                          <p:endCondLst>
                                            <p:cond evt="onStopAudio" delay="0">
                                              <p:tgtEl>
                                                <p:sldTgt/>
                                              </p:tgtEl>
                                            </p:cond>
                                          </p:endCondLst>
                                        </p:cTn>
                                        <p:tgtEl>
                                          <p:sndTgt r:embed="rId5" name="sai-1.wav"/>
                                        </p:tgtEl>
                                      </p:cMediaNode>
                                    </p:audio>
                                  </p:subTnLst>
                                </p:cTn>
                              </p:par>
                            </p:childTnLst>
                          </p:cTn>
                        </p:par>
                      </p:childTnLst>
                    </p:cTn>
                  </p:par>
                </p:childTnLst>
              </p:cTn>
              <p:nextCondLst>
                <p:cond evt="onClick" delay="0">
                  <p:tgtEl>
                    <p:spTgt spid="71"/>
                  </p:tgtEl>
                </p:cond>
              </p:nextCondLst>
            </p:seq>
          </p:childTnLst>
        </p:cTn>
      </p:par>
    </p:tnLst>
    <p:bldLst>
      <p:bldP spid="69" grpId="0"/>
      <p:bldP spid="72" grpId="0" animBg="1"/>
      <p:bldP spid="71" grpId="0" animBg="1"/>
      <p:bldP spid="7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2736"/>
        <p:cNvGrpSpPr/>
        <p:nvPr/>
      </p:nvGrpSpPr>
      <p:grpSpPr>
        <a:xfrm>
          <a:off x="0" y="0"/>
          <a:ext cx="0" cy="0"/>
          <a:chOff x="0" y="0"/>
          <a:chExt cx="0" cy="0"/>
        </a:xfrm>
      </p:grpSpPr>
      <p:sp>
        <p:nvSpPr>
          <p:cNvPr id="72787" name="Google Shape;72787;p50"/>
          <p:cNvSpPr/>
          <p:nvPr/>
        </p:nvSpPr>
        <p:spPr>
          <a:xfrm>
            <a:off x="857100" y="4640301"/>
            <a:ext cx="205800" cy="183300"/>
          </a:xfrm>
          <a:custGeom>
            <a:avLst/>
            <a:gdLst/>
            <a:ahLst/>
            <a:cxnLst/>
            <a:rect l="l" t="t" r="r" b="b"/>
            <a:pathLst>
              <a:path w="6174" h="5499" extrusionOk="0">
                <a:moveTo>
                  <a:pt x="3088" y="0"/>
                </a:moveTo>
                <a:cubicBezTo>
                  <a:pt x="2801" y="0"/>
                  <a:pt x="2508" y="46"/>
                  <a:pt x="2220" y="142"/>
                </a:cubicBezTo>
                <a:cubicBezTo>
                  <a:pt x="779" y="620"/>
                  <a:pt x="0" y="2175"/>
                  <a:pt x="478" y="3616"/>
                </a:cubicBezTo>
                <a:cubicBezTo>
                  <a:pt x="862" y="4770"/>
                  <a:pt x="1934" y="5499"/>
                  <a:pt x="3085" y="5499"/>
                </a:cubicBezTo>
                <a:cubicBezTo>
                  <a:pt x="3373" y="5499"/>
                  <a:pt x="3666" y="5453"/>
                  <a:pt x="3954" y="5357"/>
                </a:cubicBezTo>
                <a:cubicBezTo>
                  <a:pt x="5395" y="4879"/>
                  <a:pt x="6174" y="3324"/>
                  <a:pt x="5695" y="1883"/>
                </a:cubicBezTo>
                <a:cubicBezTo>
                  <a:pt x="5312" y="730"/>
                  <a:pt x="4240" y="0"/>
                  <a:pt x="308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788" name="Google Shape;72788;p50"/>
          <p:cNvSpPr/>
          <p:nvPr/>
        </p:nvSpPr>
        <p:spPr>
          <a:xfrm>
            <a:off x="9616145" y="6040539"/>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2790" name="Google Shape;72790;p50"/>
          <p:cNvSpPr/>
          <p:nvPr/>
        </p:nvSpPr>
        <p:spPr>
          <a:xfrm>
            <a:off x="11570701" y="4668000"/>
            <a:ext cx="143567" cy="127867"/>
          </a:xfrm>
          <a:custGeom>
            <a:avLst/>
            <a:gdLst/>
            <a:ahLst/>
            <a:cxnLst/>
            <a:rect l="l" t="t" r="r" b="b"/>
            <a:pathLst>
              <a:path w="4307" h="3836" extrusionOk="0">
                <a:moveTo>
                  <a:pt x="2154" y="1"/>
                </a:moveTo>
                <a:cubicBezTo>
                  <a:pt x="1954" y="1"/>
                  <a:pt x="1750" y="32"/>
                  <a:pt x="1550" y="99"/>
                </a:cubicBezTo>
                <a:cubicBezTo>
                  <a:pt x="546" y="433"/>
                  <a:pt x="1" y="1518"/>
                  <a:pt x="335" y="2522"/>
                </a:cubicBezTo>
                <a:cubicBezTo>
                  <a:pt x="602" y="3326"/>
                  <a:pt x="1350" y="3835"/>
                  <a:pt x="2153" y="3835"/>
                </a:cubicBezTo>
                <a:cubicBezTo>
                  <a:pt x="2353" y="3835"/>
                  <a:pt x="2557" y="3803"/>
                  <a:pt x="2758" y="3737"/>
                </a:cubicBezTo>
                <a:cubicBezTo>
                  <a:pt x="3762" y="3402"/>
                  <a:pt x="4307" y="2319"/>
                  <a:pt x="3972" y="1314"/>
                </a:cubicBezTo>
                <a:cubicBezTo>
                  <a:pt x="3705" y="510"/>
                  <a:pt x="2957" y="1"/>
                  <a:pt x="2154"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mc:AlternateContent xmlns:mc="http://schemas.openxmlformats.org/markup-compatibility/2006" xmlns:a14="http://schemas.microsoft.com/office/drawing/2010/main">
        <mc:Choice Requires="a14">
          <p:sp>
            <p:nvSpPr>
              <p:cNvPr id="69" name="Text Box 53">
                <a:extLst>
                  <a:ext uri="{FF2B5EF4-FFF2-40B4-BE49-F238E27FC236}">
                    <a16:creationId xmlns:a16="http://schemas.microsoft.com/office/drawing/2014/main" id="{7B049D66-5541-4595-AF69-E2DCD1085F73}"/>
                  </a:ext>
                </a:extLst>
              </p:cNvPr>
              <p:cNvSpPr txBox="1">
                <a:spLocks noChangeArrowheads="1"/>
              </p:cNvSpPr>
              <p:nvPr/>
            </p:nvSpPr>
            <p:spPr bwMode="auto">
              <a:xfrm>
                <a:off x="4184169" y="710504"/>
                <a:ext cx="7630301" cy="1425968"/>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US" sz="6000" b="1" dirty="0">
                    <a:solidFill>
                      <a:schemeClr val="bg1"/>
                    </a:solidFill>
                    <a:latin typeface="Cambria" panose="02040503050406030204" pitchFamily="18" charset="0"/>
                    <a:ea typeface="Cambria" panose="02040503050406030204" pitchFamily="18" charset="0"/>
                  </a:rPr>
                  <a:t>Tính </a:t>
                </a:r>
                <a14:m>
                  <m:oMath xmlns:m="http://schemas.openxmlformats.org/officeDocument/2006/math">
                    <m:f>
                      <m:fPr>
                        <m:ctrlPr>
                          <a:rPr lang="en-US" sz="6000" b="1" i="1">
                            <a:solidFill>
                              <a:schemeClr val="bg1"/>
                            </a:solidFill>
                            <a:latin typeface="Cambria Math" panose="02040503050406030204" pitchFamily="18" charset="0"/>
                          </a:rPr>
                        </m:ctrlPr>
                      </m:fPr>
                      <m:num>
                        <m:r>
                          <a:rPr lang="en-US" sz="6000" b="1" i="1">
                            <a:solidFill>
                              <a:schemeClr val="bg1"/>
                            </a:solidFill>
                            <a:latin typeface="Cambria Math" panose="02040503050406030204" pitchFamily="18" charset="0"/>
                          </a:rPr>
                          <m:t>𝟑</m:t>
                        </m:r>
                      </m:num>
                      <m:den>
                        <m:r>
                          <a:rPr lang="en-US" sz="6000" b="1" i="1">
                            <a:solidFill>
                              <a:schemeClr val="bg1"/>
                            </a:solidFill>
                            <a:latin typeface="Cambria Math" panose="02040503050406030204" pitchFamily="18" charset="0"/>
                          </a:rPr>
                          <m:t>𝟓</m:t>
                        </m:r>
                      </m:den>
                    </m:f>
                  </m:oMath>
                </a14:m>
                <a:r>
                  <a:rPr lang="en-US" sz="6000" b="1" dirty="0">
                    <a:solidFill>
                      <a:schemeClr val="bg1"/>
                    </a:solidFill>
                    <a:latin typeface="Cambria" panose="02040503050406030204" pitchFamily="18" charset="0"/>
                    <a:ea typeface="Cambria" panose="02040503050406030204" pitchFamily="18" charset="0"/>
                  </a:rPr>
                  <a:t> × </a:t>
                </a:r>
                <a14:m>
                  <m:oMath xmlns:m="http://schemas.openxmlformats.org/officeDocument/2006/math">
                    <m:f>
                      <m:fPr>
                        <m:ctrlPr>
                          <a:rPr lang="en-US" sz="6000" b="1" i="1">
                            <a:solidFill>
                              <a:schemeClr val="bg1"/>
                            </a:solidFill>
                            <a:latin typeface="Cambria Math" panose="02040503050406030204" pitchFamily="18" charset="0"/>
                          </a:rPr>
                        </m:ctrlPr>
                      </m:fPr>
                      <m:num>
                        <m:r>
                          <a:rPr lang="en-US" sz="6000" b="1" i="1">
                            <a:solidFill>
                              <a:schemeClr val="bg1"/>
                            </a:solidFill>
                            <a:latin typeface="Cambria Math" panose="02040503050406030204" pitchFamily="18" charset="0"/>
                          </a:rPr>
                          <m:t>𝟐</m:t>
                        </m:r>
                      </m:num>
                      <m:den>
                        <m:r>
                          <a:rPr lang="en-US" sz="6000" b="1" i="1" smtClean="0">
                            <a:solidFill>
                              <a:schemeClr val="bg1"/>
                            </a:solidFill>
                            <a:latin typeface="Cambria Math" panose="02040503050406030204" pitchFamily="18" charset="0"/>
                          </a:rPr>
                          <m:t>𝟕</m:t>
                        </m:r>
                      </m:den>
                    </m:f>
                  </m:oMath>
                </a14:m>
                <a:r>
                  <a:rPr lang="en-US" sz="6000" b="1" dirty="0">
                    <a:solidFill>
                      <a:schemeClr val="bg1"/>
                    </a:solidFill>
                    <a:latin typeface="Cambria" panose="02040503050406030204" pitchFamily="18" charset="0"/>
                    <a:ea typeface="Cambria" panose="02040503050406030204" pitchFamily="18" charset="0"/>
                  </a:rPr>
                  <a:t> = ?</a:t>
                </a:r>
              </a:p>
            </p:txBody>
          </p:sp>
        </mc:Choice>
        <mc:Fallback xmlns="">
          <p:sp>
            <p:nvSpPr>
              <p:cNvPr id="69" name="Text Box 53">
                <a:extLst>
                  <a:ext uri="{FF2B5EF4-FFF2-40B4-BE49-F238E27FC236}">
                    <a16:creationId xmlns:a16="http://schemas.microsoft.com/office/drawing/2014/main" id="{7B049D66-5541-4595-AF69-E2DCD1085F73}"/>
                  </a:ext>
                </a:extLst>
              </p:cNvPr>
              <p:cNvSpPr txBox="1">
                <a:spLocks noRot="1" noChangeAspect="1" noMove="1" noResize="1" noEditPoints="1" noAdjustHandles="1" noChangeArrowheads="1" noChangeShapeType="1" noTextEdit="1"/>
              </p:cNvSpPr>
              <p:nvPr/>
            </p:nvSpPr>
            <p:spPr bwMode="auto">
              <a:xfrm>
                <a:off x="4184169" y="710504"/>
                <a:ext cx="7630301" cy="1425968"/>
              </a:xfrm>
              <a:prstGeom prst="rect">
                <a:avLst/>
              </a:prstGeom>
              <a:blipFill>
                <a:blip r:embed="rId6"/>
                <a:stretch>
                  <a:fillRect l="-4792" b="-13734"/>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pic>
        <p:nvPicPr>
          <p:cNvPr id="95" name="Tieng-tinh-tinh-www_tiengdong_com">
            <a:hlinkClick r:id="" action="ppaction://media"/>
            <a:extLst>
              <a:ext uri="{FF2B5EF4-FFF2-40B4-BE49-F238E27FC236}">
                <a16:creationId xmlns:a16="http://schemas.microsoft.com/office/drawing/2014/main" id="{B97BA88E-27BF-4479-9CA4-21F0AA9677A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104311" y="5898363"/>
            <a:ext cx="1106487" cy="1106487"/>
          </a:xfrm>
          <a:prstGeom prst="rect">
            <a:avLst/>
          </a:prstGeom>
        </p:spPr>
      </p:pic>
      <p:sp>
        <p:nvSpPr>
          <p:cNvPr id="98" name="Rectangle 2">
            <a:extLst>
              <a:ext uri="{FF2B5EF4-FFF2-40B4-BE49-F238E27FC236}">
                <a16:creationId xmlns:a16="http://schemas.microsoft.com/office/drawing/2014/main" id="{3C8FD036-C69D-4DAB-8FD5-C7FEBF1249D5}"/>
              </a:ext>
            </a:extLst>
          </p:cNvPr>
          <p:cNvSpPr>
            <a:spLocks noChangeArrowheads="1"/>
          </p:cNvSpPr>
          <p:nvPr/>
        </p:nvSpPr>
        <p:spPr bwMode="auto">
          <a:xfrm>
            <a:off x="1" y="-205217"/>
            <a:ext cx="246286" cy="4104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1920" tIns="60960" rIns="121920" bIns="60960" numCol="1" anchor="ctr" anchorCtr="0" compatLnSpc="1">
            <a:prstTxWarp prst="textNoShape">
              <a:avLst/>
            </a:prstTxWarp>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Arial"/>
              <a:sym typeface="Arial"/>
            </a:endParaRPr>
          </a:p>
        </p:txBody>
      </p:sp>
      <mc:AlternateContent xmlns:mc="http://schemas.openxmlformats.org/markup-compatibility/2006" xmlns:a14="http://schemas.microsoft.com/office/drawing/2010/main">
        <mc:Choice Requires="a14">
          <p:sp>
            <p:nvSpPr>
              <p:cNvPr id="72" name="Text Box 53">
                <a:extLst>
                  <a:ext uri="{FF2B5EF4-FFF2-40B4-BE49-F238E27FC236}">
                    <a16:creationId xmlns:a16="http://schemas.microsoft.com/office/drawing/2014/main" id="{C051708B-25EF-48A1-A02C-21D54E46EA0E}"/>
                  </a:ext>
                </a:extLst>
              </p:cNvPr>
              <p:cNvSpPr txBox="1">
                <a:spLocks noChangeArrowheads="1"/>
              </p:cNvSpPr>
              <p:nvPr/>
            </p:nvSpPr>
            <p:spPr bwMode="auto">
              <a:xfrm>
                <a:off x="4870202" y="2973213"/>
                <a:ext cx="4135057" cy="1245597"/>
              </a:xfrm>
              <a:prstGeom prst="rect">
                <a:avLst/>
              </a:prstGeom>
              <a:ln/>
            </p:spPr>
            <p:style>
              <a:lnRef idx="2">
                <a:schemeClr val="accent3"/>
              </a:lnRef>
              <a:fillRef idx="1">
                <a:schemeClr val="lt1"/>
              </a:fillRef>
              <a:effectRef idx="0">
                <a:schemeClr val="accent3"/>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14:m>
                  <m:oMathPara xmlns:m="http://schemas.openxmlformats.org/officeDocument/2006/math">
                    <m:oMathParaPr>
                      <m:jc m:val="centerGroup"/>
                    </m:oMathParaPr>
                    <m:oMath xmlns:m="http://schemas.openxmlformats.org/officeDocument/2006/math">
                      <m:f>
                        <m:fPr>
                          <m:ctrlPr>
                            <a:rPr lang="en-US" sz="4000" b="1" i="1" smtClean="0">
                              <a:solidFill>
                                <a:srgbClr val="002060"/>
                              </a:solidFill>
                              <a:latin typeface="Cambria Math" panose="02040503050406030204" pitchFamily="18" charset="0"/>
                            </a:rPr>
                          </m:ctrlPr>
                        </m:fPr>
                        <m:num>
                          <m:r>
                            <a:rPr lang="en-US" sz="4000" b="1" i="1" smtClean="0">
                              <a:solidFill>
                                <a:srgbClr val="002060"/>
                              </a:solidFill>
                              <a:latin typeface="Cambria Math" panose="02040503050406030204" pitchFamily="18" charset="0"/>
                            </a:rPr>
                            <m:t>𝟔</m:t>
                          </m:r>
                        </m:num>
                        <m:den>
                          <m:r>
                            <a:rPr lang="en-US" sz="4000" b="1" i="1" smtClean="0">
                              <a:solidFill>
                                <a:srgbClr val="002060"/>
                              </a:solidFill>
                              <a:latin typeface="Cambria Math" panose="02040503050406030204" pitchFamily="18" charset="0"/>
                            </a:rPr>
                            <m:t>𝟑𝟓</m:t>
                          </m:r>
                        </m:den>
                      </m:f>
                    </m:oMath>
                  </m:oMathPara>
                </a14:m>
                <a:endParaRPr kumimoji="0" lang="vi-VN" sz="4400" b="1" i="0" u="none" strike="noStrike" kern="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charset="0"/>
                  <a:sym typeface="Arial"/>
                </a:endParaRPr>
              </a:p>
            </p:txBody>
          </p:sp>
        </mc:Choice>
        <mc:Fallback xmlns="">
          <p:sp>
            <p:nvSpPr>
              <p:cNvPr id="72" name="Text Box 53">
                <a:extLst>
                  <a:ext uri="{FF2B5EF4-FFF2-40B4-BE49-F238E27FC236}">
                    <a16:creationId xmlns:a16="http://schemas.microsoft.com/office/drawing/2014/main" id="{C051708B-25EF-48A1-A02C-21D54E46EA0E}"/>
                  </a:ext>
                </a:extLst>
              </p:cNvPr>
              <p:cNvSpPr txBox="1">
                <a:spLocks noRot="1" noChangeAspect="1" noMove="1" noResize="1" noEditPoints="1" noAdjustHandles="1" noChangeArrowheads="1" noChangeShapeType="1" noTextEdit="1"/>
              </p:cNvSpPr>
              <p:nvPr/>
            </p:nvSpPr>
            <p:spPr bwMode="auto">
              <a:xfrm>
                <a:off x="4870202" y="2973213"/>
                <a:ext cx="4135057" cy="1245597"/>
              </a:xfrm>
              <a:prstGeom prst="rect">
                <a:avLst/>
              </a:prstGeom>
              <a:blipFill>
                <a:blip r:embed="rId8"/>
                <a:stretch>
                  <a:fillRect/>
                </a:stretch>
              </a:blip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1" name="Text Box 53">
                <a:extLst>
                  <a:ext uri="{FF2B5EF4-FFF2-40B4-BE49-F238E27FC236}">
                    <a16:creationId xmlns:a16="http://schemas.microsoft.com/office/drawing/2014/main" id="{1675893D-0890-402A-91B5-0039C89C395B}"/>
                  </a:ext>
                </a:extLst>
              </p:cNvPr>
              <p:cNvSpPr txBox="1">
                <a:spLocks noChangeArrowheads="1"/>
              </p:cNvSpPr>
              <p:nvPr/>
            </p:nvSpPr>
            <p:spPr bwMode="auto">
              <a:xfrm>
                <a:off x="1563393" y="4589477"/>
                <a:ext cx="4443113" cy="1480021"/>
              </a:xfrm>
              <a:prstGeom prst="rect">
                <a:avLst/>
              </a:prstGeom>
              <a:ln/>
            </p:spPr>
            <p:style>
              <a:lnRef idx="2">
                <a:schemeClr val="accent5"/>
              </a:lnRef>
              <a:fillRef idx="1">
                <a:schemeClr val="lt1"/>
              </a:fillRef>
              <a:effectRef idx="0">
                <a:schemeClr val="accent5"/>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14:m>
                  <m:oMathPara xmlns:m="http://schemas.openxmlformats.org/officeDocument/2006/math">
                    <m:oMathParaPr>
                      <m:jc m:val="centerGroup"/>
                    </m:oMathParaPr>
                    <m:oMath xmlns:m="http://schemas.openxmlformats.org/officeDocument/2006/math">
                      <m:f>
                        <m:fPr>
                          <m:ctrlPr>
                            <a:rPr lang="en-US" sz="4800" b="1" i="1" smtClean="0">
                              <a:solidFill>
                                <a:srgbClr val="00B050"/>
                              </a:solidFill>
                              <a:latin typeface="Cambria Math" panose="02040503050406030204" pitchFamily="18" charset="0"/>
                            </a:rPr>
                          </m:ctrlPr>
                        </m:fPr>
                        <m:num>
                          <m:r>
                            <a:rPr lang="en-US" sz="4800" b="1" i="1" smtClean="0">
                              <a:solidFill>
                                <a:srgbClr val="00B050"/>
                              </a:solidFill>
                              <a:latin typeface="Cambria Math" panose="02040503050406030204" pitchFamily="18" charset="0"/>
                            </a:rPr>
                            <m:t>𝟐𝟏</m:t>
                          </m:r>
                        </m:num>
                        <m:den>
                          <m:r>
                            <a:rPr lang="en-US" sz="4800" b="1" i="1" smtClean="0">
                              <a:solidFill>
                                <a:srgbClr val="00B050"/>
                              </a:solidFill>
                              <a:latin typeface="Cambria Math" panose="02040503050406030204" pitchFamily="18" charset="0"/>
                            </a:rPr>
                            <m:t>𝟏𝟎</m:t>
                          </m:r>
                        </m:den>
                      </m:f>
                    </m:oMath>
                  </m:oMathPara>
                </a14:m>
                <a:endParaRPr lang="vi-VN" sz="5400" b="1" kern="0" dirty="0">
                  <a:solidFill>
                    <a:srgbClr val="00B050"/>
                  </a:solidFill>
                  <a:latin typeface="Cambria" panose="02040503050406030204" pitchFamily="18" charset="0"/>
                  <a:ea typeface="Cambria" panose="02040503050406030204" pitchFamily="18" charset="0"/>
                  <a:cs typeface="Arial" charset="0"/>
                  <a:sym typeface="Arial"/>
                </a:endParaRPr>
              </a:p>
            </p:txBody>
          </p:sp>
        </mc:Choice>
        <mc:Fallback xmlns="">
          <p:sp>
            <p:nvSpPr>
              <p:cNvPr id="71" name="Text Box 53">
                <a:extLst>
                  <a:ext uri="{FF2B5EF4-FFF2-40B4-BE49-F238E27FC236}">
                    <a16:creationId xmlns:a16="http://schemas.microsoft.com/office/drawing/2014/main" id="{1675893D-0890-402A-91B5-0039C89C395B}"/>
                  </a:ext>
                </a:extLst>
              </p:cNvPr>
              <p:cNvSpPr txBox="1">
                <a:spLocks noRot="1" noChangeAspect="1" noMove="1" noResize="1" noEditPoints="1" noAdjustHandles="1" noChangeArrowheads="1" noChangeShapeType="1" noTextEdit="1"/>
              </p:cNvSpPr>
              <p:nvPr/>
            </p:nvSpPr>
            <p:spPr bwMode="auto">
              <a:xfrm>
                <a:off x="1563393" y="4589477"/>
                <a:ext cx="4443113" cy="1480021"/>
              </a:xfrm>
              <a:prstGeom prst="rect">
                <a:avLst/>
              </a:prstGeom>
              <a:blipFill>
                <a:blip r:embed="rId9"/>
                <a:stretch>
                  <a:fillRect/>
                </a:stretch>
              </a:blip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0" name="Text Box 53">
                <a:extLst>
                  <a:ext uri="{FF2B5EF4-FFF2-40B4-BE49-F238E27FC236}">
                    <a16:creationId xmlns:a16="http://schemas.microsoft.com/office/drawing/2014/main" id="{370B1E1A-BCFA-4632-A5EB-254212BBF75D}"/>
                  </a:ext>
                </a:extLst>
              </p:cNvPr>
              <p:cNvSpPr txBox="1">
                <a:spLocks noChangeArrowheads="1"/>
              </p:cNvSpPr>
              <p:nvPr/>
            </p:nvSpPr>
            <p:spPr bwMode="auto">
              <a:xfrm>
                <a:off x="7282074" y="4640301"/>
                <a:ext cx="4668141" cy="1364412"/>
              </a:xfrm>
              <a:prstGeom prst="rect">
                <a:avLst/>
              </a:prstGeom>
              <a:ln/>
            </p:spPr>
            <p:style>
              <a:lnRef idx="2">
                <a:schemeClr val="accent5"/>
              </a:lnRef>
              <a:fillRef idx="1">
                <a:schemeClr val="lt1"/>
              </a:fillRef>
              <a:effectRef idx="0">
                <a:schemeClr val="accent5"/>
              </a:effectRef>
              <a:fontRef idx="minor">
                <a:schemeClr val="dk1"/>
              </a:fontRef>
            </p:style>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0" algn="ctr" defTabSz="1219170" eaLnBrk="1" hangingPunct="1">
                  <a:spcBef>
                    <a:spcPct val="50000"/>
                  </a:spcBef>
                  <a:buClr>
                    <a:srgbClr val="000000"/>
                  </a:buClr>
                  <a:defRPr/>
                </a:pPr>
                <a14:m>
                  <m:oMathPara xmlns:m="http://schemas.openxmlformats.org/officeDocument/2006/math">
                    <m:oMathParaPr>
                      <m:jc m:val="centerGroup"/>
                    </m:oMathParaPr>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𝟑</m:t>
                          </m:r>
                        </m:num>
                        <m:den>
                          <m:r>
                            <a:rPr lang="en-US" sz="4400" b="1" i="1">
                              <a:solidFill>
                                <a:srgbClr val="FF0000"/>
                              </a:solidFill>
                              <a:latin typeface="Cambria Math" panose="02040503050406030204" pitchFamily="18" charset="0"/>
                            </a:rPr>
                            <m:t>𝟑𝟓</m:t>
                          </m:r>
                        </m:den>
                      </m:f>
                    </m:oMath>
                  </m:oMathPara>
                </a14:m>
                <a:endParaRPr lang="vi-VN" sz="4800" b="1" kern="0" dirty="0">
                  <a:solidFill>
                    <a:srgbClr val="FF0000"/>
                  </a:solidFill>
                  <a:latin typeface="Cambria" panose="02040503050406030204" pitchFamily="18" charset="0"/>
                  <a:ea typeface="Cambria" panose="02040503050406030204" pitchFamily="18" charset="0"/>
                  <a:cs typeface="Arial" charset="0"/>
                  <a:sym typeface="Arial"/>
                </a:endParaRPr>
              </a:p>
            </p:txBody>
          </p:sp>
        </mc:Choice>
        <mc:Fallback xmlns="">
          <p:sp>
            <p:nvSpPr>
              <p:cNvPr id="70" name="Text Box 53">
                <a:extLst>
                  <a:ext uri="{FF2B5EF4-FFF2-40B4-BE49-F238E27FC236}">
                    <a16:creationId xmlns:a16="http://schemas.microsoft.com/office/drawing/2014/main" id="{370B1E1A-BCFA-4632-A5EB-254212BBF75D}"/>
                  </a:ext>
                </a:extLst>
              </p:cNvPr>
              <p:cNvSpPr txBox="1">
                <a:spLocks noRot="1" noChangeAspect="1" noMove="1" noResize="1" noEditPoints="1" noAdjustHandles="1" noChangeArrowheads="1" noChangeShapeType="1" noTextEdit="1"/>
              </p:cNvSpPr>
              <p:nvPr/>
            </p:nvSpPr>
            <p:spPr bwMode="auto">
              <a:xfrm>
                <a:off x="7282074" y="4640301"/>
                <a:ext cx="4668141" cy="1364412"/>
              </a:xfrm>
              <a:prstGeom prst="rect">
                <a:avLst/>
              </a:prstGeom>
              <a:blipFill>
                <a:blip r:embed="rId10"/>
                <a:stretch>
                  <a:fillRect/>
                </a:stretch>
              </a:blipFill>
              <a:ln/>
            </p:spPr>
            <p:txBody>
              <a:bodyPr/>
              <a:lstStyle/>
              <a:p>
                <a:r>
                  <a:rPr lang="en-US">
                    <a:noFill/>
                  </a:rPr>
                  <a:t> </a:t>
                </a:r>
              </a:p>
            </p:txBody>
          </p:sp>
        </mc:Fallback>
      </mc:AlternateContent>
      <p:pic>
        <p:nvPicPr>
          <p:cNvPr id="96" name="Picture 95">
            <a:extLst>
              <a:ext uri="{FF2B5EF4-FFF2-40B4-BE49-F238E27FC236}">
                <a16:creationId xmlns:a16="http://schemas.microsoft.com/office/drawing/2014/main" id="{C4783B1A-0590-4FC3-AD95-C0A83F697DD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828137" y="2466179"/>
            <a:ext cx="1406703" cy="1199843"/>
          </a:xfrm>
          <a:prstGeom prst="rect">
            <a:avLst/>
          </a:prstGeom>
        </p:spPr>
      </p:pic>
      <p:pic>
        <p:nvPicPr>
          <p:cNvPr id="88" name="Picture 87">
            <a:extLst>
              <a:ext uri="{FF2B5EF4-FFF2-40B4-BE49-F238E27FC236}">
                <a16:creationId xmlns:a16="http://schemas.microsoft.com/office/drawing/2014/main" id="{BD55D7F9-C4B6-4AA8-B733-7B0EF47E462C}"/>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397082" y="4156252"/>
            <a:ext cx="974593" cy="968096"/>
          </a:xfrm>
          <a:prstGeom prst="rect">
            <a:avLst/>
          </a:prstGeom>
        </p:spPr>
      </p:pic>
      <p:pic>
        <p:nvPicPr>
          <p:cNvPr id="93" name="Picture 92">
            <a:extLst>
              <a:ext uri="{FF2B5EF4-FFF2-40B4-BE49-F238E27FC236}">
                <a16:creationId xmlns:a16="http://schemas.microsoft.com/office/drawing/2014/main" id="{0EBA3EC5-1FEC-4175-9EDB-CD9FCD75972E}"/>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0794919" y="4149198"/>
            <a:ext cx="959636" cy="953239"/>
          </a:xfrm>
          <a:prstGeom prst="rect">
            <a:avLst/>
          </a:prstGeom>
        </p:spPr>
      </p:pic>
      <p:grpSp>
        <p:nvGrpSpPr>
          <p:cNvPr id="73" name="Google Shape;71923;p46">
            <a:extLst>
              <a:ext uri="{FF2B5EF4-FFF2-40B4-BE49-F238E27FC236}">
                <a16:creationId xmlns:a16="http://schemas.microsoft.com/office/drawing/2014/main" id="{5648E288-7E28-49EB-9602-2ABF5795485E}"/>
              </a:ext>
            </a:extLst>
          </p:cNvPr>
          <p:cNvGrpSpPr/>
          <p:nvPr/>
        </p:nvGrpSpPr>
        <p:grpSpPr>
          <a:xfrm>
            <a:off x="696867" y="552485"/>
            <a:ext cx="1733539" cy="3462339"/>
            <a:chOff x="2067050" y="1317875"/>
            <a:chExt cx="1609500" cy="3214600"/>
          </a:xfrm>
        </p:grpSpPr>
        <p:sp>
          <p:nvSpPr>
            <p:cNvPr id="74" name="Google Shape;71924;p46">
              <a:extLst>
                <a:ext uri="{FF2B5EF4-FFF2-40B4-BE49-F238E27FC236}">
                  <a16:creationId xmlns:a16="http://schemas.microsoft.com/office/drawing/2014/main" id="{E258C2F1-7FC4-4BFB-ACDC-76C86A98C63E}"/>
                </a:ext>
              </a:extLst>
            </p:cNvPr>
            <p:cNvSpPr/>
            <p:nvPr/>
          </p:nvSpPr>
          <p:spPr>
            <a:xfrm>
              <a:off x="2436550" y="3668200"/>
              <a:ext cx="406925" cy="751000"/>
            </a:xfrm>
            <a:custGeom>
              <a:avLst/>
              <a:gdLst/>
              <a:ahLst/>
              <a:cxnLst/>
              <a:rect l="l" t="t" r="r" b="b"/>
              <a:pathLst>
                <a:path w="16277" h="30040" extrusionOk="0">
                  <a:moveTo>
                    <a:pt x="8378" y="1"/>
                  </a:moveTo>
                  <a:cubicBezTo>
                    <a:pt x="7788" y="1"/>
                    <a:pt x="7250" y="231"/>
                    <a:pt x="6695" y="394"/>
                  </a:cubicBezTo>
                  <a:cubicBezTo>
                    <a:pt x="6512" y="448"/>
                    <a:pt x="6385" y="569"/>
                    <a:pt x="6321" y="742"/>
                  </a:cubicBezTo>
                  <a:cubicBezTo>
                    <a:pt x="6236" y="971"/>
                    <a:pt x="6156" y="1203"/>
                    <a:pt x="6098" y="1440"/>
                  </a:cubicBezTo>
                  <a:cubicBezTo>
                    <a:pt x="5512" y="3755"/>
                    <a:pt x="4921" y="6068"/>
                    <a:pt x="4351" y="8386"/>
                  </a:cubicBezTo>
                  <a:cubicBezTo>
                    <a:pt x="3807" y="10601"/>
                    <a:pt x="3285" y="12824"/>
                    <a:pt x="2762" y="15045"/>
                  </a:cubicBezTo>
                  <a:cubicBezTo>
                    <a:pt x="2456" y="16343"/>
                    <a:pt x="2151" y="17641"/>
                    <a:pt x="1867" y="18945"/>
                  </a:cubicBezTo>
                  <a:cubicBezTo>
                    <a:pt x="1427" y="20968"/>
                    <a:pt x="1004" y="22994"/>
                    <a:pt x="579" y="25020"/>
                  </a:cubicBezTo>
                  <a:cubicBezTo>
                    <a:pt x="400" y="25879"/>
                    <a:pt x="238" y="26741"/>
                    <a:pt x="74" y="27603"/>
                  </a:cubicBezTo>
                  <a:cubicBezTo>
                    <a:pt x="1" y="27989"/>
                    <a:pt x="121" y="28273"/>
                    <a:pt x="484" y="28481"/>
                  </a:cubicBezTo>
                  <a:cubicBezTo>
                    <a:pt x="971" y="28760"/>
                    <a:pt x="1427" y="29094"/>
                    <a:pt x="1905" y="29394"/>
                  </a:cubicBezTo>
                  <a:cubicBezTo>
                    <a:pt x="2541" y="29797"/>
                    <a:pt x="3222" y="30034"/>
                    <a:pt x="3992" y="30040"/>
                  </a:cubicBezTo>
                  <a:cubicBezTo>
                    <a:pt x="3995" y="30040"/>
                    <a:pt x="3999" y="30040"/>
                    <a:pt x="4002" y="30040"/>
                  </a:cubicBezTo>
                  <a:cubicBezTo>
                    <a:pt x="4536" y="30040"/>
                    <a:pt x="4845" y="29820"/>
                    <a:pt x="5029" y="29330"/>
                  </a:cubicBezTo>
                  <a:cubicBezTo>
                    <a:pt x="5266" y="28705"/>
                    <a:pt x="5528" y="28091"/>
                    <a:pt x="5793" y="27476"/>
                  </a:cubicBezTo>
                  <a:cubicBezTo>
                    <a:pt x="6659" y="25475"/>
                    <a:pt x="7535" y="23479"/>
                    <a:pt x="8402" y="21477"/>
                  </a:cubicBezTo>
                  <a:cubicBezTo>
                    <a:pt x="9214" y="19605"/>
                    <a:pt x="10019" y="17731"/>
                    <a:pt x="10834" y="15859"/>
                  </a:cubicBezTo>
                  <a:cubicBezTo>
                    <a:pt x="11689" y="13891"/>
                    <a:pt x="12551" y="11926"/>
                    <a:pt x="13407" y="9959"/>
                  </a:cubicBezTo>
                  <a:cubicBezTo>
                    <a:pt x="14068" y="8443"/>
                    <a:pt x="14726" y="6927"/>
                    <a:pt x="15379" y="5408"/>
                  </a:cubicBezTo>
                  <a:cubicBezTo>
                    <a:pt x="15642" y="4794"/>
                    <a:pt x="15889" y="4174"/>
                    <a:pt x="16138" y="3554"/>
                  </a:cubicBezTo>
                  <a:cubicBezTo>
                    <a:pt x="16207" y="3391"/>
                    <a:pt x="16276" y="3205"/>
                    <a:pt x="16041" y="3118"/>
                  </a:cubicBezTo>
                  <a:cubicBezTo>
                    <a:pt x="16001" y="3104"/>
                    <a:pt x="15965" y="3097"/>
                    <a:pt x="15931" y="3097"/>
                  </a:cubicBezTo>
                  <a:cubicBezTo>
                    <a:pt x="15791" y="3097"/>
                    <a:pt x="15700" y="3214"/>
                    <a:pt x="15624" y="3342"/>
                  </a:cubicBezTo>
                  <a:cubicBezTo>
                    <a:pt x="15535" y="3492"/>
                    <a:pt x="15446" y="3640"/>
                    <a:pt x="15290" y="3899"/>
                  </a:cubicBezTo>
                  <a:cubicBezTo>
                    <a:pt x="14797" y="2890"/>
                    <a:pt x="14076" y="2174"/>
                    <a:pt x="13356" y="1454"/>
                  </a:cubicBezTo>
                  <a:cubicBezTo>
                    <a:pt x="13025" y="1127"/>
                    <a:pt x="12660" y="856"/>
                    <a:pt x="12237" y="672"/>
                  </a:cubicBezTo>
                  <a:cubicBezTo>
                    <a:pt x="11426" y="323"/>
                    <a:pt x="10605" y="13"/>
                    <a:pt x="9709" y="13"/>
                  </a:cubicBezTo>
                  <a:cubicBezTo>
                    <a:pt x="9637" y="13"/>
                    <a:pt x="9565" y="15"/>
                    <a:pt x="9492" y="19"/>
                  </a:cubicBezTo>
                  <a:cubicBezTo>
                    <a:pt x="9369" y="26"/>
                    <a:pt x="9246" y="29"/>
                    <a:pt x="9122" y="29"/>
                  </a:cubicBezTo>
                  <a:cubicBezTo>
                    <a:pt x="8928" y="29"/>
                    <a:pt x="8733" y="21"/>
                    <a:pt x="8541" y="7"/>
                  </a:cubicBezTo>
                  <a:cubicBezTo>
                    <a:pt x="8486" y="3"/>
                    <a:pt x="8432" y="1"/>
                    <a:pt x="8378"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5" name="Google Shape;71925;p46">
              <a:extLst>
                <a:ext uri="{FF2B5EF4-FFF2-40B4-BE49-F238E27FC236}">
                  <a16:creationId xmlns:a16="http://schemas.microsoft.com/office/drawing/2014/main" id="{D03E053A-E6A8-4E99-BD63-10F9856FCDCD}"/>
                </a:ext>
              </a:extLst>
            </p:cNvPr>
            <p:cNvSpPr/>
            <p:nvPr/>
          </p:nvSpPr>
          <p:spPr>
            <a:xfrm>
              <a:off x="2545050" y="3998725"/>
              <a:ext cx="32375" cy="42925"/>
            </a:xfrm>
            <a:custGeom>
              <a:avLst/>
              <a:gdLst/>
              <a:ahLst/>
              <a:cxnLst/>
              <a:rect l="l" t="t" r="r" b="b"/>
              <a:pathLst>
                <a:path w="1295" h="1717" extrusionOk="0">
                  <a:moveTo>
                    <a:pt x="232" y="1"/>
                  </a:moveTo>
                  <a:cubicBezTo>
                    <a:pt x="96" y="50"/>
                    <a:pt x="15" y="110"/>
                    <a:pt x="5" y="228"/>
                  </a:cubicBezTo>
                  <a:cubicBezTo>
                    <a:pt x="1" y="263"/>
                    <a:pt x="4" y="301"/>
                    <a:pt x="19" y="330"/>
                  </a:cubicBezTo>
                  <a:cubicBezTo>
                    <a:pt x="274" y="780"/>
                    <a:pt x="461" y="1276"/>
                    <a:pt x="856" y="1633"/>
                  </a:cubicBezTo>
                  <a:cubicBezTo>
                    <a:pt x="905" y="1677"/>
                    <a:pt x="971" y="1717"/>
                    <a:pt x="1035" y="1717"/>
                  </a:cubicBezTo>
                  <a:cubicBezTo>
                    <a:pt x="1071" y="1717"/>
                    <a:pt x="1107" y="1705"/>
                    <a:pt x="1139" y="1675"/>
                  </a:cubicBezTo>
                  <a:cubicBezTo>
                    <a:pt x="1208" y="1612"/>
                    <a:pt x="1295" y="1482"/>
                    <a:pt x="1272" y="1424"/>
                  </a:cubicBezTo>
                  <a:cubicBezTo>
                    <a:pt x="1079" y="939"/>
                    <a:pt x="810" y="493"/>
                    <a:pt x="482" y="89"/>
                  </a:cubicBezTo>
                  <a:cubicBezTo>
                    <a:pt x="428" y="23"/>
                    <a:pt x="299" y="22"/>
                    <a:pt x="232"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6" name="Google Shape;71926;p46">
              <a:extLst>
                <a:ext uri="{FF2B5EF4-FFF2-40B4-BE49-F238E27FC236}">
                  <a16:creationId xmlns:a16="http://schemas.microsoft.com/office/drawing/2014/main" id="{D9710278-3038-4F10-970B-592D9EB4C92F}"/>
                </a:ext>
              </a:extLst>
            </p:cNvPr>
            <p:cNvSpPr/>
            <p:nvPr/>
          </p:nvSpPr>
          <p:spPr>
            <a:xfrm>
              <a:off x="2982250" y="3780575"/>
              <a:ext cx="268025" cy="671875"/>
            </a:xfrm>
            <a:custGeom>
              <a:avLst/>
              <a:gdLst/>
              <a:ahLst/>
              <a:cxnLst/>
              <a:rect l="l" t="t" r="r" b="b"/>
              <a:pathLst>
                <a:path w="10721" h="26875" extrusionOk="0">
                  <a:moveTo>
                    <a:pt x="5561" y="1"/>
                  </a:moveTo>
                  <a:cubicBezTo>
                    <a:pt x="5377" y="1"/>
                    <a:pt x="5190" y="23"/>
                    <a:pt x="5015" y="55"/>
                  </a:cubicBezTo>
                  <a:cubicBezTo>
                    <a:pt x="4667" y="119"/>
                    <a:pt x="4316" y="148"/>
                    <a:pt x="3973" y="209"/>
                  </a:cubicBezTo>
                  <a:cubicBezTo>
                    <a:pt x="2702" y="437"/>
                    <a:pt x="1547" y="906"/>
                    <a:pt x="618" y="1853"/>
                  </a:cubicBezTo>
                  <a:cubicBezTo>
                    <a:pt x="276" y="2202"/>
                    <a:pt x="76" y="2566"/>
                    <a:pt x="79" y="3062"/>
                  </a:cubicBezTo>
                  <a:cubicBezTo>
                    <a:pt x="86" y="3871"/>
                    <a:pt x="63" y="4683"/>
                    <a:pt x="51" y="5494"/>
                  </a:cubicBezTo>
                  <a:lnTo>
                    <a:pt x="71" y="5494"/>
                  </a:lnTo>
                  <a:cubicBezTo>
                    <a:pt x="66" y="5776"/>
                    <a:pt x="59" y="6058"/>
                    <a:pt x="59" y="6340"/>
                  </a:cubicBezTo>
                  <a:cubicBezTo>
                    <a:pt x="62" y="7010"/>
                    <a:pt x="1" y="7688"/>
                    <a:pt x="85" y="8348"/>
                  </a:cubicBezTo>
                  <a:cubicBezTo>
                    <a:pt x="259" y="9708"/>
                    <a:pt x="380" y="11073"/>
                    <a:pt x="371" y="12439"/>
                  </a:cubicBezTo>
                  <a:cubicBezTo>
                    <a:pt x="363" y="13641"/>
                    <a:pt x="532" y="14825"/>
                    <a:pt x="555" y="16021"/>
                  </a:cubicBezTo>
                  <a:cubicBezTo>
                    <a:pt x="572" y="17004"/>
                    <a:pt x="612" y="17988"/>
                    <a:pt x="670" y="18971"/>
                  </a:cubicBezTo>
                  <a:cubicBezTo>
                    <a:pt x="762" y="20477"/>
                    <a:pt x="789" y="21991"/>
                    <a:pt x="868" y="23501"/>
                  </a:cubicBezTo>
                  <a:cubicBezTo>
                    <a:pt x="907" y="24241"/>
                    <a:pt x="877" y="24982"/>
                    <a:pt x="877" y="25723"/>
                  </a:cubicBezTo>
                  <a:cubicBezTo>
                    <a:pt x="877" y="25982"/>
                    <a:pt x="940" y="26231"/>
                    <a:pt x="1176" y="26361"/>
                  </a:cubicBezTo>
                  <a:cubicBezTo>
                    <a:pt x="1636" y="26616"/>
                    <a:pt x="2089" y="26844"/>
                    <a:pt x="2655" y="26871"/>
                  </a:cubicBezTo>
                  <a:cubicBezTo>
                    <a:pt x="2707" y="26873"/>
                    <a:pt x="2758" y="26875"/>
                    <a:pt x="2809" y="26875"/>
                  </a:cubicBezTo>
                  <a:cubicBezTo>
                    <a:pt x="3707" y="26875"/>
                    <a:pt x="4483" y="26518"/>
                    <a:pt x="5278" y="26169"/>
                  </a:cubicBezTo>
                  <a:cubicBezTo>
                    <a:pt x="5686" y="25989"/>
                    <a:pt x="5862" y="25681"/>
                    <a:pt x="5915" y="25275"/>
                  </a:cubicBezTo>
                  <a:cubicBezTo>
                    <a:pt x="5956" y="24962"/>
                    <a:pt x="5942" y="24637"/>
                    <a:pt x="6006" y="24329"/>
                  </a:cubicBezTo>
                  <a:cubicBezTo>
                    <a:pt x="6378" y="22543"/>
                    <a:pt x="6858" y="20780"/>
                    <a:pt x="7165" y="18978"/>
                  </a:cubicBezTo>
                  <a:cubicBezTo>
                    <a:pt x="7400" y="17594"/>
                    <a:pt x="7702" y="16222"/>
                    <a:pt x="7972" y="14846"/>
                  </a:cubicBezTo>
                  <a:cubicBezTo>
                    <a:pt x="8319" y="13089"/>
                    <a:pt x="8642" y="11328"/>
                    <a:pt x="9011" y="9577"/>
                  </a:cubicBezTo>
                  <a:cubicBezTo>
                    <a:pt x="9510" y="7208"/>
                    <a:pt x="10046" y="4844"/>
                    <a:pt x="10560" y="2477"/>
                  </a:cubicBezTo>
                  <a:cubicBezTo>
                    <a:pt x="10721" y="1746"/>
                    <a:pt x="10501" y="1235"/>
                    <a:pt x="9847" y="912"/>
                  </a:cubicBezTo>
                  <a:cubicBezTo>
                    <a:pt x="9473" y="726"/>
                    <a:pt x="9061" y="614"/>
                    <a:pt x="8661" y="480"/>
                  </a:cubicBezTo>
                  <a:cubicBezTo>
                    <a:pt x="7786" y="186"/>
                    <a:pt x="6851" y="255"/>
                    <a:pt x="5961" y="44"/>
                  </a:cubicBezTo>
                  <a:cubicBezTo>
                    <a:pt x="5833" y="13"/>
                    <a:pt x="5698" y="1"/>
                    <a:pt x="5561"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7" name="Google Shape;71927;p46">
              <a:extLst>
                <a:ext uri="{FF2B5EF4-FFF2-40B4-BE49-F238E27FC236}">
                  <a16:creationId xmlns:a16="http://schemas.microsoft.com/office/drawing/2014/main" id="{D9428313-6E9A-4E5A-97EF-645A747A2AB6}"/>
                </a:ext>
              </a:extLst>
            </p:cNvPr>
            <p:cNvSpPr/>
            <p:nvPr/>
          </p:nvSpPr>
          <p:spPr>
            <a:xfrm>
              <a:off x="3118175" y="4042850"/>
              <a:ext cx="43300" cy="51575"/>
            </a:xfrm>
            <a:custGeom>
              <a:avLst/>
              <a:gdLst/>
              <a:ahLst/>
              <a:cxnLst/>
              <a:rect l="l" t="t" r="r" b="b"/>
              <a:pathLst>
                <a:path w="1732" h="2063" extrusionOk="0">
                  <a:moveTo>
                    <a:pt x="1470" y="0"/>
                  </a:moveTo>
                  <a:cubicBezTo>
                    <a:pt x="1431" y="0"/>
                    <a:pt x="1390" y="9"/>
                    <a:pt x="1371" y="26"/>
                  </a:cubicBezTo>
                  <a:cubicBezTo>
                    <a:pt x="837" y="528"/>
                    <a:pt x="460" y="1149"/>
                    <a:pt x="68" y="1756"/>
                  </a:cubicBezTo>
                  <a:cubicBezTo>
                    <a:pt x="1" y="1861"/>
                    <a:pt x="133" y="2063"/>
                    <a:pt x="249" y="2063"/>
                  </a:cubicBezTo>
                  <a:cubicBezTo>
                    <a:pt x="251" y="2063"/>
                    <a:pt x="253" y="2063"/>
                    <a:pt x="256" y="2062"/>
                  </a:cubicBezTo>
                  <a:cubicBezTo>
                    <a:pt x="324" y="2050"/>
                    <a:pt x="411" y="2062"/>
                    <a:pt x="454" y="2025"/>
                  </a:cubicBezTo>
                  <a:cubicBezTo>
                    <a:pt x="1005" y="1534"/>
                    <a:pt x="1387" y="916"/>
                    <a:pt x="1709" y="262"/>
                  </a:cubicBezTo>
                  <a:cubicBezTo>
                    <a:pt x="1732" y="216"/>
                    <a:pt x="1629" y="86"/>
                    <a:pt x="1559" y="24"/>
                  </a:cubicBezTo>
                  <a:cubicBezTo>
                    <a:pt x="1542" y="8"/>
                    <a:pt x="1507" y="0"/>
                    <a:pt x="147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8" name="Google Shape;71928;p46">
              <a:extLst>
                <a:ext uri="{FF2B5EF4-FFF2-40B4-BE49-F238E27FC236}">
                  <a16:creationId xmlns:a16="http://schemas.microsoft.com/office/drawing/2014/main" id="{6F394F6B-1FF5-406C-AC87-7F8F3D007360}"/>
                </a:ext>
              </a:extLst>
            </p:cNvPr>
            <p:cNvSpPr/>
            <p:nvPr/>
          </p:nvSpPr>
          <p:spPr>
            <a:xfrm>
              <a:off x="2444575" y="2586850"/>
              <a:ext cx="987200" cy="1098400"/>
            </a:xfrm>
            <a:custGeom>
              <a:avLst/>
              <a:gdLst/>
              <a:ahLst/>
              <a:cxnLst/>
              <a:rect l="l" t="t" r="r" b="b"/>
              <a:pathLst>
                <a:path w="39488" h="43936" extrusionOk="0">
                  <a:moveTo>
                    <a:pt x="25544" y="0"/>
                  </a:moveTo>
                  <a:cubicBezTo>
                    <a:pt x="23267" y="0"/>
                    <a:pt x="20998" y="207"/>
                    <a:pt x="18734" y="506"/>
                  </a:cubicBezTo>
                  <a:cubicBezTo>
                    <a:pt x="16287" y="829"/>
                    <a:pt x="13855" y="1231"/>
                    <a:pt x="11440" y="1745"/>
                  </a:cubicBezTo>
                  <a:cubicBezTo>
                    <a:pt x="9131" y="2237"/>
                    <a:pt x="7001" y="3082"/>
                    <a:pt x="5106" y="4509"/>
                  </a:cubicBezTo>
                  <a:cubicBezTo>
                    <a:pt x="4215" y="5183"/>
                    <a:pt x="3514" y="5991"/>
                    <a:pt x="2966" y="6959"/>
                  </a:cubicBezTo>
                  <a:cubicBezTo>
                    <a:pt x="1796" y="9022"/>
                    <a:pt x="1236" y="11273"/>
                    <a:pt x="957" y="13595"/>
                  </a:cubicBezTo>
                  <a:cubicBezTo>
                    <a:pt x="538" y="17065"/>
                    <a:pt x="350" y="20551"/>
                    <a:pt x="166" y="23563"/>
                  </a:cubicBezTo>
                  <a:cubicBezTo>
                    <a:pt x="85" y="26542"/>
                    <a:pt x="1" y="29048"/>
                    <a:pt x="250" y="31548"/>
                  </a:cubicBezTo>
                  <a:cubicBezTo>
                    <a:pt x="419" y="33233"/>
                    <a:pt x="660" y="34903"/>
                    <a:pt x="1190" y="36523"/>
                  </a:cubicBezTo>
                  <a:cubicBezTo>
                    <a:pt x="1705" y="38094"/>
                    <a:pt x="2648" y="39327"/>
                    <a:pt x="4013" y="40240"/>
                  </a:cubicBezTo>
                  <a:cubicBezTo>
                    <a:pt x="4953" y="40867"/>
                    <a:pt x="5939" y="41410"/>
                    <a:pt x="7018" y="41767"/>
                  </a:cubicBezTo>
                  <a:cubicBezTo>
                    <a:pt x="8458" y="42248"/>
                    <a:pt x="9928" y="42607"/>
                    <a:pt x="11415" y="42896"/>
                  </a:cubicBezTo>
                  <a:cubicBezTo>
                    <a:pt x="13215" y="43246"/>
                    <a:pt x="15032" y="43474"/>
                    <a:pt x="16856" y="43672"/>
                  </a:cubicBezTo>
                  <a:cubicBezTo>
                    <a:pt x="18392" y="43839"/>
                    <a:pt x="19927" y="43936"/>
                    <a:pt x="21461" y="43936"/>
                  </a:cubicBezTo>
                  <a:cubicBezTo>
                    <a:pt x="23232" y="43936"/>
                    <a:pt x="25000" y="43807"/>
                    <a:pt x="26765" y="43506"/>
                  </a:cubicBezTo>
                  <a:cubicBezTo>
                    <a:pt x="28434" y="43221"/>
                    <a:pt x="30072" y="42819"/>
                    <a:pt x="31628" y="42121"/>
                  </a:cubicBezTo>
                  <a:cubicBezTo>
                    <a:pt x="33120" y="41451"/>
                    <a:pt x="34519" y="40605"/>
                    <a:pt x="35686" y="39481"/>
                  </a:cubicBezTo>
                  <a:cubicBezTo>
                    <a:pt x="37369" y="37861"/>
                    <a:pt x="38427" y="35836"/>
                    <a:pt x="39013" y="33565"/>
                  </a:cubicBezTo>
                  <a:cubicBezTo>
                    <a:pt x="39272" y="32562"/>
                    <a:pt x="39255" y="31538"/>
                    <a:pt x="39308" y="30517"/>
                  </a:cubicBezTo>
                  <a:cubicBezTo>
                    <a:pt x="39487" y="26988"/>
                    <a:pt x="39345" y="23463"/>
                    <a:pt x="39105" y="19943"/>
                  </a:cubicBezTo>
                  <a:cubicBezTo>
                    <a:pt x="38979" y="18078"/>
                    <a:pt x="38786" y="16218"/>
                    <a:pt x="38628" y="14355"/>
                  </a:cubicBezTo>
                  <a:cubicBezTo>
                    <a:pt x="38473" y="12527"/>
                    <a:pt x="38242" y="10706"/>
                    <a:pt x="37814" y="8922"/>
                  </a:cubicBezTo>
                  <a:cubicBezTo>
                    <a:pt x="37428" y="7312"/>
                    <a:pt x="36967" y="5725"/>
                    <a:pt x="36162" y="4253"/>
                  </a:cubicBezTo>
                  <a:cubicBezTo>
                    <a:pt x="35277" y="2636"/>
                    <a:pt x="33982" y="1513"/>
                    <a:pt x="32273" y="841"/>
                  </a:cubicBezTo>
                  <a:cubicBezTo>
                    <a:pt x="31142" y="396"/>
                    <a:pt x="29950" y="264"/>
                    <a:pt x="28759" y="150"/>
                  </a:cubicBezTo>
                  <a:cubicBezTo>
                    <a:pt x="27685" y="46"/>
                    <a:pt x="26614" y="0"/>
                    <a:pt x="25544"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9" name="Google Shape;71929;p46">
              <a:extLst>
                <a:ext uri="{FF2B5EF4-FFF2-40B4-BE49-F238E27FC236}">
                  <a16:creationId xmlns:a16="http://schemas.microsoft.com/office/drawing/2014/main" id="{B60D70DE-F85E-4E7F-8ECB-63B02823A69E}"/>
                </a:ext>
              </a:extLst>
            </p:cNvPr>
            <p:cNvSpPr/>
            <p:nvPr/>
          </p:nvSpPr>
          <p:spPr>
            <a:xfrm>
              <a:off x="2438775" y="4176150"/>
              <a:ext cx="206175" cy="246200"/>
            </a:xfrm>
            <a:custGeom>
              <a:avLst/>
              <a:gdLst/>
              <a:ahLst/>
              <a:cxnLst/>
              <a:rect l="l" t="t" r="r" b="b"/>
              <a:pathLst>
                <a:path w="8247" h="9848" extrusionOk="0">
                  <a:moveTo>
                    <a:pt x="1636" y="0"/>
                  </a:moveTo>
                  <a:cubicBezTo>
                    <a:pt x="1455" y="825"/>
                    <a:pt x="1264" y="1647"/>
                    <a:pt x="1093" y="2474"/>
                  </a:cubicBezTo>
                  <a:cubicBezTo>
                    <a:pt x="758" y="4094"/>
                    <a:pt x="438" y="5714"/>
                    <a:pt x="99" y="7332"/>
                  </a:cubicBezTo>
                  <a:cubicBezTo>
                    <a:pt x="0" y="7801"/>
                    <a:pt x="50" y="8150"/>
                    <a:pt x="565" y="8351"/>
                  </a:cubicBezTo>
                  <a:cubicBezTo>
                    <a:pt x="817" y="8451"/>
                    <a:pt x="1016" y="8682"/>
                    <a:pt x="1251" y="8835"/>
                  </a:cubicBezTo>
                  <a:cubicBezTo>
                    <a:pt x="1867" y="9242"/>
                    <a:pt x="2499" y="9604"/>
                    <a:pt x="3253" y="9604"/>
                  </a:cubicBezTo>
                  <a:cubicBezTo>
                    <a:pt x="3336" y="9604"/>
                    <a:pt x="3421" y="9600"/>
                    <a:pt x="3507" y="9591"/>
                  </a:cubicBezTo>
                  <a:cubicBezTo>
                    <a:pt x="3534" y="9588"/>
                    <a:pt x="3562" y="9586"/>
                    <a:pt x="3589" y="9586"/>
                  </a:cubicBezTo>
                  <a:cubicBezTo>
                    <a:pt x="3728" y="9586"/>
                    <a:pt x="3864" y="9622"/>
                    <a:pt x="4005" y="9696"/>
                  </a:cubicBezTo>
                  <a:cubicBezTo>
                    <a:pt x="4194" y="9796"/>
                    <a:pt x="4334" y="9848"/>
                    <a:pt x="4447" y="9848"/>
                  </a:cubicBezTo>
                  <a:cubicBezTo>
                    <a:pt x="4606" y="9848"/>
                    <a:pt x="4714" y="9748"/>
                    <a:pt x="4835" y="9541"/>
                  </a:cubicBezTo>
                  <a:cubicBezTo>
                    <a:pt x="4976" y="9298"/>
                    <a:pt x="5085" y="9038"/>
                    <a:pt x="5198" y="8778"/>
                  </a:cubicBezTo>
                  <a:cubicBezTo>
                    <a:pt x="5789" y="7423"/>
                    <a:pt x="6395" y="6076"/>
                    <a:pt x="6962" y="4709"/>
                  </a:cubicBezTo>
                  <a:cubicBezTo>
                    <a:pt x="7392" y="3671"/>
                    <a:pt x="7941" y="2680"/>
                    <a:pt x="8247" y="1590"/>
                  </a:cubicBezTo>
                  <a:cubicBezTo>
                    <a:pt x="7275" y="1552"/>
                    <a:pt x="6304" y="1630"/>
                    <a:pt x="5333" y="1395"/>
                  </a:cubicBezTo>
                  <a:cubicBezTo>
                    <a:pt x="4410" y="1173"/>
                    <a:pt x="3531" y="868"/>
                    <a:pt x="2685" y="448"/>
                  </a:cubicBezTo>
                  <a:cubicBezTo>
                    <a:pt x="2346" y="278"/>
                    <a:pt x="2039" y="26"/>
                    <a:pt x="1636"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0" name="Google Shape;71930;p46">
              <a:extLst>
                <a:ext uri="{FF2B5EF4-FFF2-40B4-BE49-F238E27FC236}">
                  <a16:creationId xmlns:a16="http://schemas.microsoft.com/office/drawing/2014/main" id="{3B69A6EF-82D0-4C01-8A97-E9D1F34CE4DD}"/>
                </a:ext>
              </a:extLst>
            </p:cNvPr>
            <p:cNvSpPr/>
            <p:nvPr/>
          </p:nvSpPr>
          <p:spPr>
            <a:xfrm>
              <a:off x="2496575" y="4072725"/>
              <a:ext cx="190800" cy="80075"/>
            </a:xfrm>
            <a:custGeom>
              <a:avLst/>
              <a:gdLst/>
              <a:ahLst/>
              <a:cxnLst/>
              <a:rect l="l" t="t" r="r" b="b"/>
              <a:pathLst>
                <a:path w="7632" h="3203" extrusionOk="0">
                  <a:moveTo>
                    <a:pt x="414" y="0"/>
                  </a:moveTo>
                  <a:cubicBezTo>
                    <a:pt x="402" y="0"/>
                    <a:pt x="391" y="1"/>
                    <a:pt x="378" y="3"/>
                  </a:cubicBezTo>
                  <a:cubicBezTo>
                    <a:pt x="108" y="38"/>
                    <a:pt x="106" y="289"/>
                    <a:pt x="79" y="487"/>
                  </a:cubicBezTo>
                  <a:cubicBezTo>
                    <a:pt x="38" y="798"/>
                    <a:pt x="25" y="1115"/>
                    <a:pt x="1" y="1429"/>
                  </a:cubicBezTo>
                  <a:cubicBezTo>
                    <a:pt x="619" y="1749"/>
                    <a:pt x="1229" y="2084"/>
                    <a:pt x="1854" y="2389"/>
                  </a:cubicBezTo>
                  <a:cubicBezTo>
                    <a:pt x="3004" y="2946"/>
                    <a:pt x="4230" y="3181"/>
                    <a:pt x="5502" y="3190"/>
                  </a:cubicBezTo>
                  <a:cubicBezTo>
                    <a:pt x="5992" y="3194"/>
                    <a:pt x="6481" y="3198"/>
                    <a:pt x="6969" y="3203"/>
                  </a:cubicBezTo>
                  <a:cubicBezTo>
                    <a:pt x="7296" y="2906"/>
                    <a:pt x="7411" y="2496"/>
                    <a:pt x="7565" y="2107"/>
                  </a:cubicBezTo>
                  <a:cubicBezTo>
                    <a:pt x="7631" y="1938"/>
                    <a:pt x="7525" y="1808"/>
                    <a:pt x="7342" y="1808"/>
                  </a:cubicBezTo>
                  <a:cubicBezTo>
                    <a:pt x="7321" y="1808"/>
                    <a:pt x="7300" y="1810"/>
                    <a:pt x="7277" y="1814"/>
                  </a:cubicBezTo>
                  <a:cubicBezTo>
                    <a:pt x="7175" y="1829"/>
                    <a:pt x="7075" y="1871"/>
                    <a:pt x="6971" y="1885"/>
                  </a:cubicBezTo>
                  <a:cubicBezTo>
                    <a:pt x="6472" y="1953"/>
                    <a:pt x="5978" y="1990"/>
                    <a:pt x="5488" y="1990"/>
                  </a:cubicBezTo>
                  <a:cubicBezTo>
                    <a:pt x="4340" y="1990"/>
                    <a:pt x="3218" y="1782"/>
                    <a:pt x="2137" y="1261"/>
                  </a:cubicBezTo>
                  <a:cubicBezTo>
                    <a:pt x="1626" y="1017"/>
                    <a:pt x="1143" y="736"/>
                    <a:pt x="747" y="327"/>
                  </a:cubicBezTo>
                  <a:cubicBezTo>
                    <a:pt x="636" y="216"/>
                    <a:pt x="602" y="0"/>
                    <a:pt x="414"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1" name="Google Shape;71931;p46">
              <a:extLst>
                <a:ext uri="{FF2B5EF4-FFF2-40B4-BE49-F238E27FC236}">
                  <a16:creationId xmlns:a16="http://schemas.microsoft.com/office/drawing/2014/main" id="{6A635391-B884-4221-84AE-A76C7CDF63C1}"/>
                </a:ext>
              </a:extLst>
            </p:cNvPr>
            <p:cNvSpPr/>
            <p:nvPr/>
          </p:nvSpPr>
          <p:spPr>
            <a:xfrm>
              <a:off x="2482825" y="4123975"/>
              <a:ext cx="183125" cy="76775"/>
            </a:xfrm>
            <a:custGeom>
              <a:avLst/>
              <a:gdLst/>
              <a:ahLst/>
              <a:cxnLst/>
              <a:rect l="l" t="t" r="r" b="b"/>
              <a:pathLst>
                <a:path w="7325" h="3071" extrusionOk="0">
                  <a:moveTo>
                    <a:pt x="340" y="0"/>
                  </a:moveTo>
                  <a:cubicBezTo>
                    <a:pt x="209" y="484"/>
                    <a:pt x="1" y="960"/>
                    <a:pt x="146" y="1480"/>
                  </a:cubicBezTo>
                  <a:cubicBezTo>
                    <a:pt x="544" y="1529"/>
                    <a:pt x="857" y="1772"/>
                    <a:pt x="1190" y="1956"/>
                  </a:cubicBezTo>
                  <a:cubicBezTo>
                    <a:pt x="2521" y="2685"/>
                    <a:pt x="3934" y="3062"/>
                    <a:pt x="5440" y="3062"/>
                  </a:cubicBezTo>
                  <a:cubicBezTo>
                    <a:pt x="5533" y="3062"/>
                    <a:pt x="5627" y="3061"/>
                    <a:pt x="5721" y="3058"/>
                  </a:cubicBezTo>
                  <a:cubicBezTo>
                    <a:pt x="5790" y="3055"/>
                    <a:pt x="5858" y="3055"/>
                    <a:pt x="5926" y="3055"/>
                  </a:cubicBezTo>
                  <a:cubicBezTo>
                    <a:pt x="6172" y="3055"/>
                    <a:pt x="6418" y="3066"/>
                    <a:pt x="6665" y="3070"/>
                  </a:cubicBezTo>
                  <a:cubicBezTo>
                    <a:pt x="7038" y="2723"/>
                    <a:pt x="7177" y="2257"/>
                    <a:pt x="7324" y="1792"/>
                  </a:cubicBezTo>
                  <a:cubicBezTo>
                    <a:pt x="6351" y="1730"/>
                    <a:pt x="5379" y="1768"/>
                    <a:pt x="4406" y="1573"/>
                  </a:cubicBezTo>
                  <a:cubicBezTo>
                    <a:pt x="3192" y="1329"/>
                    <a:pt x="2058" y="925"/>
                    <a:pt x="995" y="304"/>
                  </a:cubicBezTo>
                  <a:cubicBezTo>
                    <a:pt x="786" y="180"/>
                    <a:pt x="601" y="11"/>
                    <a:pt x="340"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 name="Google Shape;71932;p46">
              <a:extLst>
                <a:ext uri="{FF2B5EF4-FFF2-40B4-BE49-F238E27FC236}">
                  <a16:creationId xmlns:a16="http://schemas.microsoft.com/office/drawing/2014/main" id="{9C024455-BFF8-4C6C-AD35-B3B94481BC2D}"/>
                </a:ext>
              </a:extLst>
            </p:cNvPr>
            <p:cNvSpPr/>
            <p:nvPr/>
          </p:nvSpPr>
          <p:spPr>
            <a:xfrm>
              <a:off x="2490950" y="4108475"/>
              <a:ext cx="181000" cy="60350"/>
            </a:xfrm>
            <a:custGeom>
              <a:avLst/>
              <a:gdLst/>
              <a:ahLst/>
              <a:cxnLst/>
              <a:rect l="l" t="t" r="r" b="b"/>
              <a:pathLst>
                <a:path w="7240" h="2414" extrusionOk="0">
                  <a:moveTo>
                    <a:pt x="226" y="0"/>
                  </a:moveTo>
                  <a:cubicBezTo>
                    <a:pt x="1" y="156"/>
                    <a:pt x="29" y="396"/>
                    <a:pt x="15" y="621"/>
                  </a:cubicBezTo>
                  <a:cubicBezTo>
                    <a:pt x="276" y="633"/>
                    <a:pt x="461" y="802"/>
                    <a:pt x="670" y="925"/>
                  </a:cubicBezTo>
                  <a:cubicBezTo>
                    <a:pt x="1735" y="1546"/>
                    <a:pt x="2867" y="1951"/>
                    <a:pt x="4081" y="2194"/>
                  </a:cubicBezTo>
                  <a:cubicBezTo>
                    <a:pt x="5054" y="2388"/>
                    <a:pt x="6026" y="2351"/>
                    <a:pt x="6999" y="2414"/>
                  </a:cubicBezTo>
                  <a:cubicBezTo>
                    <a:pt x="7240" y="2253"/>
                    <a:pt x="7186" y="2002"/>
                    <a:pt x="7196" y="1773"/>
                  </a:cubicBezTo>
                  <a:cubicBezTo>
                    <a:pt x="6707" y="1768"/>
                    <a:pt x="6218" y="1764"/>
                    <a:pt x="5730" y="1760"/>
                  </a:cubicBezTo>
                  <a:cubicBezTo>
                    <a:pt x="4456" y="1751"/>
                    <a:pt x="3232" y="1516"/>
                    <a:pt x="2081" y="959"/>
                  </a:cubicBezTo>
                  <a:cubicBezTo>
                    <a:pt x="1454" y="656"/>
                    <a:pt x="844" y="321"/>
                    <a:pt x="22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3" name="Google Shape;71933;p46">
              <a:extLst>
                <a:ext uri="{FF2B5EF4-FFF2-40B4-BE49-F238E27FC236}">
                  <a16:creationId xmlns:a16="http://schemas.microsoft.com/office/drawing/2014/main" id="{F9EE92D8-2467-4435-97BD-6F9B11EC3654}"/>
                </a:ext>
              </a:extLst>
            </p:cNvPr>
            <p:cNvSpPr/>
            <p:nvPr/>
          </p:nvSpPr>
          <p:spPr>
            <a:xfrm>
              <a:off x="2479650" y="4160975"/>
              <a:ext cx="170650" cy="55900"/>
            </a:xfrm>
            <a:custGeom>
              <a:avLst/>
              <a:gdLst/>
              <a:ahLst/>
              <a:cxnLst/>
              <a:rect l="l" t="t" r="r" b="b"/>
              <a:pathLst>
                <a:path w="6826" h="2236" extrusionOk="0">
                  <a:moveTo>
                    <a:pt x="273" y="0"/>
                  </a:moveTo>
                  <a:cubicBezTo>
                    <a:pt x="14" y="124"/>
                    <a:pt x="24" y="372"/>
                    <a:pt x="1" y="606"/>
                  </a:cubicBezTo>
                  <a:cubicBezTo>
                    <a:pt x="403" y="629"/>
                    <a:pt x="709" y="884"/>
                    <a:pt x="1050" y="1053"/>
                  </a:cubicBezTo>
                  <a:cubicBezTo>
                    <a:pt x="1896" y="1472"/>
                    <a:pt x="2774" y="1777"/>
                    <a:pt x="3698" y="2001"/>
                  </a:cubicBezTo>
                  <a:cubicBezTo>
                    <a:pt x="4669" y="2236"/>
                    <a:pt x="5639" y="2159"/>
                    <a:pt x="6612" y="2196"/>
                  </a:cubicBezTo>
                  <a:cubicBezTo>
                    <a:pt x="6826" y="2041"/>
                    <a:pt x="6763" y="1803"/>
                    <a:pt x="6792" y="1590"/>
                  </a:cubicBezTo>
                  <a:cubicBezTo>
                    <a:pt x="6543" y="1586"/>
                    <a:pt x="6293" y="1575"/>
                    <a:pt x="6043" y="1575"/>
                  </a:cubicBezTo>
                  <a:cubicBezTo>
                    <a:pt x="5978" y="1575"/>
                    <a:pt x="5913" y="1576"/>
                    <a:pt x="5848" y="1578"/>
                  </a:cubicBezTo>
                  <a:cubicBezTo>
                    <a:pt x="5754" y="1581"/>
                    <a:pt x="5660" y="1582"/>
                    <a:pt x="5566" y="1582"/>
                  </a:cubicBezTo>
                  <a:cubicBezTo>
                    <a:pt x="4059" y="1582"/>
                    <a:pt x="2648" y="1205"/>
                    <a:pt x="1317" y="476"/>
                  </a:cubicBezTo>
                  <a:cubicBezTo>
                    <a:pt x="983" y="294"/>
                    <a:pt x="671" y="50"/>
                    <a:pt x="273"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4" name="Google Shape;71934;p46">
              <a:extLst>
                <a:ext uri="{FF2B5EF4-FFF2-40B4-BE49-F238E27FC236}">
                  <a16:creationId xmlns:a16="http://schemas.microsoft.com/office/drawing/2014/main" id="{7B75B1B8-0919-4F85-99B5-A8F2B9248603}"/>
                </a:ext>
              </a:extLst>
            </p:cNvPr>
            <p:cNvSpPr/>
            <p:nvPr/>
          </p:nvSpPr>
          <p:spPr>
            <a:xfrm>
              <a:off x="3000625" y="4260350"/>
              <a:ext cx="163075" cy="184025"/>
            </a:xfrm>
            <a:custGeom>
              <a:avLst/>
              <a:gdLst/>
              <a:ahLst/>
              <a:cxnLst/>
              <a:rect l="l" t="t" r="r" b="b"/>
              <a:pathLst>
                <a:path w="6523" h="7361" extrusionOk="0">
                  <a:moveTo>
                    <a:pt x="6444" y="1"/>
                  </a:moveTo>
                  <a:cubicBezTo>
                    <a:pt x="5401" y="434"/>
                    <a:pt x="4321" y="602"/>
                    <a:pt x="3223" y="602"/>
                  </a:cubicBezTo>
                  <a:cubicBezTo>
                    <a:pt x="2860" y="602"/>
                    <a:pt x="2496" y="583"/>
                    <a:pt x="2130" y="550"/>
                  </a:cubicBezTo>
                  <a:cubicBezTo>
                    <a:pt x="1682" y="512"/>
                    <a:pt x="1245" y="364"/>
                    <a:pt x="803" y="267"/>
                  </a:cubicBezTo>
                  <a:cubicBezTo>
                    <a:pt x="567" y="216"/>
                    <a:pt x="327" y="170"/>
                    <a:pt x="91" y="122"/>
                  </a:cubicBezTo>
                  <a:lnTo>
                    <a:pt x="91" y="122"/>
                  </a:lnTo>
                  <a:cubicBezTo>
                    <a:pt x="1" y="2336"/>
                    <a:pt x="290" y="4538"/>
                    <a:pt x="276" y="6750"/>
                  </a:cubicBezTo>
                  <a:cubicBezTo>
                    <a:pt x="275" y="6854"/>
                    <a:pt x="299" y="6959"/>
                    <a:pt x="326" y="7060"/>
                  </a:cubicBezTo>
                  <a:cubicBezTo>
                    <a:pt x="364" y="7208"/>
                    <a:pt x="474" y="7311"/>
                    <a:pt x="624" y="7311"/>
                  </a:cubicBezTo>
                  <a:cubicBezTo>
                    <a:pt x="1183" y="7314"/>
                    <a:pt x="1746" y="7360"/>
                    <a:pt x="2306" y="7360"/>
                  </a:cubicBezTo>
                  <a:cubicBezTo>
                    <a:pt x="2898" y="7360"/>
                    <a:pt x="3487" y="7308"/>
                    <a:pt x="4066" y="7097"/>
                  </a:cubicBezTo>
                  <a:cubicBezTo>
                    <a:pt x="4207" y="7046"/>
                    <a:pt x="4344" y="7013"/>
                    <a:pt x="4486" y="7013"/>
                  </a:cubicBezTo>
                  <a:cubicBezTo>
                    <a:pt x="4581" y="7013"/>
                    <a:pt x="4678" y="7028"/>
                    <a:pt x="4780" y="7063"/>
                  </a:cubicBezTo>
                  <a:cubicBezTo>
                    <a:pt x="4813" y="7075"/>
                    <a:pt x="4845" y="7080"/>
                    <a:pt x="4875" y="7080"/>
                  </a:cubicBezTo>
                  <a:cubicBezTo>
                    <a:pt x="5018" y="7080"/>
                    <a:pt x="5117" y="6954"/>
                    <a:pt x="5176" y="6811"/>
                  </a:cubicBezTo>
                  <a:cubicBezTo>
                    <a:pt x="5214" y="6714"/>
                    <a:pt x="5243" y="6610"/>
                    <a:pt x="5254" y="6506"/>
                  </a:cubicBezTo>
                  <a:cubicBezTo>
                    <a:pt x="5408" y="5002"/>
                    <a:pt x="5803" y="3544"/>
                    <a:pt x="6125" y="2072"/>
                  </a:cubicBezTo>
                  <a:cubicBezTo>
                    <a:pt x="6274" y="1391"/>
                    <a:pt x="6522" y="719"/>
                    <a:pt x="6444"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5" name="Google Shape;71935;p46">
              <a:extLst>
                <a:ext uri="{FF2B5EF4-FFF2-40B4-BE49-F238E27FC236}">
                  <a16:creationId xmlns:a16="http://schemas.microsoft.com/office/drawing/2014/main" id="{9FAB1366-123B-42BE-AE06-DD0BD12D4104}"/>
                </a:ext>
              </a:extLst>
            </p:cNvPr>
            <p:cNvSpPr/>
            <p:nvPr/>
          </p:nvSpPr>
          <p:spPr>
            <a:xfrm>
              <a:off x="2991650" y="4155175"/>
              <a:ext cx="191925" cy="52225"/>
            </a:xfrm>
            <a:custGeom>
              <a:avLst/>
              <a:gdLst/>
              <a:ahLst/>
              <a:cxnLst/>
              <a:rect l="l" t="t" r="r" b="b"/>
              <a:pathLst>
                <a:path w="7677" h="2089" extrusionOk="0">
                  <a:moveTo>
                    <a:pt x="7435" y="1"/>
                  </a:moveTo>
                  <a:cubicBezTo>
                    <a:pt x="7421" y="1"/>
                    <a:pt x="7407" y="3"/>
                    <a:pt x="7394" y="7"/>
                  </a:cubicBezTo>
                  <a:cubicBezTo>
                    <a:pt x="7262" y="53"/>
                    <a:pt x="7132" y="107"/>
                    <a:pt x="7004" y="167"/>
                  </a:cubicBezTo>
                  <a:cubicBezTo>
                    <a:pt x="6023" y="612"/>
                    <a:pt x="5008" y="838"/>
                    <a:pt x="3956" y="838"/>
                  </a:cubicBezTo>
                  <a:cubicBezTo>
                    <a:pt x="3670" y="838"/>
                    <a:pt x="3382" y="821"/>
                    <a:pt x="3091" y="788"/>
                  </a:cubicBezTo>
                  <a:cubicBezTo>
                    <a:pt x="2423" y="710"/>
                    <a:pt x="1783" y="519"/>
                    <a:pt x="1132" y="371"/>
                  </a:cubicBezTo>
                  <a:cubicBezTo>
                    <a:pt x="915" y="323"/>
                    <a:pt x="722" y="99"/>
                    <a:pt x="514" y="99"/>
                  </a:cubicBezTo>
                  <a:cubicBezTo>
                    <a:pt x="463" y="99"/>
                    <a:pt x="411" y="113"/>
                    <a:pt x="357" y="145"/>
                  </a:cubicBezTo>
                  <a:cubicBezTo>
                    <a:pt x="1" y="362"/>
                    <a:pt x="307" y="723"/>
                    <a:pt x="280" y="1017"/>
                  </a:cubicBezTo>
                  <a:cubicBezTo>
                    <a:pt x="272" y="1121"/>
                    <a:pt x="300" y="1228"/>
                    <a:pt x="313" y="1332"/>
                  </a:cubicBezTo>
                  <a:cubicBezTo>
                    <a:pt x="1476" y="1689"/>
                    <a:pt x="2628" y="2038"/>
                    <a:pt x="3869" y="2083"/>
                  </a:cubicBezTo>
                  <a:cubicBezTo>
                    <a:pt x="3977" y="2087"/>
                    <a:pt x="4085" y="2089"/>
                    <a:pt x="4192" y="2089"/>
                  </a:cubicBezTo>
                  <a:cubicBezTo>
                    <a:pt x="5321" y="2089"/>
                    <a:pt x="6387" y="1873"/>
                    <a:pt x="7411" y="1388"/>
                  </a:cubicBezTo>
                  <a:cubicBezTo>
                    <a:pt x="7491" y="1010"/>
                    <a:pt x="7578" y="634"/>
                    <a:pt x="7652" y="255"/>
                  </a:cubicBezTo>
                  <a:cubicBezTo>
                    <a:pt x="7676" y="135"/>
                    <a:pt x="7547" y="1"/>
                    <a:pt x="7435"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6" name="Google Shape;71936;p46">
              <a:extLst>
                <a:ext uri="{FF2B5EF4-FFF2-40B4-BE49-F238E27FC236}">
                  <a16:creationId xmlns:a16="http://schemas.microsoft.com/office/drawing/2014/main" id="{A5F83D73-EFDA-42B6-B812-596A7BBA21D7}"/>
                </a:ext>
              </a:extLst>
            </p:cNvPr>
            <p:cNvSpPr/>
            <p:nvPr/>
          </p:nvSpPr>
          <p:spPr>
            <a:xfrm>
              <a:off x="3000200" y="4206100"/>
              <a:ext cx="174025" cy="53950"/>
            </a:xfrm>
            <a:custGeom>
              <a:avLst/>
              <a:gdLst/>
              <a:ahLst/>
              <a:cxnLst/>
              <a:rect l="l" t="t" r="r" b="b"/>
              <a:pathLst>
                <a:path w="6961" h="2158" extrusionOk="0">
                  <a:moveTo>
                    <a:pt x="22" y="1"/>
                  </a:moveTo>
                  <a:lnTo>
                    <a:pt x="22" y="1"/>
                  </a:lnTo>
                  <a:cubicBezTo>
                    <a:pt x="56" y="552"/>
                    <a:pt x="1" y="1110"/>
                    <a:pt x="142" y="1653"/>
                  </a:cubicBezTo>
                  <a:cubicBezTo>
                    <a:pt x="380" y="1709"/>
                    <a:pt x="619" y="1764"/>
                    <a:pt x="857" y="1817"/>
                  </a:cubicBezTo>
                  <a:cubicBezTo>
                    <a:pt x="1474" y="1957"/>
                    <a:pt x="2082" y="2102"/>
                    <a:pt x="2724" y="2142"/>
                  </a:cubicBezTo>
                  <a:cubicBezTo>
                    <a:pt x="2899" y="2152"/>
                    <a:pt x="3073" y="2158"/>
                    <a:pt x="3246" y="2158"/>
                  </a:cubicBezTo>
                  <a:cubicBezTo>
                    <a:pt x="4423" y="2158"/>
                    <a:pt x="5550" y="1920"/>
                    <a:pt x="6650" y="1489"/>
                  </a:cubicBezTo>
                  <a:cubicBezTo>
                    <a:pt x="6739" y="1018"/>
                    <a:pt x="6961" y="568"/>
                    <a:pt x="6885" y="69"/>
                  </a:cubicBezTo>
                  <a:lnTo>
                    <a:pt x="6885" y="69"/>
                  </a:lnTo>
                  <a:cubicBezTo>
                    <a:pt x="5909" y="505"/>
                    <a:pt x="4918" y="686"/>
                    <a:pt x="3915" y="686"/>
                  </a:cubicBezTo>
                  <a:cubicBezTo>
                    <a:pt x="3130" y="686"/>
                    <a:pt x="2339" y="575"/>
                    <a:pt x="1542" y="391"/>
                  </a:cubicBezTo>
                  <a:cubicBezTo>
                    <a:pt x="1034" y="274"/>
                    <a:pt x="529" y="133"/>
                    <a:pt x="22"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7" name="Google Shape;71937;p46">
              <a:extLst>
                <a:ext uri="{FF2B5EF4-FFF2-40B4-BE49-F238E27FC236}">
                  <a16:creationId xmlns:a16="http://schemas.microsoft.com/office/drawing/2014/main" id="{8CA04187-E501-4F62-9EE5-F5069FEEBFE5}"/>
                </a:ext>
              </a:extLst>
            </p:cNvPr>
            <p:cNvSpPr/>
            <p:nvPr/>
          </p:nvSpPr>
          <p:spPr>
            <a:xfrm>
              <a:off x="2998475" y="4188475"/>
              <a:ext cx="180900" cy="34775"/>
            </a:xfrm>
            <a:custGeom>
              <a:avLst/>
              <a:gdLst/>
              <a:ahLst/>
              <a:cxnLst/>
              <a:rect l="l" t="t" r="r" b="b"/>
              <a:pathLst>
                <a:path w="7236" h="1391" extrusionOk="0">
                  <a:moveTo>
                    <a:pt x="40" y="0"/>
                  </a:moveTo>
                  <a:lnTo>
                    <a:pt x="40" y="0"/>
                  </a:lnTo>
                  <a:cubicBezTo>
                    <a:pt x="0" y="240"/>
                    <a:pt x="7" y="476"/>
                    <a:pt x="91" y="706"/>
                  </a:cubicBezTo>
                  <a:cubicBezTo>
                    <a:pt x="598" y="837"/>
                    <a:pt x="1103" y="976"/>
                    <a:pt x="1611" y="1096"/>
                  </a:cubicBezTo>
                  <a:cubicBezTo>
                    <a:pt x="2407" y="1280"/>
                    <a:pt x="3198" y="1391"/>
                    <a:pt x="3983" y="1391"/>
                  </a:cubicBezTo>
                  <a:cubicBezTo>
                    <a:pt x="4986" y="1391"/>
                    <a:pt x="5978" y="1210"/>
                    <a:pt x="6954" y="774"/>
                  </a:cubicBezTo>
                  <a:cubicBezTo>
                    <a:pt x="7235" y="590"/>
                    <a:pt x="7194" y="325"/>
                    <a:pt x="7138" y="56"/>
                  </a:cubicBezTo>
                  <a:lnTo>
                    <a:pt x="7138" y="56"/>
                  </a:lnTo>
                  <a:cubicBezTo>
                    <a:pt x="6114" y="541"/>
                    <a:pt x="5048" y="757"/>
                    <a:pt x="3919" y="757"/>
                  </a:cubicBezTo>
                  <a:cubicBezTo>
                    <a:pt x="3812" y="757"/>
                    <a:pt x="3704" y="755"/>
                    <a:pt x="3596" y="751"/>
                  </a:cubicBezTo>
                  <a:cubicBezTo>
                    <a:pt x="2355" y="708"/>
                    <a:pt x="1203" y="357"/>
                    <a:pt x="40"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9" name="Google Shape;71938;p46">
              <a:extLst>
                <a:ext uri="{FF2B5EF4-FFF2-40B4-BE49-F238E27FC236}">
                  <a16:creationId xmlns:a16="http://schemas.microsoft.com/office/drawing/2014/main" id="{F1430C36-5E96-4251-B3C2-B496CF3E51C9}"/>
                </a:ext>
              </a:extLst>
            </p:cNvPr>
            <p:cNvSpPr/>
            <p:nvPr/>
          </p:nvSpPr>
          <p:spPr>
            <a:xfrm>
              <a:off x="2996850" y="4243325"/>
              <a:ext cx="171475" cy="32075"/>
            </a:xfrm>
            <a:custGeom>
              <a:avLst/>
              <a:gdLst/>
              <a:ahLst/>
              <a:cxnLst/>
              <a:rect l="l" t="t" r="r" b="b"/>
              <a:pathLst>
                <a:path w="6859" h="1283" extrusionOk="0">
                  <a:moveTo>
                    <a:pt x="6784" y="0"/>
                  </a:moveTo>
                  <a:lnTo>
                    <a:pt x="6784" y="0"/>
                  </a:lnTo>
                  <a:cubicBezTo>
                    <a:pt x="5686" y="430"/>
                    <a:pt x="4563" y="669"/>
                    <a:pt x="3390" y="669"/>
                  </a:cubicBezTo>
                  <a:cubicBezTo>
                    <a:pt x="3214" y="669"/>
                    <a:pt x="3036" y="664"/>
                    <a:pt x="2858" y="653"/>
                  </a:cubicBezTo>
                  <a:cubicBezTo>
                    <a:pt x="2216" y="613"/>
                    <a:pt x="1608" y="468"/>
                    <a:pt x="991" y="328"/>
                  </a:cubicBezTo>
                  <a:cubicBezTo>
                    <a:pt x="753" y="275"/>
                    <a:pt x="514" y="220"/>
                    <a:pt x="276" y="164"/>
                  </a:cubicBezTo>
                  <a:cubicBezTo>
                    <a:pt x="1" y="471"/>
                    <a:pt x="1" y="474"/>
                    <a:pt x="242" y="803"/>
                  </a:cubicBezTo>
                  <a:cubicBezTo>
                    <a:pt x="478" y="850"/>
                    <a:pt x="718" y="897"/>
                    <a:pt x="954" y="948"/>
                  </a:cubicBezTo>
                  <a:cubicBezTo>
                    <a:pt x="1397" y="1045"/>
                    <a:pt x="1833" y="1192"/>
                    <a:pt x="2281" y="1231"/>
                  </a:cubicBezTo>
                  <a:cubicBezTo>
                    <a:pt x="2647" y="1264"/>
                    <a:pt x="3011" y="1283"/>
                    <a:pt x="3374" y="1283"/>
                  </a:cubicBezTo>
                  <a:cubicBezTo>
                    <a:pt x="4472" y="1283"/>
                    <a:pt x="5552" y="1115"/>
                    <a:pt x="6595" y="682"/>
                  </a:cubicBezTo>
                  <a:cubicBezTo>
                    <a:pt x="6858" y="511"/>
                    <a:pt x="6804" y="250"/>
                    <a:pt x="6784"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0" name="Google Shape;71939;p46">
              <a:extLst>
                <a:ext uri="{FF2B5EF4-FFF2-40B4-BE49-F238E27FC236}">
                  <a16:creationId xmlns:a16="http://schemas.microsoft.com/office/drawing/2014/main" id="{34BBBDC1-1D59-4DE1-B6B8-06E588F037A9}"/>
                </a:ext>
              </a:extLst>
            </p:cNvPr>
            <p:cNvSpPr/>
            <p:nvPr/>
          </p:nvSpPr>
          <p:spPr>
            <a:xfrm>
              <a:off x="2421275" y="2752875"/>
              <a:ext cx="1052425" cy="1177575"/>
            </a:xfrm>
            <a:custGeom>
              <a:avLst/>
              <a:gdLst/>
              <a:ahLst/>
              <a:cxnLst/>
              <a:rect l="l" t="t" r="r" b="b"/>
              <a:pathLst>
                <a:path w="42097" h="47103" extrusionOk="0">
                  <a:moveTo>
                    <a:pt x="29456" y="0"/>
                  </a:moveTo>
                  <a:cubicBezTo>
                    <a:pt x="29428" y="0"/>
                    <a:pt x="29399" y="2"/>
                    <a:pt x="29369" y="4"/>
                  </a:cubicBezTo>
                  <a:cubicBezTo>
                    <a:pt x="28140" y="111"/>
                    <a:pt x="26914" y="232"/>
                    <a:pt x="25685" y="330"/>
                  </a:cubicBezTo>
                  <a:cubicBezTo>
                    <a:pt x="25147" y="373"/>
                    <a:pt x="24746" y="595"/>
                    <a:pt x="24491" y="1074"/>
                  </a:cubicBezTo>
                  <a:cubicBezTo>
                    <a:pt x="24392" y="1261"/>
                    <a:pt x="24275" y="1438"/>
                    <a:pt x="24169" y="1621"/>
                  </a:cubicBezTo>
                  <a:cubicBezTo>
                    <a:pt x="23866" y="2151"/>
                    <a:pt x="23451" y="2583"/>
                    <a:pt x="22980" y="2956"/>
                  </a:cubicBezTo>
                  <a:cubicBezTo>
                    <a:pt x="22407" y="3410"/>
                    <a:pt x="21748" y="3633"/>
                    <a:pt x="21093" y="3633"/>
                  </a:cubicBezTo>
                  <a:cubicBezTo>
                    <a:pt x="20354" y="3633"/>
                    <a:pt x="19619" y="3349"/>
                    <a:pt x="19019" y="2788"/>
                  </a:cubicBezTo>
                  <a:cubicBezTo>
                    <a:pt x="18624" y="2421"/>
                    <a:pt x="18315" y="1999"/>
                    <a:pt x="18120" y="1496"/>
                  </a:cubicBezTo>
                  <a:cubicBezTo>
                    <a:pt x="18043" y="1301"/>
                    <a:pt x="17979" y="1097"/>
                    <a:pt x="17915" y="898"/>
                  </a:cubicBezTo>
                  <a:cubicBezTo>
                    <a:pt x="17852" y="706"/>
                    <a:pt x="17719" y="618"/>
                    <a:pt x="17566" y="618"/>
                  </a:cubicBezTo>
                  <a:cubicBezTo>
                    <a:pt x="17517" y="618"/>
                    <a:pt x="17465" y="628"/>
                    <a:pt x="17413" y="645"/>
                  </a:cubicBezTo>
                  <a:cubicBezTo>
                    <a:pt x="16014" y="1127"/>
                    <a:pt x="14618" y="1621"/>
                    <a:pt x="13223" y="2116"/>
                  </a:cubicBezTo>
                  <a:cubicBezTo>
                    <a:pt x="12965" y="2208"/>
                    <a:pt x="12835" y="2406"/>
                    <a:pt x="12825" y="2681"/>
                  </a:cubicBezTo>
                  <a:cubicBezTo>
                    <a:pt x="12804" y="3280"/>
                    <a:pt x="12767" y="3874"/>
                    <a:pt x="12676" y="4471"/>
                  </a:cubicBezTo>
                  <a:cubicBezTo>
                    <a:pt x="12537" y="5376"/>
                    <a:pt x="12453" y="6289"/>
                    <a:pt x="12385" y="7202"/>
                  </a:cubicBezTo>
                  <a:cubicBezTo>
                    <a:pt x="12292" y="8398"/>
                    <a:pt x="12244" y="9594"/>
                    <a:pt x="12154" y="10790"/>
                  </a:cubicBezTo>
                  <a:cubicBezTo>
                    <a:pt x="11980" y="13111"/>
                    <a:pt x="11697" y="15417"/>
                    <a:pt x="11409" y="17724"/>
                  </a:cubicBezTo>
                  <a:cubicBezTo>
                    <a:pt x="11071" y="20417"/>
                    <a:pt x="10601" y="23087"/>
                    <a:pt x="10016" y="25737"/>
                  </a:cubicBezTo>
                  <a:cubicBezTo>
                    <a:pt x="9859" y="26450"/>
                    <a:pt x="9587" y="27062"/>
                    <a:pt x="9094" y="27601"/>
                  </a:cubicBezTo>
                  <a:cubicBezTo>
                    <a:pt x="7994" y="28793"/>
                    <a:pt x="6938" y="30026"/>
                    <a:pt x="5825" y="31207"/>
                  </a:cubicBezTo>
                  <a:cubicBezTo>
                    <a:pt x="4012" y="33130"/>
                    <a:pt x="2292" y="35142"/>
                    <a:pt x="284" y="36878"/>
                  </a:cubicBezTo>
                  <a:cubicBezTo>
                    <a:pt x="22" y="37104"/>
                    <a:pt x="1" y="37376"/>
                    <a:pt x="267" y="37598"/>
                  </a:cubicBezTo>
                  <a:cubicBezTo>
                    <a:pt x="807" y="38049"/>
                    <a:pt x="1347" y="38510"/>
                    <a:pt x="1934" y="38899"/>
                  </a:cubicBezTo>
                  <a:cubicBezTo>
                    <a:pt x="6280" y="41779"/>
                    <a:pt x="10912" y="44068"/>
                    <a:pt x="15907" y="45590"/>
                  </a:cubicBezTo>
                  <a:cubicBezTo>
                    <a:pt x="18889" y="46498"/>
                    <a:pt x="21947" y="46975"/>
                    <a:pt x="24849" y="47100"/>
                  </a:cubicBezTo>
                  <a:cubicBezTo>
                    <a:pt x="24982" y="47102"/>
                    <a:pt x="25115" y="47103"/>
                    <a:pt x="25247" y="47103"/>
                  </a:cubicBezTo>
                  <a:cubicBezTo>
                    <a:pt x="28111" y="47103"/>
                    <a:pt x="30729" y="46715"/>
                    <a:pt x="33245" y="45735"/>
                  </a:cubicBezTo>
                  <a:cubicBezTo>
                    <a:pt x="35370" y="44909"/>
                    <a:pt x="37299" y="43779"/>
                    <a:pt x="38952" y="42179"/>
                  </a:cubicBezTo>
                  <a:cubicBezTo>
                    <a:pt x="40079" y="41088"/>
                    <a:pt x="40982" y="39840"/>
                    <a:pt x="41790" y="38510"/>
                  </a:cubicBezTo>
                  <a:cubicBezTo>
                    <a:pt x="42072" y="38044"/>
                    <a:pt x="42096" y="38030"/>
                    <a:pt x="41726" y="37596"/>
                  </a:cubicBezTo>
                  <a:cubicBezTo>
                    <a:pt x="40811" y="36523"/>
                    <a:pt x="39878" y="35466"/>
                    <a:pt x="38946" y="34406"/>
                  </a:cubicBezTo>
                  <a:cubicBezTo>
                    <a:pt x="37454" y="32711"/>
                    <a:pt x="35944" y="31035"/>
                    <a:pt x="34466" y="29326"/>
                  </a:cubicBezTo>
                  <a:cubicBezTo>
                    <a:pt x="33176" y="27832"/>
                    <a:pt x="31950" y="26286"/>
                    <a:pt x="30865" y="24630"/>
                  </a:cubicBezTo>
                  <a:cubicBezTo>
                    <a:pt x="30004" y="23318"/>
                    <a:pt x="29598" y="21885"/>
                    <a:pt x="29548" y="20342"/>
                  </a:cubicBezTo>
                  <a:cubicBezTo>
                    <a:pt x="29485" y="18404"/>
                    <a:pt x="29497" y="16462"/>
                    <a:pt x="29450" y="14524"/>
                  </a:cubicBezTo>
                  <a:cubicBezTo>
                    <a:pt x="29393" y="12199"/>
                    <a:pt x="29480" y="9867"/>
                    <a:pt x="29511" y="7540"/>
                  </a:cubicBezTo>
                  <a:cubicBezTo>
                    <a:pt x="29515" y="7187"/>
                    <a:pt x="29515" y="6830"/>
                    <a:pt x="29568" y="6483"/>
                  </a:cubicBezTo>
                  <a:cubicBezTo>
                    <a:pt x="29857" y="4524"/>
                    <a:pt x="29662" y="2535"/>
                    <a:pt x="29924" y="574"/>
                  </a:cubicBezTo>
                  <a:cubicBezTo>
                    <a:pt x="29974" y="189"/>
                    <a:pt x="29794" y="0"/>
                    <a:pt x="29456"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1" name="Google Shape;71940;p46">
              <a:extLst>
                <a:ext uri="{FF2B5EF4-FFF2-40B4-BE49-F238E27FC236}">
                  <a16:creationId xmlns:a16="http://schemas.microsoft.com/office/drawing/2014/main" id="{48B4BC1C-92C6-47B8-BFEE-E9C50047D5D8}"/>
                </a:ext>
              </a:extLst>
            </p:cNvPr>
            <p:cNvSpPr/>
            <p:nvPr/>
          </p:nvSpPr>
          <p:spPr>
            <a:xfrm>
              <a:off x="2822425" y="2952825"/>
              <a:ext cx="282625" cy="361550"/>
            </a:xfrm>
            <a:custGeom>
              <a:avLst/>
              <a:gdLst/>
              <a:ahLst/>
              <a:cxnLst/>
              <a:rect l="l" t="t" r="r" b="b"/>
              <a:pathLst>
                <a:path w="11305" h="14462" extrusionOk="0">
                  <a:moveTo>
                    <a:pt x="6393" y="702"/>
                  </a:moveTo>
                  <a:cubicBezTo>
                    <a:pt x="6679" y="702"/>
                    <a:pt x="6966" y="709"/>
                    <a:pt x="7253" y="724"/>
                  </a:cubicBezTo>
                  <a:cubicBezTo>
                    <a:pt x="8205" y="737"/>
                    <a:pt x="9156" y="742"/>
                    <a:pt x="10107" y="767"/>
                  </a:cubicBezTo>
                  <a:cubicBezTo>
                    <a:pt x="10554" y="777"/>
                    <a:pt x="10742" y="940"/>
                    <a:pt x="10638" y="1346"/>
                  </a:cubicBezTo>
                  <a:cubicBezTo>
                    <a:pt x="10353" y="2450"/>
                    <a:pt x="10497" y="3590"/>
                    <a:pt x="10266" y="4701"/>
                  </a:cubicBezTo>
                  <a:cubicBezTo>
                    <a:pt x="10078" y="5590"/>
                    <a:pt x="10061" y="6516"/>
                    <a:pt x="9950" y="7422"/>
                  </a:cubicBezTo>
                  <a:cubicBezTo>
                    <a:pt x="9788" y="8752"/>
                    <a:pt x="9551" y="10067"/>
                    <a:pt x="9045" y="11316"/>
                  </a:cubicBezTo>
                  <a:cubicBezTo>
                    <a:pt x="8723" y="12108"/>
                    <a:pt x="8277" y="12822"/>
                    <a:pt x="7518" y="13281"/>
                  </a:cubicBezTo>
                  <a:cubicBezTo>
                    <a:pt x="6903" y="13652"/>
                    <a:pt x="6297" y="13824"/>
                    <a:pt x="5703" y="13824"/>
                  </a:cubicBezTo>
                  <a:cubicBezTo>
                    <a:pt x="4874" y="13824"/>
                    <a:pt x="4069" y="13490"/>
                    <a:pt x="3301" y="12896"/>
                  </a:cubicBezTo>
                  <a:cubicBezTo>
                    <a:pt x="2011" y="11902"/>
                    <a:pt x="1324" y="10531"/>
                    <a:pt x="1032" y="8955"/>
                  </a:cubicBezTo>
                  <a:cubicBezTo>
                    <a:pt x="764" y="7501"/>
                    <a:pt x="595" y="6036"/>
                    <a:pt x="643" y="4550"/>
                  </a:cubicBezTo>
                  <a:cubicBezTo>
                    <a:pt x="678" y="3528"/>
                    <a:pt x="663" y="2505"/>
                    <a:pt x="685" y="1482"/>
                  </a:cubicBezTo>
                  <a:cubicBezTo>
                    <a:pt x="695" y="999"/>
                    <a:pt x="782" y="924"/>
                    <a:pt x="1233" y="890"/>
                  </a:cubicBezTo>
                  <a:cubicBezTo>
                    <a:pt x="1292" y="885"/>
                    <a:pt x="1349" y="882"/>
                    <a:pt x="1408" y="882"/>
                  </a:cubicBezTo>
                  <a:cubicBezTo>
                    <a:pt x="1420" y="882"/>
                    <a:pt x="1432" y="882"/>
                    <a:pt x="1444" y="883"/>
                  </a:cubicBezTo>
                  <a:cubicBezTo>
                    <a:pt x="1575" y="886"/>
                    <a:pt x="1707" y="887"/>
                    <a:pt x="1838" y="887"/>
                  </a:cubicBezTo>
                  <a:cubicBezTo>
                    <a:pt x="3357" y="887"/>
                    <a:pt x="4873" y="702"/>
                    <a:pt x="6393" y="702"/>
                  </a:cubicBezTo>
                  <a:close/>
                  <a:moveTo>
                    <a:pt x="10459" y="1"/>
                  </a:moveTo>
                  <a:cubicBezTo>
                    <a:pt x="10379" y="1"/>
                    <a:pt x="10298" y="11"/>
                    <a:pt x="10218" y="33"/>
                  </a:cubicBezTo>
                  <a:cubicBezTo>
                    <a:pt x="9903" y="120"/>
                    <a:pt x="9583" y="141"/>
                    <a:pt x="9262" y="141"/>
                  </a:cubicBezTo>
                  <a:cubicBezTo>
                    <a:pt x="9161" y="141"/>
                    <a:pt x="9060" y="139"/>
                    <a:pt x="8958" y="136"/>
                  </a:cubicBezTo>
                  <a:cubicBezTo>
                    <a:pt x="8461" y="123"/>
                    <a:pt x="7964" y="117"/>
                    <a:pt x="7466" y="117"/>
                  </a:cubicBezTo>
                  <a:cubicBezTo>
                    <a:pt x="5217" y="117"/>
                    <a:pt x="2970" y="233"/>
                    <a:pt x="722" y="271"/>
                  </a:cubicBezTo>
                  <a:cubicBezTo>
                    <a:pt x="139" y="280"/>
                    <a:pt x="82" y="340"/>
                    <a:pt x="69" y="962"/>
                  </a:cubicBezTo>
                  <a:cubicBezTo>
                    <a:pt x="51" y="1844"/>
                    <a:pt x="43" y="2726"/>
                    <a:pt x="31" y="3681"/>
                  </a:cubicBezTo>
                  <a:cubicBezTo>
                    <a:pt x="52" y="4908"/>
                    <a:pt x="1" y="6203"/>
                    <a:pt x="170" y="7508"/>
                  </a:cubicBezTo>
                  <a:cubicBezTo>
                    <a:pt x="331" y="8742"/>
                    <a:pt x="572" y="9937"/>
                    <a:pt x="1064" y="11073"/>
                  </a:cubicBezTo>
                  <a:cubicBezTo>
                    <a:pt x="1678" y="12495"/>
                    <a:pt x="2708" y="13536"/>
                    <a:pt x="4137" y="14119"/>
                  </a:cubicBezTo>
                  <a:cubicBezTo>
                    <a:pt x="4700" y="14348"/>
                    <a:pt x="5245" y="14462"/>
                    <a:pt x="5771" y="14462"/>
                  </a:cubicBezTo>
                  <a:cubicBezTo>
                    <a:pt x="6760" y="14462"/>
                    <a:pt x="7679" y="14059"/>
                    <a:pt x="8517" y="13265"/>
                  </a:cubicBezTo>
                  <a:cubicBezTo>
                    <a:pt x="9040" y="12770"/>
                    <a:pt x="9413" y="12185"/>
                    <a:pt x="9669" y="11517"/>
                  </a:cubicBezTo>
                  <a:cubicBezTo>
                    <a:pt x="9997" y="10658"/>
                    <a:pt x="10211" y="9772"/>
                    <a:pt x="10352" y="8867"/>
                  </a:cubicBezTo>
                  <a:cubicBezTo>
                    <a:pt x="10464" y="8138"/>
                    <a:pt x="10560" y="7407"/>
                    <a:pt x="10654" y="6674"/>
                  </a:cubicBezTo>
                  <a:cubicBezTo>
                    <a:pt x="10789" y="5629"/>
                    <a:pt x="10927" y="4586"/>
                    <a:pt x="11044" y="3538"/>
                  </a:cubicBezTo>
                  <a:cubicBezTo>
                    <a:pt x="11097" y="3050"/>
                    <a:pt x="11116" y="2560"/>
                    <a:pt x="11211" y="2072"/>
                  </a:cubicBezTo>
                  <a:cubicBezTo>
                    <a:pt x="11305" y="1594"/>
                    <a:pt x="11281" y="1091"/>
                    <a:pt x="11294" y="598"/>
                  </a:cubicBezTo>
                  <a:cubicBezTo>
                    <a:pt x="11299" y="361"/>
                    <a:pt x="11141" y="220"/>
                    <a:pt x="10937" y="120"/>
                  </a:cubicBezTo>
                  <a:cubicBezTo>
                    <a:pt x="10782" y="44"/>
                    <a:pt x="10621" y="1"/>
                    <a:pt x="104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2" name="Google Shape;71941;p46">
              <a:extLst>
                <a:ext uri="{FF2B5EF4-FFF2-40B4-BE49-F238E27FC236}">
                  <a16:creationId xmlns:a16="http://schemas.microsoft.com/office/drawing/2014/main" id="{F97EFDFC-40EC-4CA3-B1BB-5F023F4400D4}"/>
                </a:ext>
              </a:extLst>
            </p:cNvPr>
            <p:cNvSpPr/>
            <p:nvPr/>
          </p:nvSpPr>
          <p:spPr>
            <a:xfrm>
              <a:off x="2892850" y="3580575"/>
              <a:ext cx="24525" cy="302900"/>
            </a:xfrm>
            <a:custGeom>
              <a:avLst/>
              <a:gdLst/>
              <a:ahLst/>
              <a:cxnLst/>
              <a:rect l="l" t="t" r="r" b="b"/>
              <a:pathLst>
                <a:path w="981" h="12116" extrusionOk="0">
                  <a:moveTo>
                    <a:pt x="670" y="1"/>
                  </a:moveTo>
                  <a:cubicBezTo>
                    <a:pt x="647" y="1"/>
                    <a:pt x="624" y="3"/>
                    <a:pt x="600" y="8"/>
                  </a:cubicBezTo>
                  <a:cubicBezTo>
                    <a:pt x="541" y="21"/>
                    <a:pt x="465" y="62"/>
                    <a:pt x="437" y="114"/>
                  </a:cubicBezTo>
                  <a:cubicBezTo>
                    <a:pt x="390" y="202"/>
                    <a:pt x="351" y="307"/>
                    <a:pt x="344" y="407"/>
                  </a:cubicBezTo>
                  <a:cubicBezTo>
                    <a:pt x="261" y="1491"/>
                    <a:pt x="157" y="2577"/>
                    <a:pt x="113" y="3663"/>
                  </a:cubicBezTo>
                  <a:cubicBezTo>
                    <a:pt x="65" y="4858"/>
                    <a:pt x="73" y="6055"/>
                    <a:pt x="58" y="7252"/>
                  </a:cubicBezTo>
                  <a:cubicBezTo>
                    <a:pt x="38" y="8625"/>
                    <a:pt x="15" y="9996"/>
                    <a:pt x="5" y="11368"/>
                  </a:cubicBezTo>
                  <a:cubicBezTo>
                    <a:pt x="1" y="11829"/>
                    <a:pt x="126" y="12116"/>
                    <a:pt x="304" y="12116"/>
                  </a:cubicBezTo>
                  <a:cubicBezTo>
                    <a:pt x="326" y="12116"/>
                    <a:pt x="348" y="12112"/>
                    <a:pt x="371" y="12103"/>
                  </a:cubicBezTo>
                  <a:cubicBezTo>
                    <a:pt x="733" y="11963"/>
                    <a:pt x="593" y="11624"/>
                    <a:pt x="599" y="11371"/>
                  </a:cubicBezTo>
                  <a:cubicBezTo>
                    <a:pt x="647" y="9155"/>
                    <a:pt x="674" y="6938"/>
                    <a:pt x="712" y="4723"/>
                  </a:cubicBezTo>
                  <a:cubicBezTo>
                    <a:pt x="717" y="4372"/>
                    <a:pt x="710" y="4013"/>
                    <a:pt x="774" y="3671"/>
                  </a:cubicBezTo>
                  <a:cubicBezTo>
                    <a:pt x="981" y="2591"/>
                    <a:pt x="882" y="1497"/>
                    <a:pt x="949" y="411"/>
                  </a:cubicBezTo>
                  <a:cubicBezTo>
                    <a:pt x="955" y="314"/>
                    <a:pt x="910" y="208"/>
                    <a:pt x="867" y="115"/>
                  </a:cubicBezTo>
                  <a:cubicBezTo>
                    <a:pt x="826" y="33"/>
                    <a:pt x="751" y="1"/>
                    <a:pt x="670"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4" name="Google Shape;71942;p46">
              <a:extLst>
                <a:ext uri="{FF2B5EF4-FFF2-40B4-BE49-F238E27FC236}">
                  <a16:creationId xmlns:a16="http://schemas.microsoft.com/office/drawing/2014/main" id="{C49FAB05-5FBB-492E-A7EE-0434FD9F228F}"/>
                </a:ext>
              </a:extLst>
            </p:cNvPr>
            <p:cNvSpPr/>
            <p:nvPr/>
          </p:nvSpPr>
          <p:spPr>
            <a:xfrm>
              <a:off x="3049625" y="3587825"/>
              <a:ext cx="85275" cy="298700"/>
            </a:xfrm>
            <a:custGeom>
              <a:avLst/>
              <a:gdLst/>
              <a:ahLst/>
              <a:cxnLst/>
              <a:rect l="l" t="t" r="r" b="b"/>
              <a:pathLst>
                <a:path w="3411" h="11948" extrusionOk="0">
                  <a:moveTo>
                    <a:pt x="304" y="0"/>
                  </a:moveTo>
                  <a:cubicBezTo>
                    <a:pt x="152" y="9"/>
                    <a:pt x="14" y="67"/>
                    <a:pt x="7" y="228"/>
                  </a:cubicBezTo>
                  <a:cubicBezTo>
                    <a:pt x="0" y="399"/>
                    <a:pt x="26" y="577"/>
                    <a:pt x="70" y="743"/>
                  </a:cubicBezTo>
                  <a:cubicBezTo>
                    <a:pt x="534" y="2508"/>
                    <a:pt x="1017" y="4267"/>
                    <a:pt x="1472" y="6036"/>
                  </a:cubicBezTo>
                  <a:cubicBezTo>
                    <a:pt x="1926" y="7804"/>
                    <a:pt x="2355" y="9578"/>
                    <a:pt x="2790" y="11350"/>
                  </a:cubicBezTo>
                  <a:cubicBezTo>
                    <a:pt x="2840" y="11557"/>
                    <a:pt x="2861" y="11772"/>
                    <a:pt x="3048" y="11906"/>
                  </a:cubicBezTo>
                  <a:cubicBezTo>
                    <a:pt x="3084" y="11932"/>
                    <a:pt x="3141" y="11947"/>
                    <a:pt x="3190" y="11947"/>
                  </a:cubicBezTo>
                  <a:cubicBezTo>
                    <a:pt x="3208" y="11947"/>
                    <a:pt x="3225" y="11945"/>
                    <a:pt x="3240" y="11941"/>
                  </a:cubicBezTo>
                  <a:cubicBezTo>
                    <a:pt x="3297" y="11926"/>
                    <a:pt x="3382" y="11863"/>
                    <a:pt x="3384" y="11816"/>
                  </a:cubicBezTo>
                  <a:cubicBezTo>
                    <a:pt x="3395" y="11609"/>
                    <a:pt x="3411" y="11393"/>
                    <a:pt x="3367" y="11193"/>
                  </a:cubicBezTo>
                  <a:cubicBezTo>
                    <a:pt x="3267" y="10747"/>
                    <a:pt x="3125" y="10313"/>
                    <a:pt x="3013" y="9870"/>
                  </a:cubicBezTo>
                  <a:cubicBezTo>
                    <a:pt x="2398" y="7383"/>
                    <a:pt x="1906" y="4867"/>
                    <a:pt x="1197" y="2402"/>
                  </a:cubicBezTo>
                  <a:cubicBezTo>
                    <a:pt x="995" y="1693"/>
                    <a:pt x="787" y="986"/>
                    <a:pt x="581" y="278"/>
                  </a:cubicBezTo>
                  <a:cubicBezTo>
                    <a:pt x="539" y="131"/>
                    <a:pt x="453" y="36"/>
                    <a:pt x="304"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7" name="Google Shape;71943;p46">
              <a:extLst>
                <a:ext uri="{FF2B5EF4-FFF2-40B4-BE49-F238E27FC236}">
                  <a16:creationId xmlns:a16="http://schemas.microsoft.com/office/drawing/2014/main" id="{B67C4884-0970-4A42-8342-1AFC2FC4CE27}"/>
                </a:ext>
              </a:extLst>
            </p:cNvPr>
            <p:cNvSpPr/>
            <p:nvPr/>
          </p:nvSpPr>
          <p:spPr>
            <a:xfrm>
              <a:off x="3128800" y="3566675"/>
              <a:ext cx="126975" cy="281075"/>
            </a:xfrm>
            <a:custGeom>
              <a:avLst/>
              <a:gdLst/>
              <a:ahLst/>
              <a:cxnLst/>
              <a:rect l="l" t="t" r="r" b="b"/>
              <a:pathLst>
                <a:path w="5079" h="11243" extrusionOk="0">
                  <a:moveTo>
                    <a:pt x="341" y="1"/>
                  </a:moveTo>
                  <a:cubicBezTo>
                    <a:pt x="284" y="1"/>
                    <a:pt x="229" y="18"/>
                    <a:pt x="184" y="55"/>
                  </a:cubicBezTo>
                  <a:cubicBezTo>
                    <a:pt x="0" y="205"/>
                    <a:pt x="109" y="369"/>
                    <a:pt x="170" y="528"/>
                  </a:cubicBezTo>
                  <a:cubicBezTo>
                    <a:pt x="194" y="594"/>
                    <a:pt x="223" y="658"/>
                    <a:pt x="250" y="725"/>
                  </a:cubicBezTo>
                  <a:cubicBezTo>
                    <a:pt x="1438" y="3659"/>
                    <a:pt x="2621" y="6598"/>
                    <a:pt x="3814" y="9530"/>
                  </a:cubicBezTo>
                  <a:cubicBezTo>
                    <a:pt x="4027" y="10050"/>
                    <a:pt x="4289" y="10552"/>
                    <a:pt x="4537" y="11058"/>
                  </a:cubicBezTo>
                  <a:cubicBezTo>
                    <a:pt x="4590" y="11166"/>
                    <a:pt x="4679" y="11242"/>
                    <a:pt x="4803" y="11242"/>
                  </a:cubicBezTo>
                  <a:cubicBezTo>
                    <a:pt x="4828" y="11242"/>
                    <a:pt x="4854" y="11239"/>
                    <a:pt x="4882" y="11233"/>
                  </a:cubicBezTo>
                  <a:cubicBezTo>
                    <a:pt x="4981" y="11193"/>
                    <a:pt x="5078" y="11130"/>
                    <a:pt x="5050" y="11006"/>
                  </a:cubicBezTo>
                  <a:cubicBezTo>
                    <a:pt x="5010" y="10837"/>
                    <a:pt x="4950" y="10672"/>
                    <a:pt x="4886" y="10509"/>
                  </a:cubicBezTo>
                  <a:cubicBezTo>
                    <a:pt x="3877" y="7994"/>
                    <a:pt x="2870" y="5480"/>
                    <a:pt x="1855" y="2966"/>
                  </a:cubicBezTo>
                  <a:cubicBezTo>
                    <a:pt x="1499" y="2087"/>
                    <a:pt x="1133" y="1211"/>
                    <a:pt x="761" y="336"/>
                  </a:cubicBezTo>
                  <a:cubicBezTo>
                    <a:pt x="671" y="127"/>
                    <a:pt x="494" y="1"/>
                    <a:pt x="341"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9" name="Google Shape;71944;p46">
              <a:extLst>
                <a:ext uri="{FF2B5EF4-FFF2-40B4-BE49-F238E27FC236}">
                  <a16:creationId xmlns:a16="http://schemas.microsoft.com/office/drawing/2014/main" id="{A988964E-E9D2-4DF0-B565-578D86AA73A8}"/>
                </a:ext>
              </a:extLst>
            </p:cNvPr>
            <p:cNvSpPr/>
            <p:nvPr/>
          </p:nvSpPr>
          <p:spPr>
            <a:xfrm>
              <a:off x="2620175" y="3510975"/>
              <a:ext cx="142800" cy="269900"/>
            </a:xfrm>
            <a:custGeom>
              <a:avLst/>
              <a:gdLst/>
              <a:ahLst/>
              <a:cxnLst/>
              <a:rect l="l" t="t" r="r" b="b"/>
              <a:pathLst>
                <a:path w="5712" h="10796" extrusionOk="0">
                  <a:moveTo>
                    <a:pt x="5358" y="0"/>
                  </a:moveTo>
                  <a:cubicBezTo>
                    <a:pt x="5278" y="0"/>
                    <a:pt x="5205" y="48"/>
                    <a:pt x="5151" y="129"/>
                  </a:cubicBezTo>
                  <a:cubicBezTo>
                    <a:pt x="5036" y="304"/>
                    <a:pt x="4939" y="494"/>
                    <a:pt x="4844" y="682"/>
                  </a:cubicBezTo>
                  <a:cubicBezTo>
                    <a:pt x="3714" y="2870"/>
                    <a:pt x="2578" y="5053"/>
                    <a:pt x="1461" y="7247"/>
                  </a:cubicBezTo>
                  <a:cubicBezTo>
                    <a:pt x="1032" y="8094"/>
                    <a:pt x="641" y="8960"/>
                    <a:pt x="249" y="9823"/>
                  </a:cubicBezTo>
                  <a:cubicBezTo>
                    <a:pt x="135" y="10074"/>
                    <a:pt x="76" y="10352"/>
                    <a:pt x="9" y="10621"/>
                  </a:cubicBezTo>
                  <a:cubicBezTo>
                    <a:pt x="1" y="10663"/>
                    <a:pt x="73" y="10747"/>
                    <a:pt x="128" y="10772"/>
                  </a:cubicBezTo>
                  <a:cubicBezTo>
                    <a:pt x="159" y="10788"/>
                    <a:pt x="200" y="10795"/>
                    <a:pt x="241" y="10795"/>
                  </a:cubicBezTo>
                  <a:cubicBezTo>
                    <a:pt x="272" y="10795"/>
                    <a:pt x="302" y="10791"/>
                    <a:pt x="327" y="10782"/>
                  </a:cubicBezTo>
                  <a:cubicBezTo>
                    <a:pt x="554" y="10704"/>
                    <a:pt x="603" y="10473"/>
                    <a:pt x="692" y="10292"/>
                  </a:cubicBezTo>
                  <a:cubicBezTo>
                    <a:pt x="1126" y="9409"/>
                    <a:pt x="1541" y="8517"/>
                    <a:pt x="1974" y="7632"/>
                  </a:cubicBezTo>
                  <a:cubicBezTo>
                    <a:pt x="2484" y="6591"/>
                    <a:pt x="2990" y="5548"/>
                    <a:pt x="3521" y="4518"/>
                  </a:cubicBezTo>
                  <a:cubicBezTo>
                    <a:pt x="4183" y="3238"/>
                    <a:pt x="4872" y="1971"/>
                    <a:pt x="5547" y="698"/>
                  </a:cubicBezTo>
                  <a:cubicBezTo>
                    <a:pt x="5612" y="575"/>
                    <a:pt x="5656" y="443"/>
                    <a:pt x="5711" y="307"/>
                  </a:cubicBezTo>
                  <a:cubicBezTo>
                    <a:pt x="5636" y="213"/>
                    <a:pt x="5587" y="115"/>
                    <a:pt x="5509" y="57"/>
                  </a:cubicBezTo>
                  <a:cubicBezTo>
                    <a:pt x="5458" y="18"/>
                    <a:pt x="5407" y="0"/>
                    <a:pt x="5358"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 name="Google Shape;71945;p46">
              <a:extLst>
                <a:ext uri="{FF2B5EF4-FFF2-40B4-BE49-F238E27FC236}">
                  <a16:creationId xmlns:a16="http://schemas.microsoft.com/office/drawing/2014/main" id="{9B709A04-3C35-41D6-9A86-C35715B9DDA6}"/>
                </a:ext>
              </a:extLst>
            </p:cNvPr>
            <p:cNvSpPr/>
            <p:nvPr/>
          </p:nvSpPr>
          <p:spPr>
            <a:xfrm>
              <a:off x="2518875" y="3467550"/>
              <a:ext cx="181800" cy="236175"/>
            </a:xfrm>
            <a:custGeom>
              <a:avLst/>
              <a:gdLst/>
              <a:ahLst/>
              <a:cxnLst/>
              <a:rect l="l" t="t" r="r" b="b"/>
              <a:pathLst>
                <a:path w="7272" h="9447" extrusionOk="0">
                  <a:moveTo>
                    <a:pt x="6909" y="1"/>
                  </a:moveTo>
                  <a:cubicBezTo>
                    <a:pt x="6854" y="1"/>
                    <a:pt x="6799" y="23"/>
                    <a:pt x="6744" y="74"/>
                  </a:cubicBezTo>
                  <a:cubicBezTo>
                    <a:pt x="6667" y="145"/>
                    <a:pt x="6609" y="235"/>
                    <a:pt x="6540" y="316"/>
                  </a:cubicBezTo>
                  <a:cubicBezTo>
                    <a:pt x="4909" y="2258"/>
                    <a:pt x="3340" y="4251"/>
                    <a:pt x="1869" y="6317"/>
                  </a:cubicBezTo>
                  <a:cubicBezTo>
                    <a:pt x="1339" y="7064"/>
                    <a:pt x="814" y="7818"/>
                    <a:pt x="300" y="8574"/>
                  </a:cubicBezTo>
                  <a:cubicBezTo>
                    <a:pt x="165" y="8774"/>
                    <a:pt x="1" y="8973"/>
                    <a:pt x="16" y="9239"/>
                  </a:cubicBezTo>
                  <a:cubicBezTo>
                    <a:pt x="23" y="9353"/>
                    <a:pt x="85" y="9435"/>
                    <a:pt x="213" y="9446"/>
                  </a:cubicBezTo>
                  <a:cubicBezTo>
                    <a:pt x="215" y="9446"/>
                    <a:pt x="217" y="9446"/>
                    <a:pt x="219" y="9446"/>
                  </a:cubicBezTo>
                  <a:cubicBezTo>
                    <a:pt x="372" y="9446"/>
                    <a:pt x="465" y="9342"/>
                    <a:pt x="545" y="9228"/>
                  </a:cubicBezTo>
                  <a:cubicBezTo>
                    <a:pt x="997" y="8598"/>
                    <a:pt x="1450" y="7970"/>
                    <a:pt x="1898" y="7337"/>
                  </a:cubicBezTo>
                  <a:cubicBezTo>
                    <a:pt x="3325" y="5327"/>
                    <a:pt x="4836" y="3381"/>
                    <a:pt x="6402" y="1474"/>
                  </a:cubicBezTo>
                  <a:cubicBezTo>
                    <a:pt x="6669" y="1150"/>
                    <a:pt x="6928" y="812"/>
                    <a:pt x="7177" y="473"/>
                  </a:cubicBezTo>
                  <a:cubicBezTo>
                    <a:pt x="7271" y="345"/>
                    <a:pt x="7236" y="206"/>
                    <a:pt x="7115" y="98"/>
                  </a:cubicBezTo>
                  <a:cubicBezTo>
                    <a:pt x="7049" y="38"/>
                    <a:pt x="6980" y="1"/>
                    <a:pt x="690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 name="Google Shape;71946;p46">
              <a:extLst>
                <a:ext uri="{FF2B5EF4-FFF2-40B4-BE49-F238E27FC236}">
                  <a16:creationId xmlns:a16="http://schemas.microsoft.com/office/drawing/2014/main" id="{ACCBCE4B-4828-4251-9C30-9E2C1B9BE46B}"/>
                </a:ext>
              </a:extLst>
            </p:cNvPr>
            <p:cNvSpPr/>
            <p:nvPr/>
          </p:nvSpPr>
          <p:spPr>
            <a:xfrm>
              <a:off x="2969350" y="3592100"/>
              <a:ext cx="33600" cy="294350"/>
            </a:xfrm>
            <a:custGeom>
              <a:avLst/>
              <a:gdLst/>
              <a:ahLst/>
              <a:cxnLst/>
              <a:rect l="l" t="t" r="r" b="b"/>
              <a:pathLst>
                <a:path w="1344" h="11774" extrusionOk="0">
                  <a:moveTo>
                    <a:pt x="279" y="0"/>
                  </a:moveTo>
                  <a:cubicBezTo>
                    <a:pt x="147" y="0"/>
                    <a:pt x="40" y="91"/>
                    <a:pt x="37" y="230"/>
                  </a:cubicBezTo>
                  <a:cubicBezTo>
                    <a:pt x="24" y="651"/>
                    <a:pt x="1" y="1077"/>
                    <a:pt x="51" y="1493"/>
                  </a:cubicBezTo>
                  <a:cubicBezTo>
                    <a:pt x="237" y="3065"/>
                    <a:pt x="389" y="4638"/>
                    <a:pt x="383" y="6221"/>
                  </a:cubicBezTo>
                  <a:cubicBezTo>
                    <a:pt x="381" y="6397"/>
                    <a:pt x="381" y="6576"/>
                    <a:pt x="396" y="6749"/>
                  </a:cubicBezTo>
                  <a:cubicBezTo>
                    <a:pt x="504" y="8186"/>
                    <a:pt x="616" y="9619"/>
                    <a:pt x="732" y="11054"/>
                  </a:cubicBezTo>
                  <a:cubicBezTo>
                    <a:pt x="753" y="11317"/>
                    <a:pt x="649" y="11651"/>
                    <a:pt x="1020" y="11765"/>
                  </a:cubicBezTo>
                  <a:cubicBezTo>
                    <a:pt x="1039" y="11770"/>
                    <a:pt x="1057" y="11773"/>
                    <a:pt x="1075" y="11773"/>
                  </a:cubicBezTo>
                  <a:cubicBezTo>
                    <a:pt x="1249" y="11773"/>
                    <a:pt x="1344" y="11481"/>
                    <a:pt x="1337" y="10814"/>
                  </a:cubicBezTo>
                  <a:cubicBezTo>
                    <a:pt x="1092" y="9778"/>
                    <a:pt x="1280" y="8532"/>
                    <a:pt x="1122" y="7316"/>
                  </a:cubicBezTo>
                  <a:cubicBezTo>
                    <a:pt x="944" y="5952"/>
                    <a:pt x="1031" y="4581"/>
                    <a:pt x="866" y="3215"/>
                  </a:cubicBezTo>
                  <a:cubicBezTo>
                    <a:pt x="753" y="2280"/>
                    <a:pt x="611" y="1332"/>
                    <a:pt x="621" y="381"/>
                  </a:cubicBezTo>
                  <a:cubicBezTo>
                    <a:pt x="622" y="314"/>
                    <a:pt x="609" y="230"/>
                    <a:pt x="568" y="181"/>
                  </a:cubicBezTo>
                  <a:cubicBezTo>
                    <a:pt x="504" y="107"/>
                    <a:pt x="417" y="22"/>
                    <a:pt x="329" y="4"/>
                  </a:cubicBezTo>
                  <a:cubicBezTo>
                    <a:pt x="312" y="2"/>
                    <a:pt x="295" y="0"/>
                    <a:pt x="27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 name="Google Shape;71947;p46">
              <a:extLst>
                <a:ext uri="{FF2B5EF4-FFF2-40B4-BE49-F238E27FC236}">
                  <a16:creationId xmlns:a16="http://schemas.microsoft.com/office/drawing/2014/main" id="{D66A3983-4012-47D2-AD0E-D1E9CE013E8C}"/>
                </a:ext>
              </a:extLst>
            </p:cNvPr>
            <p:cNvSpPr/>
            <p:nvPr/>
          </p:nvSpPr>
          <p:spPr>
            <a:xfrm>
              <a:off x="2713375" y="3541725"/>
              <a:ext cx="98850" cy="277400"/>
            </a:xfrm>
            <a:custGeom>
              <a:avLst/>
              <a:gdLst/>
              <a:ahLst/>
              <a:cxnLst/>
              <a:rect l="l" t="t" r="r" b="b"/>
              <a:pathLst>
                <a:path w="3954" h="11096" extrusionOk="0">
                  <a:moveTo>
                    <a:pt x="3661" y="0"/>
                  </a:moveTo>
                  <a:cubicBezTo>
                    <a:pt x="3656" y="0"/>
                    <a:pt x="3652" y="0"/>
                    <a:pt x="3647" y="1"/>
                  </a:cubicBezTo>
                  <a:cubicBezTo>
                    <a:pt x="3254" y="21"/>
                    <a:pt x="3284" y="384"/>
                    <a:pt x="3204" y="623"/>
                  </a:cubicBezTo>
                  <a:cubicBezTo>
                    <a:pt x="2560" y="2552"/>
                    <a:pt x="1928" y="4487"/>
                    <a:pt x="1307" y="6422"/>
                  </a:cubicBezTo>
                  <a:cubicBezTo>
                    <a:pt x="986" y="7424"/>
                    <a:pt x="691" y="8435"/>
                    <a:pt x="383" y="9440"/>
                  </a:cubicBezTo>
                  <a:cubicBezTo>
                    <a:pt x="261" y="9842"/>
                    <a:pt x="128" y="10240"/>
                    <a:pt x="0" y="10642"/>
                  </a:cubicBezTo>
                  <a:cubicBezTo>
                    <a:pt x="20" y="10751"/>
                    <a:pt x="26" y="10857"/>
                    <a:pt x="64" y="10950"/>
                  </a:cubicBezTo>
                  <a:cubicBezTo>
                    <a:pt x="86" y="11006"/>
                    <a:pt x="157" y="11051"/>
                    <a:pt x="218" y="11077"/>
                  </a:cubicBezTo>
                  <a:cubicBezTo>
                    <a:pt x="248" y="11090"/>
                    <a:pt x="279" y="11096"/>
                    <a:pt x="308" y="11096"/>
                  </a:cubicBezTo>
                  <a:cubicBezTo>
                    <a:pt x="381" y="11096"/>
                    <a:pt x="447" y="11058"/>
                    <a:pt x="489" y="10991"/>
                  </a:cubicBezTo>
                  <a:cubicBezTo>
                    <a:pt x="541" y="10906"/>
                    <a:pt x="573" y="10802"/>
                    <a:pt x="604" y="10704"/>
                  </a:cubicBezTo>
                  <a:cubicBezTo>
                    <a:pt x="1396" y="8270"/>
                    <a:pt x="2191" y="5836"/>
                    <a:pt x="2982" y="3402"/>
                  </a:cubicBezTo>
                  <a:cubicBezTo>
                    <a:pt x="3263" y="2535"/>
                    <a:pt x="3541" y="1668"/>
                    <a:pt x="3807" y="794"/>
                  </a:cubicBezTo>
                  <a:cubicBezTo>
                    <a:pt x="3954" y="316"/>
                    <a:pt x="3884" y="0"/>
                    <a:pt x="3661"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 name="Google Shape;71948;p46">
              <a:extLst>
                <a:ext uri="{FF2B5EF4-FFF2-40B4-BE49-F238E27FC236}">
                  <a16:creationId xmlns:a16="http://schemas.microsoft.com/office/drawing/2014/main" id="{70240582-C014-4F04-B7A8-6E01AC8131B1}"/>
                </a:ext>
              </a:extLst>
            </p:cNvPr>
            <p:cNvSpPr/>
            <p:nvPr/>
          </p:nvSpPr>
          <p:spPr>
            <a:xfrm>
              <a:off x="3188525" y="3541700"/>
              <a:ext cx="163850" cy="243725"/>
            </a:xfrm>
            <a:custGeom>
              <a:avLst/>
              <a:gdLst/>
              <a:ahLst/>
              <a:cxnLst/>
              <a:rect l="l" t="t" r="r" b="b"/>
              <a:pathLst>
                <a:path w="6554" h="9749" extrusionOk="0">
                  <a:moveTo>
                    <a:pt x="324" y="0"/>
                  </a:moveTo>
                  <a:cubicBezTo>
                    <a:pt x="266" y="0"/>
                    <a:pt x="205" y="12"/>
                    <a:pt x="156" y="30"/>
                  </a:cubicBezTo>
                  <a:cubicBezTo>
                    <a:pt x="53" y="66"/>
                    <a:pt x="1" y="194"/>
                    <a:pt x="43" y="288"/>
                  </a:cubicBezTo>
                  <a:cubicBezTo>
                    <a:pt x="146" y="509"/>
                    <a:pt x="267" y="724"/>
                    <a:pt x="398" y="931"/>
                  </a:cubicBezTo>
                  <a:cubicBezTo>
                    <a:pt x="1212" y="2204"/>
                    <a:pt x="2028" y="3474"/>
                    <a:pt x="2847" y="4745"/>
                  </a:cubicBezTo>
                  <a:cubicBezTo>
                    <a:pt x="3781" y="6189"/>
                    <a:pt x="4711" y="7637"/>
                    <a:pt x="5651" y="9077"/>
                  </a:cubicBezTo>
                  <a:cubicBezTo>
                    <a:pt x="5804" y="9308"/>
                    <a:pt x="5995" y="9515"/>
                    <a:pt x="6180" y="9721"/>
                  </a:cubicBezTo>
                  <a:cubicBezTo>
                    <a:pt x="6197" y="9741"/>
                    <a:pt x="6235" y="9749"/>
                    <a:pt x="6276" y="9749"/>
                  </a:cubicBezTo>
                  <a:cubicBezTo>
                    <a:pt x="6311" y="9749"/>
                    <a:pt x="6348" y="9743"/>
                    <a:pt x="6375" y="9733"/>
                  </a:cubicBezTo>
                  <a:cubicBezTo>
                    <a:pt x="6432" y="9711"/>
                    <a:pt x="6472" y="9643"/>
                    <a:pt x="6523" y="9592"/>
                  </a:cubicBezTo>
                  <a:cubicBezTo>
                    <a:pt x="6553" y="9369"/>
                    <a:pt x="6417" y="9197"/>
                    <a:pt x="6305" y="9025"/>
                  </a:cubicBezTo>
                  <a:cubicBezTo>
                    <a:pt x="5745" y="8133"/>
                    <a:pt x="5177" y="7247"/>
                    <a:pt x="4608" y="6358"/>
                  </a:cubicBezTo>
                  <a:cubicBezTo>
                    <a:pt x="3323" y="4344"/>
                    <a:pt x="2038" y="2331"/>
                    <a:pt x="747" y="322"/>
                  </a:cubicBezTo>
                  <a:cubicBezTo>
                    <a:pt x="673" y="208"/>
                    <a:pt x="571" y="97"/>
                    <a:pt x="455" y="30"/>
                  </a:cubicBezTo>
                  <a:cubicBezTo>
                    <a:pt x="420" y="9"/>
                    <a:pt x="373" y="0"/>
                    <a:pt x="324"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 name="Google Shape;71949;p46">
              <a:extLst>
                <a:ext uri="{FF2B5EF4-FFF2-40B4-BE49-F238E27FC236}">
                  <a16:creationId xmlns:a16="http://schemas.microsoft.com/office/drawing/2014/main" id="{06691EC0-468F-41A7-B92D-0479FEBF98AD}"/>
                </a:ext>
              </a:extLst>
            </p:cNvPr>
            <p:cNvSpPr/>
            <p:nvPr/>
          </p:nvSpPr>
          <p:spPr>
            <a:xfrm>
              <a:off x="2801950" y="3563800"/>
              <a:ext cx="61650" cy="281975"/>
            </a:xfrm>
            <a:custGeom>
              <a:avLst/>
              <a:gdLst/>
              <a:ahLst/>
              <a:cxnLst/>
              <a:rect l="l" t="t" r="r" b="b"/>
              <a:pathLst>
                <a:path w="2466" h="11279" extrusionOk="0">
                  <a:moveTo>
                    <a:pt x="2179" y="0"/>
                  </a:moveTo>
                  <a:cubicBezTo>
                    <a:pt x="2172" y="0"/>
                    <a:pt x="2164" y="0"/>
                    <a:pt x="2156" y="1"/>
                  </a:cubicBezTo>
                  <a:cubicBezTo>
                    <a:pt x="2068" y="8"/>
                    <a:pt x="1928" y="85"/>
                    <a:pt x="1911" y="156"/>
                  </a:cubicBezTo>
                  <a:cubicBezTo>
                    <a:pt x="1806" y="564"/>
                    <a:pt x="1714" y="977"/>
                    <a:pt x="1649" y="1393"/>
                  </a:cubicBezTo>
                  <a:cubicBezTo>
                    <a:pt x="1534" y="2121"/>
                    <a:pt x="1468" y="2859"/>
                    <a:pt x="1333" y="3584"/>
                  </a:cubicBezTo>
                  <a:cubicBezTo>
                    <a:pt x="998" y="5379"/>
                    <a:pt x="632" y="7169"/>
                    <a:pt x="288" y="8964"/>
                  </a:cubicBezTo>
                  <a:cubicBezTo>
                    <a:pt x="176" y="9553"/>
                    <a:pt x="95" y="10144"/>
                    <a:pt x="2" y="10710"/>
                  </a:cubicBezTo>
                  <a:cubicBezTo>
                    <a:pt x="5" y="10842"/>
                    <a:pt x="0" y="10949"/>
                    <a:pt x="18" y="11052"/>
                  </a:cubicBezTo>
                  <a:cubicBezTo>
                    <a:pt x="32" y="11151"/>
                    <a:pt x="52" y="11257"/>
                    <a:pt x="187" y="11277"/>
                  </a:cubicBezTo>
                  <a:cubicBezTo>
                    <a:pt x="199" y="11278"/>
                    <a:pt x="210" y="11279"/>
                    <a:pt x="221" y="11279"/>
                  </a:cubicBezTo>
                  <a:cubicBezTo>
                    <a:pt x="329" y="11279"/>
                    <a:pt x="391" y="11205"/>
                    <a:pt x="417" y="11116"/>
                  </a:cubicBezTo>
                  <a:cubicBezTo>
                    <a:pt x="508" y="10811"/>
                    <a:pt x="599" y="10509"/>
                    <a:pt x="660" y="10198"/>
                  </a:cubicBezTo>
                  <a:cubicBezTo>
                    <a:pt x="1026" y="8409"/>
                    <a:pt x="1400" y="6619"/>
                    <a:pt x="1739" y="4824"/>
                  </a:cubicBezTo>
                  <a:cubicBezTo>
                    <a:pt x="1998" y="3443"/>
                    <a:pt x="2213" y="2054"/>
                    <a:pt x="2444" y="666"/>
                  </a:cubicBezTo>
                  <a:cubicBezTo>
                    <a:pt x="2465" y="530"/>
                    <a:pt x="2460" y="386"/>
                    <a:pt x="2441" y="246"/>
                  </a:cubicBezTo>
                  <a:cubicBezTo>
                    <a:pt x="2424" y="97"/>
                    <a:pt x="2318" y="0"/>
                    <a:pt x="217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 name="Google Shape;71950;p46">
              <a:extLst>
                <a:ext uri="{FF2B5EF4-FFF2-40B4-BE49-F238E27FC236}">
                  <a16:creationId xmlns:a16="http://schemas.microsoft.com/office/drawing/2014/main" id="{1372DF33-BF8D-44A8-B50F-4403B4D8ECF1}"/>
                </a:ext>
              </a:extLst>
            </p:cNvPr>
            <p:cNvSpPr/>
            <p:nvPr/>
          </p:nvSpPr>
          <p:spPr>
            <a:xfrm>
              <a:off x="3241425" y="3510225"/>
              <a:ext cx="183075" cy="207425"/>
            </a:xfrm>
            <a:custGeom>
              <a:avLst/>
              <a:gdLst/>
              <a:ahLst/>
              <a:cxnLst/>
              <a:rect l="l" t="t" r="r" b="b"/>
              <a:pathLst>
                <a:path w="7323" h="8297" extrusionOk="0">
                  <a:moveTo>
                    <a:pt x="297" y="0"/>
                  </a:moveTo>
                  <a:cubicBezTo>
                    <a:pt x="271" y="0"/>
                    <a:pt x="245" y="3"/>
                    <a:pt x="217" y="10"/>
                  </a:cubicBezTo>
                  <a:cubicBezTo>
                    <a:pt x="115" y="49"/>
                    <a:pt x="1" y="105"/>
                    <a:pt x="35" y="223"/>
                  </a:cubicBezTo>
                  <a:cubicBezTo>
                    <a:pt x="70" y="352"/>
                    <a:pt x="142" y="480"/>
                    <a:pt x="227" y="584"/>
                  </a:cubicBezTo>
                  <a:cubicBezTo>
                    <a:pt x="892" y="1397"/>
                    <a:pt x="1559" y="2211"/>
                    <a:pt x="2242" y="3013"/>
                  </a:cubicBezTo>
                  <a:cubicBezTo>
                    <a:pt x="3674" y="4696"/>
                    <a:pt x="5116" y="6371"/>
                    <a:pt x="6553" y="8050"/>
                  </a:cubicBezTo>
                  <a:cubicBezTo>
                    <a:pt x="6691" y="8210"/>
                    <a:pt x="6846" y="8297"/>
                    <a:pt x="6974" y="8297"/>
                  </a:cubicBezTo>
                  <a:cubicBezTo>
                    <a:pt x="7052" y="8297"/>
                    <a:pt x="7121" y="8264"/>
                    <a:pt x="7169" y="8195"/>
                  </a:cubicBezTo>
                  <a:cubicBezTo>
                    <a:pt x="7323" y="7974"/>
                    <a:pt x="7199" y="7795"/>
                    <a:pt x="7062" y="7632"/>
                  </a:cubicBezTo>
                  <a:cubicBezTo>
                    <a:pt x="6498" y="6961"/>
                    <a:pt x="5925" y="6297"/>
                    <a:pt x="5355" y="5630"/>
                  </a:cubicBezTo>
                  <a:cubicBezTo>
                    <a:pt x="4417" y="4539"/>
                    <a:pt x="3486" y="3443"/>
                    <a:pt x="2544" y="2358"/>
                  </a:cubicBezTo>
                  <a:cubicBezTo>
                    <a:pt x="1901" y="1615"/>
                    <a:pt x="1246" y="883"/>
                    <a:pt x="590" y="151"/>
                  </a:cubicBezTo>
                  <a:cubicBezTo>
                    <a:pt x="514" y="66"/>
                    <a:pt x="417" y="0"/>
                    <a:pt x="297"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 name="Google Shape;71951;p46">
              <a:extLst>
                <a:ext uri="{FF2B5EF4-FFF2-40B4-BE49-F238E27FC236}">
                  <a16:creationId xmlns:a16="http://schemas.microsoft.com/office/drawing/2014/main" id="{23159FA0-D063-4F30-97C0-50F884D149F6}"/>
                </a:ext>
              </a:extLst>
            </p:cNvPr>
            <p:cNvSpPr/>
            <p:nvPr/>
          </p:nvSpPr>
          <p:spPr>
            <a:xfrm>
              <a:off x="2214150" y="1803000"/>
              <a:ext cx="1372700" cy="915975"/>
            </a:xfrm>
            <a:custGeom>
              <a:avLst/>
              <a:gdLst/>
              <a:ahLst/>
              <a:cxnLst/>
              <a:rect l="l" t="t" r="r" b="b"/>
              <a:pathLst>
                <a:path w="54908" h="36639" extrusionOk="0">
                  <a:moveTo>
                    <a:pt x="29087" y="1"/>
                  </a:moveTo>
                  <a:cubicBezTo>
                    <a:pt x="27711" y="1"/>
                    <a:pt x="26333" y="119"/>
                    <a:pt x="24963" y="376"/>
                  </a:cubicBezTo>
                  <a:cubicBezTo>
                    <a:pt x="22247" y="885"/>
                    <a:pt x="19636" y="1659"/>
                    <a:pt x="17232" y="3055"/>
                  </a:cubicBezTo>
                  <a:cubicBezTo>
                    <a:pt x="15180" y="4246"/>
                    <a:pt x="13273" y="5594"/>
                    <a:pt x="11748" y="7456"/>
                  </a:cubicBezTo>
                  <a:cubicBezTo>
                    <a:pt x="10735" y="8693"/>
                    <a:pt x="9833" y="9992"/>
                    <a:pt x="9228" y="11463"/>
                  </a:cubicBezTo>
                  <a:cubicBezTo>
                    <a:pt x="8735" y="12661"/>
                    <a:pt x="8269" y="13883"/>
                    <a:pt x="8197" y="15211"/>
                  </a:cubicBezTo>
                  <a:cubicBezTo>
                    <a:pt x="8177" y="15585"/>
                    <a:pt x="8034" y="15949"/>
                    <a:pt x="7921" y="16421"/>
                  </a:cubicBezTo>
                  <a:cubicBezTo>
                    <a:pt x="7609" y="16133"/>
                    <a:pt x="7353" y="15908"/>
                    <a:pt x="7109" y="15667"/>
                  </a:cubicBezTo>
                  <a:cubicBezTo>
                    <a:pt x="6292" y="14865"/>
                    <a:pt x="5272" y="14416"/>
                    <a:pt x="4174" y="14385"/>
                  </a:cubicBezTo>
                  <a:cubicBezTo>
                    <a:pt x="4140" y="14384"/>
                    <a:pt x="4106" y="14384"/>
                    <a:pt x="4073" y="14384"/>
                  </a:cubicBezTo>
                  <a:cubicBezTo>
                    <a:pt x="2947" y="14384"/>
                    <a:pt x="1947" y="14894"/>
                    <a:pt x="1290" y="15877"/>
                  </a:cubicBezTo>
                  <a:cubicBezTo>
                    <a:pt x="657" y="16821"/>
                    <a:pt x="226" y="17861"/>
                    <a:pt x="130" y="19013"/>
                  </a:cubicBezTo>
                  <a:cubicBezTo>
                    <a:pt x="1" y="20607"/>
                    <a:pt x="90" y="22176"/>
                    <a:pt x="690" y="23687"/>
                  </a:cubicBezTo>
                  <a:cubicBezTo>
                    <a:pt x="1418" y="25524"/>
                    <a:pt x="2558" y="26984"/>
                    <a:pt x="4393" y="27825"/>
                  </a:cubicBezTo>
                  <a:cubicBezTo>
                    <a:pt x="5003" y="28104"/>
                    <a:pt x="5643" y="28294"/>
                    <a:pt x="6324" y="28296"/>
                  </a:cubicBezTo>
                  <a:cubicBezTo>
                    <a:pt x="6326" y="28296"/>
                    <a:pt x="6328" y="28296"/>
                    <a:pt x="6330" y="28296"/>
                  </a:cubicBezTo>
                  <a:cubicBezTo>
                    <a:pt x="6941" y="28296"/>
                    <a:pt x="7495" y="28072"/>
                    <a:pt x="8035" y="27813"/>
                  </a:cubicBezTo>
                  <a:cubicBezTo>
                    <a:pt x="8539" y="27574"/>
                    <a:pt x="9041" y="27328"/>
                    <a:pt x="9490" y="27111"/>
                  </a:cubicBezTo>
                  <a:cubicBezTo>
                    <a:pt x="9783" y="27258"/>
                    <a:pt x="9843" y="27471"/>
                    <a:pt x="9937" y="27655"/>
                  </a:cubicBezTo>
                  <a:cubicBezTo>
                    <a:pt x="11218" y="30097"/>
                    <a:pt x="13107" y="31928"/>
                    <a:pt x="15499" y="33277"/>
                  </a:cubicBezTo>
                  <a:cubicBezTo>
                    <a:pt x="16114" y="33625"/>
                    <a:pt x="16756" y="33904"/>
                    <a:pt x="17376" y="34233"/>
                  </a:cubicBezTo>
                  <a:cubicBezTo>
                    <a:pt x="18564" y="34868"/>
                    <a:pt x="19811" y="35338"/>
                    <a:pt x="21092" y="35738"/>
                  </a:cubicBezTo>
                  <a:cubicBezTo>
                    <a:pt x="22675" y="36232"/>
                    <a:pt x="24295" y="36512"/>
                    <a:pt x="25950" y="36617"/>
                  </a:cubicBezTo>
                  <a:cubicBezTo>
                    <a:pt x="26231" y="36620"/>
                    <a:pt x="26513" y="36620"/>
                    <a:pt x="26794" y="36630"/>
                  </a:cubicBezTo>
                  <a:cubicBezTo>
                    <a:pt x="26972" y="36636"/>
                    <a:pt x="27151" y="36639"/>
                    <a:pt x="27329" y="36639"/>
                  </a:cubicBezTo>
                  <a:cubicBezTo>
                    <a:pt x="29047" y="36639"/>
                    <a:pt x="30737" y="36377"/>
                    <a:pt x="32412" y="35989"/>
                  </a:cubicBezTo>
                  <a:cubicBezTo>
                    <a:pt x="32686" y="35926"/>
                    <a:pt x="32949" y="35871"/>
                    <a:pt x="33227" y="35871"/>
                  </a:cubicBezTo>
                  <a:cubicBezTo>
                    <a:pt x="33231" y="35871"/>
                    <a:pt x="33235" y="35871"/>
                    <a:pt x="33238" y="35871"/>
                  </a:cubicBezTo>
                  <a:cubicBezTo>
                    <a:pt x="35043" y="35180"/>
                    <a:pt x="36854" y="34499"/>
                    <a:pt x="38560" y="33570"/>
                  </a:cubicBezTo>
                  <a:cubicBezTo>
                    <a:pt x="40241" y="32655"/>
                    <a:pt x="41727" y="31482"/>
                    <a:pt x="43133" y="30197"/>
                  </a:cubicBezTo>
                  <a:cubicBezTo>
                    <a:pt x="43287" y="30055"/>
                    <a:pt x="43427" y="29892"/>
                    <a:pt x="43555" y="29725"/>
                  </a:cubicBezTo>
                  <a:cubicBezTo>
                    <a:pt x="44047" y="29081"/>
                    <a:pt x="44522" y="28428"/>
                    <a:pt x="45018" y="27791"/>
                  </a:cubicBezTo>
                  <a:cubicBezTo>
                    <a:pt x="46147" y="26342"/>
                    <a:pt x="47144" y="24819"/>
                    <a:pt x="47854" y="23110"/>
                  </a:cubicBezTo>
                  <a:cubicBezTo>
                    <a:pt x="48112" y="22490"/>
                    <a:pt x="48232" y="22290"/>
                    <a:pt x="48434" y="22290"/>
                  </a:cubicBezTo>
                  <a:cubicBezTo>
                    <a:pt x="48591" y="22290"/>
                    <a:pt x="48799" y="22412"/>
                    <a:pt x="49162" y="22550"/>
                  </a:cubicBezTo>
                  <a:cubicBezTo>
                    <a:pt x="49556" y="22702"/>
                    <a:pt x="49932" y="22775"/>
                    <a:pt x="50291" y="22775"/>
                  </a:cubicBezTo>
                  <a:cubicBezTo>
                    <a:pt x="51042" y="22775"/>
                    <a:pt x="51724" y="22456"/>
                    <a:pt x="52367" y="21871"/>
                  </a:cubicBezTo>
                  <a:cubicBezTo>
                    <a:pt x="53094" y="21208"/>
                    <a:pt x="53560" y="20403"/>
                    <a:pt x="53906" y="19506"/>
                  </a:cubicBezTo>
                  <a:cubicBezTo>
                    <a:pt x="54299" y="18481"/>
                    <a:pt x="54512" y="17420"/>
                    <a:pt x="54663" y="16335"/>
                  </a:cubicBezTo>
                  <a:cubicBezTo>
                    <a:pt x="54883" y="14751"/>
                    <a:pt x="54908" y="13195"/>
                    <a:pt x="54433" y="11639"/>
                  </a:cubicBezTo>
                  <a:cubicBezTo>
                    <a:pt x="54147" y="10692"/>
                    <a:pt x="53630" y="9940"/>
                    <a:pt x="52926" y="9267"/>
                  </a:cubicBezTo>
                  <a:cubicBezTo>
                    <a:pt x="52377" y="8742"/>
                    <a:pt x="51664" y="8463"/>
                    <a:pt x="50934" y="8463"/>
                  </a:cubicBezTo>
                  <a:cubicBezTo>
                    <a:pt x="50424" y="8463"/>
                    <a:pt x="49905" y="8599"/>
                    <a:pt x="49429" y="8884"/>
                  </a:cubicBezTo>
                  <a:cubicBezTo>
                    <a:pt x="49039" y="9117"/>
                    <a:pt x="48650" y="9365"/>
                    <a:pt x="48334" y="9709"/>
                  </a:cubicBezTo>
                  <a:cubicBezTo>
                    <a:pt x="48171" y="9883"/>
                    <a:pt x="48026" y="10101"/>
                    <a:pt x="47684" y="10158"/>
                  </a:cubicBezTo>
                  <a:cubicBezTo>
                    <a:pt x="47479" y="9830"/>
                    <a:pt x="47242" y="9488"/>
                    <a:pt x="47040" y="9125"/>
                  </a:cubicBezTo>
                  <a:cubicBezTo>
                    <a:pt x="45947" y="7150"/>
                    <a:pt x="44434" y="5547"/>
                    <a:pt x="42623" y="4222"/>
                  </a:cubicBezTo>
                  <a:cubicBezTo>
                    <a:pt x="41456" y="3368"/>
                    <a:pt x="40220" y="2648"/>
                    <a:pt x="38892" y="2046"/>
                  </a:cubicBezTo>
                  <a:cubicBezTo>
                    <a:pt x="36460" y="946"/>
                    <a:pt x="33903" y="327"/>
                    <a:pt x="31269" y="97"/>
                  </a:cubicBezTo>
                  <a:cubicBezTo>
                    <a:pt x="30543" y="34"/>
                    <a:pt x="29815" y="1"/>
                    <a:pt x="29087"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 name="Google Shape;71952;p46">
              <a:extLst>
                <a:ext uri="{FF2B5EF4-FFF2-40B4-BE49-F238E27FC236}">
                  <a16:creationId xmlns:a16="http://schemas.microsoft.com/office/drawing/2014/main" id="{7198370D-BDCB-4F77-AEBE-003E6F798438}"/>
                </a:ext>
              </a:extLst>
            </p:cNvPr>
            <p:cNvSpPr/>
            <p:nvPr/>
          </p:nvSpPr>
          <p:spPr>
            <a:xfrm>
              <a:off x="2860800" y="2699750"/>
              <a:ext cx="187875" cy="143575"/>
            </a:xfrm>
            <a:custGeom>
              <a:avLst/>
              <a:gdLst/>
              <a:ahLst/>
              <a:cxnLst/>
              <a:rect l="l" t="t" r="r" b="b"/>
              <a:pathLst>
                <a:path w="7515" h="5743" extrusionOk="0">
                  <a:moveTo>
                    <a:pt x="7363" y="1"/>
                  </a:moveTo>
                  <a:cubicBezTo>
                    <a:pt x="7086" y="1"/>
                    <a:pt x="6821" y="56"/>
                    <a:pt x="6547" y="119"/>
                  </a:cubicBezTo>
                  <a:cubicBezTo>
                    <a:pt x="4874" y="507"/>
                    <a:pt x="3184" y="769"/>
                    <a:pt x="1466" y="769"/>
                  </a:cubicBezTo>
                  <a:cubicBezTo>
                    <a:pt x="1288" y="769"/>
                    <a:pt x="1109" y="766"/>
                    <a:pt x="931" y="760"/>
                  </a:cubicBezTo>
                  <a:cubicBezTo>
                    <a:pt x="649" y="750"/>
                    <a:pt x="368" y="750"/>
                    <a:pt x="86" y="747"/>
                  </a:cubicBezTo>
                  <a:lnTo>
                    <a:pt x="86" y="747"/>
                  </a:lnTo>
                  <a:cubicBezTo>
                    <a:pt x="83" y="1101"/>
                    <a:pt x="97" y="1454"/>
                    <a:pt x="67" y="1801"/>
                  </a:cubicBezTo>
                  <a:cubicBezTo>
                    <a:pt x="0" y="2606"/>
                    <a:pt x="242" y="3335"/>
                    <a:pt x="597" y="4036"/>
                  </a:cubicBezTo>
                  <a:cubicBezTo>
                    <a:pt x="1140" y="5107"/>
                    <a:pt x="2247" y="5742"/>
                    <a:pt x="3377" y="5742"/>
                  </a:cubicBezTo>
                  <a:cubicBezTo>
                    <a:pt x="3841" y="5742"/>
                    <a:pt x="4309" y="5635"/>
                    <a:pt x="4743" y="5408"/>
                  </a:cubicBezTo>
                  <a:cubicBezTo>
                    <a:pt x="5523" y="4999"/>
                    <a:pt x="6237" y="4479"/>
                    <a:pt x="6861" y="3845"/>
                  </a:cubicBezTo>
                  <a:cubicBezTo>
                    <a:pt x="7191" y="3508"/>
                    <a:pt x="7433" y="3128"/>
                    <a:pt x="7436" y="2638"/>
                  </a:cubicBezTo>
                  <a:cubicBezTo>
                    <a:pt x="7438" y="1759"/>
                    <a:pt x="7515" y="877"/>
                    <a:pt x="7374" y="1"/>
                  </a:cubicBezTo>
                  <a:cubicBezTo>
                    <a:pt x="7370" y="1"/>
                    <a:pt x="7366" y="1"/>
                    <a:pt x="7363" y="1"/>
                  </a:cubicBezTo>
                  <a:close/>
                </a:path>
              </a:pathLst>
            </a:custGeom>
            <a:solidFill>
              <a:srgbClr val="FF8D8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 name="Google Shape;71953;p46">
              <a:extLst>
                <a:ext uri="{FF2B5EF4-FFF2-40B4-BE49-F238E27FC236}">
                  <a16:creationId xmlns:a16="http://schemas.microsoft.com/office/drawing/2014/main" id="{C468584E-93BA-41C4-ADBD-C0A607512614}"/>
                </a:ext>
              </a:extLst>
            </p:cNvPr>
            <p:cNvSpPr/>
            <p:nvPr/>
          </p:nvSpPr>
          <p:spPr>
            <a:xfrm>
              <a:off x="2473900" y="2300100"/>
              <a:ext cx="224350" cy="298100"/>
            </a:xfrm>
            <a:custGeom>
              <a:avLst/>
              <a:gdLst/>
              <a:ahLst/>
              <a:cxnLst/>
              <a:rect l="l" t="t" r="r" b="b"/>
              <a:pathLst>
                <a:path w="8974" h="11924" extrusionOk="0">
                  <a:moveTo>
                    <a:pt x="2721" y="1"/>
                  </a:moveTo>
                  <a:cubicBezTo>
                    <a:pt x="1865" y="1"/>
                    <a:pt x="1059" y="425"/>
                    <a:pt x="573" y="1197"/>
                  </a:cubicBezTo>
                  <a:cubicBezTo>
                    <a:pt x="289" y="1646"/>
                    <a:pt x="103" y="2151"/>
                    <a:pt x="74" y="2683"/>
                  </a:cubicBezTo>
                  <a:cubicBezTo>
                    <a:pt x="26" y="3595"/>
                    <a:pt x="0" y="4506"/>
                    <a:pt x="244" y="5406"/>
                  </a:cubicBezTo>
                  <a:cubicBezTo>
                    <a:pt x="845" y="7636"/>
                    <a:pt x="1902" y="9559"/>
                    <a:pt x="3773" y="10996"/>
                  </a:cubicBezTo>
                  <a:cubicBezTo>
                    <a:pt x="4443" y="11508"/>
                    <a:pt x="5194" y="11811"/>
                    <a:pt x="5984" y="11905"/>
                  </a:cubicBezTo>
                  <a:cubicBezTo>
                    <a:pt x="6089" y="11917"/>
                    <a:pt x="6194" y="11923"/>
                    <a:pt x="6297" y="11923"/>
                  </a:cubicBezTo>
                  <a:cubicBezTo>
                    <a:pt x="7000" y="11923"/>
                    <a:pt x="7655" y="11634"/>
                    <a:pt x="8137" y="11035"/>
                  </a:cubicBezTo>
                  <a:cubicBezTo>
                    <a:pt x="8741" y="10286"/>
                    <a:pt x="8973" y="9423"/>
                    <a:pt x="8877" y="8467"/>
                  </a:cubicBezTo>
                  <a:cubicBezTo>
                    <a:pt x="8855" y="7947"/>
                    <a:pt x="8921" y="7424"/>
                    <a:pt x="8803" y="6899"/>
                  </a:cubicBezTo>
                  <a:cubicBezTo>
                    <a:pt x="8453" y="5368"/>
                    <a:pt x="7807" y="3990"/>
                    <a:pt x="6892" y="2713"/>
                  </a:cubicBezTo>
                  <a:cubicBezTo>
                    <a:pt x="6088" y="1589"/>
                    <a:pt x="5060" y="781"/>
                    <a:pt x="3813" y="234"/>
                  </a:cubicBezTo>
                  <a:cubicBezTo>
                    <a:pt x="3453" y="77"/>
                    <a:pt x="3083" y="1"/>
                    <a:pt x="272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 name="Google Shape;71954;p46">
              <a:extLst>
                <a:ext uri="{FF2B5EF4-FFF2-40B4-BE49-F238E27FC236}">
                  <a16:creationId xmlns:a16="http://schemas.microsoft.com/office/drawing/2014/main" id="{7D73BB7A-6B3E-42FC-85AA-88BC5E487BBA}"/>
                </a:ext>
              </a:extLst>
            </p:cNvPr>
            <p:cNvSpPr/>
            <p:nvPr/>
          </p:nvSpPr>
          <p:spPr>
            <a:xfrm>
              <a:off x="3182800" y="2238100"/>
              <a:ext cx="204450" cy="289450"/>
            </a:xfrm>
            <a:custGeom>
              <a:avLst/>
              <a:gdLst/>
              <a:ahLst/>
              <a:cxnLst/>
              <a:rect l="l" t="t" r="r" b="b"/>
              <a:pathLst>
                <a:path w="8178" h="11578" extrusionOk="0">
                  <a:moveTo>
                    <a:pt x="5922" y="0"/>
                  </a:moveTo>
                  <a:cubicBezTo>
                    <a:pt x="5824" y="0"/>
                    <a:pt x="5724" y="12"/>
                    <a:pt x="5623" y="37"/>
                  </a:cubicBezTo>
                  <a:cubicBezTo>
                    <a:pt x="4400" y="341"/>
                    <a:pt x="3304" y="915"/>
                    <a:pt x="2538" y="1939"/>
                  </a:cubicBezTo>
                  <a:cubicBezTo>
                    <a:pt x="1417" y="3441"/>
                    <a:pt x="546" y="5059"/>
                    <a:pt x="190" y="6950"/>
                  </a:cubicBezTo>
                  <a:cubicBezTo>
                    <a:pt x="0" y="7952"/>
                    <a:pt x="13" y="8905"/>
                    <a:pt x="268" y="9859"/>
                  </a:cubicBezTo>
                  <a:cubicBezTo>
                    <a:pt x="557" y="10945"/>
                    <a:pt x="1433" y="11578"/>
                    <a:pt x="2465" y="11578"/>
                  </a:cubicBezTo>
                  <a:cubicBezTo>
                    <a:pt x="2717" y="11578"/>
                    <a:pt x="2979" y="11540"/>
                    <a:pt x="3243" y="11462"/>
                  </a:cubicBezTo>
                  <a:cubicBezTo>
                    <a:pt x="3833" y="11289"/>
                    <a:pt x="4316" y="10954"/>
                    <a:pt x="4773" y="10565"/>
                  </a:cubicBezTo>
                  <a:cubicBezTo>
                    <a:pt x="5839" y="9661"/>
                    <a:pt x="6627" y="8557"/>
                    <a:pt x="7217" y="7295"/>
                  </a:cubicBezTo>
                  <a:cubicBezTo>
                    <a:pt x="7773" y="6105"/>
                    <a:pt x="8127" y="4871"/>
                    <a:pt x="8147" y="3552"/>
                  </a:cubicBezTo>
                  <a:cubicBezTo>
                    <a:pt x="8150" y="3270"/>
                    <a:pt x="8177" y="2986"/>
                    <a:pt x="8154" y="2707"/>
                  </a:cubicBezTo>
                  <a:cubicBezTo>
                    <a:pt x="8076" y="1838"/>
                    <a:pt x="7791" y="1054"/>
                    <a:pt x="7083" y="493"/>
                  </a:cubicBezTo>
                  <a:cubicBezTo>
                    <a:pt x="6741" y="221"/>
                    <a:pt x="6349" y="0"/>
                    <a:pt x="5922"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 name="Google Shape;71955;p46">
              <a:extLst>
                <a:ext uri="{FF2B5EF4-FFF2-40B4-BE49-F238E27FC236}">
                  <a16:creationId xmlns:a16="http://schemas.microsoft.com/office/drawing/2014/main" id="{2B36A4A6-6088-4212-BF10-C41BE2563988}"/>
                </a:ext>
              </a:extLst>
            </p:cNvPr>
            <p:cNvSpPr/>
            <p:nvPr/>
          </p:nvSpPr>
          <p:spPr>
            <a:xfrm>
              <a:off x="2501100" y="2058425"/>
              <a:ext cx="218100" cy="136900"/>
            </a:xfrm>
            <a:custGeom>
              <a:avLst/>
              <a:gdLst/>
              <a:ahLst/>
              <a:cxnLst/>
              <a:rect l="l" t="t" r="r" b="b"/>
              <a:pathLst>
                <a:path w="8724" h="5476" extrusionOk="0">
                  <a:moveTo>
                    <a:pt x="5705" y="1"/>
                  </a:moveTo>
                  <a:cubicBezTo>
                    <a:pt x="5624" y="1"/>
                    <a:pt x="5545" y="3"/>
                    <a:pt x="5468" y="8"/>
                  </a:cubicBezTo>
                  <a:cubicBezTo>
                    <a:pt x="5304" y="6"/>
                    <a:pt x="5146" y="4"/>
                    <a:pt x="4993" y="4"/>
                  </a:cubicBezTo>
                  <a:cubicBezTo>
                    <a:pt x="4434" y="4"/>
                    <a:pt x="3943" y="32"/>
                    <a:pt x="3466" y="213"/>
                  </a:cubicBezTo>
                  <a:cubicBezTo>
                    <a:pt x="1750" y="855"/>
                    <a:pt x="514" y="1930"/>
                    <a:pt x="93" y="3800"/>
                  </a:cubicBezTo>
                  <a:cubicBezTo>
                    <a:pt x="1" y="4208"/>
                    <a:pt x="56" y="4570"/>
                    <a:pt x="193" y="4926"/>
                  </a:cubicBezTo>
                  <a:cubicBezTo>
                    <a:pt x="330" y="5282"/>
                    <a:pt x="618" y="5475"/>
                    <a:pt x="957" y="5475"/>
                  </a:cubicBezTo>
                  <a:cubicBezTo>
                    <a:pt x="1073" y="5475"/>
                    <a:pt x="1195" y="5452"/>
                    <a:pt x="1319" y="5406"/>
                  </a:cubicBezTo>
                  <a:cubicBezTo>
                    <a:pt x="1786" y="5232"/>
                    <a:pt x="2174" y="4920"/>
                    <a:pt x="2560" y="4620"/>
                  </a:cubicBezTo>
                  <a:cubicBezTo>
                    <a:pt x="2866" y="4380"/>
                    <a:pt x="3182" y="4166"/>
                    <a:pt x="3531" y="3997"/>
                  </a:cubicBezTo>
                  <a:cubicBezTo>
                    <a:pt x="3925" y="3807"/>
                    <a:pt x="4322" y="3683"/>
                    <a:pt x="4732" y="3683"/>
                  </a:cubicBezTo>
                  <a:cubicBezTo>
                    <a:pt x="4970" y="3683"/>
                    <a:pt x="5211" y="3725"/>
                    <a:pt x="5459" y="3819"/>
                  </a:cubicBezTo>
                  <a:cubicBezTo>
                    <a:pt x="5884" y="3981"/>
                    <a:pt x="6317" y="4135"/>
                    <a:pt x="6760" y="4235"/>
                  </a:cubicBezTo>
                  <a:cubicBezTo>
                    <a:pt x="6924" y="4272"/>
                    <a:pt x="7079" y="4290"/>
                    <a:pt x="7225" y="4290"/>
                  </a:cubicBezTo>
                  <a:cubicBezTo>
                    <a:pt x="8030" y="4290"/>
                    <a:pt x="8551" y="3742"/>
                    <a:pt x="8631" y="2821"/>
                  </a:cubicBezTo>
                  <a:cubicBezTo>
                    <a:pt x="8723" y="1743"/>
                    <a:pt x="8203" y="1019"/>
                    <a:pt x="7357" y="456"/>
                  </a:cubicBezTo>
                  <a:cubicBezTo>
                    <a:pt x="6821" y="102"/>
                    <a:pt x="6232" y="1"/>
                    <a:pt x="570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 name="Google Shape;71956;p46">
              <a:extLst>
                <a:ext uri="{FF2B5EF4-FFF2-40B4-BE49-F238E27FC236}">
                  <a16:creationId xmlns:a16="http://schemas.microsoft.com/office/drawing/2014/main" id="{4E58CB73-58E0-453A-8BC9-106367E0D283}"/>
                </a:ext>
              </a:extLst>
            </p:cNvPr>
            <p:cNvSpPr/>
            <p:nvPr/>
          </p:nvSpPr>
          <p:spPr>
            <a:xfrm>
              <a:off x="3128300" y="1992850"/>
              <a:ext cx="209050" cy="116400"/>
            </a:xfrm>
            <a:custGeom>
              <a:avLst/>
              <a:gdLst/>
              <a:ahLst/>
              <a:cxnLst/>
              <a:rect l="l" t="t" r="r" b="b"/>
              <a:pathLst>
                <a:path w="8362" h="4656" extrusionOk="0">
                  <a:moveTo>
                    <a:pt x="5066" y="1"/>
                  </a:moveTo>
                  <a:cubicBezTo>
                    <a:pt x="4995" y="1"/>
                    <a:pt x="4926" y="5"/>
                    <a:pt x="4857" y="13"/>
                  </a:cubicBezTo>
                  <a:cubicBezTo>
                    <a:pt x="4849" y="13"/>
                    <a:pt x="4841" y="13"/>
                    <a:pt x="4833" y="13"/>
                  </a:cubicBezTo>
                  <a:cubicBezTo>
                    <a:pt x="3610" y="13"/>
                    <a:pt x="2274" y="540"/>
                    <a:pt x="1417" y="1333"/>
                  </a:cubicBezTo>
                  <a:cubicBezTo>
                    <a:pt x="925" y="1790"/>
                    <a:pt x="463" y="2259"/>
                    <a:pt x="271" y="2941"/>
                  </a:cubicBezTo>
                  <a:cubicBezTo>
                    <a:pt x="0" y="3904"/>
                    <a:pt x="508" y="4614"/>
                    <a:pt x="1511" y="4654"/>
                  </a:cubicBezTo>
                  <a:cubicBezTo>
                    <a:pt x="1542" y="4655"/>
                    <a:pt x="1572" y="4656"/>
                    <a:pt x="1603" y="4656"/>
                  </a:cubicBezTo>
                  <a:cubicBezTo>
                    <a:pt x="2144" y="4656"/>
                    <a:pt x="2644" y="4461"/>
                    <a:pt x="3162" y="4350"/>
                  </a:cubicBezTo>
                  <a:cubicBezTo>
                    <a:pt x="3515" y="4273"/>
                    <a:pt x="3864" y="4229"/>
                    <a:pt x="4214" y="4229"/>
                  </a:cubicBezTo>
                  <a:cubicBezTo>
                    <a:pt x="4557" y="4229"/>
                    <a:pt x="4900" y="4272"/>
                    <a:pt x="5244" y="4367"/>
                  </a:cubicBezTo>
                  <a:cubicBezTo>
                    <a:pt x="5580" y="4460"/>
                    <a:pt x="5926" y="4540"/>
                    <a:pt x="6274" y="4581"/>
                  </a:cubicBezTo>
                  <a:cubicBezTo>
                    <a:pt x="6345" y="4590"/>
                    <a:pt x="6417" y="4594"/>
                    <a:pt x="6487" y="4594"/>
                  </a:cubicBezTo>
                  <a:cubicBezTo>
                    <a:pt x="7269" y="4594"/>
                    <a:pt x="7960" y="4079"/>
                    <a:pt x="8096" y="3346"/>
                  </a:cubicBezTo>
                  <a:cubicBezTo>
                    <a:pt x="8361" y="1927"/>
                    <a:pt x="7639" y="711"/>
                    <a:pt x="6321" y="268"/>
                  </a:cubicBezTo>
                  <a:cubicBezTo>
                    <a:pt x="5899" y="125"/>
                    <a:pt x="5466" y="1"/>
                    <a:pt x="5066"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 name="Google Shape;71957;p46">
              <a:extLst>
                <a:ext uri="{FF2B5EF4-FFF2-40B4-BE49-F238E27FC236}">
                  <a16:creationId xmlns:a16="http://schemas.microsoft.com/office/drawing/2014/main" id="{7B31FF0E-CD4D-42B0-973A-F9FF55E8E87E}"/>
                </a:ext>
              </a:extLst>
            </p:cNvPr>
            <p:cNvSpPr/>
            <p:nvPr/>
          </p:nvSpPr>
          <p:spPr>
            <a:xfrm>
              <a:off x="3186525" y="2114075"/>
              <a:ext cx="97250" cy="103525"/>
            </a:xfrm>
            <a:custGeom>
              <a:avLst/>
              <a:gdLst/>
              <a:ahLst/>
              <a:cxnLst/>
              <a:rect l="l" t="t" r="r" b="b"/>
              <a:pathLst>
                <a:path w="3890" h="4141" extrusionOk="0">
                  <a:moveTo>
                    <a:pt x="2253" y="1"/>
                  </a:moveTo>
                  <a:cubicBezTo>
                    <a:pt x="1854" y="1"/>
                    <a:pt x="1468" y="136"/>
                    <a:pt x="1209" y="350"/>
                  </a:cubicBezTo>
                  <a:cubicBezTo>
                    <a:pt x="534" y="909"/>
                    <a:pt x="1" y="2204"/>
                    <a:pt x="655" y="3321"/>
                  </a:cubicBezTo>
                  <a:cubicBezTo>
                    <a:pt x="964" y="3851"/>
                    <a:pt x="1493" y="4140"/>
                    <a:pt x="2044" y="4140"/>
                  </a:cubicBezTo>
                  <a:cubicBezTo>
                    <a:pt x="2345" y="4140"/>
                    <a:pt x="2653" y="4054"/>
                    <a:pt x="2935" y="3872"/>
                  </a:cubicBezTo>
                  <a:cubicBezTo>
                    <a:pt x="3618" y="3434"/>
                    <a:pt x="3889" y="2777"/>
                    <a:pt x="3874" y="1983"/>
                  </a:cubicBezTo>
                  <a:cubicBezTo>
                    <a:pt x="3874" y="1499"/>
                    <a:pt x="3826" y="1279"/>
                    <a:pt x="3690" y="953"/>
                  </a:cubicBezTo>
                  <a:cubicBezTo>
                    <a:pt x="3398" y="268"/>
                    <a:pt x="2813" y="1"/>
                    <a:pt x="225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 name="Google Shape;71958;p46">
              <a:extLst>
                <a:ext uri="{FF2B5EF4-FFF2-40B4-BE49-F238E27FC236}">
                  <a16:creationId xmlns:a16="http://schemas.microsoft.com/office/drawing/2014/main" id="{900809AE-28A9-4173-A135-D66B700FF1A8}"/>
                </a:ext>
              </a:extLst>
            </p:cNvPr>
            <p:cNvSpPr/>
            <p:nvPr/>
          </p:nvSpPr>
          <p:spPr>
            <a:xfrm>
              <a:off x="2264850" y="2259200"/>
              <a:ext cx="145525" cy="195775"/>
            </a:xfrm>
            <a:custGeom>
              <a:avLst/>
              <a:gdLst/>
              <a:ahLst/>
              <a:cxnLst/>
              <a:rect l="l" t="t" r="r" b="b"/>
              <a:pathLst>
                <a:path w="5821" h="7831" extrusionOk="0">
                  <a:moveTo>
                    <a:pt x="2173" y="1"/>
                  </a:moveTo>
                  <a:cubicBezTo>
                    <a:pt x="1414" y="1"/>
                    <a:pt x="677" y="335"/>
                    <a:pt x="201" y="951"/>
                  </a:cubicBezTo>
                  <a:cubicBezTo>
                    <a:pt x="93" y="1092"/>
                    <a:pt x="0" y="1243"/>
                    <a:pt x="17" y="1430"/>
                  </a:cubicBezTo>
                  <a:cubicBezTo>
                    <a:pt x="24" y="1495"/>
                    <a:pt x="50" y="1578"/>
                    <a:pt x="96" y="1617"/>
                  </a:cubicBezTo>
                  <a:cubicBezTo>
                    <a:pt x="137" y="1652"/>
                    <a:pt x="185" y="1671"/>
                    <a:pt x="234" y="1671"/>
                  </a:cubicBezTo>
                  <a:cubicBezTo>
                    <a:pt x="283" y="1671"/>
                    <a:pt x="332" y="1651"/>
                    <a:pt x="373" y="1608"/>
                  </a:cubicBezTo>
                  <a:cubicBezTo>
                    <a:pt x="472" y="1508"/>
                    <a:pt x="560" y="1397"/>
                    <a:pt x="644" y="1285"/>
                  </a:cubicBezTo>
                  <a:cubicBezTo>
                    <a:pt x="971" y="843"/>
                    <a:pt x="1527" y="567"/>
                    <a:pt x="2135" y="567"/>
                  </a:cubicBezTo>
                  <a:cubicBezTo>
                    <a:pt x="2663" y="567"/>
                    <a:pt x="3231" y="776"/>
                    <a:pt x="3722" y="1265"/>
                  </a:cubicBezTo>
                  <a:cubicBezTo>
                    <a:pt x="3918" y="1458"/>
                    <a:pt x="3925" y="1619"/>
                    <a:pt x="3743" y="1800"/>
                  </a:cubicBezTo>
                  <a:cubicBezTo>
                    <a:pt x="3445" y="2100"/>
                    <a:pt x="3109" y="2369"/>
                    <a:pt x="2855" y="2699"/>
                  </a:cubicBezTo>
                  <a:cubicBezTo>
                    <a:pt x="2119" y="3660"/>
                    <a:pt x="1952" y="4741"/>
                    <a:pt x="2280" y="5898"/>
                  </a:cubicBezTo>
                  <a:cubicBezTo>
                    <a:pt x="2309" y="6004"/>
                    <a:pt x="2392" y="6080"/>
                    <a:pt x="2502" y="6080"/>
                  </a:cubicBezTo>
                  <a:cubicBezTo>
                    <a:pt x="2536" y="6080"/>
                    <a:pt x="2572" y="6073"/>
                    <a:pt x="2610" y="6058"/>
                  </a:cubicBezTo>
                  <a:cubicBezTo>
                    <a:pt x="2710" y="6015"/>
                    <a:pt x="2791" y="5937"/>
                    <a:pt x="2781" y="5817"/>
                  </a:cubicBezTo>
                  <a:cubicBezTo>
                    <a:pt x="2763" y="5538"/>
                    <a:pt x="2713" y="5257"/>
                    <a:pt x="2707" y="4978"/>
                  </a:cubicBezTo>
                  <a:cubicBezTo>
                    <a:pt x="2686" y="3883"/>
                    <a:pt x="3106" y="2990"/>
                    <a:pt x="3977" y="2323"/>
                  </a:cubicBezTo>
                  <a:cubicBezTo>
                    <a:pt x="4070" y="2251"/>
                    <a:pt x="4167" y="2216"/>
                    <a:pt x="4259" y="2216"/>
                  </a:cubicBezTo>
                  <a:cubicBezTo>
                    <a:pt x="4395" y="2216"/>
                    <a:pt x="4520" y="2293"/>
                    <a:pt x="4608" y="2437"/>
                  </a:cubicBezTo>
                  <a:cubicBezTo>
                    <a:pt x="4679" y="2557"/>
                    <a:pt x="4740" y="2684"/>
                    <a:pt x="4800" y="2812"/>
                  </a:cubicBezTo>
                  <a:cubicBezTo>
                    <a:pt x="5370" y="4034"/>
                    <a:pt x="5330" y="5263"/>
                    <a:pt x="4876" y="6511"/>
                  </a:cubicBezTo>
                  <a:cubicBezTo>
                    <a:pt x="4746" y="6871"/>
                    <a:pt x="4515" y="7203"/>
                    <a:pt x="4515" y="7604"/>
                  </a:cubicBezTo>
                  <a:cubicBezTo>
                    <a:pt x="4515" y="7710"/>
                    <a:pt x="4584" y="7809"/>
                    <a:pt x="4702" y="7827"/>
                  </a:cubicBezTo>
                  <a:cubicBezTo>
                    <a:pt x="4715" y="7830"/>
                    <a:pt x="4728" y="7831"/>
                    <a:pt x="4741" y="7831"/>
                  </a:cubicBezTo>
                  <a:cubicBezTo>
                    <a:pt x="4794" y="7831"/>
                    <a:pt x="4851" y="7814"/>
                    <a:pt x="4896" y="7789"/>
                  </a:cubicBezTo>
                  <a:cubicBezTo>
                    <a:pt x="4954" y="7755"/>
                    <a:pt x="5008" y="7696"/>
                    <a:pt x="5037" y="7635"/>
                  </a:cubicBezTo>
                  <a:cubicBezTo>
                    <a:pt x="5450" y="6733"/>
                    <a:pt x="5758" y="5801"/>
                    <a:pt x="5820" y="4738"/>
                  </a:cubicBezTo>
                  <a:cubicBezTo>
                    <a:pt x="5790" y="3449"/>
                    <a:pt x="5353" y="2248"/>
                    <a:pt x="4494" y="1201"/>
                  </a:cubicBezTo>
                  <a:cubicBezTo>
                    <a:pt x="4176" y="816"/>
                    <a:pt x="3791" y="508"/>
                    <a:pt x="3347" y="282"/>
                  </a:cubicBezTo>
                  <a:cubicBezTo>
                    <a:pt x="2972" y="92"/>
                    <a:pt x="2570" y="1"/>
                    <a:pt x="217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 name="Google Shape;71959;p46">
              <a:extLst>
                <a:ext uri="{FF2B5EF4-FFF2-40B4-BE49-F238E27FC236}">
                  <a16:creationId xmlns:a16="http://schemas.microsoft.com/office/drawing/2014/main" id="{D4ECFBFC-8024-4DB4-A2D9-5B5725C3D7B7}"/>
                </a:ext>
              </a:extLst>
            </p:cNvPr>
            <p:cNvSpPr/>
            <p:nvPr/>
          </p:nvSpPr>
          <p:spPr>
            <a:xfrm>
              <a:off x="3436325" y="2102975"/>
              <a:ext cx="95000" cy="194575"/>
            </a:xfrm>
            <a:custGeom>
              <a:avLst/>
              <a:gdLst/>
              <a:ahLst/>
              <a:cxnLst/>
              <a:rect l="l" t="t" r="r" b="b"/>
              <a:pathLst>
                <a:path w="3800" h="7783" extrusionOk="0">
                  <a:moveTo>
                    <a:pt x="2925" y="1"/>
                  </a:moveTo>
                  <a:cubicBezTo>
                    <a:pt x="2587" y="1"/>
                    <a:pt x="2270" y="124"/>
                    <a:pt x="1976" y="331"/>
                  </a:cubicBezTo>
                  <a:cubicBezTo>
                    <a:pt x="1507" y="659"/>
                    <a:pt x="1128" y="1074"/>
                    <a:pt x="850" y="1572"/>
                  </a:cubicBezTo>
                  <a:cubicBezTo>
                    <a:pt x="290" y="2577"/>
                    <a:pt x="1" y="3652"/>
                    <a:pt x="24" y="4805"/>
                  </a:cubicBezTo>
                  <a:cubicBezTo>
                    <a:pt x="38" y="5519"/>
                    <a:pt x="229" y="6191"/>
                    <a:pt x="552" y="6830"/>
                  </a:cubicBezTo>
                  <a:cubicBezTo>
                    <a:pt x="786" y="7291"/>
                    <a:pt x="1141" y="7613"/>
                    <a:pt x="1637" y="7766"/>
                  </a:cubicBezTo>
                  <a:cubicBezTo>
                    <a:pt x="1672" y="7777"/>
                    <a:pt x="1706" y="7782"/>
                    <a:pt x="1739" y="7782"/>
                  </a:cubicBezTo>
                  <a:cubicBezTo>
                    <a:pt x="1842" y="7782"/>
                    <a:pt x="1929" y="7728"/>
                    <a:pt x="1979" y="7612"/>
                  </a:cubicBezTo>
                  <a:cubicBezTo>
                    <a:pt x="2028" y="7498"/>
                    <a:pt x="1981" y="7384"/>
                    <a:pt x="1893" y="7334"/>
                  </a:cubicBezTo>
                  <a:cubicBezTo>
                    <a:pt x="1386" y="7043"/>
                    <a:pt x="1003" y="6653"/>
                    <a:pt x="843" y="6076"/>
                  </a:cubicBezTo>
                  <a:cubicBezTo>
                    <a:pt x="702" y="5567"/>
                    <a:pt x="559" y="5057"/>
                    <a:pt x="607" y="4519"/>
                  </a:cubicBezTo>
                  <a:cubicBezTo>
                    <a:pt x="575" y="4020"/>
                    <a:pt x="713" y="3543"/>
                    <a:pt x="846" y="3068"/>
                  </a:cubicBezTo>
                  <a:cubicBezTo>
                    <a:pt x="929" y="2779"/>
                    <a:pt x="1074" y="2634"/>
                    <a:pt x="1267" y="2634"/>
                  </a:cubicBezTo>
                  <a:cubicBezTo>
                    <a:pt x="1376" y="2634"/>
                    <a:pt x="1499" y="2679"/>
                    <a:pt x="1635" y="2769"/>
                  </a:cubicBezTo>
                  <a:cubicBezTo>
                    <a:pt x="1964" y="2987"/>
                    <a:pt x="2239" y="3262"/>
                    <a:pt x="2356" y="3650"/>
                  </a:cubicBezTo>
                  <a:cubicBezTo>
                    <a:pt x="2447" y="3950"/>
                    <a:pt x="2510" y="4259"/>
                    <a:pt x="2564" y="4570"/>
                  </a:cubicBezTo>
                  <a:cubicBezTo>
                    <a:pt x="2607" y="4811"/>
                    <a:pt x="2605" y="5062"/>
                    <a:pt x="2653" y="5302"/>
                  </a:cubicBezTo>
                  <a:cubicBezTo>
                    <a:pt x="2678" y="5433"/>
                    <a:pt x="2775" y="5528"/>
                    <a:pt x="2912" y="5528"/>
                  </a:cubicBezTo>
                  <a:cubicBezTo>
                    <a:pt x="2927" y="5528"/>
                    <a:pt x="2943" y="5527"/>
                    <a:pt x="2959" y="5525"/>
                  </a:cubicBezTo>
                  <a:cubicBezTo>
                    <a:pt x="3113" y="5502"/>
                    <a:pt x="3212" y="5374"/>
                    <a:pt x="3204" y="5228"/>
                  </a:cubicBezTo>
                  <a:cubicBezTo>
                    <a:pt x="3180" y="4844"/>
                    <a:pt x="3144" y="4458"/>
                    <a:pt x="3076" y="4079"/>
                  </a:cubicBezTo>
                  <a:cubicBezTo>
                    <a:pt x="2946" y="3355"/>
                    <a:pt x="2586" y="2768"/>
                    <a:pt x="1973" y="2346"/>
                  </a:cubicBezTo>
                  <a:cubicBezTo>
                    <a:pt x="1857" y="2265"/>
                    <a:pt x="1734" y="2198"/>
                    <a:pt x="1620" y="2115"/>
                  </a:cubicBezTo>
                  <a:cubicBezTo>
                    <a:pt x="1394" y="1954"/>
                    <a:pt x="1356" y="1802"/>
                    <a:pt x="1508" y="1588"/>
                  </a:cubicBezTo>
                  <a:cubicBezTo>
                    <a:pt x="1893" y="1056"/>
                    <a:pt x="2300" y="570"/>
                    <a:pt x="2923" y="570"/>
                  </a:cubicBezTo>
                  <a:cubicBezTo>
                    <a:pt x="3101" y="570"/>
                    <a:pt x="3297" y="609"/>
                    <a:pt x="3515" y="699"/>
                  </a:cubicBezTo>
                  <a:cubicBezTo>
                    <a:pt x="3531" y="706"/>
                    <a:pt x="3554" y="711"/>
                    <a:pt x="3575" y="711"/>
                  </a:cubicBezTo>
                  <a:cubicBezTo>
                    <a:pt x="3591" y="711"/>
                    <a:pt x="3606" y="708"/>
                    <a:pt x="3617" y="702"/>
                  </a:cubicBezTo>
                  <a:cubicBezTo>
                    <a:pt x="3677" y="672"/>
                    <a:pt x="3748" y="638"/>
                    <a:pt x="3772" y="584"/>
                  </a:cubicBezTo>
                  <a:cubicBezTo>
                    <a:pt x="3799" y="529"/>
                    <a:pt x="3798" y="445"/>
                    <a:pt x="3774" y="387"/>
                  </a:cubicBezTo>
                  <a:cubicBezTo>
                    <a:pt x="3705" y="206"/>
                    <a:pt x="3539" y="126"/>
                    <a:pt x="3373" y="73"/>
                  </a:cubicBezTo>
                  <a:cubicBezTo>
                    <a:pt x="3220" y="24"/>
                    <a:pt x="3071" y="1"/>
                    <a:pt x="292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 name="Google Shape;71960;p46">
              <a:extLst>
                <a:ext uri="{FF2B5EF4-FFF2-40B4-BE49-F238E27FC236}">
                  <a16:creationId xmlns:a16="http://schemas.microsoft.com/office/drawing/2014/main" id="{BFD09EAB-FB1D-4DAB-B7CF-CFED0145AD19}"/>
                </a:ext>
              </a:extLst>
            </p:cNvPr>
            <p:cNvSpPr/>
            <p:nvPr/>
          </p:nvSpPr>
          <p:spPr>
            <a:xfrm>
              <a:off x="2567275" y="2179450"/>
              <a:ext cx="80725" cy="90600"/>
            </a:xfrm>
            <a:custGeom>
              <a:avLst/>
              <a:gdLst/>
              <a:ahLst/>
              <a:cxnLst/>
              <a:rect l="l" t="t" r="r" b="b"/>
              <a:pathLst>
                <a:path w="3229" h="3624" extrusionOk="0">
                  <a:moveTo>
                    <a:pt x="1760" y="0"/>
                  </a:moveTo>
                  <a:cubicBezTo>
                    <a:pt x="1391" y="0"/>
                    <a:pt x="1020" y="166"/>
                    <a:pt x="739" y="498"/>
                  </a:cubicBezTo>
                  <a:cubicBezTo>
                    <a:pt x="1" y="1367"/>
                    <a:pt x="255" y="2872"/>
                    <a:pt x="1233" y="3450"/>
                  </a:cubicBezTo>
                  <a:cubicBezTo>
                    <a:pt x="1428" y="3565"/>
                    <a:pt x="1626" y="3624"/>
                    <a:pt x="1819" y="3624"/>
                  </a:cubicBezTo>
                  <a:cubicBezTo>
                    <a:pt x="2060" y="3624"/>
                    <a:pt x="2294" y="3534"/>
                    <a:pt x="2509" y="3349"/>
                  </a:cubicBezTo>
                  <a:cubicBezTo>
                    <a:pt x="2962" y="2960"/>
                    <a:pt x="3191" y="2460"/>
                    <a:pt x="3200" y="1802"/>
                  </a:cubicBezTo>
                  <a:cubicBezTo>
                    <a:pt x="3228" y="1386"/>
                    <a:pt x="3120" y="947"/>
                    <a:pt x="2831" y="565"/>
                  </a:cubicBezTo>
                  <a:cubicBezTo>
                    <a:pt x="2549" y="189"/>
                    <a:pt x="2155" y="0"/>
                    <a:pt x="176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0" name="Google Shape;71961;p46">
              <a:extLst>
                <a:ext uri="{FF2B5EF4-FFF2-40B4-BE49-F238E27FC236}">
                  <a16:creationId xmlns:a16="http://schemas.microsoft.com/office/drawing/2014/main" id="{7E3A7BC0-17C6-45AC-A21D-66188A17902E}"/>
                </a:ext>
              </a:extLst>
            </p:cNvPr>
            <p:cNvSpPr/>
            <p:nvPr/>
          </p:nvSpPr>
          <p:spPr>
            <a:xfrm>
              <a:off x="2834925" y="2350725"/>
              <a:ext cx="185175" cy="96700"/>
            </a:xfrm>
            <a:custGeom>
              <a:avLst/>
              <a:gdLst/>
              <a:ahLst/>
              <a:cxnLst/>
              <a:rect l="l" t="t" r="r" b="b"/>
              <a:pathLst>
                <a:path w="7407" h="3868" extrusionOk="0">
                  <a:moveTo>
                    <a:pt x="7144" y="1"/>
                  </a:moveTo>
                  <a:cubicBezTo>
                    <a:pt x="7042" y="1"/>
                    <a:pt x="6962" y="90"/>
                    <a:pt x="6918" y="183"/>
                  </a:cubicBezTo>
                  <a:cubicBezTo>
                    <a:pt x="6800" y="436"/>
                    <a:pt x="6713" y="704"/>
                    <a:pt x="6612" y="966"/>
                  </a:cubicBezTo>
                  <a:cubicBezTo>
                    <a:pt x="6335" y="1676"/>
                    <a:pt x="5867" y="2241"/>
                    <a:pt x="5263" y="2684"/>
                  </a:cubicBezTo>
                  <a:cubicBezTo>
                    <a:pt x="4707" y="3093"/>
                    <a:pt x="4125" y="3303"/>
                    <a:pt x="3524" y="3303"/>
                  </a:cubicBezTo>
                  <a:cubicBezTo>
                    <a:pt x="3088" y="3303"/>
                    <a:pt x="2642" y="3193"/>
                    <a:pt x="2188" y="2968"/>
                  </a:cubicBezTo>
                  <a:cubicBezTo>
                    <a:pt x="1641" y="2696"/>
                    <a:pt x="1229" y="2261"/>
                    <a:pt x="864" y="1784"/>
                  </a:cubicBezTo>
                  <a:cubicBezTo>
                    <a:pt x="715" y="1590"/>
                    <a:pt x="596" y="1371"/>
                    <a:pt x="440" y="1184"/>
                  </a:cubicBezTo>
                  <a:cubicBezTo>
                    <a:pt x="397" y="1134"/>
                    <a:pt x="296" y="1095"/>
                    <a:pt x="218" y="1095"/>
                  </a:cubicBezTo>
                  <a:cubicBezTo>
                    <a:pt x="199" y="1095"/>
                    <a:pt x="181" y="1098"/>
                    <a:pt x="166" y="1103"/>
                  </a:cubicBezTo>
                  <a:cubicBezTo>
                    <a:pt x="17" y="1156"/>
                    <a:pt x="1" y="1307"/>
                    <a:pt x="25" y="1452"/>
                  </a:cubicBezTo>
                  <a:cubicBezTo>
                    <a:pt x="31" y="1486"/>
                    <a:pt x="42" y="1522"/>
                    <a:pt x="58" y="1552"/>
                  </a:cubicBezTo>
                  <a:cubicBezTo>
                    <a:pt x="769" y="2941"/>
                    <a:pt x="1883" y="3799"/>
                    <a:pt x="3299" y="3864"/>
                  </a:cubicBezTo>
                  <a:cubicBezTo>
                    <a:pt x="3346" y="3866"/>
                    <a:pt x="3392" y="3867"/>
                    <a:pt x="3438" y="3867"/>
                  </a:cubicBezTo>
                  <a:cubicBezTo>
                    <a:pt x="5361" y="3867"/>
                    <a:pt x="7284" y="2042"/>
                    <a:pt x="7403" y="278"/>
                  </a:cubicBezTo>
                  <a:cubicBezTo>
                    <a:pt x="7407" y="198"/>
                    <a:pt x="7329" y="80"/>
                    <a:pt x="7254" y="34"/>
                  </a:cubicBezTo>
                  <a:cubicBezTo>
                    <a:pt x="7215" y="11"/>
                    <a:pt x="7178" y="1"/>
                    <a:pt x="7144"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 name="Google Shape;71962;p46">
              <a:extLst>
                <a:ext uri="{FF2B5EF4-FFF2-40B4-BE49-F238E27FC236}">
                  <a16:creationId xmlns:a16="http://schemas.microsoft.com/office/drawing/2014/main" id="{4B332DF3-4C3C-469A-A467-24B54C4A116B}"/>
                </a:ext>
              </a:extLst>
            </p:cNvPr>
            <p:cNvSpPr/>
            <p:nvPr/>
          </p:nvSpPr>
          <p:spPr>
            <a:xfrm>
              <a:off x="2900975" y="2169650"/>
              <a:ext cx="31625" cy="153650"/>
            </a:xfrm>
            <a:custGeom>
              <a:avLst/>
              <a:gdLst/>
              <a:ahLst/>
              <a:cxnLst/>
              <a:rect l="l" t="t" r="r" b="b"/>
              <a:pathLst>
                <a:path w="1265" h="6146" extrusionOk="0">
                  <a:moveTo>
                    <a:pt x="275" y="0"/>
                  </a:moveTo>
                  <a:cubicBezTo>
                    <a:pt x="177" y="0"/>
                    <a:pt x="81" y="46"/>
                    <a:pt x="55" y="158"/>
                  </a:cubicBezTo>
                  <a:cubicBezTo>
                    <a:pt x="30" y="257"/>
                    <a:pt x="23" y="363"/>
                    <a:pt x="0" y="524"/>
                  </a:cubicBezTo>
                  <a:cubicBezTo>
                    <a:pt x="211" y="2251"/>
                    <a:pt x="429" y="4029"/>
                    <a:pt x="653" y="5808"/>
                  </a:cubicBezTo>
                  <a:cubicBezTo>
                    <a:pt x="666" y="5905"/>
                    <a:pt x="730" y="6005"/>
                    <a:pt x="794" y="6083"/>
                  </a:cubicBezTo>
                  <a:cubicBezTo>
                    <a:pt x="825" y="6122"/>
                    <a:pt x="899" y="6146"/>
                    <a:pt x="956" y="6146"/>
                  </a:cubicBezTo>
                  <a:cubicBezTo>
                    <a:pt x="964" y="6146"/>
                    <a:pt x="971" y="6145"/>
                    <a:pt x="978" y="6145"/>
                  </a:cubicBezTo>
                  <a:cubicBezTo>
                    <a:pt x="1036" y="6138"/>
                    <a:pt x="1116" y="6093"/>
                    <a:pt x="1143" y="6042"/>
                  </a:cubicBezTo>
                  <a:cubicBezTo>
                    <a:pt x="1264" y="5810"/>
                    <a:pt x="1200" y="5559"/>
                    <a:pt x="1172" y="5321"/>
                  </a:cubicBezTo>
                  <a:cubicBezTo>
                    <a:pt x="983" y="3714"/>
                    <a:pt x="785" y="2110"/>
                    <a:pt x="585" y="505"/>
                  </a:cubicBezTo>
                  <a:cubicBezTo>
                    <a:pt x="567" y="367"/>
                    <a:pt x="518" y="232"/>
                    <a:pt x="459" y="108"/>
                  </a:cubicBezTo>
                  <a:cubicBezTo>
                    <a:pt x="435" y="55"/>
                    <a:pt x="351" y="2"/>
                    <a:pt x="292" y="1"/>
                  </a:cubicBezTo>
                  <a:cubicBezTo>
                    <a:pt x="287" y="1"/>
                    <a:pt x="281" y="0"/>
                    <a:pt x="275"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 name="Google Shape;71963;p46">
              <a:extLst>
                <a:ext uri="{FF2B5EF4-FFF2-40B4-BE49-F238E27FC236}">
                  <a16:creationId xmlns:a16="http://schemas.microsoft.com/office/drawing/2014/main" id="{864577EE-07AE-408E-A7C4-7097C56AB283}"/>
                </a:ext>
              </a:extLst>
            </p:cNvPr>
            <p:cNvSpPr/>
            <p:nvPr/>
          </p:nvSpPr>
          <p:spPr>
            <a:xfrm>
              <a:off x="3099725" y="2702100"/>
              <a:ext cx="212075" cy="808075"/>
            </a:xfrm>
            <a:custGeom>
              <a:avLst/>
              <a:gdLst/>
              <a:ahLst/>
              <a:cxnLst/>
              <a:rect l="l" t="t" r="r" b="b"/>
              <a:pathLst>
                <a:path w="8483" h="32323" extrusionOk="0">
                  <a:moveTo>
                    <a:pt x="3713" y="1"/>
                  </a:moveTo>
                  <a:cubicBezTo>
                    <a:pt x="3641" y="1"/>
                    <a:pt x="3559" y="7"/>
                    <a:pt x="3466" y="19"/>
                  </a:cubicBezTo>
                  <a:cubicBezTo>
                    <a:pt x="2520" y="142"/>
                    <a:pt x="1596" y="368"/>
                    <a:pt x="685" y="643"/>
                  </a:cubicBezTo>
                  <a:cubicBezTo>
                    <a:pt x="415" y="723"/>
                    <a:pt x="321" y="918"/>
                    <a:pt x="307" y="1200"/>
                  </a:cubicBezTo>
                  <a:cubicBezTo>
                    <a:pt x="216" y="3031"/>
                    <a:pt x="110" y="4861"/>
                    <a:pt x="53" y="5876"/>
                  </a:cubicBezTo>
                  <a:cubicBezTo>
                    <a:pt x="1" y="8951"/>
                    <a:pt x="95" y="11204"/>
                    <a:pt x="286" y="13452"/>
                  </a:cubicBezTo>
                  <a:cubicBezTo>
                    <a:pt x="620" y="17407"/>
                    <a:pt x="1407" y="21253"/>
                    <a:pt x="2808" y="24980"/>
                  </a:cubicBezTo>
                  <a:cubicBezTo>
                    <a:pt x="3473" y="26755"/>
                    <a:pt x="4420" y="28344"/>
                    <a:pt x="5547" y="29840"/>
                  </a:cubicBezTo>
                  <a:cubicBezTo>
                    <a:pt x="6142" y="30628"/>
                    <a:pt x="6777" y="31387"/>
                    <a:pt x="7502" y="32062"/>
                  </a:cubicBezTo>
                  <a:cubicBezTo>
                    <a:pt x="7687" y="32236"/>
                    <a:pt x="7864" y="32322"/>
                    <a:pt x="8016" y="32322"/>
                  </a:cubicBezTo>
                  <a:cubicBezTo>
                    <a:pt x="8102" y="32322"/>
                    <a:pt x="8180" y="32295"/>
                    <a:pt x="8247" y="32241"/>
                  </a:cubicBezTo>
                  <a:cubicBezTo>
                    <a:pt x="8482" y="32050"/>
                    <a:pt x="8408" y="31805"/>
                    <a:pt x="8371" y="31558"/>
                  </a:cubicBezTo>
                  <a:cubicBezTo>
                    <a:pt x="7749" y="27553"/>
                    <a:pt x="7072" y="23558"/>
                    <a:pt x="6552" y="19537"/>
                  </a:cubicBezTo>
                  <a:cubicBezTo>
                    <a:pt x="6308" y="17652"/>
                    <a:pt x="5921" y="15786"/>
                    <a:pt x="5641" y="13905"/>
                  </a:cubicBezTo>
                  <a:cubicBezTo>
                    <a:pt x="5396" y="12232"/>
                    <a:pt x="5156" y="10555"/>
                    <a:pt x="5013" y="8871"/>
                  </a:cubicBezTo>
                  <a:cubicBezTo>
                    <a:pt x="4825" y="6659"/>
                    <a:pt x="4734" y="4437"/>
                    <a:pt x="4604" y="2220"/>
                  </a:cubicBezTo>
                  <a:cubicBezTo>
                    <a:pt x="4571" y="1693"/>
                    <a:pt x="4543" y="1166"/>
                    <a:pt x="4369" y="659"/>
                  </a:cubicBezTo>
                  <a:cubicBezTo>
                    <a:pt x="4202" y="170"/>
                    <a:pt x="4081" y="1"/>
                    <a:pt x="3713"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 name="Google Shape;71964;p46">
              <a:extLst>
                <a:ext uri="{FF2B5EF4-FFF2-40B4-BE49-F238E27FC236}">
                  <a16:creationId xmlns:a16="http://schemas.microsoft.com/office/drawing/2014/main" id="{D6320829-818F-45E9-87FE-9471FF5F1858}"/>
                </a:ext>
              </a:extLst>
            </p:cNvPr>
            <p:cNvSpPr/>
            <p:nvPr/>
          </p:nvSpPr>
          <p:spPr>
            <a:xfrm>
              <a:off x="2160825" y="4365875"/>
              <a:ext cx="400475" cy="158625"/>
            </a:xfrm>
            <a:custGeom>
              <a:avLst/>
              <a:gdLst/>
              <a:ahLst/>
              <a:cxnLst/>
              <a:rect l="l" t="t" r="r" b="b"/>
              <a:pathLst>
                <a:path w="16019" h="6345" extrusionOk="0">
                  <a:moveTo>
                    <a:pt x="11158" y="0"/>
                  </a:moveTo>
                  <a:cubicBezTo>
                    <a:pt x="11145" y="0"/>
                    <a:pt x="11131" y="1"/>
                    <a:pt x="11117" y="3"/>
                  </a:cubicBezTo>
                  <a:cubicBezTo>
                    <a:pt x="10783" y="35"/>
                    <a:pt x="10467" y="238"/>
                    <a:pt x="10145" y="373"/>
                  </a:cubicBezTo>
                  <a:cubicBezTo>
                    <a:pt x="10084" y="399"/>
                    <a:pt x="10037" y="459"/>
                    <a:pt x="9981" y="501"/>
                  </a:cubicBezTo>
                  <a:cubicBezTo>
                    <a:pt x="9705" y="2376"/>
                    <a:pt x="8542" y="3473"/>
                    <a:pt x="6820" y="4046"/>
                  </a:cubicBezTo>
                  <a:cubicBezTo>
                    <a:pt x="6286" y="4223"/>
                    <a:pt x="5747" y="4307"/>
                    <a:pt x="5208" y="4307"/>
                  </a:cubicBezTo>
                  <a:cubicBezTo>
                    <a:pt x="4609" y="4307"/>
                    <a:pt x="4009" y="4203"/>
                    <a:pt x="3414" y="4009"/>
                  </a:cubicBezTo>
                  <a:cubicBezTo>
                    <a:pt x="3322" y="3979"/>
                    <a:pt x="3252" y="3881"/>
                    <a:pt x="3172" y="3815"/>
                  </a:cubicBezTo>
                  <a:cubicBezTo>
                    <a:pt x="2097" y="4177"/>
                    <a:pt x="1165" y="4813"/>
                    <a:pt x="196" y="5377"/>
                  </a:cubicBezTo>
                  <a:cubicBezTo>
                    <a:pt x="80" y="5445"/>
                    <a:pt x="1" y="5596"/>
                    <a:pt x="76" y="5742"/>
                  </a:cubicBezTo>
                  <a:cubicBezTo>
                    <a:pt x="119" y="5826"/>
                    <a:pt x="207" y="5915"/>
                    <a:pt x="294" y="5944"/>
                  </a:cubicBezTo>
                  <a:cubicBezTo>
                    <a:pt x="736" y="6089"/>
                    <a:pt x="1198" y="6048"/>
                    <a:pt x="1653" y="6062"/>
                  </a:cubicBezTo>
                  <a:cubicBezTo>
                    <a:pt x="3973" y="6133"/>
                    <a:pt x="6294" y="6166"/>
                    <a:pt x="8614" y="6269"/>
                  </a:cubicBezTo>
                  <a:cubicBezTo>
                    <a:pt x="9842" y="6323"/>
                    <a:pt x="11070" y="6344"/>
                    <a:pt x="12299" y="6344"/>
                  </a:cubicBezTo>
                  <a:cubicBezTo>
                    <a:pt x="13003" y="6344"/>
                    <a:pt x="13708" y="6337"/>
                    <a:pt x="14412" y="6326"/>
                  </a:cubicBezTo>
                  <a:cubicBezTo>
                    <a:pt x="14657" y="6323"/>
                    <a:pt x="14905" y="6330"/>
                    <a:pt x="15149" y="6303"/>
                  </a:cubicBezTo>
                  <a:cubicBezTo>
                    <a:pt x="15728" y="6240"/>
                    <a:pt x="15973" y="6005"/>
                    <a:pt x="15990" y="5424"/>
                  </a:cubicBezTo>
                  <a:cubicBezTo>
                    <a:pt x="16018" y="4476"/>
                    <a:pt x="16008" y="3526"/>
                    <a:pt x="16012" y="2577"/>
                  </a:cubicBezTo>
                  <a:cubicBezTo>
                    <a:pt x="16012" y="2542"/>
                    <a:pt x="16008" y="2507"/>
                    <a:pt x="16004" y="2472"/>
                  </a:cubicBezTo>
                  <a:cubicBezTo>
                    <a:pt x="15946" y="1865"/>
                    <a:pt x="15824" y="1741"/>
                    <a:pt x="15235" y="1701"/>
                  </a:cubicBezTo>
                  <a:cubicBezTo>
                    <a:pt x="14955" y="1681"/>
                    <a:pt x="14672" y="1692"/>
                    <a:pt x="14392" y="1660"/>
                  </a:cubicBezTo>
                  <a:cubicBezTo>
                    <a:pt x="13431" y="1550"/>
                    <a:pt x="12540" y="1278"/>
                    <a:pt x="11806" y="595"/>
                  </a:cubicBezTo>
                  <a:cubicBezTo>
                    <a:pt x="11592" y="396"/>
                    <a:pt x="11478" y="0"/>
                    <a:pt x="11158"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 name="Google Shape;71965;p46">
              <a:extLst>
                <a:ext uri="{FF2B5EF4-FFF2-40B4-BE49-F238E27FC236}">
                  <a16:creationId xmlns:a16="http://schemas.microsoft.com/office/drawing/2014/main" id="{1377B71A-0CBF-4749-B7BC-BE6B75502920}"/>
                </a:ext>
              </a:extLst>
            </p:cNvPr>
            <p:cNvSpPr/>
            <p:nvPr/>
          </p:nvSpPr>
          <p:spPr>
            <a:xfrm>
              <a:off x="2240125" y="4378400"/>
              <a:ext cx="170250" cy="95200"/>
            </a:xfrm>
            <a:custGeom>
              <a:avLst/>
              <a:gdLst/>
              <a:ahLst/>
              <a:cxnLst/>
              <a:rect l="l" t="t" r="r" b="b"/>
              <a:pathLst>
                <a:path w="6810" h="3808" extrusionOk="0">
                  <a:moveTo>
                    <a:pt x="6809" y="0"/>
                  </a:moveTo>
                  <a:lnTo>
                    <a:pt x="6809" y="0"/>
                  </a:lnTo>
                  <a:cubicBezTo>
                    <a:pt x="6670" y="30"/>
                    <a:pt x="6526" y="43"/>
                    <a:pt x="6398" y="94"/>
                  </a:cubicBezTo>
                  <a:cubicBezTo>
                    <a:pt x="4259" y="928"/>
                    <a:pt x="2264" y="2056"/>
                    <a:pt x="228" y="3101"/>
                  </a:cubicBezTo>
                  <a:cubicBezTo>
                    <a:pt x="140" y="3145"/>
                    <a:pt x="74" y="3242"/>
                    <a:pt x="0" y="3314"/>
                  </a:cubicBezTo>
                  <a:cubicBezTo>
                    <a:pt x="80" y="3380"/>
                    <a:pt x="150" y="3478"/>
                    <a:pt x="242" y="3508"/>
                  </a:cubicBezTo>
                  <a:cubicBezTo>
                    <a:pt x="838" y="3703"/>
                    <a:pt x="1438" y="3807"/>
                    <a:pt x="2037" y="3807"/>
                  </a:cubicBezTo>
                  <a:cubicBezTo>
                    <a:pt x="2576" y="3807"/>
                    <a:pt x="3114" y="3723"/>
                    <a:pt x="3648" y="3545"/>
                  </a:cubicBezTo>
                  <a:cubicBezTo>
                    <a:pt x="5370" y="2974"/>
                    <a:pt x="6534" y="1877"/>
                    <a:pt x="680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 name="Google Shape;71966;p46">
              <a:extLst>
                <a:ext uri="{FF2B5EF4-FFF2-40B4-BE49-F238E27FC236}">
                  <a16:creationId xmlns:a16="http://schemas.microsoft.com/office/drawing/2014/main" id="{7BE487FC-F9DB-4816-A080-7F105F2514AA}"/>
                </a:ext>
              </a:extLst>
            </p:cNvPr>
            <p:cNvSpPr/>
            <p:nvPr/>
          </p:nvSpPr>
          <p:spPr>
            <a:xfrm>
              <a:off x="2988550" y="4413150"/>
              <a:ext cx="372300" cy="119325"/>
            </a:xfrm>
            <a:custGeom>
              <a:avLst/>
              <a:gdLst/>
              <a:ahLst/>
              <a:cxnLst/>
              <a:rect l="l" t="t" r="r" b="b"/>
              <a:pathLst>
                <a:path w="14892" h="4773" extrusionOk="0">
                  <a:moveTo>
                    <a:pt x="5725" y="0"/>
                  </a:moveTo>
                  <a:cubicBezTo>
                    <a:pt x="5468" y="0"/>
                    <a:pt x="5200" y="91"/>
                    <a:pt x="4901" y="243"/>
                  </a:cubicBezTo>
                  <a:cubicBezTo>
                    <a:pt x="4074" y="664"/>
                    <a:pt x="3194" y="869"/>
                    <a:pt x="2286" y="869"/>
                  </a:cubicBezTo>
                  <a:cubicBezTo>
                    <a:pt x="1927" y="869"/>
                    <a:pt x="1563" y="836"/>
                    <a:pt x="1196" y="773"/>
                  </a:cubicBezTo>
                  <a:cubicBezTo>
                    <a:pt x="1058" y="750"/>
                    <a:pt x="920" y="716"/>
                    <a:pt x="780" y="706"/>
                  </a:cubicBezTo>
                  <a:cubicBezTo>
                    <a:pt x="758" y="704"/>
                    <a:pt x="736" y="703"/>
                    <a:pt x="715" y="703"/>
                  </a:cubicBezTo>
                  <a:cubicBezTo>
                    <a:pt x="417" y="703"/>
                    <a:pt x="216" y="878"/>
                    <a:pt x="239" y="1191"/>
                  </a:cubicBezTo>
                  <a:cubicBezTo>
                    <a:pt x="269" y="1618"/>
                    <a:pt x="227" y="2033"/>
                    <a:pt x="182" y="2453"/>
                  </a:cubicBezTo>
                  <a:cubicBezTo>
                    <a:pt x="131" y="2907"/>
                    <a:pt x="57" y="3362"/>
                    <a:pt x="35" y="3819"/>
                  </a:cubicBezTo>
                  <a:cubicBezTo>
                    <a:pt x="1" y="4544"/>
                    <a:pt x="151" y="4705"/>
                    <a:pt x="849" y="4745"/>
                  </a:cubicBezTo>
                  <a:cubicBezTo>
                    <a:pt x="1125" y="4762"/>
                    <a:pt x="1403" y="4772"/>
                    <a:pt x="1680" y="4772"/>
                  </a:cubicBezTo>
                  <a:cubicBezTo>
                    <a:pt x="1791" y="4772"/>
                    <a:pt x="1902" y="4770"/>
                    <a:pt x="2013" y="4767"/>
                  </a:cubicBezTo>
                  <a:cubicBezTo>
                    <a:pt x="4654" y="4687"/>
                    <a:pt x="7297" y="4606"/>
                    <a:pt x="9940" y="4513"/>
                  </a:cubicBezTo>
                  <a:cubicBezTo>
                    <a:pt x="11208" y="4469"/>
                    <a:pt x="12476" y="4403"/>
                    <a:pt x="13744" y="4339"/>
                  </a:cubicBezTo>
                  <a:cubicBezTo>
                    <a:pt x="14024" y="4325"/>
                    <a:pt x="14304" y="4289"/>
                    <a:pt x="14581" y="4238"/>
                  </a:cubicBezTo>
                  <a:cubicBezTo>
                    <a:pt x="14800" y="4197"/>
                    <a:pt x="14891" y="3892"/>
                    <a:pt x="14742" y="3732"/>
                  </a:cubicBezTo>
                  <a:cubicBezTo>
                    <a:pt x="14500" y="3473"/>
                    <a:pt x="14230" y="3256"/>
                    <a:pt x="13887" y="3134"/>
                  </a:cubicBezTo>
                  <a:cubicBezTo>
                    <a:pt x="13324" y="2930"/>
                    <a:pt x="12768" y="2706"/>
                    <a:pt x="12210" y="2490"/>
                  </a:cubicBezTo>
                  <a:cubicBezTo>
                    <a:pt x="11604" y="2651"/>
                    <a:pt x="11009" y="2858"/>
                    <a:pt x="10378" y="2909"/>
                  </a:cubicBezTo>
                  <a:cubicBezTo>
                    <a:pt x="10254" y="2918"/>
                    <a:pt x="10132" y="2923"/>
                    <a:pt x="10011" y="2923"/>
                  </a:cubicBezTo>
                  <a:cubicBezTo>
                    <a:pt x="9000" y="2923"/>
                    <a:pt x="8067" y="2599"/>
                    <a:pt x="7161" y="2144"/>
                  </a:cubicBezTo>
                  <a:cubicBezTo>
                    <a:pt x="6803" y="1961"/>
                    <a:pt x="6529" y="1721"/>
                    <a:pt x="6380" y="1339"/>
                  </a:cubicBezTo>
                  <a:cubicBezTo>
                    <a:pt x="6239" y="971"/>
                    <a:pt x="6363" y="655"/>
                    <a:pt x="6518" y="336"/>
                  </a:cubicBezTo>
                  <a:cubicBezTo>
                    <a:pt x="6253" y="101"/>
                    <a:pt x="5996" y="0"/>
                    <a:pt x="5725"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 name="Google Shape;71967;p46">
              <a:extLst>
                <a:ext uri="{FF2B5EF4-FFF2-40B4-BE49-F238E27FC236}">
                  <a16:creationId xmlns:a16="http://schemas.microsoft.com/office/drawing/2014/main" id="{680FC49E-A58A-4BBF-A7F8-95C2F9E7AEE6}"/>
                </a:ext>
              </a:extLst>
            </p:cNvPr>
            <p:cNvSpPr/>
            <p:nvPr/>
          </p:nvSpPr>
          <p:spPr>
            <a:xfrm>
              <a:off x="3144475" y="4421425"/>
              <a:ext cx="149325" cy="64750"/>
            </a:xfrm>
            <a:custGeom>
              <a:avLst/>
              <a:gdLst/>
              <a:ahLst/>
              <a:cxnLst/>
              <a:rect l="l" t="t" r="r" b="b"/>
              <a:pathLst>
                <a:path w="5973" h="2590" extrusionOk="0">
                  <a:moveTo>
                    <a:pt x="281" y="0"/>
                  </a:moveTo>
                  <a:cubicBezTo>
                    <a:pt x="127" y="320"/>
                    <a:pt x="0" y="639"/>
                    <a:pt x="143" y="1003"/>
                  </a:cubicBezTo>
                  <a:cubicBezTo>
                    <a:pt x="292" y="1387"/>
                    <a:pt x="566" y="1629"/>
                    <a:pt x="925" y="1808"/>
                  </a:cubicBezTo>
                  <a:cubicBezTo>
                    <a:pt x="1829" y="2265"/>
                    <a:pt x="2763" y="2589"/>
                    <a:pt x="3774" y="2589"/>
                  </a:cubicBezTo>
                  <a:cubicBezTo>
                    <a:pt x="3895" y="2589"/>
                    <a:pt x="4017" y="2585"/>
                    <a:pt x="4141" y="2575"/>
                  </a:cubicBezTo>
                  <a:cubicBezTo>
                    <a:pt x="4772" y="2527"/>
                    <a:pt x="5367" y="2320"/>
                    <a:pt x="5973" y="2159"/>
                  </a:cubicBezTo>
                  <a:cubicBezTo>
                    <a:pt x="5890" y="2101"/>
                    <a:pt x="5813" y="2022"/>
                    <a:pt x="5719" y="1981"/>
                  </a:cubicBezTo>
                  <a:cubicBezTo>
                    <a:pt x="4644" y="1546"/>
                    <a:pt x="3576" y="1089"/>
                    <a:pt x="2485" y="697"/>
                  </a:cubicBezTo>
                  <a:cubicBezTo>
                    <a:pt x="1761" y="438"/>
                    <a:pt x="1065" y="76"/>
                    <a:pt x="281"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7" name="Google Shape;71968;p46">
              <a:extLst>
                <a:ext uri="{FF2B5EF4-FFF2-40B4-BE49-F238E27FC236}">
                  <a16:creationId xmlns:a16="http://schemas.microsoft.com/office/drawing/2014/main" id="{6846A66D-11CB-446E-B0A4-238A01DF2A74}"/>
                </a:ext>
              </a:extLst>
            </p:cNvPr>
            <p:cNvSpPr/>
            <p:nvPr/>
          </p:nvSpPr>
          <p:spPr>
            <a:xfrm>
              <a:off x="2067050" y="1317875"/>
              <a:ext cx="1609500" cy="908850"/>
            </a:xfrm>
            <a:custGeom>
              <a:avLst/>
              <a:gdLst/>
              <a:ahLst/>
              <a:cxnLst/>
              <a:rect l="l" t="t" r="r" b="b"/>
              <a:pathLst>
                <a:path w="64380" h="36354" extrusionOk="0">
                  <a:moveTo>
                    <a:pt x="57311" y="9269"/>
                  </a:moveTo>
                  <a:cubicBezTo>
                    <a:pt x="57301" y="9302"/>
                    <a:pt x="57290" y="9339"/>
                    <a:pt x="57284" y="9339"/>
                  </a:cubicBezTo>
                  <a:cubicBezTo>
                    <a:pt x="57217" y="9329"/>
                    <a:pt x="57227" y="9302"/>
                    <a:pt x="57311" y="9269"/>
                  </a:cubicBezTo>
                  <a:close/>
                  <a:moveTo>
                    <a:pt x="48723" y="0"/>
                  </a:moveTo>
                  <a:cubicBezTo>
                    <a:pt x="48456" y="0"/>
                    <a:pt x="48175" y="56"/>
                    <a:pt x="47886" y="168"/>
                  </a:cubicBezTo>
                  <a:cubicBezTo>
                    <a:pt x="47491" y="320"/>
                    <a:pt x="47124" y="524"/>
                    <a:pt x="46805" y="813"/>
                  </a:cubicBezTo>
                  <a:cubicBezTo>
                    <a:pt x="46225" y="1340"/>
                    <a:pt x="45763" y="1956"/>
                    <a:pt x="45387" y="2641"/>
                  </a:cubicBezTo>
                  <a:cubicBezTo>
                    <a:pt x="44595" y="4087"/>
                    <a:pt x="44204" y="5668"/>
                    <a:pt x="44058" y="7278"/>
                  </a:cubicBezTo>
                  <a:cubicBezTo>
                    <a:pt x="43852" y="9487"/>
                    <a:pt x="43931" y="11713"/>
                    <a:pt x="44203" y="13918"/>
                  </a:cubicBezTo>
                  <a:cubicBezTo>
                    <a:pt x="44388" y="15416"/>
                    <a:pt x="44666" y="16903"/>
                    <a:pt x="45022" y="18374"/>
                  </a:cubicBezTo>
                  <a:cubicBezTo>
                    <a:pt x="45063" y="18543"/>
                    <a:pt x="45095" y="18719"/>
                    <a:pt x="45109" y="18892"/>
                  </a:cubicBezTo>
                  <a:cubicBezTo>
                    <a:pt x="45126" y="19094"/>
                    <a:pt x="44990" y="19237"/>
                    <a:pt x="44814" y="19237"/>
                  </a:cubicBezTo>
                  <a:cubicBezTo>
                    <a:pt x="44778" y="19237"/>
                    <a:pt x="44741" y="19231"/>
                    <a:pt x="44703" y="19219"/>
                  </a:cubicBezTo>
                  <a:cubicBezTo>
                    <a:pt x="44570" y="19174"/>
                    <a:pt x="44442" y="19117"/>
                    <a:pt x="44315" y="19056"/>
                  </a:cubicBezTo>
                  <a:cubicBezTo>
                    <a:pt x="41124" y="17540"/>
                    <a:pt x="37731" y="16852"/>
                    <a:pt x="34231" y="16597"/>
                  </a:cubicBezTo>
                  <a:cubicBezTo>
                    <a:pt x="33943" y="16576"/>
                    <a:pt x="33656" y="16567"/>
                    <a:pt x="33369" y="16567"/>
                  </a:cubicBezTo>
                  <a:cubicBezTo>
                    <a:pt x="32317" y="16567"/>
                    <a:pt x="31271" y="16689"/>
                    <a:pt x="30230" y="16791"/>
                  </a:cubicBezTo>
                  <a:cubicBezTo>
                    <a:pt x="28375" y="16975"/>
                    <a:pt x="26561" y="17412"/>
                    <a:pt x="24792" y="18032"/>
                  </a:cubicBezTo>
                  <a:cubicBezTo>
                    <a:pt x="22679" y="18771"/>
                    <a:pt x="20724" y="19787"/>
                    <a:pt x="18980" y="21198"/>
                  </a:cubicBezTo>
                  <a:cubicBezTo>
                    <a:pt x="18829" y="21319"/>
                    <a:pt x="18682" y="21446"/>
                    <a:pt x="18478" y="21446"/>
                  </a:cubicBezTo>
                  <a:cubicBezTo>
                    <a:pt x="18459" y="21446"/>
                    <a:pt x="18440" y="21445"/>
                    <a:pt x="18420" y="21443"/>
                  </a:cubicBezTo>
                  <a:cubicBezTo>
                    <a:pt x="18390" y="21473"/>
                    <a:pt x="18359" y="21504"/>
                    <a:pt x="18329" y="21535"/>
                  </a:cubicBezTo>
                  <a:cubicBezTo>
                    <a:pt x="18330" y="21514"/>
                    <a:pt x="18324" y="21484"/>
                    <a:pt x="18337" y="21473"/>
                  </a:cubicBezTo>
                  <a:cubicBezTo>
                    <a:pt x="18357" y="21456"/>
                    <a:pt x="18387" y="21448"/>
                    <a:pt x="18413" y="21437"/>
                  </a:cubicBezTo>
                  <a:cubicBezTo>
                    <a:pt x="18437" y="21193"/>
                    <a:pt x="18424" y="20938"/>
                    <a:pt x="18491" y="20708"/>
                  </a:cubicBezTo>
                  <a:cubicBezTo>
                    <a:pt x="18921" y="19206"/>
                    <a:pt x="18927" y="17650"/>
                    <a:pt x="19084" y="16113"/>
                  </a:cubicBezTo>
                  <a:cubicBezTo>
                    <a:pt x="19165" y="15306"/>
                    <a:pt x="19008" y="14497"/>
                    <a:pt x="18984" y="13692"/>
                  </a:cubicBezTo>
                  <a:cubicBezTo>
                    <a:pt x="18940" y="12304"/>
                    <a:pt x="18676" y="10962"/>
                    <a:pt x="18317" y="9640"/>
                  </a:cubicBezTo>
                  <a:cubicBezTo>
                    <a:pt x="17967" y="8349"/>
                    <a:pt x="17498" y="7089"/>
                    <a:pt x="16724" y="5974"/>
                  </a:cubicBezTo>
                  <a:cubicBezTo>
                    <a:pt x="16256" y="5299"/>
                    <a:pt x="15707" y="4717"/>
                    <a:pt x="14922" y="4397"/>
                  </a:cubicBezTo>
                  <a:cubicBezTo>
                    <a:pt x="14708" y="4310"/>
                    <a:pt x="14500" y="4269"/>
                    <a:pt x="14291" y="4269"/>
                  </a:cubicBezTo>
                  <a:cubicBezTo>
                    <a:pt x="14094" y="4269"/>
                    <a:pt x="13896" y="4305"/>
                    <a:pt x="13691" y="4375"/>
                  </a:cubicBezTo>
                  <a:cubicBezTo>
                    <a:pt x="12885" y="4652"/>
                    <a:pt x="12419" y="5249"/>
                    <a:pt x="12137" y="6000"/>
                  </a:cubicBezTo>
                  <a:cubicBezTo>
                    <a:pt x="11669" y="7238"/>
                    <a:pt x="11490" y="8526"/>
                    <a:pt x="11685" y="9838"/>
                  </a:cubicBezTo>
                  <a:cubicBezTo>
                    <a:pt x="11769" y="10401"/>
                    <a:pt x="11770" y="10961"/>
                    <a:pt x="11778" y="11523"/>
                  </a:cubicBezTo>
                  <a:cubicBezTo>
                    <a:pt x="11778" y="11575"/>
                    <a:pt x="11723" y="11653"/>
                    <a:pt x="11674" y="11673"/>
                  </a:cubicBezTo>
                  <a:cubicBezTo>
                    <a:pt x="11656" y="11680"/>
                    <a:pt x="11634" y="11683"/>
                    <a:pt x="11612" y="11683"/>
                  </a:cubicBezTo>
                  <a:cubicBezTo>
                    <a:pt x="11565" y="11683"/>
                    <a:pt x="11513" y="11669"/>
                    <a:pt x="11485" y="11644"/>
                  </a:cubicBezTo>
                  <a:cubicBezTo>
                    <a:pt x="11303" y="11481"/>
                    <a:pt x="11136" y="11295"/>
                    <a:pt x="10957" y="11129"/>
                  </a:cubicBezTo>
                  <a:cubicBezTo>
                    <a:pt x="10273" y="10499"/>
                    <a:pt x="9509" y="9986"/>
                    <a:pt x="8599" y="9772"/>
                  </a:cubicBezTo>
                  <a:cubicBezTo>
                    <a:pt x="8178" y="9674"/>
                    <a:pt x="7793" y="9623"/>
                    <a:pt x="7438" y="9623"/>
                  </a:cubicBezTo>
                  <a:cubicBezTo>
                    <a:pt x="6427" y="9623"/>
                    <a:pt x="5649" y="10034"/>
                    <a:pt x="4913" y="10934"/>
                  </a:cubicBezTo>
                  <a:cubicBezTo>
                    <a:pt x="4116" y="11904"/>
                    <a:pt x="3927" y="13012"/>
                    <a:pt x="4293" y="14213"/>
                  </a:cubicBezTo>
                  <a:cubicBezTo>
                    <a:pt x="4615" y="15278"/>
                    <a:pt x="5151" y="16221"/>
                    <a:pt x="5893" y="17042"/>
                  </a:cubicBezTo>
                  <a:cubicBezTo>
                    <a:pt x="6342" y="17539"/>
                    <a:pt x="6825" y="18006"/>
                    <a:pt x="7287" y="18491"/>
                  </a:cubicBezTo>
                  <a:cubicBezTo>
                    <a:pt x="7396" y="18606"/>
                    <a:pt x="7572" y="18711"/>
                    <a:pt x="7443" y="18937"/>
                  </a:cubicBezTo>
                  <a:cubicBezTo>
                    <a:pt x="7440" y="18936"/>
                    <a:pt x="7437" y="18936"/>
                    <a:pt x="7433" y="18936"/>
                  </a:cubicBezTo>
                  <a:cubicBezTo>
                    <a:pt x="7337" y="18936"/>
                    <a:pt x="7235" y="18948"/>
                    <a:pt x="7136" y="18948"/>
                  </a:cubicBezTo>
                  <a:cubicBezTo>
                    <a:pt x="7065" y="18948"/>
                    <a:pt x="6996" y="18942"/>
                    <a:pt x="6930" y="18922"/>
                  </a:cubicBezTo>
                  <a:cubicBezTo>
                    <a:pt x="6207" y="18711"/>
                    <a:pt x="5466" y="18737"/>
                    <a:pt x="4728" y="18730"/>
                  </a:cubicBezTo>
                  <a:cubicBezTo>
                    <a:pt x="4714" y="18730"/>
                    <a:pt x="4700" y="18730"/>
                    <a:pt x="4686" y="18730"/>
                  </a:cubicBezTo>
                  <a:cubicBezTo>
                    <a:pt x="3870" y="18730"/>
                    <a:pt x="3116" y="18975"/>
                    <a:pt x="2415" y="19371"/>
                  </a:cubicBezTo>
                  <a:cubicBezTo>
                    <a:pt x="945" y="20207"/>
                    <a:pt x="312" y="21584"/>
                    <a:pt x="26" y="23171"/>
                  </a:cubicBezTo>
                  <a:cubicBezTo>
                    <a:pt x="0" y="23303"/>
                    <a:pt x="16" y="23453"/>
                    <a:pt x="47" y="23588"/>
                  </a:cubicBezTo>
                  <a:cubicBezTo>
                    <a:pt x="232" y="24391"/>
                    <a:pt x="543" y="25117"/>
                    <a:pt x="1149" y="25714"/>
                  </a:cubicBezTo>
                  <a:cubicBezTo>
                    <a:pt x="1880" y="26431"/>
                    <a:pt x="2770" y="26841"/>
                    <a:pt x="3723" y="27113"/>
                  </a:cubicBezTo>
                  <a:cubicBezTo>
                    <a:pt x="4624" y="27372"/>
                    <a:pt x="5550" y="27479"/>
                    <a:pt x="6475" y="27479"/>
                  </a:cubicBezTo>
                  <a:cubicBezTo>
                    <a:pt x="6994" y="27479"/>
                    <a:pt x="7512" y="27445"/>
                    <a:pt x="8026" y="27385"/>
                  </a:cubicBezTo>
                  <a:cubicBezTo>
                    <a:pt x="10237" y="27128"/>
                    <a:pt x="12366" y="26498"/>
                    <a:pt x="14373" y="25503"/>
                  </a:cubicBezTo>
                  <a:cubicBezTo>
                    <a:pt x="14560" y="25411"/>
                    <a:pt x="14751" y="25320"/>
                    <a:pt x="14951" y="25258"/>
                  </a:cubicBezTo>
                  <a:cubicBezTo>
                    <a:pt x="14967" y="25253"/>
                    <a:pt x="14984" y="25250"/>
                    <a:pt x="14999" y="25250"/>
                  </a:cubicBezTo>
                  <a:cubicBezTo>
                    <a:pt x="15093" y="25250"/>
                    <a:pt x="15158" y="25342"/>
                    <a:pt x="15137" y="25436"/>
                  </a:cubicBezTo>
                  <a:cubicBezTo>
                    <a:pt x="15100" y="25603"/>
                    <a:pt x="15030" y="25768"/>
                    <a:pt x="14951" y="25922"/>
                  </a:cubicBezTo>
                  <a:cubicBezTo>
                    <a:pt x="13879" y="27953"/>
                    <a:pt x="13466" y="30160"/>
                    <a:pt x="13222" y="32406"/>
                  </a:cubicBezTo>
                  <a:cubicBezTo>
                    <a:pt x="13115" y="33390"/>
                    <a:pt x="13229" y="34374"/>
                    <a:pt x="13358" y="35354"/>
                  </a:cubicBezTo>
                  <a:cubicBezTo>
                    <a:pt x="13407" y="35738"/>
                    <a:pt x="13623" y="35997"/>
                    <a:pt x="13893" y="36231"/>
                  </a:cubicBezTo>
                  <a:cubicBezTo>
                    <a:pt x="13989" y="36313"/>
                    <a:pt x="14090" y="36353"/>
                    <a:pt x="14186" y="36353"/>
                  </a:cubicBezTo>
                  <a:cubicBezTo>
                    <a:pt x="14344" y="36353"/>
                    <a:pt x="14485" y="36243"/>
                    <a:pt x="14553" y="36034"/>
                  </a:cubicBezTo>
                  <a:cubicBezTo>
                    <a:pt x="14725" y="35498"/>
                    <a:pt x="14926" y="34965"/>
                    <a:pt x="15026" y="34415"/>
                  </a:cubicBezTo>
                  <a:cubicBezTo>
                    <a:pt x="15153" y="33721"/>
                    <a:pt x="15493" y="33298"/>
                    <a:pt x="16164" y="33045"/>
                  </a:cubicBezTo>
                  <a:cubicBezTo>
                    <a:pt x="18181" y="32281"/>
                    <a:pt x="20058" y="31230"/>
                    <a:pt x="21922" y="30160"/>
                  </a:cubicBezTo>
                  <a:cubicBezTo>
                    <a:pt x="25968" y="27839"/>
                    <a:pt x="29811" y="25237"/>
                    <a:pt x="33104" y="21893"/>
                  </a:cubicBezTo>
                  <a:cubicBezTo>
                    <a:pt x="33421" y="21571"/>
                    <a:pt x="33597" y="21409"/>
                    <a:pt x="33771" y="21409"/>
                  </a:cubicBezTo>
                  <a:cubicBezTo>
                    <a:pt x="33948" y="21409"/>
                    <a:pt x="34123" y="21578"/>
                    <a:pt x="34445" y="21917"/>
                  </a:cubicBezTo>
                  <a:cubicBezTo>
                    <a:pt x="35517" y="23046"/>
                    <a:pt x="36707" y="24033"/>
                    <a:pt x="37958" y="24949"/>
                  </a:cubicBezTo>
                  <a:cubicBezTo>
                    <a:pt x="39532" y="26102"/>
                    <a:pt x="41265" y="26972"/>
                    <a:pt x="43073" y="27675"/>
                  </a:cubicBezTo>
                  <a:cubicBezTo>
                    <a:pt x="45736" y="28707"/>
                    <a:pt x="48457" y="29512"/>
                    <a:pt x="51334" y="29512"/>
                  </a:cubicBezTo>
                  <a:cubicBezTo>
                    <a:pt x="51557" y="29512"/>
                    <a:pt x="51781" y="29507"/>
                    <a:pt x="52006" y="29497"/>
                  </a:cubicBezTo>
                  <a:cubicBezTo>
                    <a:pt x="52061" y="29495"/>
                    <a:pt x="52114" y="29493"/>
                    <a:pt x="52166" y="29493"/>
                  </a:cubicBezTo>
                  <a:cubicBezTo>
                    <a:pt x="52617" y="29493"/>
                    <a:pt x="52979" y="29600"/>
                    <a:pt x="53272" y="30040"/>
                  </a:cubicBezTo>
                  <a:cubicBezTo>
                    <a:pt x="53387" y="30213"/>
                    <a:pt x="53531" y="30293"/>
                    <a:pt x="53676" y="30293"/>
                  </a:cubicBezTo>
                  <a:cubicBezTo>
                    <a:pt x="53863" y="30293"/>
                    <a:pt x="54051" y="30161"/>
                    <a:pt x="54184" y="29922"/>
                  </a:cubicBezTo>
                  <a:cubicBezTo>
                    <a:pt x="54333" y="29651"/>
                    <a:pt x="54305" y="29383"/>
                    <a:pt x="54178" y="29112"/>
                  </a:cubicBezTo>
                  <a:cubicBezTo>
                    <a:pt x="53322" y="27290"/>
                    <a:pt x="52337" y="25548"/>
                    <a:pt x="51052" y="23983"/>
                  </a:cubicBezTo>
                  <a:cubicBezTo>
                    <a:pt x="50575" y="23400"/>
                    <a:pt x="49831" y="23036"/>
                    <a:pt x="49606" y="22245"/>
                  </a:cubicBezTo>
                  <a:cubicBezTo>
                    <a:pt x="50301" y="21911"/>
                    <a:pt x="50989" y="21564"/>
                    <a:pt x="51692" y="21252"/>
                  </a:cubicBezTo>
                  <a:cubicBezTo>
                    <a:pt x="52076" y="21081"/>
                    <a:pt x="52482" y="20958"/>
                    <a:pt x="52887" y="20837"/>
                  </a:cubicBezTo>
                  <a:cubicBezTo>
                    <a:pt x="54850" y="20253"/>
                    <a:pt x="56760" y="19546"/>
                    <a:pt x="58562" y="18558"/>
                  </a:cubicBezTo>
                  <a:cubicBezTo>
                    <a:pt x="60579" y="17450"/>
                    <a:pt x="62239" y="15964"/>
                    <a:pt x="63467" y="14011"/>
                  </a:cubicBezTo>
                  <a:cubicBezTo>
                    <a:pt x="64086" y="13015"/>
                    <a:pt x="64379" y="11939"/>
                    <a:pt x="64284" y="10780"/>
                  </a:cubicBezTo>
                  <a:cubicBezTo>
                    <a:pt x="64214" y="9928"/>
                    <a:pt x="63845" y="9231"/>
                    <a:pt x="63060" y="8802"/>
                  </a:cubicBezTo>
                  <a:cubicBezTo>
                    <a:pt x="62440" y="8462"/>
                    <a:pt x="61792" y="8256"/>
                    <a:pt x="61073" y="8256"/>
                  </a:cubicBezTo>
                  <a:cubicBezTo>
                    <a:pt x="61064" y="8256"/>
                    <a:pt x="61054" y="8256"/>
                    <a:pt x="61044" y="8256"/>
                  </a:cubicBezTo>
                  <a:cubicBezTo>
                    <a:pt x="60145" y="8262"/>
                    <a:pt x="59310" y="8511"/>
                    <a:pt x="58485" y="8828"/>
                  </a:cubicBezTo>
                  <a:cubicBezTo>
                    <a:pt x="58212" y="8932"/>
                    <a:pt x="57957" y="9099"/>
                    <a:pt x="57653" y="9099"/>
                  </a:cubicBezTo>
                  <a:cubicBezTo>
                    <a:pt x="57630" y="9099"/>
                    <a:pt x="57607" y="9098"/>
                    <a:pt x="57583" y="9096"/>
                  </a:cubicBezTo>
                  <a:cubicBezTo>
                    <a:pt x="57529" y="9187"/>
                    <a:pt x="57451" y="9237"/>
                    <a:pt x="57345" y="9244"/>
                  </a:cubicBezTo>
                  <a:cubicBezTo>
                    <a:pt x="57401" y="9168"/>
                    <a:pt x="57455" y="9096"/>
                    <a:pt x="57510" y="9020"/>
                  </a:cubicBezTo>
                  <a:cubicBezTo>
                    <a:pt x="57532" y="8799"/>
                    <a:pt x="57676" y="8640"/>
                    <a:pt x="57785" y="8457"/>
                  </a:cubicBezTo>
                  <a:cubicBezTo>
                    <a:pt x="58456" y="7339"/>
                    <a:pt x="59086" y="6210"/>
                    <a:pt x="59385" y="4914"/>
                  </a:cubicBezTo>
                  <a:cubicBezTo>
                    <a:pt x="59538" y="4257"/>
                    <a:pt x="59469" y="3660"/>
                    <a:pt x="59254" y="3054"/>
                  </a:cubicBezTo>
                  <a:cubicBezTo>
                    <a:pt x="59028" y="2419"/>
                    <a:pt x="58556" y="2116"/>
                    <a:pt x="57892" y="2067"/>
                  </a:cubicBezTo>
                  <a:cubicBezTo>
                    <a:pt x="57825" y="2062"/>
                    <a:pt x="57759" y="2060"/>
                    <a:pt x="57693" y="2060"/>
                  </a:cubicBezTo>
                  <a:cubicBezTo>
                    <a:pt x="57147" y="2060"/>
                    <a:pt x="56640" y="2224"/>
                    <a:pt x="56165" y="2477"/>
                  </a:cubicBezTo>
                  <a:cubicBezTo>
                    <a:pt x="55007" y="3099"/>
                    <a:pt x="53991" y="3905"/>
                    <a:pt x="53171" y="4945"/>
                  </a:cubicBezTo>
                  <a:cubicBezTo>
                    <a:pt x="52558" y="5722"/>
                    <a:pt x="52031" y="6552"/>
                    <a:pt x="51555" y="7417"/>
                  </a:cubicBezTo>
                  <a:cubicBezTo>
                    <a:pt x="51445" y="7617"/>
                    <a:pt x="51418" y="7909"/>
                    <a:pt x="51110" y="7951"/>
                  </a:cubicBezTo>
                  <a:cubicBezTo>
                    <a:pt x="51089" y="7926"/>
                    <a:pt x="51050" y="7899"/>
                    <a:pt x="51055" y="7880"/>
                  </a:cubicBezTo>
                  <a:cubicBezTo>
                    <a:pt x="51243" y="6802"/>
                    <a:pt x="51200" y="5712"/>
                    <a:pt x="51238" y="4625"/>
                  </a:cubicBezTo>
                  <a:cubicBezTo>
                    <a:pt x="51264" y="3875"/>
                    <a:pt x="51106" y="3156"/>
                    <a:pt x="50956" y="2435"/>
                  </a:cubicBezTo>
                  <a:cubicBezTo>
                    <a:pt x="50848" y="1915"/>
                    <a:pt x="50643" y="1422"/>
                    <a:pt x="50358" y="974"/>
                  </a:cubicBezTo>
                  <a:cubicBezTo>
                    <a:pt x="49949" y="333"/>
                    <a:pt x="49377" y="0"/>
                    <a:pt x="48723"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8" name="Google Shape;71969;p46">
              <a:extLst>
                <a:ext uri="{FF2B5EF4-FFF2-40B4-BE49-F238E27FC236}">
                  <a16:creationId xmlns:a16="http://schemas.microsoft.com/office/drawing/2014/main" id="{2D581774-9B1C-4E6C-9A36-420D900265C3}"/>
                </a:ext>
              </a:extLst>
            </p:cNvPr>
            <p:cNvSpPr/>
            <p:nvPr/>
          </p:nvSpPr>
          <p:spPr>
            <a:xfrm>
              <a:off x="2966875" y="1819400"/>
              <a:ext cx="367175" cy="182225"/>
            </a:xfrm>
            <a:custGeom>
              <a:avLst/>
              <a:gdLst/>
              <a:ahLst/>
              <a:cxnLst/>
              <a:rect l="l" t="t" r="r" b="b"/>
              <a:pathLst>
                <a:path w="14687" h="7289" extrusionOk="0">
                  <a:moveTo>
                    <a:pt x="284" y="1"/>
                  </a:moveTo>
                  <a:cubicBezTo>
                    <a:pt x="235" y="1"/>
                    <a:pt x="184" y="17"/>
                    <a:pt x="136" y="51"/>
                  </a:cubicBezTo>
                  <a:cubicBezTo>
                    <a:pt x="0" y="148"/>
                    <a:pt x="32" y="300"/>
                    <a:pt x="79" y="436"/>
                  </a:cubicBezTo>
                  <a:cubicBezTo>
                    <a:pt x="101" y="500"/>
                    <a:pt x="147" y="557"/>
                    <a:pt x="183" y="618"/>
                  </a:cubicBezTo>
                  <a:cubicBezTo>
                    <a:pt x="653" y="1419"/>
                    <a:pt x="1300" y="2073"/>
                    <a:pt x="2016" y="2643"/>
                  </a:cubicBezTo>
                  <a:cubicBezTo>
                    <a:pt x="2978" y="3409"/>
                    <a:pt x="3991" y="4100"/>
                    <a:pt x="5080" y="4691"/>
                  </a:cubicBezTo>
                  <a:cubicBezTo>
                    <a:pt x="6258" y="5330"/>
                    <a:pt x="7463" y="5904"/>
                    <a:pt x="8734" y="6309"/>
                  </a:cubicBezTo>
                  <a:cubicBezTo>
                    <a:pt x="10508" y="6873"/>
                    <a:pt x="12372" y="7021"/>
                    <a:pt x="14294" y="7289"/>
                  </a:cubicBezTo>
                  <a:cubicBezTo>
                    <a:pt x="14295" y="7289"/>
                    <a:pt x="14296" y="7289"/>
                    <a:pt x="14299" y="7289"/>
                  </a:cubicBezTo>
                  <a:cubicBezTo>
                    <a:pt x="14304" y="7289"/>
                    <a:pt x="14314" y="7289"/>
                    <a:pt x="14325" y="7289"/>
                  </a:cubicBezTo>
                  <a:cubicBezTo>
                    <a:pt x="14371" y="7289"/>
                    <a:pt x="14453" y="7285"/>
                    <a:pt x="14515" y="7246"/>
                  </a:cubicBezTo>
                  <a:cubicBezTo>
                    <a:pt x="14593" y="7201"/>
                    <a:pt x="14673" y="7094"/>
                    <a:pt x="14680" y="7007"/>
                  </a:cubicBezTo>
                  <a:cubicBezTo>
                    <a:pt x="14687" y="6924"/>
                    <a:pt x="14611" y="6823"/>
                    <a:pt x="14547" y="6752"/>
                  </a:cubicBezTo>
                  <a:cubicBezTo>
                    <a:pt x="14506" y="6708"/>
                    <a:pt x="14421" y="6693"/>
                    <a:pt x="14352" y="6686"/>
                  </a:cubicBezTo>
                  <a:cubicBezTo>
                    <a:pt x="13272" y="6581"/>
                    <a:pt x="12204" y="6383"/>
                    <a:pt x="11129" y="6233"/>
                  </a:cubicBezTo>
                  <a:cubicBezTo>
                    <a:pt x="10112" y="6091"/>
                    <a:pt x="9129" y="5854"/>
                    <a:pt x="8176" y="5494"/>
                  </a:cubicBezTo>
                  <a:cubicBezTo>
                    <a:pt x="6956" y="5033"/>
                    <a:pt x="5772" y="4473"/>
                    <a:pt x="4664" y="3790"/>
                  </a:cubicBezTo>
                  <a:cubicBezTo>
                    <a:pt x="3651" y="3164"/>
                    <a:pt x="2612" y="2551"/>
                    <a:pt x="1798" y="1651"/>
                  </a:cubicBezTo>
                  <a:cubicBezTo>
                    <a:pt x="1351" y="1155"/>
                    <a:pt x="827" y="731"/>
                    <a:pt x="495" y="134"/>
                  </a:cubicBezTo>
                  <a:cubicBezTo>
                    <a:pt x="448" y="49"/>
                    <a:pt x="369" y="1"/>
                    <a:pt x="284"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9" name="Google Shape;71970;p46">
              <a:extLst>
                <a:ext uri="{FF2B5EF4-FFF2-40B4-BE49-F238E27FC236}">
                  <a16:creationId xmlns:a16="http://schemas.microsoft.com/office/drawing/2014/main" id="{0AA3B46D-EFA4-4ACE-849A-6A059C51A861}"/>
                </a:ext>
              </a:extLst>
            </p:cNvPr>
            <p:cNvSpPr/>
            <p:nvPr/>
          </p:nvSpPr>
          <p:spPr>
            <a:xfrm>
              <a:off x="2479725" y="1807350"/>
              <a:ext cx="323950" cy="262425"/>
            </a:xfrm>
            <a:custGeom>
              <a:avLst/>
              <a:gdLst/>
              <a:ahLst/>
              <a:cxnLst/>
              <a:rect l="l" t="t" r="r" b="b"/>
              <a:pathLst>
                <a:path w="12958" h="10497" extrusionOk="0">
                  <a:moveTo>
                    <a:pt x="12725" y="0"/>
                  </a:moveTo>
                  <a:cubicBezTo>
                    <a:pt x="12659" y="0"/>
                    <a:pt x="12596" y="36"/>
                    <a:pt x="12545" y="94"/>
                  </a:cubicBezTo>
                  <a:cubicBezTo>
                    <a:pt x="12359" y="305"/>
                    <a:pt x="12174" y="519"/>
                    <a:pt x="11996" y="737"/>
                  </a:cubicBezTo>
                  <a:cubicBezTo>
                    <a:pt x="11218" y="1687"/>
                    <a:pt x="10492" y="2684"/>
                    <a:pt x="9657" y="3582"/>
                  </a:cubicBezTo>
                  <a:cubicBezTo>
                    <a:pt x="8240" y="5104"/>
                    <a:pt x="6724" y="6524"/>
                    <a:pt x="4953" y="7643"/>
                  </a:cubicBezTo>
                  <a:cubicBezTo>
                    <a:pt x="3521" y="8546"/>
                    <a:pt x="2045" y="9367"/>
                    <a:pt x="447" y="9942"/>
                  </a:cubicBezTo>
                  <a:cubicBezTo>
                    <a:pt x="314" y="9989"/>
                    <a:pt x="190" y="10062"/>
                    <a:pt x="76" y="10142"/>
                  </a:cubicBezTo>
                  <a:cubicBezTo>
                    <a:pt x="32" y="10174"/>
                    <a:pt x="1" y="10260"/>
                    <a:pt x="5" y="10320"/>
                  </a:cubicBezTo>
                  <a:cubicBezTo>
                    <a:pt x="12" y="10442"/>
                    <a:pt x="108" y="10495"/>
                    <a:pt x="220" y="10496"/>
                  </a:cubicBezTo>
                  <a:cubicBezTo>
                    <a:pt x="224" y="10496"/>
                    <a:pt x="227" y="10496"/>
                    <a:pt x="231" y="10496"/>
                  </a:cubicBezTo>
                  <a:cubicBezTo>
                    <a:pt x="734" y="10496"/>
                    <a:pt x="1184" y="10296"/>
                    <a:pt x="1625" y="10089"/>
                  </a:cubicBezTo>
                  <a:cubicBezTo>
                    <a:pt x="2711" y="9579"/>
                    <a:pt x="3804" y="9085"/>
                    <a:pt x="4814" y="8433"/>
                  </a:cubicBezTo>
                  <a:cubicBezTo>
                    <a:pt x="5847" y="7768"/>
                    <a:pt x="6858" y="7064"/>
                    <a:pt x="7790" y="6258"/>
                  </a:cubicBezTo>
                  <a:cubicBezTo>
                    <a:pt x="9664" y="4635"/>
                    <a:pt x="11153" y="2666"/>
                    <a:pt x="12747" y="789"/>
                  </a:cubicBezTo>
                  <a:cubicBezTo>
                    <a:pt x="12892" y="618"/>
                    <a:pt x="12958" y="426"/>
                    <a:pt x="12918" y="202"/>
                  </a:cubicBezTo>
                  <a:cubicBezTo>
                    <a:pt x="12885" y="141"/>
                    <a:pt x="12871" y="53"/>
                    <a:pt x="12821" y="27"/>
                  </a:cubicBezTo>
                  <a:cubicBezTo>
                    <a:pt x="12789" y="9"/>
                    <a:pt x="12757" y="0"/>
                    <a:pt x="12725"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0" name="Google Shape;71971;p46">
              <a:extLst>
                <a:ext uri="{FF2B5EF4-FFF2-40B4-BE49-F238E27FC236}">
                  <a16:creationId xmlns:a16="http://schemas.microsoft.com/office/drawing/2014/main" id="{958AD060-1111-4566-B900-4E4467F0344B}"/>
                </a:ext>
              </a:extLst>
            </p:cNvPr>
            <p:cNvSpPr/>
            <p:nvPr/>
          </p:nvSpPr>
          <p:spPr>
            <a:xfrm>
              <a:off x="3279000" y="1481675"/>
              <a:ext cx="168875" cy="300950"/>
            </a:xfrm>
            <a:custGeom>
              <a:avLst/>
              <a:gdLst/>
              <a:ahLst/>
              <a:cxnLst/>
              <a:rect l="l" t="t" r="r" b="b"/>
              <a:pathLst>
                <a:path w="6755" h="12038" extrusionOk="0">
                  <a:moveTo>
                    <a:pt x="6531" y="0"/>
                  </a:moveTo>
                  <a:cubicBezTo>
                    <a:pt x="6487" y="0"/>
                    <a:pt x="6440" y="12"/>
                    <a:pt x="6404" y="29"/>
                  </a:cubicBezTo>
                  <a:cubicBezTo>
                    <a:pt x="6234" y="107"/>
                    <a:pt x="6167" y="277"/>
                    <a:pt x="6083" y="431"/>
                  </a:cubicBezTo>
                  <a:cubicBezTo>
                    <a:pt x="5264" y="1947"/>
                    <a:pt x="4440" y="3458"/>
                    <a:pt x="3620" y="4973"/>
                  </a:cubicBezTo>
                  <a:cubicBezTo>
                    <a:pt x="3503" y="5188"/>
                    <a:pt x="3403" y="5416"/>
                    <a:pt x="3276" y="5627"/>
                  </a:cubicBezTo>
                  <a:cubicBezTo>
                    <a:pt x="2152" y="7496"/>
                    <a:pt x="1156" y="9432"/>
                    <a:pt x="284" y="11430"/>
                  </a:cubicBezTo>
                  <a:cubicBezTo>
                    <a:pt x="207" y="11607"/>
                    <a:pt x="1" y="11779"/>
                    <a:pt x="187" y="12000"/>
                  </a:cubicBezTo>
                  <a:cubicBezTo>
                    <a:pt x="209" y="12026"/>
                    <a:pt x="237" y="12038"/>
                    <a:pt x="271" y="12038"/>
                  </a:cubicBezTo>
                  <a:cubicBezTo>
                    <a:pt x="391" y="12038"/>
                    <a:pt x="572" y="11878"/>
                    <a:pt x="713" y="11628"/>
                  </a:cubicBezTo>
                  <a:cubicBezTo>
                    <a:pt x="783" y="11505"/>
                    <a:pt x="846" y="11379"/>
                    <a:pt x="911" y="11255"/>
                  </a:cubicBezTo>
                  <a:cubicBezTo>
                    <a:pt x="2166" y="8897"/>
                    <a:pt x="3420" y="6536"/>
                    <a:pt x="4675" y="4178"/>
                  </a:cubicBezTo>
                  <a:cubicBezTo>
                    <a:pt x="4758" y="4024"/>
                    <a:pt x="4838" y="3864"/>
                    <a:pt x="4936" y="3720"/>
                  </a:cubicBezTo>
                  <a:cubicBezTo>
                    <a:pt x="5610" y="2727"/>
                    <a:pt x="6077" y="1620"/>
                    <a:pt x="6643" y="569"/>
                  </a:cubicBezTo>
                  <a:cubicBezTo>
                    <a:pt x="6707" y="451"/>
                    <a:pt x="6724" y="308"/>
                    <a:pt x="6754" y="203"/>
                  </a:cubicBezTo>
                  <a:cubicBezTo>
                    <a:pt x="6686" y="113"/>
                    <a:pt x="6654" y="36"/>
                    <a:pt x="6602" y="13"/>
                  </a:cubicBezTo>
                  <a:cubicBezTo>
                    <a:pt x="6581" y="4"/>
                    <a:pt x="6557" y="0"/>
                    <a:pt x="6531"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1" name="Google Shape;71972;p46">
              <a:extLst>
                <a:ext uri="{FF2B5EF4-FFF2-40B4-BE49-F238E27FC236}">
                  <a16:creationId xmlns:a16="http://schemas.microsoft.com/office/drawing/2014/main" id="{23288B5A-8F6A-48A9-A2A8-57B590873485}"/>
                </a:ext>
              </a:extLst>
            </p:cNvPr>
            <p:cNvSpPr/>
            <p:nvPr/>
          </p:nvSpPr>
          <p:spPr>
            <a:xfrm>
              <a:off x="3227600" y="1448975"/>
              <a:ext cx="37075" cy="316725"/>
            </a:xfrm>
            <a:custGeom>
              <a:avLst/>
              <a:gdLst/>
              <a:ahLst/>
              <a:cxnLst/>
              <a:rect l="l" t="t" r="r" b="b"/>
              <a:pathLst>
                <a:path w="1483" h="12669" extrusionOk="0">
                  <a:moveTo>
                    <a:pt x="1221" y="1"/>
                  </a:moveTo>
                  <a:cubicBezTo>
                    <a:pt x="1168" y="1"/>
                    <a:pt x="1098" y="25"/>
                    <a:pt x="1081" y="57"/>
                  </a:cubicBezTo>
                  <a:cubicBezTo>
                    <a:pt x="878" y="434"/>
                    <a:pt x="772" y="832"/>
                    <a:pt x="774" y="1267"/>
                  </a:cubicBezTo>
                  <a:cubicBezTo>
                    <a:pt x="779" y="1689"/>
                    <a:pt x="829" y="2135"/>
                    <a:pt x="713" y="2528"/>
                  </a:cubicBezTo>
                  <a:cubicBezTo>
                    <a:pt x="518" y="3189"/>
                    <a:pt x="546" y="3852"/>
                    <a:pt x="522" y="4516"/>
                  </a:cubicBezTo>
                  <a:cubicBezTo>
                    <a:pt x="508" y="4869"/>
                    <a:pt x="573" y="5239"/>
                    <a:pt x="481" y="5568"/>
                  </a:cubicBezTo>
                  <a:cubicBezTo>
                    <a:pt x="180" y="6643"/>
                    <a:pt x="308" y="7736"/>
                    <a:pt x="247" y="8820"/>
                  </a:cubicBezTo>
                  <a:cubicBezTo>
                    <a:pt x="230" y="9137"/>
                    <a:pt x="286" y="9475"/>
                    <a:pt x="187" y="9764"/>
                  </a:cubicBezTo>
                  <a:cubicBezTo>
                    <a:pt x="9" y="10283"/>
                    <a:pt x="26" y="10804"/>
                    <a:pt x="23" y="11330"/>
                  </a:cubicBezTo>
                  <a:cubicBezTo>
                    <a:pt x="19" y="11611"/>
                    <a:pt x="1" y="11894"/>
                    <a:pt x="22" y="12171"/>
                  </a:cubicBezTo>
                  <a:cubicBezTo>
                    <a:pt x="31" y="12302"/>
                    <a:pt x="98" y="12437"/>
                    <a:pt x="172" y="12551"/>
                  </a:cubicBezTo>
                  <a:cubicBezTo>
                    <a:pt x="210" y="12612"/>
                    <a:pt x="275" y="12668"/>
                    <a:pt x="352" y="12668"/>
                  </a:cubicBezTo>
                  <a:cubicBezTo>
                    <a:pt x="381" y="12668"/>
                    <a:pt x="411" y="12661"/>
                    <a:pt x="442" y="12642"/>
                  </a:cubicBezTo>
                  <a:cubicBezTo>
                    <a:pt x="497" y="12610"/>
                    <a:pt x="573" y="12557"/>
                    <a:pt x="579" y="12507"/>
                  </a:cubicBezTo>
                  <a:cubicBezTo>
                    <a:pt x="608" y="12194"/>
                    <a:pt x="628" y="11879"/>
                    <a:pt x="638" y="11562"/>
                  </a:cubicBezTo>
                  <a:cubicBezTo>
                    <a:pt x="663" y="10789"/>
                    <a:pt x="585" y="9995"/>
                    <a:pt x="729" y="9246"/>
                  </a:cubicBezTo>
                  <a:cubicBezTo>
                    <a:pt x="866" y="8545"/>
                    <a:pt x="885" y="7854"/>
                    <a:pt x="910" y="7153"/>
                  </a:cubicBezTo>
                  <a:cubicBezTo>
                    <a:pt x="928" y="6695"/>
                    <a:pt x="848" y="6217"/>
                    <a:pt x="962" y="5785"/>
                  </a:cubicBezTo>
                  <a:cubicBezTo>
                    <a:pt x="1199" y="4883"/>
                    <a:pt x="1148" y="3971"/>
                    <a:pt x="1180" y="3061"/>
                  </a:cubicBezTo>
                  <a:cubicBezTo>
                    <a:pt x="1193" y="2746"/>
                    <a:pt x="1226" y="2437"/>
                    <a:pt x="1309" y="2126"/>
                  </a:cubicBezTo>
                  <a:cubicBezTo>
                    <a:pt x="1482" y="1472"/>
                    <a:pt x="1435" y="801"/>
                    <a:pt x="1390" y="134"/>
                  </a:cubicBezTo>
                  <a:cubicBezTo>
                    <a:pt x="1386" y="86"/>
                    <a:pt x="1307" y="19"/>
                    <a:pt x="1255" y="5"/>
                  </a:cubicBezTo>
                  <a:cubicBezTo>
                    <a:pt x="1245" y="2"/>
                    <a:pt x="1234" y="1"/>
                    <a:pt x="1221"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2" name="Google Shape;71973;p46">
              <a:extLst>
                <a:ext uri="{FF2B5EF4-FFF2-40B4-BE49-F238E27FC236}">
                  <a16:creationId xmlns:a16="http://schemas.microsoft.com/office/drawing/2014/main" id="{7585AED0-A465-47E0-9714-D7A82B9A2E3F}"/>
                </a:ext>
              </a:extLst>
            </p:cNvPr>
            <p:cNvSpPr/>
            <p:nvPr/>
          </p:nvSpPr>
          <p:spPr>
            <a:xfrm>
              <a:off x="2487700" y="1788425"/>
              <a:ext cx="250200" cy="207500"/>
            </a:xfrm>
            <a:custGeom>
              <a:avLst/>
              <a:gdLst/>
              <a:ahLst/>
              <a:cxnLst/>
              <a:rect l="l" t="t" r="r" b="b"/>
              <a:pathLst>
                <a:path w="10008" h="8300" extrusionOk="0">
                  <a:moveTo>
                    <a:pt x="9798" y="1"/>
                  </a:moveTo>
                  <a:cubicBezTo>
                    <a:pt x="9785" y="1"/>
                    <a:pt x="9771" y="2"/>
                    <a:pt x="9758" y="5"/>
                  </a:cubicBezTo>
                  <a:cubicBezTo>
                    <a:pt x="9625" y="33"/>
                    <a:pt x="9482" y="83"/>
                    <a:pt x="9382" y="169"/>
                  </a:cubicBezTo>
                  <a:cubicBezTo>
                    <a:pt x="8635" y="804"/>
                    <a:pt x="7899" y="1452"/>
                    <a:pt x="7159" y="2096"/>
                  </a:cubicBezTo>
                  <a:cubicBezTo>
                    <a:pt x="6974" y="2259"/>
                    <a:pt x="6797" y="2431"/>
                    <a:pt x="6608" y="2587"/>
                  </a:cubicBezTo>
                  <a:cubicBezTo>
                    <a:pt x="5900" y="3159"/>
                    <a:pt x="5163" y="3695"/>
                    <a:pt x="4486" y="4301"/>
                  </a:cubicBezTo>
                  <a:cubicBezTo>
                    <a:pt x="3677" y="5026"/>
                    <a:pt x="2821" y="5690"/>
                    <a:pt x="1964" y="6355"/>
                  </a:cubicBezTo>
                  <a:cubicBezTo>
                    <a:pt x="1386" y="6807"/>
                    <a:pt x="913" y="7388"/>
                    <a:pt x="277" y="7778"/>
                  </a:cubicBezTo>
                  <a:cubicBezTo>
                    <a:pt x="142" y="7862"/>
                    <a:pt x="1" y="8042"/>
                    <a:pt x="175" y="8217"/>
                  </a:cubicBezTo>
                  <a:cubicBezTo>
                    <a:pt x="233" y="8277"/>
                    <a:pt x="297" y="8300"/>
                    <a:pt x="362" y="8300"/>
                  </a:cubicBezTo>
                  <a:cubicBezTo>
                    <a:pt x="460" y="8300"/>
                    <a:pt x="562" y="8248"/>
                    <a:pt x="654" y="8190"/>
                  </a:cubicBezTo>
                  <a:cubicBezTo>
                    <a:pt x="742" y="8133"/>
                    <a:pt x="810" y="8042"/>
                    <a:pt x="899" y="7991"/>
                  </a:cubicBezTo>
                  <a:cubicBezTo>
                    <a:pt x="1544" y="7615"/>
                    <a:pt x="2027" y="7045"/>
                    <a:pt x="2593" y="6576"/>
                  </a:cubicBezTo>
                  <a:cubicBezTo>
                    <a:pt x="3348" y="5953"/>
                    <a:pt x="4100" y="5321"/>
                    <a:pt x="4891" y="4745"/>
                  </a:cubicBezTo>
                  <a:cubicBezTo>
                    <a:pt x="5545" y="4268"/>
                    <a:pt x="6110" y="3691"/>
                    <a:pt x="6740" y="3191"/>
                  </a:cubicBezTo>
                  <a:cubicBezTo>
                    <a:pt x="7728" y="2407"/>
                    <a:pt x="8718" y="1628"/>
                    <a:pt x="9624" y="747"/>
                  </a:cubicBezTo>
                  <a:cubicBezTo>
                    <a:pt x="9748" y="625"/>
                    <a:pt x="9866" y="492"/>
                    <a:pt x="9972" y="354"/>
                  </a:cubicBezTo>
                  <a:cubicBezTo>
                    <a:pt x="10007" y="305"/>
                    <a:pt x="9993" y="221"/>
                    <a:pt x="10000" y="174"/>
                  </a:cubicBezTo>
                  <a:cubicBezTo>
                    <a:pt x="9964" y="60"/>
                    <a:pt x="9884" y="1"/>
                    <a:pt x="9798"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3" name="Google Shape;71974;p46">
              <a:extLst>
                <a:ext uri="{FF2B5EF4-FFF2-40B4-BE49-F238E27FC236}">
                  <a16:creationId xmlns:a16="http://schemas.microsoft.com/office/drawing/2014/main" id="{A3A2C56E-938D-486F-9376-72F99753075A}"/>
                </a:ext>
              </a:extLst>
            </p:cNvPr>
            <p:cNvSpPr/>
            <p:nvPr/>
          </p:nvSpPr>
          <p:spPr>
            <a:xfrm>
              <a:off x="2125100" y="1886375"/>
              <a:ext cx="303300" cy="40175"/>
            </a:xfrm>
            <a:custGeom>
              <a:avLst/>
              <a:gdLst/>
              <a:ahLst/>
              <a:cxnLst/>
              <a:rect l="l" t="t" r="r" b="b"/>
              <a:pathLst>
                <a:path w="12132" h="1607" extrusionOk="0">
                  <a:moveTo>
                    <a:pt x="276" y="1"/>
                  </a:moveTo>
                  <a:cubicBezTo>
                    <a:pt x="172" y="1"/>
                    <a:pt x="62" y="85"/>
                    <a:pt x="33" y="226"/>
                  </a:cubicBezTo>
                  <a:cubicBezTo>
                    <a:pt x="1" y="390"/>
                    <a:pt x="78" y="521"/>
                    <a:pt x="219" y="554"/>
                  </a:cubicBezTo>
                  <a:cubicBezTo>
                    <a:pt x="695" y="660"/>
                    <a:pt x="1176" y="803"/>
                    <a:pt x="1659" y="816"/>
                  </a:cubicBezTo>
                  <a:cubicBezTo>
                    <a:pt x="2591" y="841"/>
                    <a:pt x="3496" y="1113"/>
                    <a:pt x="4426" y="1113"/>
                  </a:cubicBezTo>
                  <a:cubicBezTo>
                    <a:pt x="4549" y="1113"/>
                    <a:pt x="4672" y="1108"/>
                    <a:pt x="4795" y="1098"/>
                  </a:cubicBezTo>
                  <a:cubicBezTo>
                    <a:pt x="4812" y="1096"/>
                    <a:pt x="4828" y="1096"/>
                    <a:pt x="4845" y="1096"/>
                  </a:cubicBezTo>
                  <a:cubicBezTo>
                    <a:pt x="4934" y="1096"/>
                    <a:pt x="5028" y="1114"/>
                    <a:pt x="5106" y="1148"/>
                  </a:cubicBezTo>
                  <a:cubicBezTo>
                    <a:pt x="5540" y="1340"/>
                    <a:pt x="6002" y="1303"/>
                    <a:pt x="6455" y="1317"/>
                  </a:cubicBezTo>
                  <a:cubicBezTo>
                    <a:pt x="6486" y="1318"/>
                    <a:pt x="6517" y="1318"/>
                    <a:pt x="6549" y="1318"/>
                  </a:cubicBezTo>
                  <a:cubicBezTo>
                    <a:pt x="6733" y="1318"/>
                    <a:pt x="6921" y="1305"/>
                    <a:pt x="7106" y="1305"/>
                  </a:cubicBezTo>
                  <a:cubicBezTo>
                    <a:pt x="7280" y="1305"/>
                    <a:pt x="7451" y="1317"/>
                    <a:pt x="7612" y="1364"/>
                  </a:cubicBezTo>
                  <a:cubicBezTo>
                    <a:pt x="8441" y="1606"/>
                    <a:pt x="9282" y="1547"/>
                    <a:pt x="10081" y="1578"/>
                  </a:cubicBezTo>
                  <a:cubicBezTo>
                    <a:pt x="10557" y="1584"/>
                    <a:pt x="10999" y="1594"/>
                    <a:pt x="11436" y="1594"/>
                  </a:cubicBezTo>
                  <a:cubicBezTo>
                    <a:pt x="11489" y="1594"/>
                    <a:pt x="11542" y="1594"/>
                    <a:pt x="11594" y="1594"/>
                  </a:cubicBezTo>
                  <a:cubicBezTo>
                    <a:pt x="11731" y="1594"/>
                    <a:pt x="11872" y="1572"/>
                    <a:pt x="12003" y="1534"/>
                  </a:cubicBezTo>
                  <a:cubicBezTo>
                    <a:pt x="12054" y="1520"/>
                    <a:pt x="12107" y="1441"/>
                    <a:pt x="12118" y="1384"/>
                  </a:cubicBezTo>
                  <a:cubicBezTo>
                    <a:pt x="12131" y="1326"/>
                    <a:pt x="12117" y="1237"/>
                    <a:pt x="12079" y="1196"/>
                  </a:cubicBezTo>
                  <a:cubicBezTo>
                    <a:pt x="12010" y="1123"/>
                    <a:pt x="11919" y="1041"/>
                    <a:pt x="11826" y="1024"/>
                  </a:cubicBezTo>
                  <a:cubicBezTo>
                    <a:pt x="11648" y="989"/>
                    <a:pt x="11466" y="966"/>
                    <a:pt x="11284" y="966"/>
                  </a:cubicBezTo>
                  <a:cubicBezTo>
                    <a:pt x="11256" y="966"/>
                    <a:pt x="11228" y="967"/>
                    <a:pt x="11199" y="968"/>
                  </a:cubicBezTo>
                  <a:cubicBezTo>
                    <a:pt x="10976" y="978"/>
                    <a:pt x="10753" y="983"/>
                    <a:pt x="10530" y="983"/>
                  </a:cubicBezTo>
                  <a:cubicBezTo>
                    <a:pt x="8753" y="983"/>
                    <a:pt x="6991" y="694"/>
                    <a:pt x="5215" y="655"/>
                  </a:cubicBezTo>
                  <a:cubicBezTo>
                    <a:pt x="5043" y="650"/>
                    <a:pt x="4859" y="632"/>
                    <a:pt x="4701" y="569"/>
                  </a:cubicBezTo>
                  <a:cubicBezTo>
                    <a:pt x="4329" y="422"/>
                    <a:pt x="3943" y="445"/>
                    <a:pt x="3558" y="431"/>
                  </a:cubicBezTo>
                  <a:cubicBezTo>
                    <a:pt x="3526" y="430"/>
                    <a:pt x="3494" y="429"/>
                    <a:pt x="3461" y="429"/>
                  </a:cubicBezTo>
                  <a:cubicBezTo>
                    <a:pt x="3326" y="429"/>
                    <a:pt x="3188" y="438"/>
                    <a:pt x="3053" y="438"/>
                  </a:cubicBezTo>
                  <a:cubicBezTo>
                    <a:pt x="2900" y="438"/>
                    <a:pt x="2751" y="427"/>
                    <a:pt x="2615" y="377"/>
                  </a:cubicBezTo>
                  <a:cubicBezTo>
                    <a:pt x="1877" y="105"/>
                    <a:pt x="1073" y="296"/>
                    <a:pt x="340" y="12"/>
                  </a:cubicBezTo>
                  <a:cubicBezTo>
                    <a:pt x="319" y="4"/>
                    <a:pt x="298" y="1"/>
                    <a:pt x="276"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4" name="Google Shape;71975;p46">
              <a:extLst>
                <a:ext uri="{FF2B5EF4-FFF2-40B4-BE49-F238E27FC236}">
                  <a16:creationId xmlns:a16="http://schemas.microsoft.com/office/drawing/2014/main" id="{6DE7FAEB-E04D-488E-B04F-16EA2AFC2108}"/>
                </a:ext>
              </a:extLst>
            </p:cNvPr>
            <p:cNvSpPr/>
            <p:nvPr/>
          </p:nvSpPr>
          <p:spPr>
            <a:xfrm>
              <a:off x="3316725" y="1614925"/>
              <a:ext cx="228200" cy="211700"/>
            </a:xfrm>
            <a:custGeom>
              <a:avLst/>
              <a:gdLst/>
              <a:ahLst/>
              <a:cxnLst/>
              <a:rect l="l" t="t" r="r" b="b"/>
              <a:pathLst>
                <a:path w="9128" h="8468" extrusionOk="0">
                  <a:moveTo>
                    <a:pt x="8946" y="0"/>
                  </a:moveTo>
                  <a:cubicBezTo>
                    <a:pt x="8902" y="0"/>
                    <a:pt x="8859" y="18"/>
                    <a:pt x="8824" y="49"/>
                  </a:cubicBezTo>
                  <a:cubicBezTo>
                    <a:pt x="8348" y="465"/>
                    <a:pt x="7796" y="777"/>
                    <a:pt x="7342" y="1227"/>
                  </a:cubicBezTo>
                  <a:cubicBezTo>
                    <a:pt x="5993" y="2568"/>
                    <a:pt x="4618" y="3883"/>
                    <a:pt x="3253" y="5204"/>
                  </a:cubicBezTo>
                  <a:cubicBezTo>
                    <a:pt x="2926" y="5521"/>
                    <a:pt x="2564" y="5798"/>
                    <a:pt x="2215" y="6090"/>
                  </a:cubicBezTo>
                  <a:cubicBezTo>
                    <a:pt x="1487" y="6697"/>
                    <a:pt x="831" y="7389"/>
                    <a:pt x="154" y="8056"/>
                  </a:cubicBezTo>
                  <a:cubicBezTo>
                    <a:pt x="56" y="8154"/>
                    <a:pt x="1" y="8314"/>
                    <a:pt x="157" y="8415"/>
                  </a:cubicBezTo>
                  <a:cubicBezTo>
                    <a:pt x="208" y="8448"/>
                    <a:pt x="283" y="8467"/>
                    <a:pt x="352" y="8467"/>
                  </a:cubicBezTo>
                  <a:cubicBezTo>
                    <a:pt x="388" y="8467"/>
                    <a:pt x="422" y="8462"/>
                    <a:pt x="451" y="8451"/>
                  </a:cubicBezTo>
                  <a:cubicBezTo>
                    <a:pt x="579" y="8404"/>
                    <a:pt x="704" y="8318"/>
                    <a:pt x="797" y="8219"/>
                  </a:cubicBezTo>
                  <a:cubicBezTo>
                    <a:pt x="2049" y="6881"/>
                    <a:pt x="3550" y="5815"/>
                    <a:pt x="4838" y="4516"/>
                  </a:cubicBezTo>
                  <a:cubicBezTo>
                    <a:pt x="6127" y="3215"/>
                    <a:pt x="7461" y="1961"/>
                    <a:pt x="8772" y="683"/>
                  </a:cubicBezTo>
                  <a:cubicBezTo>
                    <a:pt x="8918" y="540"/>
                    <a:pt x="9108" y="421"/>
                    <a:pt x="9128" y="187"/>
                  </a:cubicBezTo>
                  <a:cubicBezTo>
                    <a:pt x="9119" y="151"/>
                    <a:pt x="9118" y="113"/>
                    <a:pt x="9099" y="86"/>
                  </a:cubicBezTo>
                  <a:cubicBezTo>
                    <a:pt x="9056" y="27"/>
                    <a:pt x="9000" y="0"/>
                    <a:pt x="8946"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5" name="Google Shape;71976;p46">
              <a:extLst>
                <a:ext uri="{FF2B5EF4-FFF2-40B4-BE49-F238E27FC236}">
                  <a16:creationId xmlns:a16="http://schemas.microsoft.com/office/drawing/2014/main" id="{9DADA64B-2343-4D92-8A4F-E83B46BC799C}"/>
                </a:ext>
              </a:extLst>
            </p:cNvPr>
            <p:cNvSpPr/>
            <p:nvPr/>
          </p:nvSpPr>
          <p:spPr>
            <a:xfrm>
              <a:off x="3026825" y="1792600"/>
              <a:ext cx="280950" cy="144875"/>
            </a:xfrm>
            <a:custGeom>
              <a:avLst/>
              <a:gdLst/>
              <a:ahLst/>
              <a:cxnLst/>
              <a:rect l="l" t="t" r="r" b="b"/>
              <a:pathLst>
                <a:path w="11238" h="5795" extrusionOk="0">
                  <a:moveTo>
                    <a:pt x="188" y="5"/>
                  </a:moveTo>
                  <a:cubicBezTo>
                    <a:pt x="63" y="73"/>
                    <a:pt x="0" y="185"/>
                    <a:pt x="50" y="271"/>
                  </a:cubicBezTo>
                  <a:cubicBezTo>
                    <a:pt x="114" y="386"/>
                    <a:pt x="221" y="502"/>
                    <a:pt x="339" y="557"/>
                  </a:cubicBezTo>
                  <a:cubicBezTo>
                    <a:pt x="1643" y="1177"/>
                    <a:pt x="2961" y="1764"/>
                    <a:pt x="4256" y="2402"/>
                  </a:cubicBezTo>
                  <a:cubicBezTo>
                    <a:pt x="5553" y="3039"/>
                    <a:pt x="6828" y="3723"/>
                    <a:pt x="8111" y="4387"/>
                  </a:cubicBezTo>
                  <a:cubicBezTo>
                    <a:pt x="8926" y="4807"/>
                    <a:pt x="9741" y="5231"/>
                    <a:pt x="10556" y="5648"/>
                  </a:cubicBezTo>
                  <a:cubicBezTo>
                    <a:pt x="10684" y="5714"/>
                    <a:pt x="10810" y="5794"/>
                    <a:pt x="10952" y="5794"/>
                  </a:cubicBezTo>
                  <a:cubicBezTo>
                    <a:pt x="10985" y="5794"/>
                    <a:pt x="11019" y="5790"/>
                    <a:pt x="11054" y="5781"/>
                  </a:cubicBezTo>
                  <a:cubicBezTo>
                    <a:pt x="11114" y="5765"/>
                    <a:pt x="11188" y="5718"/>
                    <a:pt x="11212" y="5667"/>
                  </a:cubicBezTo>
                  <a:cubicBezTo>
                    <a:pt x="11237" y="5612"/>
                    <a:pt x="11226" y="5527"/>
                    <a:pt x="11202" y="5469"/>
                  </a:cubicBezTo>
                  <a:cubicBezTo>
                    <a:pt x="11126" y="5296"/>
                    <a:pt x="10960" y="5225"/>
                    <a:pt x="10803" y="5144"/>
                  </a:cubicBezTo>
                  <a:cubicBezTo>
                    <a:pt x="10081" y="4770"/>
                    <a:pt x="9361" y="4399"/>
                    <a:pt x="8642" y="4022"/>
                  </a:cubicBezTo>
                  <a:cubicBezTo>
                    <a:pt x="6268" y="2783"/>
                    <a:pt x="3890" y="1548"/>
                    <a:pt x="1459" y="422"/>
                  </a:cubicBezTo>
                  <a:cubicBezTo>
                    <a:pt x="1140" y="274"/>
                    <a:pt x="809" y="153"/>
                    <a:pt x="477" y="33"/>
                  </a:cubicBezTo>
                  <a:cubicBezTo>
                    <a:pt x="383" y="0"/>
                    <a:pt x="271" y="12"/>
                    <a:pt x="188" y="5"/>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6" name="Google Shape;71977;p46">
              <a:extLst>
                <a:ext uri="{FF2B5EF4-FFF2-40B4-BE49-F238E27FC236}">
                  <a16:creationId xmlns:a16="http://schemas.microsoft.com/office/drawing/2014/main" id="{31FDCD7A-CD86-4D84-86D7-D3A148AF0C5F}"/>
                </a:ext>
              </a:extLst>
            </p:cNvPr>
            <p:cNvSpPr/>
            <p:nvPr/>
          </p:nvSpPr>
          <p:spPr>
            <a:xfrm>
              <a:off x="2420025" y="1522075"/>
              <a:ext cx="79225" cy="297950"/>
            </a:xfrm>
            <a:custGeom>
              <a:avLst/>
              <a:gdLst/>
              <a:ahLst/>
              <a:cxnLst/>
              <a:rect l="l" t="t" r="r" b="b"/>
              <a:pathLst>
                <a:path w="3169" h="11918" extrusionOk="0">
                  <a:moveTo>
                    <a:pt x="190" y="0"/>
                  </a:moveTo>
                  <a:cubicBezTo>
                    <a:pt x="146" y="46"/>
                    <a:pt x="72" y="87"/>
                    <a:pt x="58" y="143"/>
                  </a:cubicBezTo>
                  <a:cubicBezTo>
                    <a:pt x="1" y="386"/>
                    <a:pt x="21" y="627"/>
                    <a:pt x="95" y="869"/>
                  </a:cubicBezTo>
                  <a:cubicBezTo>
                    <a:pt x="572" y="2409"/>
                    <a:pt x="883" y="3989"/>
                    <a:pt x="1245" y="5558"/>
                  </a:cubicBezTo>
                  <a:cubicBezTo>
                    <a:pt x="1698" y="7534"/>
                    <a:pt x="2157" y="9509"/>
                    <a:pt x="2615" y="11485"/>
                  </a:cubicBezTo>
                  <a:cubicBezTo>
                    <a:pt x="2648" y="11619"/>
                    <a:pt x="2679" y="11764"/>
                    <a:pt x="2759" y="11866"/>
                  </a:cubicBezTo>
                  <a:cubicBezTo>
                    <a:pt x="2791" y="11905"/>
                    <a:pt x="2870" y="11917"/>
                    <a:pt x="2948" y="11917"/>
                  </a:cubicBezTo>
                  <a:cubicBezTo>
                    <a:pt x="2983" y="11917"/>
                    <a:pt x="3017" y="11915"/>
                    <a:pt x="3047" y="11911"/>
                  </a:cubicBezTo>
                  <a:cubicBezTo>
                    <a:pt x="3093" y="11905"/>
                    <a:pt x="3168" y="11806"/>
                    <a:pt x="3161" y="11759"/>
                  </a:cubicBezTo>
                  <a:cubicBezTo>
                    <a:pt x="3101" y="11346"/>
                    <a:pt x="3047" y="10930"/>
                    <a:pt x="2956" y="10522"/>
                  </a:cubicBezTo>
                  <a:cubicBezTo>
                    <a:pt x="2460" y="8304"/>
                    <a:pt x="1956" y="6087"/>
                    <a:pt x="1451" y="3871"/>
                  </a:cubicBezTo>
                  <a:cubicBezTo>
                    <a:pt x="1240" y="2949"/>
                    <a:pt x="1048" y="2025"/>
                    <a:pt x="803" y="1113"/>
                  </a:cubicBezTo>
                  <a:cubicBezTo>
                    <a:pt x="705" y="749"/>
                    <a:pt x="658" y="345"/>
                    <a:pt x="376" y="51"/>
                  </a:cubicBezTo>
                  <a:cubicBezTo>
                    <a:pt x="339" y="10"/>
                    <a:pt x="253" y="16"/>
                    <a:pt x="190" y="0"/>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7" name="Google Shape;71978;p46">
              <a:extLst>
                <a:ext uri="{FF2B5EF4-FFF2-40B4-BE49-F238E27FC236}">
                  <a16:creationId xmlns:a16="http://schemas.microsoft.com/office/drawing/2014/main" id="{31F9D0E0-1703-416D-9C8D-BACA4FA5BC6C}"/>
                </a:ext>
              </a:extLst>
            </p:cNvPr>
            <p:cNvSpPr/>
            <p:nvPr/>
          </p:nvSpPr>
          <p:spPr>
            <a:xfrm>
              <a:off x="2246000" y="1644300"/>
              <a:ext cx="207250" cy="217200"/>
            </a:xfrm>
            <a:custGeom>
              <a:avLst/>
              <a:gdLst/>
              <a:ahLst/>
              <a:cxnLst/>
              <a:rect l="l" t="t" r="r" b="b"/>
              <a:pathLst>
                <a:path w="8290" h="8688" extrusionOk="0">
                  <a:moveTo>
                    <a:pt x="255" y="1"/>
                  </a:moveTo>
                  <a:cubicBezTo>
                    <a:pt x="251" y="1"/>
                    <a:pt x="247" y="1"/>
                    <a:pt x="243" y="1"/>
                  </a:cubicBezTo>
                  <a:cubicBezTo>
                    <a:pt x="184" y="27"/>
                    <a:pt x="103" y="38"/>
                    <a:pt x="66" y="85"/>
                  </a:cubicBezTo>
                  <a:cubicBezTo>
                    <a:pt x="29" y="129"/>
                    <a:pt x="0" y="217"/>
                    <a:pt x="20" y="270"/>
                  </a:cubicBezTo>
                  <a:cubicBezTo>
                    <a:pt x="56" y="366"/>
                    <a:pt x="114" y="458"/>
                    <a:pt x="186" y="534"/>
                  </a:cubicBezTo>
                  <a:cubicBezTo>
                    <a:pt x="1513" y="1930"/>
                    <a:pt x="2871" y="3299"/>
                    <a:pt x="4124" y="4772"/>
                  </a:cubicBezTo>
                  <a:cubicBezTo>
                    <a:pt x="5100" y="5921"/>
                    <a:pt x="6211" y="6954"/>
                    <a:pt x="7263" y="8038"/>
                  </a:cubicBezTo>
                  <a:cubicBezTo>
                    <a:pt x="7435" y="8215"/>
                    <a:pt x="7609" y="8387"/>
                    <a:pt x="7785" y="8558"/>
                  </a:cubicBezTo>
                  <a:cubicBezTo>
                    <a:pt x="7854" y="8625"/>
                    <a:pt x="7937" y="8687"/>
                    <a:pt x="8023" y="8687"/>
                  </a:cubicBezTo>
                  <a:cubicBezTo>
                    <a:pt x="8065" y="8687"/>
                    <a:pt x="8108" y="8672"/>
                    <a:pt x="8150" y="8636"/>
                  </a:cubicBezTo>
                  <a:cubicBezTo>
                    <a:pt x="8290" y="8520"/>
                    <a:pt x="8206" y="8379"/>
                    <a:pt x="8112" y="8273"/>
                  </a:cubicBezTo>
                  <a:cubicBezTo>
                    <a:pt x="7295" y="7358"/>
                    <a:pt x="6485" y="6438"/>
                    <a:pt x="5657" y="5535"/>
                  </a:cubicBezTo>
                  <a:cubicBezTo>
                    <a:pt x="5064" y="4886"/>
                    <a:pt x="4380" y="4311"/>
                    <a:pt x="3853" y="3617"/>
                  </a:cubicBezTo>
                  <a:cubicBezTo>
                    <a:pt x="2913" y="2379"/>
                    <a:pt x="1747" y="1362"/>
                    <a:pt x="703" y="227"/>
                  </a:cubicBezTo>
                  <a:cubicBezTo>
                    <a:pt x="584" y="98"/>
                    <a:pt x="442" y="1"/>
                    <a:pt x="255" y="1"/>
                  </a:cubicBezTo>
                  <a:close/>
                </a:path>
              </a:pathLst>
            </a:custGeom>
            <a:solidFill>
              <a:srgbClr val="000000">
                <a:alpha val="2346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8" name="Google Shape;71979;p46">
              <a:extLst>
                <a:ext uri="{FF2B5EF4-FFF2-40B4-BE49-F238E27FC236}">
                  <a16:creationId xmlns:a16="http://schemas.microsoft.com/office/drawing/2014/main" id="{98E4CEFA-79AD-4EE3-9B86-5DD69DB568BE}"/>
                </a:ext>
              </a:extLst>
            </p:cNvPr>
            <p:cNvSpPr/>
            <p:nvPr/>
          </p:nvSpPr>
          <p:spPr>
            <a:xfrm>
              <a:off x="2525050" y="1853700"/>
              <a:ext cx="2400" cy="2500"/>
            </a:xfrm>
            <a:custGeom>
              <a:avLst/>
              <a:gdLst/>
              <a:ahLst/>
              <a:cxnLst/>
              <a:rect l="l" t="t" r="r" b="b"/>
              <a:pathLst>
                <a:path w="96" h="100" extrusionOk="0">
                  <a:moveTo>
                    <a:pt x="88" y="1"/>
                  </a:moveTo>
                  <a:cubicBezTo>
                    <a:pt x="87" y="1"/>
                    <a:pt x="87" y="1"/>
                    <a:pt x="87" y="1"/>
                  </a:cubicBezTo>
                  <a:cubicBezTo>
                    <a:pt x="63" y="11"/>
                    <a:pt x="32" y="18"/>
                    <a:pt x="13" y="37"/>
                  </a:cubicBezTo>
                  <a:cubicBezTo>
                    <a:pt x="0" y="47"/>
                    <a:pt x="6" y="78"/>
                    <a:pt x="3" y="99"/>
                  </a:cubicBezTo>
                  <a:lnTo>
                    <a:pt x="96" y="7"/>
                  </a:lnTo>
                  <a:cubicBezTo>
                    <a:pt x="96" y="7"/>
                    <a:pt x="90" y="1"/>
                    <a:pt x="88" y="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9" name="Google Shape;71980;p46">
              <a:extLst>
                <a:ext uri="{FF2B5EF4-FFF2-40B4-BE49-F238E27FC236}">
                  <a16:creationId xmlns:a16="http://schemas.microsoft.com/office/drawing/2014/main" id="{30F2213A-F83E-4AF9-AC0A-4ECEE2FE2DA8}"/>
                </a:ext>
              </a:extLst>
            </p:cNvPr>
            <p:cNvSpPr/>
            <p:nvPr/>
          </p:nvSpPr>
          <p:spPr>
            <a:xfrm>
              <a:off x="3497450" y="1549075"/>
              <a:ext cx="2875" cy="2300"/>
            </a:xfrm>
            <a:custGeom>
              <a:avLst/>
              <a:gdLst/>
              <a:ahLst/>
              <a:cxnLst/>
              <a:rect l="l" t="t" r="r" b="b"/>
              <a:pathLst>
                <a:path w="115" h="92" extrusionOk="0">
                  <a:moveTo>
                    <a:pt x="102" y="0"/>
                  </a:moveTo>
                  <a:cubicBezTo>
                    <a:pt x="100" y="6"/>
                    <a:pt x="98" y="14"/>
                    <a:pt x="96" y="21"/>
                  </a:cubicBezTo>
                  <a:lnTo>
                    <a:pt x="96" y="21"/>
                  </a:lnTo>
                  <a:cubicBezTo>
                    <a:pt x="102" y="19"/>
                    <a:pt x="108" y="17"/>
                    <a:pt x="115" y="14"/>
                  </a:cubicBezTo>
                  <a:lnTo>
                    <a:pt x="102" y="0"/>
                  </a:lnTo>
                  <a:close/>
                  <a:moveTo>
                    <a:pt x="96" y="21"/>
                  </a:moveTo>
                  <a:lnTo>
                    <a:pt x="96" y="21"/>
                  </a:lnTo>
                  <a:cubicBezTo>
                    <a:pt x="9" y="54"/>
                    <a:pt x="0" y="79"/>
                    <a:pt x="71" y="91"/>
                  </a:cubicBezTo>
                  <a:cubicBezTo>
                    <a:pt x="74" y="91"/>
                    <a:pt x="86" y="53"/>
                    <a:pt x="96" y="2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0" name="Google Shape;71981;p46">
              <a:extLst>
                <a:ext uri="{FF2B5EF4-FFF2-40B4-BE49-F238E27FC236}">
                  <a16:creationId xmlns:a16="http://schemas.microsoft.com/office/drawing/2014/main" id="{9BFCD866-BE2F-4511-AE40-4A29C0E8578C}"/>
                </a:ext>
              </a:extLst>
            </p:cNvPr>
            <p:cNvSpPr/>
            <p:nvPr/>
          </p:nvSpPr>
          <p:spPr>
            <a:xfrm>
              <a:off x="3500000" y="1543375"/>
              <a:ext cx="6650" cy="6075"/>
            </a:xfrm>
            <a:custGeom>
              <a:avLst/>
              <a:gdLst/>
              <a:ahLst/>
              <a:cxnLst/>
              <a:rect l="l" t="t" r="r" b="b"/>
              <a:pathLst>
                <a:path w="266" h="243" extrusionOk="0">
                  <a:moveTo>
                    <a:pt x="194" y="0"/>
                  </a:moveTo>
                  <a:lnTo>
                    <a:pt x="194" y="0"/>
                  </a:lnTo>
                  <a:cubicBezTo>
                    <a:pt x="194" y="0"/>
                    <a:pt x="194" y="0"/>
                    <a:pt x="194" y="0"/>
                  </a:cubicBezTo>
                  <a:lnTo>
                    <a:pt x="194" y="0"/>
                  </a:lnTo>
                  <a:cubicBezTo>
                    <a:pt x="194" y="0"/>
                    <a:pt x="194" y="0"/>
                    <a:pt x="194" y="0"/>
                  </a:cubicBezTo>
                  <a:close/>
                  <a:moveTo>
                    <a:pt x="194" y="0"/>
                  </a:moveTo>
                  <a:lnTo>
                    <a:pt x="194" y="0"/>
                  </a:lnTo>
                  <a:cubicBezTo>
                    <a:pt x="137" y="79"/>
                    <a:pt x="79" y="155"/>
                    <a:pt x="22" y="231"/>
                  </a:cubicBezTo>
                  <a:lnTo>
                    <a:pt x="22" y="231"/>
                  </a:lnTo>
                  <a:cubicBezTo>
                    <a:pt x="130" y="226"/>
                    <a:pt x="209" y="169"/>
                    <a:pt x="265" y="76"/>
                  </a:cubicBezTo>
                  <a:cubicBezTo>
                    <a:pt x="265" y="76"/>
                    <a:pt x="194" y="2"/>
                    <a:pt x="194" y="0"/>
                  </a:cubicBezTo>
                  <a:close/>
                  <a:moveTo>
                    <a:pt x="22" y="231"/>
                  </a:moveTo>
                  <a:lnTo>
                    <a:pt x="22" y="231"/>
                  </a:lnTo>
                  <a:cubicBezTo>
                    <a:pt x="17" y="231"/>
                    <a:pt x="13" y="231"/>
                    <a:pt x="8" y="231"/>
                  </a:cubicBezTo>
                  <a:cubicBezTo>
                    <a:pt x="6" y="231"/>
                    <a:pt x="3" y="231"/>
                    <a:pt x="0" y="231"/>
                  </a:cubicBezTo>
                  <a:lnTo>
                    <a:pt x="0" y="231"/>
                  </a:lnTo>
                  <a:lnTo>
                    <a:pt x="13" y="242"/>
                  </a:lnTo>
                  <a:cubicBezTo>
                    <a:pt x="16" y="238"/>
                    <a:pt x="19" y="235"/>
                    <a:pt x="22" y="23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1" name="Google Shape;71982;p46">
              <a:extLst>
                <a:ext uri="{FF2B5EF4-FFF2-40B4-BE49-F238E27FC236}">
                  <a16:creationId xmlns:a16="http://schemas.microsoft.com/office/drawing/2014/main" id="{2599420F-BF8D-4A8B-8A86-52724DA3BC7A}"/>
                </a:ext>
              </a:extLst>
            </p:cNvPr>
            <p:cNvSpPr/>
            <p:nvPr/>
          </p:nvSpPr>
          <p:spPr>
            <a:xfrm>
              <a:off x="3139550" y="1706325"/>
              <a:ext cx="257375" cy="201500"/>
            </a:xfrm>
            <a:custGeom>
              <a:avLst/>
              <a:gdLst/>
              <a:ahLst/>
              <a:cxnLst/>
              <a:rect l="l" t="t" r="r" b="b"/>
              <a:pathLst>
                <a:path w="10295" h="8060" extrusionOk="0">
                  <a:moveTo>
                    <a:pt x="2154" y="1"/>
                  </a:moveTo>
                  <a:cubicBezTo>
                    <a:pt x="1984" y="1"/>
                    <a:pt x="1815" y="32"/>
                    <a:pt x="1656" y="113"/>
                  </a:cubicBezTo>
                  <a:cubicBezTo>
                    <a:pt x="709" y="597"/>
                    <a:pt x="254" y="1442"/>
                    <a:pt x="46" y="2207"/>
                  </a:cubicBezTo>
                  <a:cubicBezTo>
                    <a:pt x="1" y="2706"/>
                    <a:pt x="90" y="2924"/>
                    <a:pt x="324" y="3067"/>
                  </a:cubicBezTo>
                  <a:cubicBezTo>
                    <a:pt x="475" y="3156"/>
                    <a:pt x="632" y="3235"/>
                    <a:pt x="790" y="3312"/>
                  </a:cubicBezTo>
                  <a:cubicBezTo>
                    <a:pt x="2541" y="4164"/>
                    <a:pt x="4128" y="5258"/>
                    <a:pt x="5604" y="6522"/>
                  </a:cubicBezTo>
                  <a:cubicBezTo>
                    <a:pt x="6060" y="6909"/>
                    <a:pt x="6503" y="7310"/>
                    <a:pt x="6959" y="7697"/>
                  </a:cubicBezTo>
                  <a:cubicBezTo>
                    <a:pt x="7196" y="7896"/>
                    <a:pt x="7458" y="8060"/>
                    <a:pt x="7766" y="8060"/>
                  </a:cubicBezTo>
                  <a:cubicBezTo>
                    <a:pt x="7816" y="8060"/>
                    <a:pt x="7867" y="8055"/>
                    <a:pt x="7920" y="8046"/>
                  </a:cubicBezTo>
                  <a:cubicBezTo>
                    <a:pt x="8589" y="7929"/>
                    <a:pt x="9202" y="7664"/>
                    <a:pt x="9711" y="7207"/>
                  </a:cubicBezTo>
                  <a:cubicBezTo>
                    <a:pt x="10178" y="6788"/>
                    <a:pt x="10295" y="6262"/>
                    <a:pt x="10041" y="5674"/>
                  </a:cubicBezTo>
                  <a:cubicBezTo>
                    <a:pt x="9917" y="5385"/>
                    <a:pt x="9758" y="5100"/>
                    <a:pt x="9554" y="4863"/>
                  </a:cubicBezTo>
                  <a:cubicBezTo>
                    <a:pt x="9189" y="4437"/>
                    <a:pt x="8807" y="4015"/>
                    <a:pt x="8383" y="3652"/>
                  </a:cubicBezTo>
                  <a:cubicBezTo>
                    <a:pt x="6852" y="2343"/>
                    <a:pt x="5165" y="1266"/>
                    <a:pt x="3372" y="354"/>
                  </a:cubicBezTo>
                  <a:cubicBezTo>
                    <a:pt x="3155" y="241"/>
                    <a:pt x="2924" y="146"/>
                    <a:pt x="2689" y="82"/>
                  </a:cubicBezTo>
                  <a:cubicBezTo>
                    <a:pt x="2514" y="35"/>
                    <a:pt x="2333" y="1"/>
                    <a:pt x="215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2" name="Google Shape;71983;p46">
              <a:extLst>
                <a:ext uri="{FF2B5EF4-FFF2-40B4-BE49-F238E27FC236}">
                  <a16:creationId xmlns:a16="http://schemas.microsoft.com/office/drawing/2014/main" id="{93CDCBED-70F6-4783-AD83-B65F847326CD}"/>
                </a:ext>
              </a:extLst>
            </p:cNvPr>
            <p:cNvSpPr/>
            <p:nvPr/>
          </p:nvSpPr>
          <p:spPr>
            <a:xfrm>
              <a:off x="2367450" y="1755400"/>
              <a:ext cx="224650" cy="260025"/>
            </a:xfrm>
            <a:custGeom>
              <a:avLst/>
              <a:gdLst/>
              <a:ahLst/>
              <a:cxnLst/>
              <a:rect l="l" t="t" r="r" b="b"/>
              <a:pathLst>
                <a:path w="8986" h="10401" extrusionOk="0">
                  <a:moveTo>
                    <a:pt x="6830" y="1"/>
                  </a:moveTo>
                  <a:cubicBezTo>
                    <a:pt x="6529" y="1"/>
                    <a:pt x="6218" y="112"/>
                    <a:pt x="5855" y="337"/>
                  </a:cubicBezTo>
                  <a:cubicBezTo>
                    <a:pt x="5408" y="613"/>
                    <a:pt x="4986" y="941"/>
                    <a:pt x="4589" y="1286"/>
                  </a:cubicBezTo>
                  <a:cubicBezTo>
                    <a:pt x="2776" y="2866"/>
                    <a:pt x="1513" y="4855"/>
                    <a:pt x="428" y="6971"/>
                  </a:cubicBezTo>
                  <a:cubicBezTo>
                    <a:pt x="203" y="7410"/>
                    <a:pt x="44" y="7881"/>
                    <a:pt x="9" y="8343"/>
                  </a:cubicBezTo>
                  <a:cubicBezTo>
                    <a:pt x="1" y="9027"/>
                    <a:pt x="270" y="9533"/>
                    <a:pt x="750" y="9951"/>
                  </a:cubicBezTo>
                  <a:cubicBezTo>
                    <a:pt x="1090" y="10247"/>
                    <a:pt x="1345" y="10401"/>
                    <a:pt x="1565" y="10401"/>
                  </a:cubicBezTo>
                  <a:cubicBezTo>
                    <a:pt x="1830" y="10401"/>
                    <a:pt x="2044" y="10179"/>
                    <a:pt x="2295" y="9714"/>
                  </a:cubicBezTo>
                  <a:cubicBezTo>
                    <a:pt x="3725" y="7062"/>
                    <a:pt x="5666" y="4859"/>
                    <a:pt x="8058" y="3041"/>
                  </a:cubicBezTo>
                  <a:cubicBezTo>
                    <a:pt x="8255" y="2892"/>
                    <a:pt x="8451" y="2738"/>
                    <a:pt x="8619" y="2560"/>
                  </a:cubicBezTo>
                  <a:cubicBezTo>
                    <a:pt x="8941" y="2216"/>
                    <a:pt x="8986" y="1903"/>
                    <a:pt x="8762" y="1500"/>
                  </a:cubicBezTo>
                  <a:cubicBezTo>
                    <a:pt x="8555" y="1129"/>
                    <a:pt x="8315" y="784"/>
                    <a:pt x="7978" y="512"/>
                  </a:cubicBezTo>
                  <a:cubicBezTo>
                    <a:pt x="7560" y="173"/>
                    <a:pt x="7203" y="1"/>
                    <a:pt x="6830"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3" name="Google Shape;71984;p46">
              <a:extLst>
                <a:ext uri="{FF2B5EF4-FFF2-40B4-BE49-F238E27FC236}">
                  <a16:creationId xmlns:a16="http://schemas.microsoft.com/office/drawing/2014/main" id="{CE650051-A7C0-4F36-99E6-A39A733E990C}"/>
                </a:ext>
              </a:extLst>
            </p:cNvPr>
            <p:cNvSpPr/>
            <p:nvPr/>
          </p:nvSpPr>
          <p:spPr>
            <a:xfrm>
              <a:off x="3021250" y="2795050"/>
              <a:ext cx="457525" cy="671450"/>
            </a:xfrm>
            <a:custGeom>
              <a:avLst/>
              <a:gdLst/>
              <a:ahLst/>
              <a:cxnLst/>
              <a:rect l="l" t="t" r="r" b="b"/>
              <a:pathLst>
                <a:path w="18301" h="26858" extrusionOk="0">
                  <a:moveTo>
                    <a:pt x="8310" y="1"/>
                  </a:moveTo>
                  <a:cubicBezTo>
                    <a:pt x="7993" y="1"/>
                    <a:pt x="7873" y="216"/>
                    <a:pt x="7803" y="744"/>
                  </a:cubicBezTo>
                  <a:cubicBezTo>
                    <a:pt x="7786" y="882"/>
                    <a:pt x="7757" y="1021"/>
                    <a:pt x="7736" y="1160"/>
                  </a:cubicBezTo>
                  <a:cubicBezTo>
                    <a:pt x="7517" y="2553"/>
                    <a:pt x="7531" y="3965"/>
                    <a:pt x="7529" y="5363"/>
                  </a:cubicBezTo>
                  <a:cubicBezTo>
                    <a:pt x="7525" y="7290"/>
                    <a:pt x="7589" y="9225"/>
                    <a:pt x="7829" y="11146"/>
                  </a:cubicBezTo>
                  <a:cubicBezTo>
                    <a:pt x="8262" y="11402"/>
                    <a:pt x="8543" y="11814"/>
                    <a:pt x="8876" y="12175"/>
                  </a:cubicBezTo>
                  <a:cubicBezTo>
                    <a:pt x="10046" y="13446"/>
                    <a:pt x="11129" y="14781"/>
                    <a:pt x="12009" y="16271"/>
                  </a:cubicBezTo>
                  <a:cubicBezTo>
                    <a:pt x="12291" y="16751"/>
                    <a:pt x="12650" y="17045"/>
                    <a:pt x="13209" y="17193"/>
                  </a:cubicBezTo>
                  <a:cubicBezTo>
                    <a:pt x="13707" y="17325"/>
                    <a:pt x="14235" y="17458"/>
                    <a:pt x="14666" y="17781"/>
                  </a:cubicBezTo>
                  <a:cubicBezTo>
                    <a:pt x="14735" y="17835"/>
                    <a:pt x="14794" y="17966"/>
                    <a:pt x="14780" y="18050"/>
                  </a:cubicBezTo>
                  <a:cubicBezTo>
                    <a:pt x="14759" y="18181"/>
                    <a:pt x="14664" y="18242"/>
                    <a:pt x="14538" y="18242"/>
                  </a:cubicBezTo>
                  <a:cubicBezTo>
                    <a:pt x="14514" y="18242"/>
                    <a:pt x="14490" y="18240"/>
                    <a:pt x="14464" y="18236"/>
                  </a:cubicBezTo>
                  <a:cubicBezTo>
                    <a:pt x="14128" y="18179"/>
                    <a:pt x="13821" y="17978"/>
                    <a:pt x="13477" y="17978"/>
                  </a:cubicBezTo>
                  <a:cubicBezTo>
                    <a:pt x="13442" y="17978"/>
                    <a:pt x="13406" y="17980"/>
                    <a:pt x="13370" y="17985"/>
                  </a:cubicBezTo>
                  <a:cubicBezTo>
                    <a:pt x="13274" y="18340"/>
                    <a:pt x="13593" y="18532"/>
                    <a:pt x="13588" y="18813"/>
                  </a:cubicBezTo>
                  <a:cubicBezTo>
                    <a:pt x="13586" y="18905"/>
                    <a:pt x="13541" y="19019"/>
                    <a:pt x="13477" y="19083"/>
                  </a:cubicBezTo>
                  <a:cubicBezTo>
                    <a:pt x="13440" y="19120"/>
                    <a:pt x="13391" y="19138"/>
                    <a:pt x="13342" y="19138"/>
                  </a:cubicBezTo>
                  <a:cubicBezTo>
                    <a:pt x="13288" y="19138"/>
                    <a:pt x="13233" y="19117"/>
                    <a:pt x="13192" y="19075"/>
                  </a:cubicBezTo>
                  <a:cubicBezTo>
                    <a:pt x="13068" y="18952"/>
                    <a:pt x="12951" y="18818"/>
                    <a:pt x="12854" y="18674"/>
                  </a:cubicBezTo>
                  <a:cubicBezTo>
                    <a:pt x="12505" y="18147"/>
                    <a:pt x="12167" y="17613"/>
                    <a:pt x="11825" y="17080"/>
                  </a:cubicBezTo>
                  <a:cubicBezTo>
                    <a:pt x="10741" y="15392"/>
                    <a:pt x="9551" y="13782"/>
                    <a:pt x="8201" y="12293"/>
                  </a:cubicBezTo>
                  <a:cubicBezTo>
                    <a:pt x="7987" y="12058"/>
                    <a:pt x="7759" y="11837"/>
                    <a:pt x="7720" y="11498"/>
                  </a:cubicBezTo>
                  <a:cubicBezTo>
                    <a:pt x="7296" y="11187"/>
                    <a:pt x="6863" y="10888"/>
                    <a:pt x="6449" y="10562"/>
                  </a:cubicBezTo>
                  <a:cubicBezTo>
                    <a:pt x="5919" y="10145"/>
                    <a:pt x="5368" y="9961"/>
                    <a:pt x="4789" y="9961"/>
                  </a:cubicBezTo>
                  <a:cubicBezTo>
                    <a:pt x="4398" y="9961"/>
                    <a:pt x="3995" y="10045"/>
                    <a:pt x="3577" y="10197"/>
                  </a:cubicBezTo>
                  <a:cubicBezTo>
                    <a:pt x="2534" y="10575"/>
                    <a:pt x="1860" y="11375"/>
                    <a:pt x="1169" y="12166"/>
                  </a:cubicBezTo>
                  <a:cubicBezTo>
                    <a:pt x="747" y="12652"/>
                    <a:pt x="487" y="13235"/>
                    <a:pt x="300" y="13833"/>
                  </a:cubicBezTo>
                  <a:cubicBezTo>
                    <a:pt x="136" y="14362"/>
                    <a:pt x="1" y="14927"/>
                    <a:pt x="277" y="15477"/>
                  </a:cubicBezTo>
                  <a:cubicBezTo>
                    <a:pt x="582" y="14887"/>
                    <a:pt x="846" y="14273"/>
                    <a:pt x="1196" y="13713"/>
                  </a:cubicBezTo>
                  <a:cubicBezTo>
                    <a:pt x="1923" y="12556"/>
                    <a:pt x="2945" y="11717"/>
                    <a:pt x="4186" y="11147"/>
                  </a:cubicBezTo>
                  <a:cubicBezTo>
                    <a:pt x="4281" y="11105"/>
                    <a:pt x="4381" y="11068"/>
                    <a:pt x="4482" y="11039"/>
                  </a:cubicBezTo>
                  <a:cubicBezTo>
                    <a:pt x="4526" y="11026"/>
                    <a:pt x="4570" y="11019"/>
                    <a:pt x="4611" y="11019"/>
                  </a:cubicBezTo>
                  <a:cubicBezTo>
                    <a:pt x="4702" y="11019"/>
                    <a:pt x="4784" y="11054"/>
                    <a:pt x="4854" y="11145"/>
                  </a:cubicBezTo>
                  <a:cubicBezTo>
                    <a:pt x="4953" y="11273"/>
                    <a:pt x="4895" y="11462"/>
                    <a:pt x="4704" y="11575"/>
                  </a:cubicBezTo>
                  <a:cubicBezTo>
                    <a:pt x="4586" y="11646"/>
                    <a:pt x="4459" y="11709"/>
                    <a:pt x="4332" y="11769"/>
                  </a:cubicBezTo>
                  <a:cubicBezTo>
                    <a:pt x="2407" y="12703"/>
                    <a:pt x="1275" y="14273"/>
                    <a:pt x="705" y="16292"/>
                  </a:cubicBezTo>
                  <a:cubicBezTo>
                    <a:pt x="651" y="16670"/>
                    <a:pt x="789" y="16939"/>
                    <a:pt x="1148" y="17087"/>
                  </a:cubicBezTo>
                  <a:cubicBezTo>
                    <a:pt x="1533" y="16178"/>
                    <a:pt x="2004" y="15322"/>
                    <a:pt x="2631" y="14545"/>
                  </a:cubicBezTo>
                  <a:cubicBezTo>
                    <a:pt x="3190" y="13852"/>
                    <a:pt x="3856" y="13292"/>
                    <a:pt x="4610" y="12827"/>
                  </a:cubicBezTo>
                  <a:cubicBezTo>
                    <a:pt x="4758" y="12735"/>
                    <a:pt x="4918" y="12655"/>
                    <a:pt x="5085" y="12602"/>
                  </a:cubicBezTo>
                  <a:cubicBezTo>
                    <a:pt x="5122" y="12590"/>
                    <a:pt x="5161" y="12584"/>
                    <a:pt x="5199" y="12584"/>
                  </a:cubicBezTo>
                  <a:cubicBezTo>
                    <a:pt x="5300" y="12584"/>
                    <a:pt x="5395" y="12630"/>
                    <a:pt x="5431" y="12745"/>
                  </a:cubicBezTo>
                  <a:cubicBezTo>
                    <a:pt x="5456" y="12827"/>
                    <a:pt x="5428" y="12972"/>
                    <a:pt x="5367" y="13025"/>
                  </a:cubicBezTo>
                  <a:cubicBezTo>
                    <a:pt x="5156" y="13206"/>
                    <a:pt x="4925" y="13370"/>
                    <a:pt x="4690" y="13521"/>
                  </a:cubicBezTo>
                  <a:cubicBezTo>
                    <a:pt x="3785" y="14101"/>
                    <a:pt x="3071" y="14867"/>
                    <a:pt x="2503" y="15769"/>
                  </a:cubicBezTo>
                  <a:cubicBezTo>
                    <a:pt x="2168" y="16299"/>
                    <a:pt x="1816" y="16834"/>
                    <a:pt x="1773" y="17493"/>
                  </a:cubicBezTo>
                  <a:cubicBezTo>
                    <a:pt x="1766" y="17902"/>
                    <a:pt x="1798" y="18298"/>
                    <a:pt x="2211" y="18532"/>
                  </a:cubicBezTo>
                  <a:cubicBezTo>
                    <a:pt x="2667" y="16865"/>
                    <a:pt x="3745" y="15658"/>
                    <a:pt x="5099" y="14661"/>
                  </a:cubicBezTo>
                  <a:cubicBezTo>
                    <a:pt x="5324" y="14496"/>
                    <a:pt x="5562" y="14343"/>
                    <a:pt x="5844" y="14290"/>
                  </a:cubicBezTo>
                  <a:cubicBezTo>
                    <a:pt x="5869" y="14286"/>
                    <a:pt x="5895" y="14283"/>
                    <a:pt x="5921" y="14283"/>
                  </a:cubicBezTo>
                  <a:cubicBezTo>
                    <a:pt x="6003" y="14283"/>
                    <a:pt x="6079" y="14311"/>
                    <a:pt x="6106" y="14402"/>
                  </a:cubicBezTo>
                  <a:cubicBezTo>
                    <a:pt x="6133" y="14490"/>
                    <a:pt x="6147" y="14635"/>
                    <a:pt x="6098" y="14687"/>
                  </a:cubicBezTo>
                  <a:cubicBezTo>
                    <a:pt x="5954" y="14835"/>
                    <a:pt x="5784" y="14963"/>
                    <a:pt x="5609" y="15073"/>
                  </a:cubicBezTo>
                  <a:cubicBezTo>
                    <a:pt x="4640" y="15684"/>
                    <a:pt x="3932" y="16540"/>
                    <a:pt x="3304" y="17478"/>
                  </a:cubicBezTo>
                  <a:cubicBezTo>
                    <a:pt x="3125" y="17743"/>
                    <a:pt x="2986" y="18019"/>
                    <a:pt x="2915" y="18333"/>
                  </a:cubicBezTo>
                  <a:cubicBezTo>
                    <a:pt x="2862" y="18569"/>
                    <a:pt x="2822" y="18814"/>
                    <a:pt x="2652" y="19009"/>
                  </a:cubicBezTo>
                  <a:cubicBezTo>
                    <a:pt x="2635" y="19957"/>
                    <a:pt x="3123" y="20683"/>
                    <a:pt x="3690" y="21369"/>
                  </a:cubicBezTo>
                  <a:cubicBezTo>
                    <a:pt x="3848" y="21560"/>
                    <a:pt x="4054" y="21658"/>
                    <a:pt x="4280" y="21658"/>
                  </a:cubicBezTo>
                  <a:cubicBezTo>
                    <a:pt x="4367" y="21658"/>
                    <a:pt x="4458" y="21644"/>
                    <a:pt x="4550" y="21614"/>
                  </a:cubicBezTo>
                  <a:cubicBezTo>
                    <a:pt x="4832" y="21524"/>
                    <a:pt x="4838" y="21239"/>
                    <a:pt x="4878" y="21001"/>
                  </a:cubicBezTo>
                  <a:cubicBezTo>
                    <a:pt x="4982" y="20377"/>
                    <a:pt x="5072" y="19747"/>
                    <a:pt x="5170" y="19120"/>
                  </a:cubicBezTo>
                  <a:cubicBezTo>
                    <a:pt x="5207" y="18877"/>
                    <a:pt x="5228" y="18629"/>
                    <a:pt x="5422" y="18442"/>
                  </a:cubicBezTo>
                  <a:cubicBezTo>
                    <a:pt x="5650" y="18223"/>
                    <a:pt x="5823" y="18119"/>
                    <a:pt x="5962" y="18119"/>
                  </a:cubicBezTo>
                  <a:cubicBezTo>
                    <a:pt x="6131" y="18119"/>
                    <a:pt x="6250" y="18273"/>
                    <a:pt x="6357" y="18562"/>
                  </a:cubicBezTo>
                  <a:cubicBezTo>
                    <a:pt x="6455" y="18825"/>
                    <a:pt x="6588" y="19076"/>
                    <a:pt x="6682" y="19341"/>
                  </a:cubicBezTo>
                  <a:cubicBezTo>
                    <a:pt x="7353" y="21218"/>
                    <a:pt x="8315" y="22925"/>
                    <a:pt x="9580" y="24466"/>
                  </a:cubicBezTo>
                  <a:cubicBezTo>
                    <a:pt x="10378" y="25438"/>
                    <a:pt x="11334" y="26212"/>
                    <a:pt x="12529" y="26611"/>
                  </a:cubicBezTo>
                  <a:cubicBezTo>
                    <a:pt x="12999" y="26767"/>
                    <a:pt x="13466" y="26857"/>
                    <a:pt x="13924" y="26857"/>
                  </a:cubicBezTo>
                  <a:cubicBezTo>
                    <a:pt x="14621" y="26857"/>
                    <a:pt x="15298" y="26649"/>
                    <a:pt x="15934" y="26152"/>
                  </a:cubicBezTo>
                  <a:cubicBezTo>
                    <a:pt x="16768" y="25502"/>
                    <a:pt x="17312" y="24653"/>
                    <a:pt x="17697" y="23697"/>
                  </a:cubicBezTo>
                  <a:cubicBezTo>
                    <a:pt x="17839" y="23342"/>
                    <a:pt x="17812" y="22920"/>
                    <a:pt x="17953" y="22566"/>
                  </a:cubicBezTo>
                  <a:cubicBezTo>
                    <a:pt x="18301" y="21691"/>
                    <a:pt x="18289" y="20762"/>
                    <a:pt x="18287" y="19871"/>
                  </a:cubicBezTo>
                  <a:cubicBezTo>
                    <a:pt x="18278" y="17824"/>
                    <a:pt x="17845" y="15822"/>
                    <a:pt x="17373" y="13834"/>
                  </a:cubicBezTo>
                  <a:cubicBezTo>
                    <a:pt x="16654" y="10807"/>
                    <a:pt x="15139" y="8147"/>
                    <a:pt x="13494" y="5557"/>
                  </a:cubicBezTo>
                  <a:cubicBezTo>
                    <a:pt x="12815" y="4488"/>
                    <a:pt x="12030" y="3483"/>
                    <a:pt x="11294" y="2450"/>
                  </a:cubicBezTo>
                  <a:cubicBezTo>
                    <a:pt x="10779" y="1728"/>
                    <a:pt x="10128" y="1135"/>
                    <a:pt x="9499" y="520"/>
                  </a:cubicBezTo>
                  <a:cubicBezTo>
                    <a:pt x="9326" y="353"/>
                    <a:pt x="9107" y="204"/>
                    <a:pt x="8882" y="127"/>
                  </a:cubicBezTo>
                  <a:cubicBezTo>
                    <a:pt x="8640" y="46"/>
                    <a:pt x="8454" y="1"/>
                    <a:pt x="8310"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4" name="Google Shape;71985;p46">
              <a:extLst>
                <a:ext uri="{FF2B5EF4-FFF2-40B4-BE49-F238E27FC236}">
                  <a16:creationId xmlns:a16="http://schemas.microsoft.com/office/drawing/2014/main" id="{D3626E2F-782F-4CC1-8FB2-D0BEEDA71192}"/>
                </a:ext>
              </a:extLst>
            </p:cNvPr>
            <p:cNvSpPr/>
            <p:nvPr/>
          </p:nvSpPr>
          <p:spPr>
            <a:xfrm>
              <a:off x="3214175" y="3073725"/>
              <a:ext cx="176875" cy="199825"/>
            </a:xfrm>
            <a:custGeom>
              <a:avLst/>
              <a:gdLst/>
              <a:ahLst/>
              <a:cxnLst/>
              <a:rect l="l" t="t" r="r" b="b"/>
              <a:pathLst>
                <a:path w="7075" h="7993" extrusionOk="0">
                  <a:moveTo>
                    <a:pt x="110" y="0"/>
                  </a:moveTo>
                  <a:cubicBezTo>
                    <a:pt x="75" y="119"/>
                    <a:pt x="39" y="235"/>
                    <a:pt x="1" y="352"/>
                  </a:cubicBezTo>
                  <a:cubicBezTo>
                    <a:pt x="42" y="690"/>
                    <a:pt x="268" y="912"/>
                    <a:pt x="482" y="1147"/>
                  </a:cubicBezTo>
                  <a:cubicBezTo>
                    <a:pt x="1830" y="2636"/>
                    <a:pt x="3020" y="4246"/>
                    <a:pt x="4107" y="5935"/>
                  </a:cubicBezTo>
                  <a:cubicBezTo>
                    <a:pt x="4447" y="6466"/>
                    <a:pt x="4786" y="7002"/>
                    <a:pt x="5136" y="7529"/>
                  </a:cubicBezTo>
                  <a:cubicBezTo>
                    <a:pt x="5231" y="7674"/>
                    <a:pt x="5349" y="7807"/>
                    <a:pt x="5472" y="7929"/>
                  </a:cubicBezTo>
                  <a:cubicBezTo>
                    <a:pt x="5513" y="7971"/>
                    <a:pt x="5568" y="7992"/>
                    <a:pt x="5622" y="7992"/>
                  </a:cubicBezTo>
                  <a:cubicBezTo>
                    <a:pt x="5672" y="7992"/>
                    <a:pt x="5720" y="7975"/>
                    <a:pt x="5757" y="7938"/>
                  </a:cubicBezTo>
                  <a:cubicBezTo>
                    <a:pt x="5821" y="7872"/>
                    <a:pt x="5868" y="7760"/>
                    <a:pt x="5869" y="7667"/>
                  </a:cubicBezTo>
                  <a:cubicBezTo>
                    <a:pt x="5875" y="7386"/>
                    <a:pt x="5556" y="7194"/>
                    <a:pt x="5650" y="6839"/>
                  </a:cubicBezTo>
                  <a:cubicBezTo>
                    <a:pt x="5686" y="6835"/>
                    <a:pt x="5722" y="6833"/>
                    <a:pt x="5757" y="6833"/>
                  </a:cubicBezTo>
                  <a:cubicBezTo>
                    <a:pt x="6102" y="6833"/>
                    <a:pt x="6410" y="7035"/>
                    <a:pt x="6746" y="7090"/>
                  </a:cubicBezTo>
                  <a:cubicBezTo>
                    <a:pt x="6771" y="7095"/>
                    <a:pt x="6797" y="7097"/>
                    <a:pt x="6821" y="7097"/>
                  </a:cubicBezTo>
                  <a:cubicBezTo>
                    <a:pt x="6945" y="7097"/>
                    <a:pt x="7040" y="7035"/>
                    <a:pt x="7060" y="6905"/>
                  </a:cubicBezTo>
                  <a:cubicBezTo>
                    <a:pt x="7075" y="6822"/>
                    <a:pt x="7016" y="6688"/>
                    <a:pt x="6946" y="6637"/>
                  </a:cubicBezTo>
                  <a:cubicBezTo>
                    <a:pt x="6516" y="6312"/>
                    <a:pt x="5989" y="6181"/>
                    <a:pt x="5490" y="6047"/>
                  </a:cubicBezTo>
                  <a:cubicBezTo>
                    <a:pt x="4930" y="5899"/>
                    <a:pt x="4573" y="5605"/>
                    <a:pt x="4289" y="5127"/>
                  </a:cubicBezTo>
                  <a:cubicBezTo>
                    <a:pt x="3412" y="3635"/>
                    <a:pt x="2327" y="2300"/>
                    <a:pt x="1157" y="1030"/>
                  </a:cubicBezTo>
                  <a:cubicBezTo>
                    <a:pt x="826" y="670"/>
                    <a:pt x="545" y="257"/>
                    <a:pt x="11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5" name="Google Shape;71986;p46">
              <a:extLst>
                <a:ext uri="{FF2B5EF4-FFF2-40B4-BE49-F238E27FC236}">
                  <a16:creationId xmlns:a16="http://schemas.microsoft.com/office/drawing/2014/main" id="{D99572AB-7E26-4CC1-A9F5-77471F0D1E5C}"/>
                </a:ext>
              </a:extLst>
            </p:cNvPr>
            <p:cNvSpPr/>
            <p:nvPr/>
          </p:nvSpPr>
          <p:spPr>
            <a:xfrm>
              <a:off x="3028175" y="3070500"/>
              <a:ext cx="116900" cy="131875"/>
            </a:xfrm>
            <a:custGeom>
              <a:avLst/>
              <a:gdLst/>
              <a:ahLst/>
              <a:cxnLst/>
              <a:rect l="l" t="t" r="r" b="b"/>
              <a:pathLst>
                <a:path w="4676" h="5275" extrusionOk="0">
                  <a:moveTo>
                    <a:pt x="4334" y="1"/>
                  </a:moveTo>
                  <a:cubicBezTo>
                    <a:pt x="4293" y="1"/>
                    <a:pt x="4250" y="8"/>
                    <a:pt x="4205" y="21"/>
                  </a:cubicBezTo>
                  <a:cubicBezTo>
                    <a:pt x="4104" y="50"/>
                    <a:pt x="4005" y="85"/>
                    <a:pt x="3910" y="129"/>
                  </a:cubicBezTo>
                  <a:cubicBezTo>
                    <a:pt x="2666" y="698"/>
                    <a:pt x="1646" y="1538"/>
                    <a:pt x="919" y="2695"/>
                  </a:cubicBezTo>
                  <a:cubicBezTo>
                    <a:pt x="569" y="3255"/>
                    <a:pt x="302" y="3869"/>
                    <a:pt x="0" y="4459"/>
                  </a:cubicBezTo>
                  <a:cubicBezTo>
                    <a:pt x="17" y="4796"/>
                    <a:pt x="35" y="5132"/>
                    <a:pt x="428" y="5274"/>
                  </a:cubicBezTo>
                  <a:cubicBezTo>
                    <a:pt x="999" y="3255"/>
                    <a:pt x="2130" y="1685"/>
                    <a:pt x="4055" y="751"/>
                  </a:cubicBezTo>
                  <a:cubicBezTo>
                    <a:pt x="4181" y="691"/>
                    <a:pt x="4306" y="628"/>
                    <a:pt x="4427" y="557"/>
                  </a:cubicBezTo>
                  <a:cubicBezTo>
                    <a:pt x="4617" y="443"/>
                    <a:pt x="4675" y="252"/>
                    <a:pt x="4577" y="125"/>
                  </a:cubicBezTo>
                  <a:cubicBezTo>
                    <a:pt x="4507" y="36"/>
                    <a:pt x="4425" y="1"/>
                    <a:pt x="4334"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6" name="Google Shape;71987;p46">
              <a:extLst>
                <a:ext uri="{FF2B5EF4-FFF2-40B4-BE49-F238E27FC236}">
                  <a16:creationId xmlns:a16="http://schemas.microsoft.com/office/drawing/2014/main" id="{465B2938-B341-43B3-B724-1214566F579F}"/>
                </a:ext>
              </a:extLst>
            </p:cNvPr>
            <p:cNvSpPr/>
            <p:nvPr/>
          </p:nvSpPr>
          <p:spPr>
            <a:xfrm>
              <a:off x="3049925" y="3109675"/>
              <a:ext cx="107600" cy="123100"/>
            </a:xfrm>
            <a:custGeom>
              <a:avLst/>
              <a:gdLst/>
              <a:ahLst/>
              <a:cxnLst/>
              <a:rect l="l" t="t" r="r" b="b"/>
              <a:pathLst>
                <a:path w="4304" h="4924" extrusionOk="0">
                  <a:moveTo>
                    <a:pt x="4048" y="0"/>
                  </a:moveTo>
                  <a:cubicBezTo>
                    <a:pt x="4009" y="0"/>
                    <a:pt x="3970" y="7"/>
                    <a:pt x="3932" y="18"/>
                  </a:cubicBezTo>
                  <a:cubicBezTo>
                    <a:pt x="3767" y="73"/>
                    <a:pt x="3606" y="152"/>
                    <a:pt x="3457" y="244"/>
                  </a:cubicBezTo>
                  <a:cubicBezTo>
                    <a:pt x="2705" y="708"/>
                    <a:pt x="2037" y="1268"/>
                    <a:pt x="1480" y="1962"/>
                  </a:cubicBezTo>
                  <a:cubicBezTo>
                    <a:pt x="860" y="2737"/>
                    <a:pt x="387" y="3593"/>
                    <a:pt x="1" y="4502"/>
                  </a:cubicBezTo>
                  <a:cubicBezTo>
                    <a:pt x="67" y="4782"/>
                    <a:pt x="224" y="4924"/>
                    <a:pt x="475" y="4924"/>
                  </a:cubicBezTo>
                  <a:cubicBezTo>
                    <a:pt x="520" y="4924"/>
                    <a:pt x="569" y="4919"/>
                    <a:pt x="621" y="4910"/>
                  </a:cubicBezTo>
                  <a:cubicBezTo>
                    <a:pt x="663" y="4250"/>
                    <a:pt x="1017" y="3716"/>
                    <a:pt x="1352" y="3186"/>
                  </a:cubicBezTo>
                  <a:cubicBezTo>
                    <a:pt x="1919" y="2284"/>
                    <a:pt x="2634" y="1517"/>
                    <a:pt x="3539" y="937"/>
                  </a:cubicBezTo>
                  <a:cubicBezTo>
                    <a:pt x="3774" y="786"/>
                    <a:pt x="4003" y="623"/>
                    <a:pt x="4215" y="442"/>
                  </a:cubicBezTo>
                  <a:cubicBezTo>
                    <a:pt x="4275" y="389"/>
                    <a:pt x="4304" y="244"/>
                    <a:pt x="4279" y="161"/>
                  </a:cubicBezTo>
                  <a:cubicBezTo>
                    <a:pt x="4243" y="45"/>
                    <a:pt x="4149" y="0"/>
                    <a:pt x="4048"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7" name="Google Shape;71988;p46">
              <a:extLst>
                <a:ext uri="{FF2B5EF4-FFF2-40B4-BE49-F238E27FC236}">
                  <a16:creationId xmlns:a16="http://schemas.microsoft.com/office/drawing/2014/main" id="{B05CA92F-8BB1-47E4-BD7A-51B767B80F2A}"/>
                </a:ext>
              </a:extLst>
            </p:cNvPr>
            <p:cNvSpPr/>
            <p:nvPr/>
          </p:nvSpPr>
          <p:spPr>
            <a:xfrm>
              <a:off x="3076400" y="3152150"/>
              <a:ext cx="98450" cy="118175"/>
            </a:xfrm>
            <a:custGeom>
              <a:avLst/>
              <a:gdLst/>
              <a:ahLst/>
              <a:cxnLst/>
              <a:rect l="l" t="t" r="r" b="b"/>
              <a:pathLst>
                <a:path w="3938" h="4727" extrusionOk="0">
                  <a:moveTo>
                    <a:pt x="3710" y="1"/>
                  </a:moveTo>
                  <a:cubicBezTo>
                    <a:pt x="3685" y="1"/>
                    <a:pt x="3659" y="3"/>
                    <a:pt x="3634" y="8"/>
                  </a:cubicBezTo>
                  <a:cubicBezTo>
                    <a:pt x="3350" y="61"/>
                    <a:pt x="3111" y="213"/>
                    <a:pt x="2887" y="378"/>
                  </a:cubicBezTo>
                  <a:cubicBezTo>
                    <a:pt x="1534" y="1376"/>
                    <a:pt x="456" y="2581"/>
                    <a:pt x="0" y="4249"/>
                  </a:cubicBezTo>
                  <a:cubicBezTo>
                    <a:pt x="67" y="4483"/>
                    <a:pt x="271" y="4591"/>
                    <a:pt x="442" y="4727"/>
                  </a:cubicBezTo>
                  <a:cubicBezTo>
                    <a:pt x="610" y="4534"/>
                    <a:pt x="650" y="4286"/>
                    <a:pt x="703" y="4050"/>
                  </a:cubicBezTo>
                  <a:cubicBezTo>
                    <a:pt x="774" y="3736"/>
                    <a:pt x="915" y="3459"/>
                    <a:pt x="1092" y="3195"/>
                  </a:cubicBezTo>
                  <a:cubicBezTo>
                    <a:pt x="1720" y="2258"/>
                    <a:pt x="2430" y="1401"/>
                    <a:pt x="3399" y="790"/>
                  </a:cubicBezTo>
                  <a:cubicBezTo>
                    <a:pt x="3574" y="680"/>
                    <a:pt x="3743" y="552"/>
                    <a:pt x="3886" y="404"/>
                  </a:cubicBezTo>
                  <a:cubicBezTo>
                    <a:pt x="3937" y="353"/>
                    <a:pt x="3921" y="207"/>
                    <a:pt x="3894" y="119"/>
                  </a:cubicBezTo>
                  <a:cubicBezTo>
                    <a:pt x="3867" y="29"/>
                    <a:pt x="3792" y="1"/>
                    <a:pt x="3710"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8" name="Google Shape;71989;p46">
              <a:extLst>
                <a:ext uri="{FF2B5EF4-FFF2-40B4-BE49-F238E27FC236}">
                  <a16:creationId xmlns:a16="http://schemas.microsoft.com/office/drawing/2014/main" id="{DAFA7A87-AFDB-4600-82E5-CB345E3DA685}"/>
                </a:ext>
              </a:extLst>
            </p:cNvPr>
            <p:cNvSpPr/>
            <p:nvPr/>
          </p:nvSpPr>
          <p:spPr>
            <a:xfrm>
              <a:off x="2574375" y="2734725"/>
              <a:ext cx="228250" cy="804950"/>
            </a:xfrm>
            <a:custGeom>
              <a:avLst/>
              <a:gdLst/>
              <a:ahLst/>
              <a:cxnLst/>
              <a:rect l="l" t="t" r="r" b="b"/>
              <a:pathLst>
                <a:path w="9130" h="32198" extrusionOk="0">
                  <a:moveTo>
                    <a:pt x="5598" y="1"/>
                  </a:moveTo>
                  <a:cubicBezTo>
                    <a:pt x="5254" y="1"/>
                    <a:pt x="5130" y="170"/>
                    <a:pt x="4954" y="642"/>
                  </a:cubicBezTo>
                  <a:cubicBezTo>
                    <a:pt x="4768" y="1145"/>
                    <a:pt x="4724" y="1669"/>
                    <a:pt x="4680" y="2198"/>
                  </a:cubicBezTo>
                  <a:cubicBezTo>
                    <a:pt x="4489" y="4409"/>
                    <a:pt x="4339" y="6627"/>
                    <a:pt x="4091" y="8834"/>
                  </a:cubicBezTo>
                  <a:cubicBezTo>
                    <a:pt x="3903" y="10513"/>
                    <a:pt x="3619" y="12184"/>
                    <a:pt x="3327" y="13851"/>
                  </a:cubicBezTo>
                  <a:cubicBezTo>
                    <a:pt x="3000" y="15725"/>
                    <a:pt x="2559" y="17578"/>
                    <a:pt x="2266" y="19456"/>
                  </a:cubicBezTo>
                  <a:cubicBezTo>
                    <a:pt x="1638" y="23461"/>
                    <a:pt x="854" y="27438"/>
                    <a:pt x="124" y="31424"/>
                  </a:cubicBezTo>
                  <a:cubicBezTo>
                    <a:pt x="80" y="31668"/>
                    <a:pt x="0" y="31912"/>
                    <a:pt x="228" y="32110"/>
                  </a:cubicBezTo>
                  <a:cubicBezTo>
                    <a:pt x="298" y="32168"/>
                    <a:pt x="378" y="32198"/>
                    <a:pt x="468" y="32198"/>
                  </a:cubicBezTo>
                  <a:cubicBezTo>
                    <a:pt x="618" y="32198"/>
                    <a:pt x="793" y="32117"/>
                    <a:pt x="979" y="31953"/>
                  </a:cubicBezTo>
                  <a:cubicBezTo>
                    <a:pt x="1723" y="31297"/>
                    <a:pt x="2378" y="30555"/>
                    <a:pt x="2993" y="29783"/>
                  </a:cubicBezTo>
                  <a:cubicBezTo>
                    <a:pt x="4161" y="28320"/>
                    <a:pt x="5151" y="26755"/>
                    <a:pt x="5864" y="25000"/>
                  </a:cubicBezTo>
                  <a:cubicBezTo>
                    <a:pt x="7362" y="21311"/>
                    <a:pt x="8253" y="17487"/>
                    <a:pt x="8695" y="13542"/>
                  </a:cubicBezTo>
                  <a:cubicBezTo>
                    <a:pt x="8947" y="11295"/>
                    <a:pt x="9099" y="9048"/>
                    <a:pt x="9129" y="5973"/>
                  </a:cubicBezTo>
                  <a:cubicBezTo>
                    <a:pt x="9101" y="4956"/>
                    <a:pt x="9044" y="3124"/>
                    <a:pt x="9001" y="1292"/>
                  </a:cubicBezTo>
                  <a:cubicBezTo>
                    <a:pt x="8994" y="1008"/>
                    <a:pt x="8907" y="811"/>
                    <a:pt x="8640" y="723"/>
                  </a:cubicBezTo>
                  <a:cubicBezTo>
                    <a:pt x="7736" y="424"/>
                    <a:pt x="6818" y="173"/>
                    <a:pt x="5876" y="26"/>
                  </a:cubicBezTo>
                  <a:cubicBezTo>
                    <a:pt x="5769" y="10"/>
                    <a:pt x="5678" y="1"/>
                    <a:pt x="5598"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9" name="Google Shape;71990;p46">
              <a:extLst>
                <a:ext uri="{FF2B5EF4-FFF2-40B4-BE49-F238E27FC236}">
                  <a16:creationId xmlns:a16="http://schemas.microsoft.com/office/drawing/2014/main" id="{522A9161-92BE-4133-9866-8CF7EC307AE8}"/>
                </a:ext>
              </a:extLst>
            </p:cNvPr>
            <p:cNvSpPr/>
            <p:nvPr/>
          </p:nvSpPr>
          <p:spPr>
            <a:xfrm>
              <a:off x="2412375" y="2787600"/>
              <a:ext cx="461900" cy="667575"/>
            </a:xfrm>
            <a:custGeom>
              <a:avLst/>
              <a:gdLst/>
              <a:ahLst/>
              <a:cxnLst/>
              <a:rect l="l" t="t" r="r" b="b"/>
              <a:pathLst>
                <a:path w="18476" h="26703" extrusionOk="0">
                  <a:moveTo>
                    <a:pt x="10554" y="1"/>
                  </a:moveTo>
                  <a:cubicBezTo>
                    <a:pt x="10412" y="1"/>
                    <a:pt x="10231" y="41"/>
                    <a:pt x="9998" y="113"/>
                  </a:cubicBezTo>
                  <a:cubicBezTo>
                    <a:pt x="9770" y="182"/>
                    <a:pt x="9545" y="326"/>
                    <a:pt x="9371" y="490"/>
                  </a:cubicBezTo>
                  <a:cubicBezTo>
                    <a:pt x="8726" y="1087"/>
                    <a:pt x="8058" y="1664"/>
                    <a:pt x="7523" y="2371"/>
                  </a:cubicBezTo>
                  <a:cubicBezTo>
                    <a:pt x="6760" y="3385"/>
                    <a:pt x="5949" y="4366"/>
                    <a:pt x="5241" y="5419"/>
                  </a:cubicBezTo>
                  <a:cubicBezTo>
                    <a:pt x="3525" y="7963"/>
                    <a:pt x="1943" y="10582"/>
                    <a:pt x="1140" y="13590"/>
                  </a:cubicBezTo>
                  <a:cubicBezTo>
                    <a:pt x="616" y="15563"/>
                    <a:pt x="129" y="17555"/>
                    <a:pt x="65" y="19599"/>
                  </a:cubicBezTo>
                  <a:cubicBezTo>
                    <a:pt x="36" y="20490"/>
                    <a:pt x="1" y="21419"/>
                    <a:pt x="325" y="22302"/>
                  </a:cubicBezTo>
                  <a:cubicBezTo>
                    <a:pt x="456" y="22660"/>
                    <a:pt x="418" y="23083"/>
                    <a:pt x="552" y="23441"/>
                  </a:cubicBezTo>
                  <a:cubicBezTo>
                    <a:pt x="910" y="24408"/>
                    <a:pt x="1432" y="25270"/>
                    <a:pt x="2247" y="25943"/>
                  </a:cubicBezTo>
                  <a:cubicBezTo>
                    <a:pt x="2897" y="26480"/>
                    <a:pt x="3601" y="26703"/>
                    <a:pt x="4332" y="26703"/>
                  </a:cubicBezTo>
                  <a:cubicBezTo>
                    <a:pt x="4759" y="26703"/>
                    <a:pt x="5197" y="26627"/>
                    <a:pt x="5638" y="26492"/>
                  </a:cubicBezTo>
                  <a:cubicBezTo>
                    <a:pt x="6844" y="26126"/>
                    <a:pt x="7820" y="25378"/>
                    <a:pt x="8645" y="24429"/>
                  </a:cubicBezTo>
                  <a:cubicBezTo>
                    <a:pt x="9950" y="22923"/>
                    <a:pt x="10957" y="21241"/>
                    <a:pt x="11680" y="19386"/>
                  </a:cubicBezTo>
                  <a:cubicBezTo>
                    <a:pt x="11781" y="19123"/>
                    <a:pt x="11919" y="18876"/>
                    <a:pt x="12024" y="18613"/>
                  </a:cubicBezTo>
                  <a:cubicBezTo>
                    <a:pt x="12138" y="18332"/>
                    <a:pt x="12260" y="18181"/>
                    <a:pt x="12425" y="18181"/>
                  </a:cubicBezTo>
                  <a:cubicBezTo>
                    <a:pt x="12565" y="18181"/>
                    <a:pt x="12737" y="18290"/>
                    <a:pt x="12963" y="18519"/>
                  </a:cubicBezTo>
                  <a:cubicBezTo>
                    <a:pt x="13151" y="18712"/>
                    <a:pt x="13166" y="18960"/>
                    <a:pt x="13198" y="19203"/>
                  </a:cubicBezTo>
                  <a:cubicBezTo>
                    <a:pt x="13278" y="19832"/>
                    <a:pt x="13351" y="20463"/>
                    <a:pt x="13439" y="21091"/>
                  </a:cubicBezTo>
                  <a:cubicBezTo>
                    <a:pt x="13472" y="21330"/>
                    <a:pt x="13469" y="21613"/>
                    <a:pt x="13750" y="21712"/>
                  </a:cubicBezTo>
                  <a:cubicBezTo>
                    <a:pt x="13848" y="21747"/>
                    <a:pt x="13946" y="21764"/>
                    <a:pt x="14040" y="21764"/>
                  </a:cubicBezTo>
                  <a:cubicBezTo>
                    <a:pt x="14257" y="21764"/>
                    <a:pt x="14458" y="21672"/>
                    <a:pt x="14617" y="21490"/>
                  </a:cubicBezTo>
                  <a:cubicBezTo>
                    <a:pt x="15202" y="20819"/>
                    <a:pt x="15709" y="20107"/>
                    <a:pt x="15719" y="19161"/>
                  </a:cubicBezTo>
                  <a:cubicBezTo>
                    <a:pt x="15555" y="18962"/>
                    <a:pt x="15522" y="18716"/>
                    <a:pt x="15474" y="18477"/>
                  </a:cubicBezTo>
                  <a:cubicBezTo>
                    <a:pt x="15412" y="18162"/>
                    <a:pt x="15280" y="17883"/>
                    <a:pt x="15110" y="17613"/>
                  </a:cubicBezTo>
                  <a:cubicBezTo>
                    <a:pt x="14509" y="16660"/>
                    <a:pt x="13824" y="15784"/>
                    <a:pt x="12871" y="15147"/>
                  </a:cubicBezTo>
                  <a:cubicBezTo>
                    <a:pt x="12698" y="15030"/>
                    <a:pt x="12532" y="14899"/>
                    <a:pt x="12393" y="14745"/>
                  </a:cubicBezTo>
                  <a:cubicBezTo>
                    <a:pt x="12345" y="14692"/>
                    <a:pt x="12363" y="14549"/>
                    <a:pt x="12393" y="14460"/>
                  </a:cubicBezTo>
                  <a:cubicBezTo>
                    <a:pt x="12422" y="14375"/>
                    <a:pt x="12494" y="14348"/>
                    <a:pt x="12572" y="14348"/>
                  </a:cubicBezTo>
                  <a:cubicBezTo>
                    <a:pt x="12600" y="14348"/>
                    <a:pt x="12629" y="14352"/>
                    <a:pt x="12657" y="14358"/>
                  </a:cubicBezTo>
                  <a:cubicBezTo>
                    <a:pt x="12938" y="14417"/>
                    <a:pt x="13171" y="14577"/>
                    <a:pt x="13392" y="14748"/>
                  </a:cubicBezTo>
                  <a:cubicBezTo>
                    <a:pt x="14717" y="15782"/>
                    <a:pt x="15763" y="17015"/>
                    <a:pt x="16175" y="18695"/>
                  </a:cubicBezTo>
                  <a:cubicBezTo>
                    <a:pt x="16595" y="18471"/>
                    <a:pt x="16635" y="18078"/>
                    <a:pt x="16641" y="17669"/>
                  </a:cubicBezTo>
                  <a:cubicBezTo>
                    <a:pt x="16616" y="17008"/>
                    <a:pt x="16277" y="16466"/>
                    <a:pt x="15957" y="15925"/>
                  </a:cubicBezTo>
                  <a:cubicBezTo>
                    <a:pt x="15414" y="15009"/>
                    <a:pt x="14719" y="14222"/>
                    <a:pt x="13831" y="13618"/>
                  </a:cubicBezTo>
                  <a:cubicBezTo>
                    <a:pt x="13599" y="13461"/>
                    <a:pt x="13375" y="13290"/>
                    <a:pt x="13166" y="13104"/>
                  </a:cubicBezTo>
                  <a:cubicBezTo>
                    <a:pt x="13107" y="13050"/>
                    <a:pt x="13083" y="12903"/>
                    <a:pt x="13109" y="12822"/>
                  </a:cubicBezTo>
                  <a:cubicBezTo>
                    <a:pt x="13146" y="12712"/>
                    <a:pt x="13237" y="12668"/>
                    <a:pt x="13335" y="12668"/>
                  </a:cubicBezTo>
                  <a:cubicBezTo>
                    <a:pt x="13377" y="12668"/>
                    <a:pt x="13420" y="12676"/>
                    <a:pt x="13461" y="12691"/>
                  </a:cubicBezTo>
                  <a:cubicBezTo>
                    <a:pt x="13624" y="12748"/>
                    <a:pt x="13783" y="12832"/>
                    <a:pt x="13928" y="12927"/>
                  </a:cubicBezTo>
                  <a:cubicBezTo>
                    <a:pt x="14667" y="13412"/>
                    <a:pt x="15321" y="13989"/>
                    <a:pt x="15858" y="14700"/>
                  </a:cubicBezTo>
                  <a:cubicBezTo>
                    <a:pt x="16463" y="15489"/>
                    <a:pt x="16911" y="16355"/>
                    <a:pt x="17273" y="17274"/>
                  </a:cubicBezTo>
                  <a:cubicBezTo>
                    <a:pt x="17637" y="17137"/>
                    <a:pt x="17782" y="16871"/>
                    <a:pt x="17738" y="16493"/>
                  </a:cubicBezTo>
                  <a:cubicBezTo>
                    <a:pt x="17222" y="14459"/>
                    <a:pt x="16132" y="12860"/>
                    <a:pt x="14233" y="11873"/>
                  </a:cubicBezTo>
                  <a:cubicBezTo>
                    <a:pt x="14109" y="11809"/>
                    <a:pt x="13983" y="11743"/>
                    <a:pt x="13867" y="11668"/>
                  </a:cubicBezTo>
                  <a:cubicBezTo>
                    <a:pt x="13679" y="11551"/>
                    <a:pt x="13626" y="11358"/>
                    <a:pt x="13727" y="11233"/>
                  </a:cubicBezTo>
                  <a:cubicBezTo>
                    <a:pt x="13797" y="11149"/>
                    <a:pt x="13878" y="11116"/>
                    <a:pt x="13966" y="11116"/>
                  </a:cubicBezTo>
                  <a:cubicBezTo>
                    <a:pt x="14010" y="11116"/>
                    <a:pt x="14056" y="11124"/>
                    <a:pt x="14103" y="11139"/>
                  </a:cubicBezTo>
                  <a:cubicBezTo>
                    <a:pt x="14203" y="11172"/>
                    <a:pt x="14301" y="11210"/>
                    <a:pt x="14395" y="11257"/>
                  </a:cubicBezTo>
                  <a:cubicBezTo>
                    <a:pt x="15622" y="11859"/>
                    <a:pt x="16619" y="12726"/>
                    <a:pt x="17315" y="13903"/>
                  </a:cubicBezTo>
                  <a:cubicBezTo>
                    <a:pt x="17651" y="14472"/>
                    <a:pt x="17899" y="15093"/>
                    <a:pt x="18185" y="15690"/>
                  </a:cubicBezTo>
                  <a:cubicBezTo>
                    <a:pt x="18476" y="15147"/>
                    <a:pt x="18356" y="14580"/>
                    <a:pt x="18205" y="14046"/>
                  </a:cubicBezTo>
                  <a:cubicBezTo>
                    <a:pt x="18033" y="13441"/>
                    <a:pt x="17789" y="12853"/>
                    <a:pt x="17380" y="12357"/>
                  </a:cubicBezTo>
                  <a:cubicBezTo>
                    <a:pt x="16710" y="11547"/>
                    <a:pt x="16058" y="10730"/>
                    <a:pt x="15026" y="10324"/>
                  </a:cubicBezTo>
                  <a:cubicBezTo>
                    <a:pt x="14588" y="10150"/>
                    <a:pt x="14162" y="10054"/>
                    <a:pt x="13747" y="10054"/>
                  </a:cubicBezTo>
                  <a:cubicBezTo>
                    <a:pt x="13195" y="10054"/>
                    <a:pt x="12663" y="10225"/>
                    <a:pt x="12145" y="10610"/>
                  </a:cubicBezTo>
                  <a:cubicBezTo>
                    <a:pt x="11724" y="10924"/>
                    <a:pt x="11283" y="11212"/>
                    <a:pt x="10850" y="11514"/>
                  </a:cubicBezTo>
                  <a:cubicBezTo>
                    <a:pt x="10800" y="11850"/>
                    <a:pt x="10570" y="12065"/>
                    <a:pt x="10349" y="12295"/>
                  </a:cubicBezTo>
                  <a:cubicBezTo>
                    <a:pt x="8960" y="13746"/>
                    <a:pt x="7727" y="15325"/>
                    <a:pt x="6596" y="16982"/>
                  </a:cubicBezTo>
                  <a:cubicBezTo>
                    <a:pt x="6240" y="17506"/>
                    <a:pt x="5886" y="18032"/>
                    <a:pt x="5523" y="18549"/>
                  </a:cubicBezTo>
                  <a:cubicBezTo>
                    <a:pt x="5423" y="18692"/>
                    <a:pt x="5304" y="18820"/>
                    <a:pt x="5177" y="18940"/>
                  </a:cubicBezTo>
                  <a:cubicBezTo>
                    <a:pt x="5135" y="18979"/>
                    <a:pt x="5081" y="18999"/>
                    <a:pt x="5029" y="18999"/>
                  </a:cubicBezTo>
                  <a:cubicBezTo>
                    <a:pt x="4978" y="18999"/>
                    <a:pt x="4928" y="18980"/>
                    <a:pt x="4892" y="18941"/>
                  </a:cubicBezTo>
                  <a:cubicBezTo>
                    <a:pt x="4829" y="18876"/>
                    <a:pt x="4786" y="18762"/>
                    <a:pt x="4786" y="18668"/>
                  </a:cubicBezTo>
                  <a:cubicBezTo>
                    <a:pt x="4788" y="18385"/>
                    <a:pt x="5113" y="18203"/>
                    <a:pt x="5027" y="17847"/>
                  </a:cubicBezTo>
                  <a:cubicBezTo>
                    <a:pt x="4982" y="17840"/>
                    <a:pt x="4938" y="17837"/>
                    <a:pt x="4894" y="17837"/>
                  </a:cubicBezTo>
                  <a:cubicBezTo>
                    <a:pt x="4561" y="17837"/>
                    <a:pt x="4253" y="18021"/>
                    <a:pt x="3926" y="18068"/>
                  </a:cubicBezTo>
                  <a:cubicBezTo>
                    <a:pt x="3904" y="18071"/>
                    <a:pt x="3883" y="18072"/>
                    <a:pt x="3863" y="18072"/>
                  </a:cubicBezTo>
                  <a:cubicBezTo>
                    <a:pt x="3732" y="18072"/>
                    <a:pt x="3635" y="18007"/>
                    <a:pt x="3617" y="17873"/>
                  </a:cubicBezTo>
                  <a:cubicBezTo>
                    <a:pt x="3605" y="17790"/>
                    <a:pt x="3667" y="17657"/>
                    <a:pt x="3738" y="17608"/>
                  </a:cubicBezTo>
                  <a:cubicBezTo>
                    <a:pt x="4178" y="17296"/>
                    <a:pt x="4707" y="17177"/>
                    <a:pt x="5208" y="17058"/>
                  </a:cubicBezTo>
                  <a:cubicBezTo>
                    <a:pt x="5771" y="16924"/>
                    <a:pt x="6139" y="16640"/>
                    <a:pt x="6433" y="16169"/>
                  </a:cubicBezTo>
                  <a:cubicBezTo>
                    <a:pt x="7352" y="14702"/>
                    <a:pt x="8474" y="13396"/>
                    <a:pt x="9678" y="12158"/>
                  </a:cubicBezTo>
                  <a:cubicBezTo>
                    <a:pt x="10020" y="11807"/>
                    <a:pt x="10312" y="11403"/>
                    <a:pt x="10753" y="11158"/>
                  </a:cubicBezTo>
                  <a:cubicBezTo>
                    <a:pt x="11043" y="9244"/>
                    <a:pt x="11160" y="7312"/>
                    <a:pt x="11209" y="5383"/>
                  </a:cubicBezTo>
                  <a:cubicBezTo>
                    <a:pt x="11245" y="3985"/>
                    <a:pt x="11296" y="2575"/>
                    <a:pt x="11114" y="1177"/>
                  </a:cubicBezTo>
                  <a:cubicBezTo>
                    <a:pt x="11097" y="1036"/>
                    <a:pt x="11071" y="896"/>
                    <a:pt x="11057" y="758"/>
                  </a:cubicBezTo>
                  <a:cubicBezTo>
                    <a:pt x="11001" y="217"/>
                    <a:pt x="10883" y="1"/>
                    <a:pt x="10554" y="1"/>
                  </a:cubicBezTo>
                  <a:close/>
                </a:path>
              </a:pathLst>
            </a:custGeom>
            <a:solidFill>
              <a:srgbClr val="FEB9B9"/>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0" name="Google Shape;71991;p46">
              <a:extLst>
                <a:ext uri="{FF2B5EF4-FFF2-40B4-BE49-F238E27FC236}">
                  <a16:creationId xmlns:a16="http://schemas.microsoft.com/office/drawing/2014/main" id="{FF2E6EA8-6CB5-4574-A3EE-E4FB88382878}"/>
                </a:ext>
              </a:extLst>
            </p:cNvPr>
            <p:cNvSpPr/>
            <p:nvPr/>
          </p:nvSpPr>
          <p:spPr>
            <a:xfrm>
              <a:off x="2502600" y="3066525"/>
              <a:ext cx="181150" cy="196075"/>
            </a:xfrm>
            <a:custGeom>
              <a:avLst/>
              <a:gdLst/>
              <a:ahLst/>
              <a:cxnLst/>
              <a:rect l="l" t="t" r="r" b="b"/>
              <a:pathLst>
                <a:path w="7246" h="7843" extrusionOk="0">
                  <a:moveTo>
                    <a:pt x="7147" y="1"/>
                  </a:moveTo>
                  <a:cubicBezTo>
                    <a:pt x="6707" y="246"/>
                    <a:pt x="6414" y="650"/>
                    <a:pt x="6072" y="1001"/>
                  </a:cubicBezTo>
                  <a:cubicBezTo>
                    <a:pt x="4868" y="2239"/>
                    <a:pt x="3748" y="3545"/>
                    <a:pt x="2829" y="5012"/>
                  </a:cubicBezTo>
                  <a:cubicBezTo>
                    <a:pt x="2532" y="5483"/>
                    <a:pt x="2166" y="5767"/>
                    <a:pt x="1603" y="5901"/>
                  </a:cubicBezTo>
                  <a:cubicBezTo>
                    <a:pt x="1100" y="6019"/>
                    <a:pt x="570" y="6139"/>
                    <a:pt x="132" y="6451"/>
                  </a:cubicBezTo>
                  <a:cubicBezTo>
                    <a:pt x="60" y="6500"/>
                    <a:pt x="1" y="6631"/>
                    <a:pt x="11" y="6716"/>
                  </a:cubicBezTo>
                  <a:cubicBezTo>
                    <a:pt x="29" y="6849"/>
                    <a:pt x="126" y="6914"/>
                    <a:pt x="256" y="6914"/>
                  </a:cubicBezTo>
                  <a:cubicBezTo>
                    <a:pt x="277" y="6914"/>
                    <a:pt x="299" y="6913"/>
                    <a:pt x="321" y="6909"/>
                  </a:cubicBezTo>
                  <a:cubicBezTo>
                    <a:pt x="649" y="6863"/>
                    <a:pt x="956" y="6679"/>
                    <a:pt x="1290" y="6679"/>
                  </a:cubicBezTo>
                  <a:cubicBezTo>
                    <a:pt x="1333" y="6679"/>
                    <a:pt x="1377" y="6682"/>
                    <a:pt x="1421" y="6688"/>
                  </a:cubicBezTo>
                  <a:cubicBezTo>
                    <a:pt x="1507" y="7045"/>
                    <a:pt x="1180" y="7228"/>
                    <a:pt x="1180" y="7511"/>
                  </a:cubicBezTo>
                  <a:cubicBezTo>
                    <a:pt x="1180" y="7603"/>
                    <a:pt x="1223" y="7717"/>
                    <a:pt x="1286" y="7784"/>
                  </a:cubicBezTo>
                  <a:cubicBezTo>
                    <a:pt x="1323" y="7823"/>
                    <a:pt x="1373" y="7842"/>
                    <a:pt x="1425" y="7842"/>
                  </a:cubicBezTo>
                  <a:cubicBezTo>
                    <a:pt x="1477" y="7842"/>
                    <a:pt x="1530" y="7822"/>
                    <a:pt x="1571" y="7783"/>
                  </a:cubicBezTo>
                  <a:cubicBezTo>
                    <a:pt x="1697" y="7663"/>
                    <a:pt x="1819" y="7533"/>
                    <a:pt x="1918" y="7392"/>
                  </a:cubicBezTo>
                  <a:cubicBezTo>
                    <a:pt x="2282" y="6874"/>
                    <a:pt x="2634" y="6349"/>
                    <a:pt x="2990" y="5825"/>
                  </a:cubicBezTo>
                  <a:cubicBezTo>
                    <a:pt x="4121" y="4167"/>
                    <a:pt x="5353" y="2589"/>
                    <a:pt x="6743" y="1138"/>
                  </a:cubicBezTo>
                  <a:cubicBezTo>
                    <a:pt x="6962" y="908"/>
                    <a:pt x="7196" y="693"/>
                    <a:pt x="7246" y="355"/>
                  </a:cubicBezTo>
                  <a:cubicBezTo>
                    <a:pt x="7211" y="236"/>
                    <a:pt x="7180" y="117"/>
                    <a:pt x="714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1" name="Google Shape;71992;p46">
              <a:extLst>
                <a:ext uri="{FF2B5EF4-FFF2-40B4-BE49-F238E27FC236}">
                  <a16:creationId xmlns:a16="http://schemas.microsoft.com/office/drawing/2014/main" id="{D0A898F9-D742-4548-8A28-4FD8446C3F62}"/>
                </a:ext>
              </a:extLst>
            </p:cNvPr>
            <p:cNvSpPr/>
            <p:nvPr/>
          </p:nvSpPr>
          <p:spPr>
            <a:xfrm>
              <a:off x="2753050" y="3065425"/>
              <a:ext cx="114000" cy="134450"/>
            </a:xfrm>
            <a:custGeom>
              <a:avLst/>
              <a:gdLst/>
              <a:ahLst/>
              <a:cxnLst/>
              <a:rect l="l" t="t" r="r" b="b"/>
              <a:pathLst>
                <a:path w="4560" h="5378" extrusionOk="0">
                  <a:moveTo>
                    <a:pt x="340" y="1"/>
                  </a:moveTo>
                  <a:cubicBezTo>
                    <a:pt x="252" y="1"/>
                    <a:pt x="171" y="34"/>
                    <a:pt x="101" y="119"/>
                  </a:cubicBezTo>
                  <a:cubicBezTo>
                    <a:pt x="0" y="243"/>
                    <a:pt x="54" y="435"/>
                    <a:pt x="241" y="553"/>
                  </a:cubicBezTo>
                  <a:cubicBezTo>
                    <a:pt x="358" y="627"/>
                    <a:pt x="483" y="694"/>
                    <a:pt x="607" y="758"/>
                  </a:cubicBezTo>
                  <a:cubicBezTo>
                    <a:pt x="2506" y="1744"/>
                    <a:pt x="3596" y="3344"/>
                    <a:pt x="4112" y="5378"/>
                  </a:cubicBezTo>
                  <a:cubicBezTo>
                    <a:pt x="4507" y="5248"/>
                    <a:pt x="4531" y="4912"/>
                    <a:pt x="4560" y="4574"/>
                  </a:cubicBezTo>
                  <a:cubicBezTo>
                    <a:pt x="4273" y="3978"/>
                    <a:pt x="4025" y="3357"/>
                    <a:pt x="3689" y="2789"/>
                  </a:cubicBezTo>
                  <a:cubicBezTo>
                    <a:pt x="2992" y="1610"/>
                    <a:pt x="1995" y="744"/>
                    <a:pt x="770" y="141"/>
                  </a:cubicBezTo>
                  <a:cubicBezTo>
                    <a:pt x="676" y="96"/>
                    <a:pt x="577" y="56"/>
                    <a:pt x="478" y="25"/>
                  </a:cubicBezTo>
                  <a:cubicBezTo>
                    <a:pt x="430" y="9"/>
                    <a:pt x="384" y="1"/>
                    <a:pt x="340"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2" name="Google Shape;71993;p46">
              <a:extLst>
                <a:ext uri="{FF2B5EF4-FFF2-40B4-BE49-F238E27FC236}">
                  <a16:creationId xmlns:a16="http://schemas.microsoft.com/office/drawing/2014/main" id="{23F98ED6-3CA5-49D0-88A6-BD2D8926C464}"/>
                </a:ext>
              </a:extLst>
            </p:cNvPr>
            <p:cNvSpPr/>
            <p:nvPr/>
          </p:nvSpPr>
          <p:spPr>
            <a:xfrm>
              <a:off x="2739475" y="3104225"/>
              <a:ext cx="104750" cy="125450"/>
            </a:xfrm>
            <a:custGeom>
              <a:avLst/>
              <a:gdLst/>
              <a:ahLst/>
              <a:cxnLst/>
              <a:rect l="l" t="t" r="r" b="b"/>
              <a:pathLst>
                <a:path w="4190" h="5018" extrusionOk="0">
                  <a:moveTo>
                    <a:pt x="256" y="0"/>
                  </a:moveTo>
                  <a:cubicBezTo>
                    <a:pt x="158" y="0"/>
                    <a:pt x="66" y="43"/>
                    <a:pt x="29" y="154"/>
                  </a:cubicBezTo>
                  <a:cubicBezTo>
                    <a:pt x="0" y="234"/>
                    <a:pt x="27" y="382"/>
                    <a:pt x="86" y="435"/>
                  </a:cubicBezTo>
                  <a:cubicBezTo>
                    <a:pt x="292" y="621"/>
                    <a:pt x="519" y="794"/>
                    <a:pt x="750" y="949"/>
                  </a:cubicBezTo>
                  <a:cubicBezTo>
                    <a:pt x="1639" y="1553"/>
                    <a:pt x="2333" y="2341"/>
                    <a:pt x="2877" y="3256"/>
                  </a:cubicBezTo>
                  <a:cubicBezTo>
                    <a:pt x="3198" y="3796"/>
                    <a:pt x="3534" y="4338"/>
                    <a:pt x="3561" y="5000"/>
                  </a:cubicBezTo>
                  <a:cubicBezTo>
                    <a:pt x="3619" y="5012"/>
                    <a:pt x="3673" y="5018"/>
                    <a:pt x="3723" y="5018"/>
                  </a:cubicBezTo>
                  <a:cubicBezTo>
                    <a:pt x="3961" y="5018"/>
                    <a:pt x="4118" y="4882"/>
                    <a:pt x="4189" y="4609"/>
                  </a:cubicBezTo>
                  <a:cubicBezTo>
                    <a:pt x="3827" y="3690"/>
                    <a:pt x="3379" y="2824"/>
                    <a:pt x="2779" y="2030"/>
                  </a:cubicBezTo>
                  <a:cubicBezTo>
                    <a:pt x="2240" y="1321"/>
                    <a:pt x="1588" y="742"/>
                    <a:pt x="848" y="259"/>
                  </a:cubicBezTo>
                  <a:cubicBezTo>
                    <a:pt x="701" y="162"/>
                    <a:pt x="543" y="78"/>
                    <a:pt x="379" y="21"/>
                  </a:cubicBezTo>
                  <a:cubicBezTo>
                    <a:pt x="339" y="8"/>
                    <a:pt x="297" y="0"/>
                    <a:pt x="256"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3" name="Google Shape;71994;p46">
              <a:extLst>
                <a:ext uri="{FF2B5EF4-FFF2-40B4-BE49-F238E27FC236}">
                  <a16:creationId xmlns:a16="http://schemas.microsoft.com/office/drawing/2014/main" id="{7AA794D1-AD76-4AE6-8770-A921B445CEDB}"/>
                </a:ext>
              </a:extLst>
            </p:cNvPr>
            <p:cNvSpPr/>
            <p:nvPr/>
          </p:nvSpPr>
          <p:spPr>
            <a:xfrm>
              <a:off x="2721025" y="3146225"/>
              <a:ext cx="95775" cy="120375"/>
            </a:xfrm>
            <a:custGeom>
              <a:avLst/>
              <a:gdLst/>
              <a:ahLst/>
              <a:cxnLst/>
              <a:rect l="l" t="t" r="r" b="b"/>
              <a:pathLst>
                <a:path w="3831" h="4815" extrusionOk="0">
                  <a:moveTo>
                    <a:pt x="226" y="1"/>
                  </a:moveTo>
                  <a:cubicBezTo>
                    <a:pt x="148" y="1"/>
                    <a:pt x="76" y="30"/>
                    <a:pt x="49" y="114"/>
                  </a:cubicBezTo>
                  <a:cubicBezTo>
                    <a:pt x="19" y="204"/>
                    <a:pt x="0" y="346"/>
                    <a:pt x="49" y="399"/>
                  </a:cubicBezTo>
                  <a:cubicBezTo>
                    <a:pt x="188" y="550"/>
                    <a:pt x="354" y="684"/>
                    <a:pt x="526" y="799"/>
                  </a:cubicBezTo>
                  <a:cubicBezTo>
                    <a:pt x="1479" y="1436"/>
                    <a:pt x="2165" y="2312"/>
                    <a:pt x="2767" y="3267"/>
                  </a:cubicBezTo>
                  <a:cubicBezTo>
                    <a:pt x="2935" y="3535"/>
                    <a:pt x="3068" y="3817"/>
                    <a:pt x="3131" y="4130"/>
                  </a:cubicBezTo>
                  <a:cubicBezTo>
                    <a:pt x="3178" y="4368"/>
                    <a:pt x="3210" y="4616"/>
                    <a:pt x="3374" y="4814"/>
                  </a:cubicBezTo>
                  <a:cubicBezTo>
                    <a:pt x="3551" y="4680"/>
                    <a:pt x="3755" y="4579"/>
                    <a:pt x="3830" y="4347"/>
                  </a:cubicBezTo>
                  <a:cubicBezTo>
                    <a:pt x="3418" y="2668"/>
                    <a:pt x="2373" y="1433"/>
                    <a:pt x="1048" y="400"/>
                  </a:cubicBezTo>
                  <a:cubicBezTo>
                    <a:pt x="827" y="228"/>
                    <a:pt x="594" y="70"/>
                    <a:pt x="312" y="11"/>
                  </a:cubicBezTo>
                  <a:cubicBezTo>
                    <a:pt x="284" y="5"/>
                    <a:pt x="254" y="1"/>
                    <a:pt x="226"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Tree>
    <p:extLst>
      <p:ext uri="{BB962C8B-B14F-4D97-AF65-F5344CB8AC3E}">
        <p14:creationId xmlns:p14="http://schemas.microsoft.com/office/powerpoint/2010/main" val="4071457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barn(inVertical)">
                                      <p:cBhvr>
                                        <p:cTn id="7" dur="500"/>
                                        <p:tgtEl>
                                          <p:spTgt spid="69"/>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70"/>
                                        </p:tgtEl>
                                        <p:attrNameLst>
                                          <p:attrName>style.visibility</p:attrName>
                                        </p:attrNameLst>
                                      </p:cBhvr>
                                      <p:to>
                                        <p:strVal val="visible"/>
                                      </p:to>
                                    </p:set>
                                    <p:animEffect transition="in" filter="barn(inVertical)">
                                      <p:cBhvr>
                                        <p:cTn id="11" dur="500"/>
                                        <p:tgtEl>
                                          <p:spTgt spid="70"/>
                                        </p:tgtEl>
                                      </p:cBhvr>
                                    </p:animEffect>
                                  </p:childTnLst>
                                </p:cTn>
                              </p:par>
                              <p:par>
                                <p:cTn id="12" presetID="16" presetClass="entr" presetSubtype="21" fill="hold" grpId="0" nodeType="withEffect">
                                  <p:stCondLst>
                                    <p:cond delay="0"/>
                                  </p:stCondLst>
                                  <p:childTnLst>
                                    <p:set>
                                      <p:cBhvr>
                                        <p:cTn id="13" dur="1" fill="hold">
                                          <p:stCondLst>
                                            <p:cond delay="0"/>
                                          </p:stCondLst>
                                        </p:cTn>
                                        <p:tgtEl>
                                          <p:spTgt spid="71"/>
                                        </p:tgtEl>
                                        <p:attrNameLst>
                                          <p:attrName>style.visibility</p:attrName>
                                        </p:attrNameLst>
                                      </p:cBhvr>
                                      <p:to>
                                        <p:strVal val="visible"/>
                                      </p:to>
                                    </p:set>
                                    <p:animEffect transition="in" filter="barn(inVertical)">
                                      <p:cBhvr>
                                        <p:cTn id="14" dur="500"/>
                                        <p:tgtEl>
                                          <p:spTgt spid="71"/>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72"/>
                                        </p:tgtEl>
                                        <p:attrNameLst>
                                          <p:attrName>style.visibility</p:attrName>
                                        </p:attrNameLst>
                                      </p:cBhvr>
                                      <p:to>
                                        <p:strVal val="visible"/>
                                      </p:to>
                                    </p:set>
                                    <p:animEffect transition="in" filter="barn(inVertical)">
                                      <p:cBhvr>
                                        <p:cTn id="1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 fill="hold" display="0">
                  <p:stCondLst>
                    <p:cond delay="indefinite"/>
                  </p:stCondLst>
                  <p:endCondLst>
                    <p:cond evt="onStopAudio" delay="0">
                      <p:tgtEl>
                        <p:sldTgt/>
                      </p:tgtEl>
                    </p:cond>
                  </p:endCondLst>
                </p:cTn>
                <p:tgtEl>
                  <p:spTgt spid="95"/>
                </p:tgtEl>
              </p:cMediaNode>
            </p:audio>
            <p:seq concurrent="1" nextAc="seek">
              <p:cTn id="19" restart="whenNotActive" fill="hold" evtFilter="cancelBubble" nodeType="interactiveSeq">
                <p:stCondLst>
                  <p:cond evt="onClick" delay="0">
                    <p:tgtEl>
                      <p:spTgt spid="72"/>
                    </p:tgtEl>
                  </p:cond>
                </p:stCondLst>
                <p:endSync evt="end" delay="0">
                  <p:rtn val="all"/>
                </p:endSync>
                <p:childTnLst>
                  <p:par>
                    <p:cTn id="20" fill="hold">
                      <p:stCondLst>
                        <p:cond delay="0"/>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96"/>
                                        </p:tgtEl>
                                        <p:attrNameLst>
                                          <p:attrName>style.visibility</p:attrName>
                                        </p:attrNameLst>
                                      </p:cBhvr>
                                      <p:to>
                                        <p:strVal val="visible"/>
                                      </p:to>
                                    </p:set>
                                    <p:anim calcmode="lin" valueType="num">
                                      <p:cBhvr>
                                        <p:cTn id="24" dur="500" fill="hold"/>
                                        <p:tgtEl>
                                          <p:spTgt spid="96"/>
                                        </p:tgtEl>
                                        <p:attrNameLst>
                                          <p:attrName>ppt_w</p:attrName>
                                        </p:attrNameLst>
                                      </p:cBhvr>
                                      <p:tavLst>
                                        <p:tav tm="0">
                                          <p:val>
                                            <p:fltVal val="0"/>
                                          </p:val>
                                        </p:tav>
                                        <p:tav tm="100000">
                                          <p:val>
                                            <p:strVal val="#ppt_w"/>
                                          </p:val>
                                        </p:tav>
                                      </p:tavLst>
                                    </p:anim>
                                    <p:anim calcmode="lin" valueType="num">
                                      <p:cBhvr>
                                        <p:cTn id="25" dur="500" fill="hold"/>
                                        <p:tgtEl>
                                          <p:spTgt spid="96"/>
                                        </p:tgtEl>
                                        <p:attrNameLst>
                                          <p:attrName>ppt_h</p:attrName>
                                        </p:attrNameLst>
                                      </p:cBhvr>
                                      <p:tavLst>
                                        <p:tav tm="0">
                                          <p:val>
                                            <p:fltVal val="0"/>
                                          </p:val>
                                        </p:tav>
                                        <p:tav tm="100000">
                                          <p:val>
                                            <p:strVal val="#ppt_h"/>
                                          </p:val>
                                        </p:tav>
                                      </p:tavLst>
                                    </p:anim>
                                    <p:animEffect transition="in" filter="fade">
                                      <p:cBhvr>
                                        <p:cTn id="26" dur="500"/>
                                        <p:tgtEl>
                                          <p:spTgt spid="96"/>
                                        </p:tgtEl>
                                      </p:cBhvr>
                                    </p:animEffect>
                                  </p:childTnLst>
                                </p:cTn>
                              </p:par>
                              <p:par>
                                <p:cTn id="27" presetID="1" presetClass="mediacall" presetSubtype="0" fill="hold" nodeType="withEffect">
                                  <p:stCondLst>
                                    <p:cond delay="0"/>
                                  </p:stCondLst>
                                  <p:childTnLst>
                                    <p:cmd type="call" cmd="playFrom(0.0)">
                                      <p:cBhvr>
                                        <p:cTn id="28" dur="3448" fill="hold"/>
                                        <p:tgtEl>
                                          <p:spTgt spid="95"/>
                                        </p:tgtEl>
                                      </p:cBhvr>
                                    </p:cmd>
                                  </p:childTnLst>
                                </p:cTn>
                              </p:par>
                            </p:childTnLst>
                          </p:cTn>
                        </p:par>
                      </p:childTnLst>
                    </p:cTn>
                  </p:par>
                </p:childTnLst>
              </p:cTn>
              <p:nextCondLst>
                <p:cond evt="onClick" delay="0">
                  <p:tgtEl>
                    <p:spTgt spid="72"/>
                  </p:tgtEl>
                </p:cond>
              </p:nextCondLst>
            </p:seq>
            <p:seq concurrent="1" nextAc="seek">
              <p:cTn id="29" restart="whenNotActive" fill="hold" evtFilter="cancelBubble" nodeType="interactiveSeq">
                <p:stCondLst>
                  <p:cond evt="onClick" delay="0">
                    <p:tgtEl>
                      <p:spTgt spid="70"/>
                    </p:tgtEl>
                  </p:cond>
                </p:stCondLst>
                <p:endSync evt="end" delay="0">
                  <p:rtn val="all"/>
                </p:endSync>
                <p:childTnLst>
                  <p:par>
                    <p:cTn id="30" fill="hold">
                      <p:stCondLst>
                        <p:cond delay="0"/>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93"/>
                                        </p:tgtEl>
                                        <p:attrNameLst>
                                          <p:attrName>style.visibility</p:attrName>
                                        </p:attrNameLst>
                                      </p:cBhvr>
                                      <p:to>
                                        <p:strVal val="visible"/>
                                      </p:to>
                                    </p:set>
                                    <p:anim calcmode="lin" valueType="num">
                                      <p:cBhvr>
                                        <p:cTn id="34" dur="500" fill="hold"/>
                                        <p:tgtEl>
                                          <p:spTgt spid="93"/>
                                        </p:tgtEl>
                                        <p:attrNameLst>
                                          <p:attrName>ppt_w</p:attrName>
                                        </p:attrNameLst>
                                      </p:cBhvr>
                                      <p:tavLst>
                                        <p:tav tm="0">
                                          <p:val>
                                            <p:fltVal val="0"/>
                                          </p:val>
                                        </p:tav>
                                        <p:tav tm="100000">
                                          <p:val>
                                            <p:strVal val="#ppt_w"/>
                                          </p:val>
                                        </p:tav>
                                      </p:tavLst>
                                    </p:anim>
                                    <p:anim calcmode="lin" valueType="num">
                                      <p:cBhvr>
                                        <p:cTn id="35" dur="500" fill="hold"/>
                                        <p:tgtEl>
                                          <p:spTgt spid="93"/>
                                        </p:tgtEl>
                                        <p:attrNameLst>
                                          <p:attrName>ppt_h</p:attrName>
                                        </p:attrNameLst>
                                      </p:cBhvr>
                                      <p:tavLst>
                                        <p:tav tm="0">
                                          <p:val>
                                            <p:fltVal val="0"/>
                                          </p:val>
                                        </p:tav>
                                        <p:tav tm="100000">
                                          <p:val>
                                            <p:strVal val="#ppt_h"/>
                                          </p:val>
                                        </p:tav>
                                      </p:tavLst>
                                    </p:anim>
                                    <p:animEffect transition="in" filter="fade">
                                      <p:cBhvr>
                                        <p:cTn id="36" dur="500"/>
                                        <p:tgtEl>
                                          <p:spTgt spid="93"/>
                                        </p:tgtEl>
                                      </p:cBhvr>
                                    </p:animEffect>
                                  </p:childTnLst>
                                  <p:subTnLst>
                                    <p:audio>
                                      <p:cMediaNode>
                                        <p:cTn display="0" masterRel="sameClick">
                                          <p:stCondLst>
                                            <p:cond evt="begin" delay="0">
                                              <p:tn val="32"/>
                                            </p:cond>
                                          </p:stCondLst>
                                          <p:endCondLst>
                                            <p:cond evt="onStopAudio" delay="0">
                                              <p:tgtEl>
                                                <p:sldTgt/>
                                              </p:tgtEl>
                                            </p:cond>
                                          </p:endCondLst>
                                        </p:cTn>
                                        <p:tgtEl>
                                          <p:sndTgt r:embed="rId5" name="sai-1.wav"/>
                                        </p:tgtEl>
                                      </p:cMediaNode>
                                    </p:audio>
                                  </p:subTnLst>
                                </p:cTn>
                              </p:par>
                            </p:childTnLst>
                          </p:cTn>
                        </p:par>
                      </p:childTnLst>
                    </p:cTn>
                  </p:par>
                </p:childTnLst>
              </p:cTn>
              <p:nextCondLst>
                <p:cond evt="onClick" delay="0">
                  <p:tgtEl>
                    <p:spTgt spid="70"/>
                  </p:tgtEl>
                </p:cond>
              </p:nextCondLst>
            </p:seq>
            <p:seq concurrent="1" nextAc="seek">
              <p:cTn id="37" restart="whenNotActive" fill="hold" evtFilter="cancelBubble" nodeType="interactiveSeq">
                <p:stCondLst>
                  <p:cond evt="onClick" delay="0">
                    <p:tgtEl>
                      <p:spTgt spid="71"/>
                    </p:tgtEl>
                  </p:cond>
                </p:stCondLst>
                <p:endSync evt="end" delay="0">
                  <p:rtn val="all"/>
                </p:endSync>
                <p:childTnLst>
                  <p:par>
                    <p:cTn id="38" fill="hold">
                      <p:stCondLst>
                        <p:cond delay="0"/>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88"/>
                                        </p:tgtEl>
                                        <p:attrNameLst>
                                          <p:attrName>style.visibility</p:attrName>
                                        </p:attrNameLst>
                                      </p:cBhvr>
                                      <p:to>
                                        <p:strVal val="visible"/>
                                      </p:to>
                                    </p:set>
                                    <p:anim calcmode="lin" valueType="num">
                                      <p:cBhvr>
                                        <p:cTn id="42" dur="500" fill="hold"/>
                                        <p:tgtEl>
                                          <p:spTgt spid="88"/>
                                        </p:tgtEl>
                                        <p:attrNameLst>
                                          <p:attrName>ppt_w</p:attrName>
                                        </p:attrNameLst>
                                      </p:cBhvr>
                                      <p:tavLst>
                                        <p:tav tm="0">
                                          <p:val>
                                            <p:fltVal val="0"/>
                                          </p:val>
                                        </p:tav>
                                        <p:tav tm="100000">
                                          <p:val>
                                            <p:strVal val="#ppt_w"/>
                                          </p:val>
                                        </p:tav>
                                      </p:tavLst>
                                    </p:anim>
                                    <p:anim calcmode="lin" valueType="num">
                                      <p:cBhvr>
                                        <p:cTn id="43" dur="500" fill="hold"/>
                                        <p:tgtEl>
                                          <p:spTgt spid="88"/>
                                        </p:tgtEl>
                                        <p:attrNameLst>
                                          <p:attrName>ppt_h</p:attrName>
                                        </p:attrNameLst>
                                      </p:cBhvr>
                                      <p:tavLst>
                                        <p:tav tm="0">
                                          <p:val>
                                            <p:fltVal val="0"/>
                                          </p:val>
                                        </p:tav>
                                        <p:tav tm="100000">
                                          <p:val>
                                            <p:strVal val="#ppt_h"/>
                                          </p:val>
                                        </p:tav>
                                      </p:tavLst>
                                    </p:anim>
                                    <p:animEffect transition="in" filter="fade">
                                      <p:cBhvr>
                                        <p:cTn id="44" dur="500"/>
                                        <p:tgtEl>
                                          <p:spTgt spid="88"/>
                                        </p:tgtEl>
                                      </p:cBhvr>
                                    </p:animEffect>
                                  </p:childTnLst>
                                  <p:subTnLst>
                                    <p:audio>
                                      <p:cMediaNode>
                                        <p:cTn display="0" masterRel="sameClick">
                                          <p:stCondLst>
                                            <p:cond evt="begin" delay="0">
                                              <p:tn val="40"/>
                                            </p:cond>
                                          </p:stCondLst>
                                          <p:endCondLst>
                                            <p:cond evt="onStopAudio" delay="0">
                                              <p:tgtEl>
                                                <p:sldTgt/>
                                              </p:tgtEl>
                                            </p:cond>
                                          </p:endCondLst>
                                        </p:cTn>
                                        <p:tgtEl>
                                          <p:sndTgt r:embed="rId5" name="sai-1.wav"/>
                                        </p:tgtEl>
                                      </p:cMediaNode>
                                    </p:audio>
                                  </p:subTnLst>
                                </p:cTn>
                              </p:par>
                            </p:childTnLst>
                          </p:cTn>
                        </p:par>
                      </p:childTnLst>
                    </p:cTn>
                  </p:par>
                </p:childTnLst>
              </p:cTn>
              <p:nextCondLst>
                <p:cond evt="onClick" delay="0">
                  <p:tgtEl>
                    <p:spTgt spid="71"/>
                  </p:tgtEl>
                </p:cond>
              </p:nextCondLst>
            </p:seq>
          </p:childTnLst>
        </p:cTn>
      </p:par>
    </p:tnLst>
    <p:bldLst>
      <p:bldP spid="69" grpId="0"/>
      <p:bldP spid="72" grpId="0" animBg="1"/>
      <p:bldP spid="71" grpId="0" animBg="1"/>
      <p:bldP spid="7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46D89FC9-60D5-A62E-A943-C40B5D063C7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67992" y="2619374"/>
            <a:ext cx="4238625" cy="4238625"/>
          </a:xfrm>
          <a:prstGeom prst="rect">
            <a:avLst/>
          </a:prstGeom>
        </p:spPr>
      </p:pic>
      <p:pic>
        <p:nvPicPr>
          <p:cNvPr id="4" name="图片 3">
            <a:extLst>
              <a:ext uri="{FF2B5EF4-FFF2-40B4-BE49-F238E27FC236}">
                <a16:creationId xmlns:a16="http://schemas.microsoft.com/office/drawing/2014/main" id="{1826195A-7690-057D-2AC9-CB731752B64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978" y="133619"/>
            <a:ext cx="11059886" cy="3636952"/>
          </a:xfrm>
          <a:prstGeom prst="rect">
            <a:avLst/>
          </a:prstGeom>
        </p:spPr>
      </p:pic>
      <p:pic>
        <p:nvPicPr>
          <p:cNvPr id="5" name="图片 4">
            <a:extLst>
              <a:ext uri="{FF2B5EF4-FFF2-40B4-BE49-F238E27FC236}">
                <a16:creationId xmlns:a16="http://schemas.microsoft.com/office/drawing/2014/main" id="{37FA94E0-212F-816B-13D3-381414CF431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66553" y="1796412"/>
            <a:ext cx="6972388" cy="4216400"/>
          </a:xfrm>
          <a:prstGeom prst="rect">
            <a:avLst/>
          </a:prstGeom>
        </p:spPr>
      </p:pic>
      <p:pic>
        <p:nvPicPr>
          <p:cNvPr id="22" name="图片 21">
            <a:extLst>
              <a:ext uri="{FF2B5EF4-FFF2-40B4-BE49-F238E27FC236}">
                <a16:creationId xmlns:a16="http://schemas.microsoft.com/office/drawing/2014/main" id="{B7FEE3B4-380E-8B83-59F8-43DEB5F57CA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b="42035"/>
          <a:stretch/>
        </p:blipFill>
        <p:spPr>
          <a:xfrm>
            <a:off x="824099" y="4247791"/>
            <a:ext cx="1431319" cy="829667"/>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080" y="-55299"/>
            <a:ext cx="1276112" cy="1276112"/>
          </a:xfrm>
          <a:prstGeom prst="rect">
            <a:avLst/>
          </a:prstGeom>
        </p:spPr>
      </p:pic>
      <p:pic>
        <p:nvPicPr>
          <p:cNvPr id="2" name="Picture 1">
            <a:extLst>
              <a:ext uri="{FF2B5EF4-FFF2-40B4-BE49-F238E27FC236}">
                <a16:creationId xmlns:a16="http://schemas.microsoft.com/office/drawing/2014/main" id="{ED9A5311-490A-DA4F-FAA9-52290832A0C7}"/>
              </a:ext>
            </a:extLst>
          </p:cNvPr>
          <p:cNvPicPr>
            <a:picLocks noChangeAspect="1"/>
          </p:cNvPicPr>
          <p:nvPr/>
        </p:nvPicPr>
        <p:blipFill>
          <a:blip r:embed="rId8"/>
          <a:stretch>
            <a:fillRect/>
          </a:stretch>
        </p:blipFill>
        <p:spPr>
          <a:xfrm>
            <a:off x="3170139" y="1078553"/>
            <a:ext cx="3737172" cy="1329043"/>
          </a:xfrm>
          <a:prstGeom prst="rect">
            <a:avLst/>
          </a:prstGeom>
        </p:spPr>
      </p:pic>
      <p:pic>
        <p:nvPicPr>
          <p:cNvPr id="3" name="Picture 2">
            <a:extLst>
              <a:ext uri="{FF2B5EF4-FFF2-40B4-BE49-F238E27FC236}">
                <a16:creationId xmlns:a16="http://schemas.microsoft.com/office/drawing/2014/main" id="{BF3E9D5C-4DA4-754D-5F4B-43FEA2985918}"/>
              </a:ext>
            </a:extLst>
          </p:cNvPr>
          <p:cNvPicPr>
            <a:picLocks noChangeAspect="1"/>
          </p:cNvPicPr>
          <p:nvPr/>
        </p:nvPicPr>
        <p:blipFill>
          <a:blip r:embed="rId9"/>
          <a:stretch>
            <a:fillRect/>
          </a:stretch>
        </p:blipFill>
        <p:spPr>
          <a:xfrm>
            <a:off x="1131492" y="2348040"/>
            <a:ext cx="10595766" cy="1457070"/>
          </a:xfrm>
          <a:prstGeom prst="rect">
            <a:avLst/>
          </a:prstGeom>
        </p:spPr>
      </p:pic>
      <p:pic>
        <p:nvPicPr>
          <p:cNvPr id="10" name="Picture 9">
            <a:extLst>
              <a:ext uri="{FF2B5EF4-FFF2-40B4-BE49-F238E27FC236}">
                <a16:creationId xmlns:a16="http://schemas.microsoft.com/office/drawing/2014/main" id="{E4E78189-29CF-13E5-79C0-3B8875D20F95}"/>
              </a:ext>
            </a:extLst>
          </p:cNvPr>
          <p:cNvPicPr>
            <a:picLocks noChangeAspect="1"/>
          </p:cNvPicPr>
          <p:nvPr/>
        </p:nvPicPr>
        <p:blipFill>
          <a:blip r:embed="rId10"/>
          <a:stretch>
            <a:fillRect/>
          </a:stretch>
        </p:blipFill>
        <p:spPr>
          <a:xfrm>
            <a:off x="3884723" y="3076191"/>
            <a:ext cx="4560203" cy="2908044"/>
          </a:xfrm>
          <a:prstGeom prst="rect">
            <a:avLst/>
          </a:prstGeom>
        </p:spPr>
      </p:pic>
    </p:spTree>
    <p:extLst>
      <p:ext uri="{BB962C8B-B14F-4D97-AF65-F5344CB8AC3E}">
        <p14:creationId xmlns:p14="http://schemas.microsoft.com/office/powerpoint/2010/main" val="281645829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anim calcmode="lin" valueType="num">
                                      <p:cBhvr>
                                        <p:cTn id="13" dur="1000" fill="hold"/>
                                        <p:tgtEl>
                                          <p:spTgt spid="16"/>
                                        </p:tgtEl>
                                        <p:attrNameLst>
                                          <p:attrName>ppt_x</p:attrName>
                                        </p:attrNameLst>
                                      </p:cBhvr>
                                      <p:tavLst>
                                        <p:tav tm="0">
                                          <p:val>
                                            <p:strVal val="#ppt_x"/>
                                          </p:val>
                                        </p:tav>
                                        <p:tav tm="100000">
                                          <p:val>
                                            <p:strVal val="#ppt_x"/>
                                          </p:val>
                                        </p:tav>
                                      </p:tavLst>
                                    </p:anim>
                                    <p:anim calcmode="lin" valueType="num">
                                      <p:cBhvr>
                                        <p:cTn id="14" dur="1000" fill="hold"/>
                                        <p:tgtEl>
                                          <p:spTgt spid="1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ppt_x</p:attrName>
                                        </p:attrNameLst>
                                      </p:cBhvr>
                                      <p:tavLst>
                                        <p:tav tm="0">
                                          <p:val>
                                            <p:strVal val="#ppt_x"/>
                                          </p:val>
                                        </p:tav>
                                        <p:tav tm="100000">
                                          <p:val>
                                            <p:strVal val="#ppt_x"/>
                                          </p:val>
                                        </p:tav>
                                      </p:tavLst>
                                    </p:anim>
                                    <p:anim calcmode="lin" valueType="num">
                                      <p:cBhvr>
                                        <p:cTn id="24" dur="1000" fill="hold"/>
                                        <p:tgtEl>
                                          <p:spTgt spid="5"/>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1000"/>
                                        <p:tgtEl>
                                          <p:spTgt spid="6"/>
                                        </p:tgtEl>
                                      </p:cBhvr>
                                    </p:animEffect>
                                    <p:anim calcmode="lin" valueType="num">
                                      <p:cBhvr>
                                        <p:cTn id="28" dur="1000" fill="hold"/>
                                        <p:tgtEl>
                                          <p:spTgt spid="6"/>
                                        </p:tgtEl>
                                        <p:attrNameLst>
                                          <p:attrName>ppt_x</p:attrName>
                                        </p:attrNameLst>
                                      </p:cBhvr>
                                      <p:tavLst>
                                        <p:tav tm="0">
                                          <p:val>
                                            <p:strVal val="#ppt_x"/>
                                          </p:val>
                                        </p:tav>
                                        <p:tav tm="100000">
                                          <p:val>
                                            <p:strVal val="#ppt_x"/>
                                          </p:val>
                                        </p:tav>
                                      </p:tavLst>
                                    </p:anim>
                                    <p:anim calcmode="lin" valueType="num">
                                      <p:cBhvr>
                                        <p:cTn id="2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fade">
                                      <p:cBhvr>
                                        <p:cTn id="34" dur="1000"/>
                                        <p:tgtEl>
                                          <p:spTgt spid="10"/>
                                        </p:tgtEl>
                                      </p:cBhvr>
                                    </p:animEffect>
                                    <p:anim calcmode="lin" valueType="num">
                                      <p:cBhvr>
                                        <p:cTn id="35" dur="1000" fill="hold"/>
                                        <p:tgtEl>
                                          <p:spTgt spid="10"/>
                                        </p:tgtEl>
                                        <p:attrNameLst>
                                          <p:attrName>ppt_x</p:attrName>
                                        </p:attrNameLst>
                                      </p:cBhvr>
                                      <p:tavLst>
                                        <p:tav tm="0">
                                          <p:val>
                                            <p:strVal val="#ppt_x"/>
                                          </p:val>
                                        </p:tav>
                                        <p:tav tm="100000">
                                          <p:val>
                                            <p:strVal val="#ppt_x"/>
                                          </p:val>
                                        </p:tav>
                                      </p:tavLst>
                                    </p:anim>
                                    <p:anim calcmode="lin" valueType="num">
                                      <p:cBhvr>
                                        <p:cTn id="36" dur="1000" fill="hold"/>
                                        <p:tgtEl>
                                          <p:spTgt spid="10"/>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fade">
                                      <p:cBhvr>
                                        <p:cTn id="39" dur="1000"/>
                                        <p:tgtEl>
                                          <p:spTgt spid="3"/>
                                        </p:tgtEl>
                                      </p:cBhvr>
                                    </p:animEffect>
                                    <p:anim calcmode="lin" valueType="num">
                                      <p:cBhvr>
                                        <p:cTn id="40" dur="1000" fill="hold"/>
                                        <p:tgtEl>
                                          <p:spTgt spid="3"/>
                                        </p:tgtEl>
                                        <p:attrNameLst>
                                          <p:attrName>ppt_x</p:attrName>
                                        </p:attrNameLst>
                                      </p:cBhvr>
                                      <p:tavLst>
                                        <p:tav tm="0">
                                          <p:val>
                                            <p:strVal val="#ppt_x"/>
                                          </p:val>
                                        </p:tav>
                                        <p:tav tm="100000">
                                          <p:val>
                                            <p:strVal val="#ppt_x"/>
                                          </p:val>
                                        </p:tav>
                                      </p:tavLst>
                                    </p:anim>
                                    <p:anim calcmode="lin" valueType="num">
                                      <p:cBhvr>
                                        <p:cTn id="4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E96CD1EC-8620-C9AB-65C8-0C58B1782B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94904" y="1893962"/>
            <a:ext cx="6972388" cy="4216400"/>
          </a:xfrm>
          <a:prstGeom prst="rect">
            <a:avLst/>
          </a:prstGeom>
        </p:spPr>
      </p:pic>
      <p:pic>
        <p:nvPicPr>
          <p:cNvPr id="20" name="图片 19">
            <a:extLst>
              <a:ext uri="{FF2B5EF4-FFF2-40B4-BE49-F238E27FC236}">
                <a16:creationId xmlns:a16="http://schemas.microsoft.com/office/drawing/2014/main" id="{52570CFE-5C90-295D-A31B-7458C8C6D4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38300"/>
            <a:ext cx="11059886" cy="3636952"/>
          </a:xfrm>
          <a:prstGeom prst="rect">
            <a:avLst/>
          </a:prstGeom>
        </p:spPr>
      </p:pic>
      <p:pic>
        <p:nvPicPr>
          <p:cNvPr id="3" name="图片 2">
            <a:extLst>
              <a:ext uri="{FF2B5EF4-FFF2-40B4-BE49-F238E27FC236}">
                <a16:creationId xmlns:a16="http://schemas.microsoft.com/office/drawing/2014/main" id="{2586D5AA-E9F5-302E-0239-0EAA372BC17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00795" y="3844986"/>
            <a:ext cx="3371856" cy="3371856"/>
          </a:xfrm>
          <a:prstGeom prst="rect">
            <a:avLst/>
          </a:prstGeom>
        </p:spPr>
      </p:pic>
      <p:pic>
        <p:nvPicPr>
          <p:cNvPr id="2" name="Picture 1">
            <a:extLst>
              <a:ext uri="{FF2B5EF4-FFF2-40B4-BE49-F238E27FC236}">
                <a16:creationId xmlns:a16="http://schemas.microsoft.com/office/drawing/2014/main" id="{B0951C79-4CF8-D3AA-1E3C-92DC43D95149}"/>
              </a:ext>
            </a:extLst>
          </p:cNvPr>
          <p:cNvPicPr>
            <a:picLocks noChangeAspect="1"/>
          </p:cNvPicPr>
          <p:nvPr/>
        </p:nvPicPr>
        <p:blipFill>
          <a:blip r:embed="rId5"/>
          <a:stretch>
            <a:fillRect/>
          </a:stretch>
        </p:blipFill>
        <p:spPr>
          <a:xfrm>
            <a:off x="1625330" y="2376195"/>
            <a:ext cx="9150889" cy="2353260"/>
          </a:xfrm>
          <a:prstGeom prst="rect">
            <a:avLst/>
          </a:prstGeom>
        </p:spPr>
      </p:pic>
    </p:spTree>
    <p:extLst>
      <p:ext uri="{BB962C8B-B14F-4D97-AF65-F5344CB8AC3E}">
        <p14:creationId xmlns:p14="http://schemas.microsoft.com/office/powerpoint/2010/main" val="41876751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1000" fill="hold"/>
                                        <p:tgtEl>
                                          <p:spTgt spid="20"/>
                                        </p:tgtEl>
                                        <p:attrNameLst>
                                          <p:attrName>ppt_w</p:attrName>
                                        </p:attrNameLst>
                                      </p:cBhvr>
                                      <p:tavLst>
                                        <p:tav tm="0">
                                          <p:val>
                                            <p:fltVal val="0"/>
                                          </p:val>
                                        </p:tav>
                                        <p:tav tm="100000">
                                          <p:val>
                                            <p:strVal val="#ppt_w"/>
                                          </p:val>
                                        </p:tav>
                                      </p:tavLst>
                                    </p:anim>
                                    <p:anim calcmode="lin" valueType="num">
                                      <p:cBhvr>
                                        <p:cTn id="8" dur="1000" fill="hold"/>
                                        <p:tgtEl>
                                          <p:spTgt spid="20"/>
                                        </p:tgtEl>
                                        <p:attrNameLst>
                                          <p:attrName>ppt_h</p:attrName>
                                        </p:attrNameLst>
                                      </p:cBhvr>
                                      <p:tavLst>
                                        <p:tav tm="0">
                                          <p:val>
                                            <p:fltVal val="0"/>
                                          </p:val>
                                        </p:tav>
                                        <p:tav tm="100000">
                                          <p:val>
                                            <p:strVal val="#ppt_h"/>
                                          </p:val>
                                        </p:tav>
                                      </p:tavLst>
                                    </p:anim>
                                    <p:anim calcmode="lin" valueType="num">
                                      <p:cBhvr>
                                        <p:cTn id="9" dur="1000" fill="hold"/>
                                        <p:tgtEl>
                                          <p:spTgt spid="20"/>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654" y="263769"/>
            <a:ext cx="11403623" cy="6233746"/>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grpSp>
        <p:nvGrpSpPr>
          <p:cNvPr id="6" name="Group 5"/>
          <p:cNvGrpSpPr/>
          <p:nvPr/>
        </p:nvGrpSpPr>
        <p:grpSpPr>
          <a:xfrm>
            <a:off x="439615" y="378069"/>
            <a:ext cx="6675560" cy="545123"/>
            <a:chOff x="439615" y="378069"/>
            <a:chExt cx="6675560" cy="545123"/>
          </a:xfrm>
        </p:grpSpPr>
        <p:sp>
          <p:nvSpPr>
            <p:cNvPr id="5" name="Flowchart: Preparation 4"/>
            <p:cNvSpPr/>
            <p:nvPr/>
          </p:nvSpPr>
          <p:spPr>
            <a:xfrm>
              <a:off x="571500" y="378069"/>
              <a:ext cx="6543675" cy="545103"/>
            </a:xfrm>
            <a:custGeom>
              <a:avLst/>
              <a:gdLst>
                <a:gd name="connsiteX0" fmla="*/ 0 w 10000"/>
                <a:gd name="connsiteY0" fmla="*/ 5000 h 10000"/>
                <a:gd name="connsiteX1" fmla="*/ 2000 w 10000"/>
                <a:gd name="connsiteY1" fmla="*/ 0 h 10000"/>
                <a:gd name="connsiteX2" fmla="*/ 8000 w 10000"/>
                <a:gd name="connsiteY2" fmla="*/ 0 h 10000"/>
                <a:gd name="connsiteX3" fmla="*/ 10000 w 10000"/>
                <a:gd name="connsiteY3" fmla="*/ 5000 h 10000"/>
                <a:gd name="connsiteX4" fmla="*/ 8000 w 10000"/>
                <a:gd name="connsiteY4" fmla="*/ 10000 h 10000"/>
                <a:gd name="connsiteX5" fmla="*/ 2000 w 10000"/>
                <a:gd name="connsiteY5" fmla="*/ 10000 h 10000"/>
                <a:gd name="connsiteX6" fmla="*/ 0 w 10000"/>
                <a:gd name="connsiteY6" fmla="*/ 5000 h 10000"/>
                <a:gd name="connsiteX0" fmla="*/ 0 w 10000"/>
                <a:gd name="connsiteY0" fmla="*/ 5000 h 10000"/>
                <a:gd name="connsiteX1" fmla="*/ 2000 w 10000"/>
                <a:gd name="connsiteY1" fmla="*/ 0 h 10000"/>
                <a:gd name="connsiteX2" fmla="*/ 8688 w 10000"/>
                <a:gd name="connsiteY2" fmla="*/ 323 h 10000"/>
                <a:gd name="connsiteX3" fmla="*/ 10000 w 10000"/>
                <a:gd name="connsiteY3" fmla="*/ 5000 h 10000"/>
                <a:gd name="connsiteX4" fmla="*/ 8000 w 10000"/>
                <a:gd name="connsiteY4" fmla="*/ 10000 h 10000"/>
                <a:gd name="connsiteX5" fmla="*/ 2000 w 10000"/>
                <a:gd name="connsiteY5" fmla="*/ 10000 h 10000"/>
                <a:gd name="connsiteX6" fmla="*/ 0 w 10000"/>
                <a:gd name="connsiteY6" fmla="*/ 5000 h 10000"/>
                <a:gd name="connsiteX0" fmla="*/ 0 w 10000"/>
                <a:gd name="connsiteY0" fmla="*/ 5000 h 10484"/>
                <a:gd name="connsiteX1" fmla="*/ 2000 w 10000"/>
                <a:gd name="connsiteY1" fmla="*/ 0 h 10484"/>
                <a:gd name="connsiteX2" fmla="*/ 8688 w 10000"/>
                <a:gd name="connsiteY2" fmla="*/ 323 h 10484"/>
                <a:gd name="connsiteX3" fmla="*/ 10000 w 10000"/>
                <a:gd name="connsiteY3" fmla="*/ 5000 h 10484"/>
                <a:gd name="connsiteX4" fmla="*/ 8750 w 10000"/>
                <a:gd name="connsiteY4" fmla="*/ 10484 h 10484"/>
                <a:gd name="connsiteX5" fmla="*/ 2000 w 10000"/>
                <a:gd name="connsiteY5" fmla="*/ 10000 h 10484"/>
                <a:gd name="connsiteX6" fmla="*/ 0 w 10000"/>
                <a:gd name="connsiteY6" fmla="*/ 5000 h 10484"/>
                <a:gd name="connsiteX0" fmla="*/ 0 w 8750"/>
                <a:gd name="connsiteY0" fmla="*/ 5000 h 10484"/>
                <a:gd name="connsiteX1" fmla="*/ 2000 w 8750"/>
                <a:gd name="connsiteY1" fmla="*/ 0 h 10484"/>
                <a:gd name="connsiteX2" fmla="*/ 8688 w 8750"/>
                <a:gd name="connsiteY2" fmla="*/ 323 h 10484"/>
                <a:gd name="connsiteX3" fmla="*/ 8344 w 8750"/>
                <a:gd name="connsiteY3" fmla="*/ 3710 h 10484"/>
                <a:gd name="connsiteX4" fmla="*/ 8750 w 8750"/>
                <a:gd name="connsiteY4" fmla="*/ 10484 h 10484"/>
                <a:gd name="connsiteX5" fmla="*/ 2000 w 8750"/>
                <a:gd name="connsiteY5" fmla="*/ 10000 h 10484"/>
                <a:gd name="connsiteX6" fmla="*/ 0 w 8750"/>
                <a:gd name="connsiteY6" fmla="*/ 5000 h 10484"/>
                <a:gd name="connsiteX0" fmla="*/ 0 w 10071"/>
                <a:gd name="connsiteY0" fmla="*/ 4769 h 9538"/>
                <a:gd name="connsiteX1" fmla="*/ 2286 w 10071"/>
                <a:gd name="connsiteY1" fmla="*/ 0 h 9538"/>
                <a:gd name="connsiteX2" fmla="*/ 9929 w 10071"/>
                <a:gd name="connsiteY2" fmla="*/ 308 h 9538"/>
                <a:gd name="connsiteX3" fmla="*/ 9536 w 10071"/>
                <a:gd name="connsiteY3" fmla="*/ 3539 h 9538"/>
                <a:gd name="connsiteX4" fmla="*/ 10071 w 10071"/>
                <a:gd name="connsiteY4" fmla="*/ 9385 h 9538"/>
                <a:gd name="connsiteX5" fmla="*/ 2286 w 10071"/>
                <a:gd name="connsiteY5" fmla="*/ 9538 h 9538"/>
                <a:gd name="connsiteX6" fmla="*/ 0 w 10071"/>
                <a:gd name="connsiteY6" fmla="*/ 4769 h 9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71" h="9538">
                  <a:moveTo>
                    <a:pt x="0" y="4769"/>
                  </a:moveTo>
                  <a:lnTo>
                    <a:pt x="2286" y="0"/>
                  </a:lnTo>
                  <a:lnTo>
                    <a:pt x="9929" y="308"/>
                  </a:lnTo>
                  <a:lnTo>
                    <a:pt x="9536" y="3539"/>
                  </a:lnTo>
                  <a:cubicBezTo>
                    <a:pt x="9690" y="5692"/>
                    <a:pt x="9917" y="7231"/>
                    <a:pt x="10071" y="9385"/>
                  </a:cubicBezTo>
                  <a:lnTo>
                    <a:pt x="2286" y="9538"/>
                  </a:lnTo>
                  <a:lnTo>
                    <a:pt x="0" y="4769"/>
                  </a:lnTo>
                  <a:close/>
                </a:path>
              </a:pathLst>
            </a:cu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Tính</a:t>
              </a:r>
              <a:r>
                <a:rPr kumimoji="0" lang="en-US" sz="36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36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rồi</a:t>
              </a:r>
              <a:r>
                <a:rPr kumimoji="0" lang="en-US" sz="36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36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rút</a:t>
              </a:r>
              <a:r>
                <a:rPr kumimoji="0" lang="en-US" sz="36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36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gọn</a:t>
              </a:r>
              <a:endParaRPr kumimoji="0" lang="en-US" sz="36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endParaRPr>
            </a:p>
          </p:txBody>
        </p:sp>
        <p:sp>
          <p:nvSpPr>
            <p:cNvPr id="4" name="Oval 3"/>
            <p:cNvSpPr/>
            <p:nvPr/>
          </p:nvSpPr>
          <p:spPr>
            <a:xfrm>
              <a:off x="439615" y="378069"/>
              <a:ext cx="562707" cy="545123"/>
            </a:xfrm>
            <a:prstGeom prst="ellipse">
              <a:avLst/>
            </a:prstGeom>
            <a:solidFill>
              <a:schemeClr val="bg1"/>
            </a:solid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F4D73E"/>
                  </a:solidFill>
                  <a:effectLst/>
                  <a:uLnTx/>
                  <a:uFillTx/>
                  <a:latin typeface="#9Slide07 FS North Land Sans" panose="00000500000000000000" pitchFamily="2" charset="0"/>
                  <a:ea typeface="Cambria" panose="02040503050406030204" pitchFamily="18" charset="0"/>
                  <a:cs typeface="+mn-cs"/>
                </a:rPr>
                <a:t>1</a:t>
              </a:r>
            </a:p>
          </p:txBody>
        </p:sp>
      </p:grpSp>
      <mc:AlternateContent xmlns:mc="http://schemas.openxmlformats.org/markup-compatibility/2006" xmlns:a14="http://schemas.microsoft.com/office/drawing/2010/main">
        <mc:Choice Requires="a14">
          <p:sp>
            <p:nvSpPr>
              <p:cNvPr id="3" name="Text Box 53">
                <a:extLst>
                  <a:ext uri="{FF2B5EF4-FFF2-40B4-BE49-F238E27FC236}">
                    <a16:creationId xmlns:a16="http://schemas.microsoft.com/office/drawing/2014/main" id="{50C98C4C-A4BF-D1D3-17F3-748EFD1DFC59}"/>
                  </a:ext>
                </a:extLst>
              </p:cNvPr>
              <p:cNvSpPr txBox="1">
                <a:spLocks noChangeArrowheads="1"/>
              </p:cNvSpPr>
              <p:nvPr/>
            </p:nvSpPr>
            <p:spPr bwMode="auto">
              <a:xfrm>
                <a:off x="817901" y="1297596"/>
                <a:ext cx="3287373" cy="116673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r>
                      <a:rPr lang="en-US" sz="4800" b="1" i="0" smtClean="0">
                        <a:solidFill>
                          <a:srgbClr val="002060"/>
                        </a:solidFill>
                        <a:latin typeface="Cambria Math" panose="02040503050406030204" pitchFamily="18" charset="0"/>
                      </a:rPr>
                      <m:t>𝐚</m:t>
                    </m:r>
                    <m:r>
                      <a:rPr lang="en-US" sz="4800" b="1" i="0" smtClean="0">
                        <a:solidFill>
                          <a:srgbClr val="002060"/>
                        </a:solidFill>
                        <a:latin typeface="Cambria Math" panose="02040503050406030204" pitchFamily="18" charset="0"/>
                      </a:rPr>
                      <m:t>)</m:t>
                    </m:r>
                    <m:f>
                      <m:fPr>
                        <m:ctrlPr>
                          <a:rPr lang="en-US" sz="4800" b="1" i="1" smtClean="0">
                            <a:solidFill>
                              <a:srgbClr val="002060"/>
                            </a:solidFill>
                            <a:latin typeface="Cambria Math" panose="02040503050406030204" pitchFamily="18" charset="0"/>
                          </a:rPr>
                        </m:ctrlPr>
                      </m:fPr>
                      <m:num>
                        <m:r>
                          <a:rPr lang="en-US" sz="4800" b="1" i="0" smtClean="0">
                            <a:solidFill>
                              <a:srgbClr val="002060"/>
                            </a:solidFill>
                            <a:latin typeface="Cambria Math" panose="02040503050406030204" pitchFamily="18" charset="0"/>
                          </a:rPr>
                          <m:t>𝟓</m:t>
                        </m:r>
                      </m:num>
                      <m:den>
                        <m:r>
                          <a:rPr lang="en-US" sz="4800" b="1" i="0" smtClean="0">
                            <a:solidFill>
                              <a:srgbClr val="002060"/>
                            </a:solidFill>
                            <a:latin typeface="Cambria Math" panose="02040503050406030204" pitchFamily="18" charset="0"/>
                          </a:rPr>
                          <m:t>𝟏𝟏</m:t>
                        </m:r>
                      </m:den>
                    </m:f>
                  </m:oMath>
                </a14:m>
                <a:r>
                  <a:rPr lang="en-US" sz="48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800" b="1" i="1">
                            <a:solidFill>
                              <a:srgbClr val="002060"/>
                            </a:solidFill>
                            <a:latin typeface="Cambria Math" panose="02040503050406030204" pitchFamily="18" charset="0"/>
                          </a:rPr>
                        </m:ctrlPr>
                      </m:fPr>
                      <m:num>
                        <m:r>
                          <a:rPr lang="en-US" sz="4800" b="1" i="0" smtClean="0">
                            <a:solidFill>
                              <a:srgbClr val="002060"/>
                            </a:solidFill>
                            <a:latin typeface="Cambria Math" panose="02040503050406030204" pitchFamily="18" charset="0"/>
                          </a:rPr>
                          <m:t>𝟏𝟏</m:t>
                        </m:r>
                      </m:num>
                      <m:den>
                        <m:r>
                          <a:rPr lang="en-US" sz="4800" b="1" i="0" smtClean="0">
                            <a:solidFill>
                              <a:srgbClr val="002060"/>
                            </a:solidFill>
                            <a:latin typeface="Cambria Math" panose="02040503050406030204" pitchFamily="18" charset="0"/>
                          </a:rPr>
                          <m:t>𝟔</m:t>
                        </m:r>
                      </m:den>
                    </m:f>
                  </m:oMath>
                </a14:m>
                <a:endParaRPr lang="en-US" sz="4800" b="1" dirty="0">
                  <a:solidFill>
                    <a:srgbClr val="002060"/>
                  </a:solidFill>
                  <a:latin typeface="Cambria" panose="02040503050406030204" pitchFamily="18" charset="0"/>
                  <a:ea typeface="Cambria" panose="02040503050406030204" pitchFamily="18" charset="0"/>
                </a:endParaRPr>
              </a:p>
            </p:txBody>
          </p:sp>
        </mc:Choice>
        <mc:Fallback xmlns="">
          <p:sp>
            <p:nvSpPr>
              <p:cNvPr id="3" name="Text Box 53">
                <a:extLst>
                  <a:ext uri="{FF2B5EF4-FFF2-40B4-BE49-F238E27FC236}">
                    <a16:creationId xmlns:a16="http://schemas.microsoft.com/office/drawing/2014/main" id="{50C98C4C-A4BF-D1D3-17F3-748EFD1DFC59}"/>
                  </a:ext>
                </a:extLst>
              </p:cNvPr>
              <p:cNvSpPr txBox="1">
                <a:spLocks noRot="1" noChangeAspect="1" noMove="1" noResize="1" noEditPoints="1" noAdjustHandles="1" noChangeArrowheads="1" noChangeShapeType="1" noTextEdit="1"/>
              </p:cNvSpPr>
              <p:nvPr/>
            </p:nvSpPr>
            <p:spPr bwMode="auto">
              <a:xfrm>
                <a:off x="817901" y="1297596"/>
                <a:ext cx="3287373" cy="1166730"/>
              </a:xfrm>
              <a:prstGeom prst="rect">
                <a:avLst/>
              </a:prstGeom>
              <a:blipFill>
                <a:blip r:embed="rId2"/>
                <a:stretch>
                  <a:fillRect b="-1256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 Box 53">
                <a:extLst>
                  <a:ext uri="{FF2B5EF4-FFF2-40B4-BE49-F238E27FC236}">
                    <a16:creationId xmlns:a16="http://schemas.microsoft.com/office/drawing/2014/main" id="{8F913538-190B-3ED8-D8CB-8E599132C71F}"/>
                  </a:ext>
                </a:extLst>
              </p:cNvPr>
              <p:cNvSpPr txBox="1">
                <a:spLocks noChangeArrowheads="1"/>
              </p:cNvSpPr>
              <p:nvPr/>
            </p:nvSpPr>
            <p:spPr bwMode="auto">
              <a:xfrm>
                <a:off x="7437776" y="1211871"/>
                <a:ext cx="3287373" cy="1159228"/>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r>
                      <a:rPr lang="en-US" sz="4800" b="1" i="0" smtClean="0">
                        <a:solidFill>
                          <a:srgbClr val="002060"/>
                        </a:solidFill>
                        <a:latin typeface="Cambria Math" panose="02040503050406030204" pitchFamily="18" charset="0"/>
                      </a:rPr>
                      <m:t>𝐛</m:t>
                    </m:r>
                    <m:r>
                      <a:rPr lang="en-US" sz="4800" b="1" i="0" smtClean="0">
                        <a:solidFill>
                          <a:srgbClr val="002060"/>
                        </a:solidFill>
                        <a:latin typeface="Cambria Math" panose="02040503050406030204" pitchFamily="18" charset="0"/>
                      </a:rPr>
                      <m:t>)</m:t>
                    </m:r>
                    <m:r>
                      <a:rPr lang="en-US" sz="4800" b="1" i="0" smtClean="0">
                        <a:solidFill>
                          <a:srgbClr val="002060"/>
                        </a:solidFill>
                        <a:latin typeface="Cambria Math" panose="02040503050406030204" pitchFamily="18" charset="0"/>
                      </a:rPr>
                      <m:t>𝟕</m:t>
                    </m:r>
                    <m:r>
                      <a:rPr lang="en-US" sz="4800" b="1" i="0" smtClean="0">
                        <a:solidFill>
                          <a:srgbClr val="002060"/>
                        </a:solidFill>
                        <a:latin typeface="Cambria Math" panose="02040503050406030204" pitchFamily="18" charset="0"/>
                      </a:rPr>
                      <m:t> </m:t>
                    </m:r>
                  </m:oMath>
                </a14:m>
                <a:r>
                  <a:rPr lang="en-US" sz="4800" b="1" dirty="0">
                    <a:solidFill>
                      <a:srgbClr val="002060"/>
                    </a:solidFill>
                    <a:latin typeface="Cambria" panose="02040503050406030204" pitchFamily="18" charset="0"/>
                    <a:ea typeface="Cambria" panose="02040503050406030204" pitchFamily="18" charset="0"/>
                  </a:rPr>
                  <a:t>× </a:t>
                </a:r>
                <a14:m>
                  <m:oMath xmlns:m="http://schemas.openxmlformats.org/officeDocument/2006/math">
                    <m:f>
                      <m:fPr>
                        <m:ctrlPr>
                          <a:rPr lang="en-US" sz="4800" b="1" i="1">
                            <a:solidFill>
                              <a:srgbClr val="002060"/>
                            </a:solidFill>
                            <a:latin typeface="Cambria Math" panose="02040503050406030204" pitchFamily="18" charset="0"/>
                          </a:rPr>
                        </m:ctrlPr>
                      </m:fPr>
                      <m:num>
                        <m:r>
                          <a:rPr lang="en-US" sz="4800" b="1" i="0" smtClean="0">
                            <a:solidFill>
                              <a:srgbClr val="002060"/>
                            </a:solidFill>
                            <a:latin typeface="Cambria Math" panose="02040503050406030204" pitchFamily="18" charset="0"/>
                          </a:rPr>
                          <m:t>𝟔</m:t>
                        </m:r>
                      </m:num>
                      <m:den>
                        <m:r>
                          <a:rPr lang="en-US" sz="4800" b="1" i="0" smtClean="0">
                            <a:solidFill>
                              <a:srgbClr val="002060"/>
                            </a:solidFill>
                            <a:latin typeface="Cambria Math" panose="02040503050406030204" pitchFamily="18" charset="0"/>
                          </a:rPr>
                          <m:t>𝟐𝟏</m:t>
                        </m:r>
                      </m:den>
                    </m:f>
                  </m:oMath>
                </a14:m>
                <a:endParaRPr lang="en-US" sz="4800" b="1" dirty="0">
                  <a:solidFill>
                    <a:srgbClr val="002060"/>
                  </a:solidFill>
                  <a:latin typeface="Cambria" panose="02040503050406030204" pitchFamily="18" charset="0"/>
                  <a:ea typeface="Cambria" panose="02040503050406030204" pitchFamily="18" charset="0"/>
                </a:endParaRPr>
              </a:p>
            </p:txBody>
          </p:sp>
        </mc:Choice>
        <mc:Fallback xmlns="">
          <p:sp>
            <p:nvSpPr>
              <p:cNvPr id="7" name="Text Box 53">
                <a:extLst>
                  <a:ext uri="{FF2B5EF4-FFF2-40B4-BE49-F238E27FC236}">
                    <a16:creationId xmlns:a16="http://schemas.microsoft.com/office/drawing/2014/main" id="{8F913538-190B-3ED8-D8CB-8E599132C71F}"/>
                  </a:ext>
                </a:extLst>
              </p:cNvPr>
              <p:cNvSpPr txBox="1">
                <a:spLocks noRot="1" noChangeAspect="1" noMove="1" noResize="1" noEditPoints="1" noAdjustHandles="1" noChangeArrowheads="1" noChangeShapeType="1" noTextEdit="1"/>
              </p:cNvSpPr>
              <p:nvPr/>
            </p:nvSpPr>
            <p:spPr bwMode="auto">
              <a:xfrm>
                <a:off x="7437776" y="1211871"/>
                <a:ext cx="3287373" cy="1159228"/>
              </a:xfrm>
              <a:prstGeom prst="rect">
                <a:avLst/>
              </a:prstGeom>
              <a:blipFill>
                <a:blip r:embed="rId3"/>
                <a:stretch>
                  <a:fillRect b="-1210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 Box 53">
                <a:extLst>
                  <a:ext uri="{FF2B5EF4-FFF2-40B4-BE49-F238E27FC236}">
                    <a16:creationId xmlns:a16="http://schemas.microsoft.com/office/drawing/2014/main" id="{49861956-E912-9B52-1A36-7031AEA618D1}"/>
                  </a:ext>
                </a:extLst>
              </p:cNvPr>
              <p:cNvSpPr txBox="1">
                <a:spLocks noChangeArrowheads="1"/>
              </p:cNvSpPr>
              <p:nvPr/>
            </p:nvSpPr>
            <p:spPr bwMode="auto">
              <a:xfrm>
                <a:off x="684551" y="2602521"/>
                <a:ext cx="3287373" cy="116673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r>
                      <a:rPr lang="en-US" sz="4800" b="1" i="0" smtClean="0">
                        <a:solidFill>
                          <a:srgbClr val="FF0000"/>
                        </a:solidFill>
                        <a:latin typeface="Cambria Math" panose="02040503050406030204" pitchFamily="18" charset="0"/>
                      </a:rPr>
                      <m:t>=</m:t>
                    </m:r>
                    <m:f>
                      <m:fPr>
                        <m:ctrlPr>
                          <a:rPr lang="en-US" sz="4800" b="1" i="1" smtClean="0">
                            <a:solidFill>
                              <a:srgbClr val="FF0000"/>
                            </a:solidFill>
                            <a:latin typeface="Cambria Math" panose="02040503050406030204" pitchFamily="18" charset="0"/>
                          </a:rPr>
                        </m:ctrlPr>
                      </m:fPr>
                      <m:num>
                        <m:r>
                          <a:rPr lang="en-US" sz="4800" b="1" i="0" smtClean="0">
                            <a:solidFill>
                              <a:srgbClr val="FF0000"/>
                            </a:solidFill>
                            <a:latin typeface="Cambria Math" panose="02040503050406030204" pitchFamily="18" charset="0"/>
                          </a:rPr>
                          <m:t>𝟓𝟓</m:t>
                        </m:r>
                      </m:num>
                      <m:den>
                        <m:r>
                          <a:rPr lang="en-US" sz="4800" b="1" i="0" smtClean="0">
                            <a:solidFill>
                              <a:srgbClr val="FF0000"/>
                            </a:solidFill>
                            <a:latin typeface="Cambria Math" panose="02040503050406030204" pitchFamily="18" charset="0"/>
                          </a:rPr>
                          <m:t>𝟔𝟔</m:t>
                        </m:r>
                      </m:den>
                    </m:f>
                  </m:oMath>
                </a14:m>
                <a:r>
                  <a:rPr lang="en-US" sz="4800" b="1" dirty="0">
                    <a:solidFill>
                      <a:srgbClr val="FF0000"/>
                    </a:solidFill>
                    <a:latin typeface="Cambria" panose="02040503050406030204" pitchFamily="18" charset="0"/>
                    <a:ea typeface="Cambria" panose="02040503050406030204" pitchFamily="18" charset="0"/>
                  </a:rPr>
                  <a:t> </a:t>
                </a:r>
              </a:p>
            </p:txBody>
          </p:sp>
        </mc:Choice>
        <mc:Fallback xmlns="">
          <p:sp>
            <p:nvSpPr>
              <p:cNvPr id="37" name="Text Box 53">
                <a:extLst>
                  <a:ext uri="{FF2B5EF4-FFF2-40B4-BE49-F238E27FC236}">
                    <a16:creationId xmlns:a16="http://schemas.microsoft.com/office/drawing/2014/main" id="{49861956-E912-9B52-1A36-7031AEA618D1}"/>
                  </a:ext>
                </a:extLst>
              </p:cNvPr>
              <p:cNvSpPr txBox="1">
                <a:spLocks noRot="1" noChangeAspect="1" noMove="1" noResize="1" noEditPoints="1" noAdjustHandles="1" noChangeArrowheads="1" noChangeShapeType="1" noTextEdit="1"/>
              </p:cNvSpPr>
              <p:nvPr/>
            </p:nvSpPr>
            <p:spPr bwMode="auto">
              <a:xfrm>
                <a:off x="684551" y="2602521"/>
                <a:ext cx="3287373" cy="1166730"/>
              </a:xfrm>
              <a:prstGeom prst="rect">
                <a:avLst/>
              </a:prstGeom>
              <a:blipFill>
                <a:blip r:embed="rId4"/>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 name="Text Box 53">
                <a:extLst>
                  <a:ext uri="{FF2B5EF4-FFF2-40B4-BE49-F238E27FC236}">
                    <a16:creationId xmlns:a16="http://schemas.microsoft.com/office/drawing/2014/main" id="{E3C02F9C-98E8-35CA-A946-DF2468070D03}"/>
                  </a:ext>
                </a:extLst>
              </p:cNvPr>
              <p:cNvSpPr txBox="1">
                <a:spLocks noChangeArrowheads="1"/>
              </p:cNvSpPr>
              <p:nvPr/>
            </p:nvSpPr>
            <p:spPr bwMode="auto">
              <a:xfrm>
                <a:off x="732176" y="3955071"/>
                <a:ext cx="3287373" cy="116673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r>
                      <a:rPr lang="en-US" sz="4800" b="1" i="0" smtClean="0">
                        <a:solidFill>
                          <a:srgbClr val="FF0000"/>
                        </a:solidFill>
                        <a:latin typeface="Cambria Math" panose="02040503050406030204" pitchFamily="18" charset="0"/>
                      </a:rPr>
                      <m:t>=</m:t>
                    </m:r>
                    <m:f>
                      <m:fPr>
                        <m:ctrlPr>
                          <a:rPr lang="en-US" sz="4800" b="1" i="1" smtClean="0">
                            <a:solidFill>
                              <a:srgbClr val="FF0000"/>
                            </a:solidFill>
                            <a:latin typeface="Cambria Math" panose="02040503050406030204" pitchFamily="18" charset="0"/>
                          </a:rPr>
                        </m:ctrlPr>
                      </m:fPr>
                      <m:num>
                        <m:r>
                          <a:rPr lang="en-US" sz="4800" b="1" i="0" smtClean="0">
                            <a:solidFill>
                              <a:srgbClr val="FF0000"/>
                            </a:solidFill>
                            <a:latin typeface="Cambria Math" panose="02040503050406030204" pitchFamily="18" charset="0"/>
                          </a:rPr>
                          <m:t>𝟓</m:t>
                        </m:r>
                      </m:num>
                      <m:den>
                        <m:r>
                          <a:rPr lang="en-US" sz="4800" b="1" i="0" smtClean="0">
                            <a:solidFill>
                              <a:srgbClr val="FF0000"/>
                            </a:solidFill>
                            <a:latin typeface="Cambria Math" panose="02040503050406030204" pitchFamily="18" charset="0"/>
                          </a:rPr>
                          <m:t>𝟔</m:t>
                        </m:r>
                      </m:den>
                    </m:f>
                  </m:oMath>
                </a14:m>
                <a:r>
                  <a:rPr lang="en-US" sz="4800" b="1" dirty="0">
                    <a:solidFill>
                      <a:srgbClr val="FF0000"/>
                    </a:solidFill>
                    <a:latin typeface="Cambria" panose="02040503050406030204" pitchFamily="18" charset="0"/>
                    <a:ea typeface="Cambria" panose="02040503050406030204" pitchFamily="18" charset="0"/>
                  </a:rPr>
                  <a:t> </a:t>
                </a:r>
              </a:p>
            </p:txBody>
          </p:sp>
        </mc:Choice>
        <mc:Fallback xmlns="">
          <p:sp>
            <p:nvSpPr>
              <p:cNvPr id="38" name="Text Box 53">
                <a:extLst>
                  <a:ext uri="{FF2B5EF4-FFF2-40B4-BE49-F238E27FC236}">
                    <a16:creationId xmlns:a16="http://schemas.microsoft.com/office/drawing/2014/main" id="{E3C02F9C-98E8-35CA-A946-DF2468070D03}"/>
                  </a:ext>
                </a:extLst>
              </p:cNvPr>
              <p:cNvSpPr txBox="1">
                <a:spLocks noRot="1" noChangeAspect="1" noMove="1" noResize="1" noEditPoints="1" noAdjustHandles="1" noChangeArrowheads="1" noChangeShapeType="1" noTextEdit="1"/>
              </p:cNvSpPr>
              <p:nvPr/>
            </p:nvSpPr>
            <p:spPr bwMode="auto">
              <a:xfrm>
                <a:off x="732176" y="3955071"/>
                <a:ext cx="3287373" cy="1166730"/>
              </a:xfrm>
              <a:prstGeom prst="rect">
                <a:avLst/>
              </a:prstGeom>
              <a:blipFill>
                <a:blip r:embed="rId5"/>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9" name="Text Box 53">
                <a:extLst>
                  <a:ext uri="{FF2B5EF4-FFF2-40B4-BE49-F238E27FC236}">
                    <a16:creationId xmlns:a16="http://schemas.microsoft.com/office/drawing/2014/main" id="{650A0127-B051-E06D-FB4F-663D787F3606}"/>
                  </a:ext>
                </a:extLst>
              </p:cNvPr>
              <p:cNvSpPr txBox="1">
                <a:spLocks noChangeArrowheads="1"/>
              </p:cNvSpPr>
              <p:nvPr/>
            </p:nvSpPr>
            <p:spPr bwMode="auto">
              <a:xfrm>
                <a:off x="7475876" y="2335821"/>
                <a:ext cx="3287373" cy="115724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14:m>
                  <m:oMath xmlns:m="http://schemas.openxmlformats.org/officeDocument/2006/math">
                    <m:r>
                      <a:rPr lang="en-US" sz="4800" b="1" i="0" smtClean="0">
                        <a:solidFill>
                          <a:srgbClr val="FF0000"/>
                        </a:solidFill>
                        <a:latin typeface="Cambria Math" panose="02040503050406030204" pitchFamily="18" charset="0"/>
                      </a:rPr>
                      <m:t>=</m:t>
                    </m:r>
                    <m:f>
                      <m:fPr>
                        <m:ctrlPr>
                          <a:rPr lang="en-US" sz="4800" b="1" i="1" smtClean="0">
                            <a:solidFill>
                              <a:srgbClr val="FF0000"/>
                            </a:solidFill>
                            <a:latin typeface="Cambria Math" panose="02040503050406030204" pitchFamily="18" charset="0"/>
                          </a:rPr>
                        </m:ctrlPr>
                      </m:fPr>
                      <m:num>
                        <m:r>
                          <a:rPr lang="en-US" sz="4800" b="1" i="0" smtClean="0">
                            <a:solidFill>
                              <a:srgbClr val="FF0000"/>
                            </a:solidFill>
                            <a:latin typeface="Cambria Math" panose="02040503050406030204" pitchFamily="18" charset="0"/>
                          </a:rPr>
                          <m:t>𝟒𝟐</m:t>
                        </m:r>
                      </m:num>
                      <m:den>
                        <m:r>
                          <a:rPr lang="en-US" sz="4800" b="1" i="0" smtClean="0">
                            <a:solidFill>
                              <a:srgbClr val="FF0000"/>
                            </a:solidFill>
                            <a:latin typeface="Cambria Math" panose="02040503050406030204" pitchFamily="18" charset="0"/>
                          </a:rPr>
                          <m:t>𝟐𝟏</m:t>
                        </m:r>
                      </m:den>
                    </m:f>
                  </m:oMath>
                </a14:m>
                <a:r>
                  <a:rPr lang="en-US" sz="4800" b="1" dirty="0">
                    <a:solidFill>
                      <a:srgbClr val="FF0000"/>
                    </a:solidFill>
                    <a:latin typeface="Cambria" panose="02040503050406030204" pitchFamily="18" charset="0"/>
                    <a:ea typeface="Cambria" panose="02040503050406030204" pitchFamily="18" charset="0"/>
                  </a:rPr>
                  <a:t> </a:t>
                </a:r>
              </a:p>
            </p:txBody>
          </p:sp>
        </mc:Choice>
        <mc:Fallback xmlns="">
          <p:sp>
            <p:nvSpPr>
              <p:cNvPr id="39" name="Text Box 53">
                <a:extLst>
                  <a:ext uri="{FF2B5EF4-FFF2-40B4-BE49-F238E27FC236}">
                    <a16:creationId xmlns:a16="http://schemas.microsoft.com/office/drawing/2014/main" id="{650A0127-B051-E06D-FB4F-663D787F3606}"/>
                  </a:ext>
                </a:extLst>
              </p:cNvPr>
              <p:cNvSpPr txBox="1">
                <a:spLocks noRot="1" noChangeAspect="1" noMove="1" noResize="1" noEditPoints="1" noAdjustHandles="1" noChangeArrowheads="1" noChangeShapeType="1" noTextEdit="1"/>
              </p:cNvSpPr>
              <p:nvPr/>
            </p:nvSpPr>
            <p:spPr bwMode="auto">
              <a:xfrm>
                <a:off x="7475876" y="2335821"/>
                <a:ext cx="3287373" cy="1157240"/>
              </a:xfrm>
              <a:prstGeom prst="rect">
                <a:avLst/>
              </a:prstGeom>
              <a:blipFill>
                <a:blip r:embed="rId6"/>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0" name="Text Box 53">
                <a:extLst>
                  <a:ext uri="{FF2B5EF4-FFF2-40B4-BE49-F238E27FC236}">
                    <a16:creationId xmlns:a16="http://schemas.microsoft.com/office/drawing/2014/main" id="{F2AD55C9-3158-2EAE-4517-3EFB5F5BC401}"/>
                  </a:ext>
                </a:extLst>
              </p:cNvPr>
              <p:cNvSpPr txBox="1">
                <a:spLocks noChangeArrowheads="1"/>
              </p:cNvSpPr>
              <p:nvPr/>
            </p:nvSpPr>
            <p:spPr bwMode="auto">
              <a:xfrm>
                <a:off x="7523502" y="3688371"/>
                <a:ext cx="1287124" cy="830997"/>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a14:m>
                  <m:oMathPara xmlns:m="http://schemas.openxmlformats.org/officeDocument/2006/math">
                    <m:oMathParaPr>
                      <m:jc m:val="centerGroup"/>
                    </m:oMathParaPr>
                    <m:oMath xmlns:m="http://schemas.openxmlformats.org/officeDocument/2006/math">
                      <m:r>
                        <a:rPr lang="en-US" sz="4800" b="1" i="0" smtClean="0">
                          <a:solidFill>
                            <a:srgbClr val="FF0000"/>
                          </a:solidFill>
                          <a:latin typeface="Cambria Math" panose="02040503050406030204" pitchFamily="18" charset="0"/>
                        </a:rPr>
                        <m:t>=</m:t>
                      </m:r>
                      <m:r>
                        <a:rPr lang="en-US" sz="4800" b="1" i="0" smtClean="0">
                          <a:solidFill>
                            <a:srgbClr val="FF0000"/>
                          </a:solidFill>
                          <a:latin typeface="Cambria Math" panose="02040503050406030204" pitchFamily="18" charset="0"/>
                        </a:rPr>
                        <m:t>𝟐</m:t>
                      </m:r>
                    </m:oMath>
                  </m:oMathPara>
                </a14:m>
                <a:endParaRPr lang="en-US" sz="4800" b="1" dirty="0">
                  <a:solidFill>
                    <a:srgbClr val="FF0000"/>
                  </a:solidFill>
                  <a:latin typeface="Cambria" panose="02040503050406030204" pitchFamily="18" charset="0"/>
                  <a:ea typeface="Cambria" panose="02040503050406030204" pitchFamily="18" charset="0"/>
                </a:endParaRPr>
              </a:p>
            </p:txBody>
          </p:sp>
        </mc:Choice>
        <mc:Fallback xmlns="">
          <p:sp>
            <p:nvSpPr>
              <p:cNvPr id="40" name="Text Box 53">
                <a:extLst>
                  <a:ext uri="{FF2B5EF4-FFF2-40B4-BE49-F238E27FC236}">
                    <a16:creationId xmlns:a16="http://schemas.microsoft.com/office/drawing/2014/main" id="{F2AD55C9-3158-2EAE-4517-3EFB5F5BC401}"/>
                  </a:ext>
                </a:extLst>
              </p:cNvPr>
              <p:cNvSpPr txBox="1">
                <a:spLocks noRot="1" noChangeAspect="1" noMove="1" noResize="1" noEditPoints="1" noAdjustHandles="1" noChangeArrowheads="1" noChangeShapeType="1" noTextEdit="1"/>
              </p:cNvSpPr>
              <p:nvPr/>
            </p:nvSpPr>
            <p:spPr bwMode="auto">
              <a:xfrm>
                <a:off x="7523502" y="3688371"/>
                <a:ext cx="1287124" cy="830997"/>
              </a:xfrm>
              <a:prstGeom prst="rect">
                <a:avLst/>
              </a:prstGeom>
              <a:blipFill>
                <a:blip r:embed="rId7"/>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418386868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7"/>
                                        </p:tgtEl>
                                        <p:attrNameLst>
                                          <p:attrName>style.visibility</p:attrName>
                                        </p:attrNameLst>
                                      </p:cBhvr>
                                      <p:to>
                                        <p:strVal val="visible"/>
                                      </p:to>
                                    </p:set>
                                    <p:animEffect transition="in" filter="wipe(down)">
                                      <p:cBhvr>
                                        <p:cTn id="31" dur="500"/>
                                        <p:tgtEl>
                                          <p:spTgt spid="37"/>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wipe(down)">
                                      <p:cBhvr>
                                        <p:cTn id="36" dur="500"/>
                                        <p:tgtEl>
                                          <p:spTgt spid="38"/>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39"/>
                                        </p:tgtEl>
                                        <p:attrNameLst>
                                          <p:attrName>style.visibility</p:attrName>
                                        </p:attrNameLst>
                                      </p:cBhvr>
                                      <p:to>
                                        <p:strVal val="visible"/>
                                      </p:to>
                                    </p:set>
                                    <p:animEffect transition="in" filter="wipe(down)">
                                      <p:cBhvr>
                                        <p:cTn id="41" dur="500"/>
                                        <p:tgtEl>
                                          <p:spTgt spid="39"/>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40"/>
                                        </p:tgtEl>
                                        <p:attrNameLst>
                                          <p:attrName>style.visibility</p:attrName>
                                        </p:attrNameLst>
                                      </p:cBhvr>
                                      <p:to>
                                        <p:strVal val="visible"/>
                                      </p:to>
                                    </p:set>
                                    <p:animEffect transition="in" filter="wipe(down)">
                                      <p:cBhvr>
                                        <p:cTn id="46"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7" grpId="0"/>
      <p:bldP spid="37" grpId="0"/>
      <p:bldP spid="38" grpId="0"/>
      <p:bldP spid="39" grpId="0"/>
      <p:bldP spid="4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9614" y="218660"/>
            <a:ext cx="11403623" cy="6233746"/>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grpSp>
        <p:nvGrpSpPr>
          <p:cNvPr id="6" name="Group 5"/>
          <p:cNvGrpSpPr/>
          <p:nvPr/>
        </p:nvGrpSpPr>
        <p:grpSpPr>
          <a:xfrm>
            <a:off x="961418" y="490691"/>
            <a:ext cx="8099755" cy="608858"/>
            <a:chOff x="571500" y="378069"/>
            <a:chExt cx="2585020" cy="608858"/>
          </a:xfrm>
        </p:grpSpPr>
        <p:sp>
          <p:nvSpPr>
            <p:cNvPr id="5" name="Flowchart: Preparation 4"/>
            <p:cNvSpPr/>
            <p:nvPr/>
          </p:nvSpPr>
          <p:spPr>
            <a:xfrm>
              <a:off x="576748" y="441824"/>
              <a:ext cx="2579772" cy="545103"/>
            </a:xfrm>
            <a:custGeom>
              <a:avLst/>
              <a:gdLst>
                <a:gd name="connsiteX0" fmla="*/ 0 w 10000"/>
                <a:gd name="connsiteY0" fmla="*/ 5000 h 10000"/>
                <a:gd name="connsiteX1" fmla="*/ 2000 w 10000"/>
                <a:gd name="connsiteY1" fmla="*/ 0 h 10000"/>
                <a:gd name="connsiteX2" fmla="*/ 8000 w 10000"/>
                <a:gd name="connsiteY2" fmla="*/ 0 h 10000"/>
                <a:gd name="connsiteX3" fmla="*/ 10000 w 10000"/>
                <a:gd name="connsiteY3" fmla="*/ 5000 h 10000"/>
                <a:gd name="connsiteX4" fmla="*/ 8000 w 10000"/>
                <a:gd name="connsiteY4" fmla="*/ 10000 h 10000"/>
                <a:gd name="connsiteX5" fmla="*/ 2000 w 10000"/>
                <a:gd name="connsiteY5" fmla="*/ 10000 h 10000"/>
                <a:gd name="connsiteX6" fmla="*/ 0 w 10000"/>
                <a:gd name="connsiteY6" fmla="*/ 5000 h 10000"/>
                <a:gd name="connsiteX0" fmla="*/ 0 w 10000"/>
                <a:gd name="connsiteY0" fmla="*/ 5000 h 10000"/>
                <a:gd name="connsiteX1" fmla="*/ 2000 w 10000"/>
                <a:gd name="connsiteY1" fmla="*/ 0 h 10000"/>
                <a:gd name="connsiteX2" fmla="*/ 8688 w 10000"/>
                <a:gd name="connsiteY2" fmla="*/ 323 h 10000"/>
                <a:gd name="connsiteX3" fmla="*/ 10000 w 10000"/>
                <a:gd name="connsiteY3" fmla="*/ 5000 h 10000"/>
                <a:gd name="connsiteX4" fmla="*/ 8000 w 10000"/>
                <a:gd name="connsiteY4" fmla="*/ 10000 h 10000"/>
                <a:gd name="connsiteX5" fmla="*/ 2000 w 10000"/>
                <a:gd name="connsiteY5" fmla="*/ 10000 h 10000"/>
                <a:gd name="connsiteX6" fmla="*/ 0 w 10000"/>
                <a:gd name="connsiteY6" fmla="*/ 5000 h 10000"/>
                <a:gd name="connsiteX0" fmla="*/ 0 w 10000"/>
                <a:gd name="connsiteY0" fmla="*/ 5000 h 10484"/>
                <a:gd name="connsiteX1" fmla="*/ 2000 w 10000"/>
                <a:gd name="connsiteY1" fmla="*/ 0 h 10484"/>
                <a:gd name="connsiteX2" fmla="*/ 8688 w 10000"/>
                <a:gd name="connsiteY2" fmla="*/ 323 h 10484"/>
                <a:gd name="connsiteX3" fmla="*/ 10000 w 10000"/>
                <a:gd name="connsiteY3" fmla="*/ 5000 h 10484"/>
                <a:gd name="connsiteX4" fmla="*/ 8750 w 10000"/>
                <a:gd name="connsiteY4" fmla="*/ 10484 h 10484"/>
                <a:gd name="connsiteX5" fmla="*/ 2000 w 10000"/>
                <a:gd name="connsiteY5" fmla="*/ 10000 h 10484"/>
                <a:gd name="connsiteX6" fmla="*/ 0 w 10000"/>
                <a:gd name="connsiteY6" fmla="*/ 5000 h 10484"/>
                <a:gd name="connsiteX0" fmla="*/ 0 w 8750"/>
                <a:gd name="connsiteY0" fmla="*/ 5000 h 10484"/>
                <a:gd name="connsiteX1" fmla="*/ 2000 w 8750"/>
                <a:gd name="connsiteY1" fmla="*/ 0 h 10484"/>
                <a:gd name="connsiteX2" fmla="*/ 8688 w 8750"/>
                <a:gd name="connsiteY2" fmla="*/ 323 h 10484"/>
                <a:gd name="connsiteX3" fmla="*/ 8344 w 8750"/>
                <a:gd name="connsiteY3" fmla="*/ 3710 h 10484"/>
                <a:gd name="connsiteX4" fmla="*/ 8750 w 8750"/>
                <a:gd name="connsiteY4" fmla="*/ 10484 h 10484"/>
                <a:gd name="connsiteX5" fmla="*/ 2000 w 8750"/>
                <a:gd name="connsiteY5" fmla="*/ 10000 h 10484"/>
                <a:gd name="connsiteX6" fmla="*/ 0 w 8750"/>
                <a:gd name="connsiteY6" fmla="*/ 5000 h 10484"/>
                <a:gd name="connsiteX0" fmla="*/ 0 w 10071"/>
                <a:gd name="connsiteY0" fmla="*/ 4769 h 9538"/>
                <a:gd name="connsiteX1" fmla="*/ 2286 w 10071"/>
                <a:gd name="connsiteY1" fmla="*/ 0 h 9538"/>
                <a:gd name="connsiteX2" fmla="*/ 9929 w 10071"/>
                <a:gd name="connsiteY2" fmla="*/ 308 h 9538"/>
                <a:gd name="connsiteX3" fmla="*/ 9536 w 10071"/>
                <a:gd name="connsiteY3" fmla="*/ 3539 h 9538"/>
                <a:gd name="connsiteX4" fmla="*/ 10071 w 10071"/>
                <a:gd name="connsiteY4" fmla="*/ 9385 h 9538"/>
                <a:gd name="connsiteX5" fmla="*/ 2286 w 10071"/>
                <a:gd name="connsiteY5" fmla="*/ 9538 h 9538"/>
                <a:gd name="connsiteX6" fmla="*/ 0 w 10071"/>
                <a:gd name="connsiteY6" fmla="*/ 4769 h 9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71" h="9538">
                  <a:moveTo>
                    <a:pt x="0" y="4769"/>
                  </a:moveTo>
                  <a:lnTo>
                    <a:pt x="2286" y="0"/>
                  </a:lnTo>
                  <a:lnTo>
                    <a:pt x="9929" y="308"/>
                  </a:lnTo>
                  <a:lnTo>
                    <a:pt x="9536" y="3539"/>
                  </a:lnTo>
                  <a:cubicBezTo>
                    <a:pt x="9690" y="5692"/>
                    <a:pt x="9917" y="7231"/>
                    <a:pt x="10071" y="9385"/>
                  </a:cubicBezTo>
                  <a:lnTo>
                    <a:pt x="2286" y="9538"/>
                  </a:lnTo>
                  <a:lnTo>
                    <a:pt x="0" y="4769"/>
                  </a:lnTo>
                  <a:close/>
                </a:path>
              </a:pathLst>
            </a:cu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Tính</a:t>
              </a:r>
              <a:r>
                <a:rPr kumimoji="0" lang="en-US" sz="40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bằng</a:t>
              </a:r>
              <a:r>
                <a:rPr kumimoji="0" lang="en-US" sz="40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cách</a:t>
              </a:r>
              <a:r>
                <a:rPr kumimoji="0" lang="en-US" sz="40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thuận</a:t>
              </a:r>
              <a:r>
                <a:rPr kumimoji="0" lang="en-US" sz="40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a:noFill/>
                  </a:ln>
                  <a:solidFill>
                    <a:srgbClr val="0F5FA6"/>
                  </a:solidFill>
                  <a:effectLst/>
                  <a:uLnTx/>
                  <a:uFillTx/>
                  <a:latin typeface="Cambria" panose="02040503050406030204" pitchFamily="18" charset="0"/>
                  <a:ea typeface="Cambria" panose="02040503050406030204" pitchFamily="18" charset="0"/>
                </a:rPr>
                <a:t>tiện</a:t>
              </a:r>
              <a:endParaRPr kumimoji="0" lang="en-US" sz="4000" b="1" i="0" u="none" strike="noStrike" kern="1200" cap="none" spc="0" normalizeH="0" baseline="0" noProof="0" dirty="0">
                <a:ln>
                  <a:noFill/>
                </a:ln>
                <a:solidFill>
                  <a:srgbClr val="0F5FA6"/>
                </a:solidFill>
                <a:effectLst/>
                <a:uLnTx/>
                <a:uFillTx/>
                <a:latin typeface="Cambria" panose="02040503050406030204" pitchFamily="18" charset="0"/>
                <a:ea typeface="Cambria" panose="02040503050406030204" pitchFamily="18" charset="0"/>
              </a:endParaRPr>
            </a:p>
          </p:txBody>
        </p:sp>
        <p:sp>
          <p:nvSpPr>
            <p:cNvPr id="4" name="Oval 3"/>
            <p:cNvSpPr/>
            <p:nvPr/>
          </p:nvSpPr>
          <p:spPr>
            <a:xfrm>
              <a:off x="571500" y="378069"/>
              <a:ext cx="190932" cy="545123"/>
            </a:xfrm>
            <a:prstGeom prst="ellipse">
              <a:avLst/>
            </a:prstGeom>
            <a:solidFill>
              <a:schemeClr val="bg1"/>
            </a:solid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F4D73E"/>
                  </a:solidFill>
                  <a:effectLst/>
                  <a:uLnTx/>
                  <a:uFillTx/>
                  <a:latin typeface="#9Slide07 FS North Land Sans" panose="00000500000000000000" pitchFamily="2" charset="0"/>
                  <a:ea typeface="Cambria" panose="02040503050406030204" pitchFamily="18" charset="0"/>
                  <a:cs typeface="+mn-cs"/>
                </a:rPr>
                <a:t>2</a:t>
              </a:r>
            </a:p>
          </p:txBody>
        </p:sp>
      </p:grpSp>
      <mc:AlternateContent xmlns:mc="http://schemas.openxmlformats.org/markup-compatibility/2006" xmlns:a14="http://schemas.microsoft.com/office/drawing/2010/main">
        <mc:Choice Requires="a14">
          <p:sp>
            <p:nvSpPr>
              <p:cNvPr id="8" name="Text Box 53">
                <a:extLst>
                  <a:ext uri="{FF2B5EF4-FFF2-40B4-BE49-F238E27FC236}">
                    <a16:creationId xmlns:a16="http://schemas.microsoft.com/office/drawing/2014/main" id="{F3DE21DA-78A3-CEEB-5A71-DC4C9AFE6DAB}"/>
                  </a:ext>
                </a:extLst>
              </p:cNvPr>
              <p:cNvSpPr txBox="1">
                <a:spLocks noChangeArrowheads="1"/>
              </p:cNvSpPr>
              <p:nvPr/>
            </p:nvSpPr>
            <p:spPr bwMode="auto">
              <a:xfrm>
                <a:off x="722651" y="1602396"/>
                <a:ext cx="4782799" cy="981423"/>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US" sz="4000" b="1" dirty="0">
                    <a:solidFill>
                      <a:srgbClr val="002060"/>
                    </a:solidFill>
                    <a:latin typeface="Cambria" panose="02040503050406030204" pitchFamily="18" charset="0"/>
                    <a:ea typeface="Cambria" panose="02040503050406030204" pitchFamily="18" charset="0"/>
                  </a:rPr>
                  <a:t>a)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𝟑</m:t>
                        </m:r>
                      </m:num>
                      <m:den>
                        <m:r>
                          <a:rPr lang="en-US" sz="4000" b="1" i="1">
                            <a:solidFill>
                              <a:srgbClr val="002060"/>
                            </a:solidFill>
                            <a:latin typeface="Cambria Math" panose="02040503050406030204" pitchFamily="18" charset="0"/>
                          </a:rPr>
                          <m:t>𝟓</m:t>
                        </m:r>
                      </m:den>
                    </m:f>
                  </m:oMath>
                </a14:m>
                <a:r>
                  <a:rPr lang="en-US" sz="40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𝟏𝟕</m:t>
                        </m:r>
                      </m:num>
                      <m:den>
                        <m:r>
                          <a:rPr lang="en-US" sz="4000" b="1" i="1">
                            <a:solidFill>
                              <a:srgbClr val="002060"/>
                            </a:solidFill>
                            <a:latin typeface="Cambria Math" panose="02040503050406030204" pitchFamily="18" charset="0"/>
                          </a:rPr>
                          <m:t>𝟐𝟏</m:t>
                        </m:r>
                      </m:den>
                    </m:f>
                  </m:oMath>
                </a14:m>
                <a:r>
                  <a:rPr lang="en-US" sz="40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𝟐</m:t>
                        </m:r>
                      </m:num>
                      <m:den>
                        <m:r>
                          <a:rPr lang="en-US" sz="4000" b="1" i="1">
                            <a:solidFill>
                              <a:srgbClr val="002060"/>
                            </a:solidFill>
                            <a:latin typeface="Cambria Math" panose="02040503050406030204" pitchFamily="18" charset="0"/>
                          </a:rPr>
                          <m:t>𝟓</m:t>
                        </m:r>
                      </m:den>
                    </m:f>
                  </m:oMath>
                </a14:m>
                <a:r>
                  <a:rPr lang="en-US" sz="40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𝟏𝟕</m:t>
                        </m:r>
                      </m:num>
                      <m:den>
                        <m:r>
                          <a:rPr lang="en-US" sz="4000" b="1" i="1">
                            <a:solidFill>
                              <a:srgbClr val="002060"/>
                            </a:solidFill>
                            <a:latin typeface="Cambria Math" panose="02040503050406030204" pitchFamily="18" charset="0"/>
                          </a:rPr>
                          <m:t>𝟐𝟏</m:t>
                        </m:r>
                      </m:den>
                    </m:f>
                  </m:oMath>
                </a14:m>
                <a:endParaRPr lang="en-US" sz="4000" b="1" dirty="0">
                  <a:solidFill>
                    <a:srgbClr val="002060"/>
                  </a:solidFill>
                  <a:latin typeface="Cambria" panose="02040503050406030204" pitchFamily="18" charset="0"/>
                  <a:ea typeface="Cambria" panose="02040503050406030204" pitchFamily="18" charset="0"/>
                </a:endParaRPr>
              </a:p>
            </p:txBody>
          </p:sp>
        </mc:Choice>
        <mc:Fallback xmlns="">
          <p:sp>
            <p:nvSpPr>
              <p:cNvPr id="8" name="Text Box 53">
                <a:extLst>
                  <a:ext uri="{FF2B5EF4-FFF2-40B4-BE49-F238E27FC236}">
                    <a16:creationId xmlns:a16="http://schemas.microsoft.com/office/drawing/2014/main" id="{F3DE21DA-78A3-CEEB-5A71-DC4C9AFE6DAB}"/>
                  </a:ext>
                </a:extLst>
              </p:cNvPr>
              <p:cNvSpPr txBox="1">
                <a:spLocks noRot="1" noChangeAspect="1" noMove="1" noResize="1" noEditPoints="1" noAdjustHandles="1" noChangeArrowheads="1" noChangeShapeType="1" noTextEdit="1"/>
              </p:cNvSpPr>
              <p:nvPr/>
            </p:nvSpPr>
            <p:spPr bwMode="auto">
              <a:xfrm>
                <a:off x="722651" y="1602396"/>
                <a:ext cx="4782799" cy="981423"/>
              </a:xfrm>
              <a:prstGeom prst="rect">
                <a:avLst/>
              </a:prstGeom>
              <a:blipFill>
                <a:blip r:embed="rId3"/>
                <a:stretch>
                  <a:fillRect l="-4592" b="-1118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Text Box 53">
                <a:extLst>
                  <a:ext uri="{FF2B5EF4-FFF2-40B4-BE49-F238E27FC236}">
                    <a16:creationId xmlns:a16="http://schemas.microsoft.com/office/drawing/2014/main" id="{FBA8E3F5-C797-D049-26FA-91F307CB8B84}"/>
                  </a:ext>
                </a:extLst>
              </p:cNvPr>
              <p:cNvSpPr txBox="1">
                <a:spLocks noChangeArrowheads="1"/>
              </p:cNvSpPr>
              <p:nvPr/>
            </p:nvSpPr>
            <p:spPr bwMode="auto">
              <a:xfrm>
                <a:off x="7047251" y="1592871"/>
                <a:ext cx="4782799" cy="988989"/>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US" sz="4000" b="1" dirty="0">
                    <a:solidFill>
                      <a:srgbClr val="002060"/>
                    </a:solidFill>
                    <a:latin typeface="Cambria" panose="02040503050406030204" pitchFamily="18" charset="0"/>
                    <a:ea typeface="Cambria" panose="02040503050406030204" pitchFamily="18" charset="0"/>
                  </a:rPr>
                  <a:t>b)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𝟏𝟏</m:t>
                        </m:r>
                      </m:num>
                      <m:den>
                        <m:r>
                          <a:rPr lang="en-US" sz="4000" b="1" i="1">
                            <a:solidFill>
                              <a:srgbClr val="002060"/>
                            </a:solidFill>
                            <a:latin typeface="Cambria Math" panose="02040503050406030204" pitchFamily="18" charset="0"/>
                          </a:rPr>
                          <m:t>𝟏𝟗</m:t>
                        </m:r>
                      </m:den>
                    </m:f>
                  </m:oMath>
                </a14:m>
                <a:r>
                  <a:rPr lang="en-US" sz="4000" b="1" dirty="0">
                    <a:solidFill>
                      <a:srgbClr val="002060"/>
                    </a:solidFill>
                    <a:latin typeface="Cambria" panose="02040503050406030204" pitchFamily="18" charset="0"/>
                    <a:ea typeface="Cambria" panose="02040503050406030204" pitchFamily="18" charset="0"/>
                  </a:rPr>
                  <a:t> ×</a:t>
                </a:r>
                <a14:m>
                  <m:oMath xmlns:m="http://schemas.openxmlformats.org/officeDocument/2006/math">
                    <m:r>
                      <a:rPr lang="en-US" sz="4000" b="1" i="1">
                        <a:solidFill>
                          <a:srgbClr val="002060"/>
                        </a:solidFill>
                        <a:latin typeface="Cambria Math" panose="02040503050406030204" pitchFamily="18" charset="0"/>
                      </a:rPr>
                      <m:t> </m:t>
                    </m:r>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𝟐</m:t>
                        </m:r>
                      </m:num>
                      <m:den>
                        <m:r>
                          <a:rPr lang="en-US" sz="4000" b="1" i="1">
                            <a:solidFill>
                              <a:srgbClr val="002060"/>
                            </a:solidFill>
                            <a:latin typeface="Cambria Math" panose="02040503050406030204" pitchFamily="18" charset="0"/>
                          </a:rPr>
                          <m:t>𝟕</m:t>
                        </m:r>
                      </m:den>
                    </m:f>
                  </m:oMath>
                </a14:m>
                <a:r>
                  <a:rPr lang="en-US" sz="40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𝟓</m:t>
                        </m:r>
                      </m:num>
                      <m:den>
                        <m:r>
                          <a:rPr lang="en-US" sz="4000" b="1" i="1">
                            <a:solidFill>
                              <a:srgbClr val="002060"/>
                            </a:solidFill>
                            <a:latin typeface="Cambria Math" panose="02040503050406030204" pitchFamily="18" charset="0"/>
                          </a:rPr>
                          <m:t>𝟕</m:t>
                        </m:r>
                      </m:den>
                    </m:f>
                  </m:oMath>
                </a14:m>
                <a:r>
                  <a:rPr lang="en-US" sz="4000" b="1" dirty="0">
                    <a:solidFill>
                      <a:srgbClr val="002060"/>
                    </a:solidFill>
                    <a:latin typeface="Cambria" panose="02040503050406030204" pitchFamily="18" charset="0"/>
                    <a:ea typeface="Cambria" panose="02040503050406030204" pitchFamily="18" charset="0"/>
                  </a:rPr>
                  <a:t> ×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a:solidFill>
                              <a:srgbClr val="002060"/>
                            </a:solidFill>
                            <a:latin typeface="Cambria Math" panose="02040503050406030204" pitchFamily="18" charset="0"/>
                          </a:rPr>
                          <m:t>𝟏𝟏</m:t>
                        </m:r>
                      </m:num>
                      <m:den>
                        <m:r>
                          <a:rPr lang="en-US" sz="4000" b="1" i="1">
                            <a:solidFill>
                              <a:srgbClr val="002060"/>
                            </a:solidFill>
                            <a:latin typeface="Cambria Math" panose="02040503050406030204" pitchFamily="18" charset="0"/>
                          </a:rPr>
                          <m:t>𝟏𝟗</m:t>
                        </m:r>
                      </m:den>
                    </m:f>
                  </m:oMath>
                </a14:m>
                <a:endParaRPr lang="en-US" sz="4000" b="1" dirty="0">
                  <a:solidFill>
                    <a:srgbClr val="002060"/>
                  </a:solidFill>
                  <a:latin typeface="Cambria" panose="02040503050406030204" pitchFamily="18" charset="0"/>
                  <a:ea typeface="Cambria" panose="02040503050406030204" pitchFamily="18" charset="0"/>
                </a:endParaRPr>
              </a:p>
            </p:txBody>
          </p:sp>
        </mc:Choice>
        <mc:Fallback xmlns="">
          <p:sp>
            <p:nvSpPr>
              <p:cNvPr id="9" name="Text Box 53">
                <a:extLst>
                  <a:ext uri="{FF2B5EF4-FFF2-40B4-BE49-F238E27FC236}">
                    <a16:creationId xmlns:a16="http://schemas.microsoft.com/office/drawing/2014/main" id="{FBA8E3F5-C797-D049-26FA-91F307CB8B84}"/>
                  </a:ext>
                </a:extLst>
              </p:cNvPr>
              <p:cNvSpPr txBox="1">
                <a:spLocks noRot="1" noChangeAspect="1" noMove="1" noResize="1" noEditPoints="1" noAdjustHandles="1" noChangeArrowheads="1" noChangeShapeType="1" noTextEdit="1"/>
              </p:cNvSpPr>
              <p:nvPr/>
            </p:nvSpPr>
            <p:spPr bwMode="auto">
              <a:xfrm>
                <a:off x="7047251" y="1592871"/>
                <a:ext cx="4782799" cy="988989"/>
              </a:xfrm>
              <a:prstGeom prst="rect">
                <a:avLst/>
              </a:prstGeom>
              <a:blipFill>
                <a:blip r:embed="rId4"/>
                <a:stretch>
                  <a:fillRect l="-4459" b="-10429"/>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 Box 53">
                <a:extLst>
                  <a:ext uri="{FF2B5EF4-FFF2-40B4-BE49-F238E27FC236}">
                    <a16:creationId xmlns:a16="http://schemas.microsoft.com/office/drawing/2014/main" id="{F25A34BF-C8B5-ECE4-2A36-AF31EE4A048D}"/>
                  </a:ext>
                </a:extLst>
              </p:cNvPr>
              <p:cNvSpPr txBox="1">
                <a:spLocks noChangeArrowheads="1"/>
              </p:cNvSpPr>
              <p:nvPr/>
            </p:nvSpPr>
            <p:spPr bwMode="auto">
              <a:xfrm>
                <a:off x="789326" y="2850171"/>
                <a:ext cx="4211299" cy="2971326"/>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𝟑</m:t>
                        </m:r>
                      </m:num>
                      <m:den>
                        <m:r>
                          <a:rPr lang="en-US" sz="3200" b="1" i="1">
                            <a:solidFill>
                              <a:srgbClr val="FF0000"/>
                            </a:solidFill>
                            <a:latin typeface="Cambria Math" panose="02040503050406030204" pitchFamily="18" charset="0"/>
                          </a:rPr>
                          <m:t>𝟓</m:t>
                        </m:r>
                      </m:den>
                    </m:f>
                    <m:r>
                      <a:rPr lang="en-US" sz="3200" b="1" i="1">
                        <a:solidFill>
                          <a:srgbClr val="FF0000"/>
                        </a:solidFill>
                        <a:latin typeface="Cambria Math" panose="02040503050406030204" pitchFamily="18" charset="0"/>
                      </a:rPr>
                      <m:t>+ </m:t>
                    </m:r>
                    <m:f>
                      <m:fPr>
                        <m:ctrlPr>
                          <a:rPr lang="en-US" sz="3200" b="1" i="1">
                            <a:solidFill>
                              <a:srgbClr val="FF0000"/>
                            </a:solidFill>
                            <a:latin typeface="Cambria Math" panose="02040503050406030204" pitchFamily="18" charset="0"/>
                          </a:rPr>
                        </m:ctrlPr>
                      </m:fPr>
                      <m:num>
                        <m:r>
                          <a:rPr lang="en-US" sz="3200" b="1" i="1" smtClean="0">
                            <a:solidFill>
                              <a:srgbClr val="FF0000"/>
                            </a:solidFill>
                            <a:latin typeface="Cambria Math" panose="02040503050406030204" pitchFamily="18" charset="0"/>
                          </a:rPr>
                          <m:t>𝟐</m:t>
                        </m:r>
                      </m:num>
                      <m:den>
                        <m:r>
                          <a:rPr lang="en-US" sz="3200" b="1" i="1" smtClean="0">
                            <a:solidFill>
                              <a:srgbClr val="FF0000"/>
                            </a:solidFill>
                            <a:latin typeface="Cambria Math" panose="02040503050406030204" pitchFamily="18" charset="0"/>
                          </a:rPr>
                          <m:t>𝟓</m:t>
                        </m:r>
                      </m:den>
                    </m:f>
                    <m:r>
                      <a:rPr lang="en-US" sz="3200" b="1" i="1">
                        <a:solidFill>
                          <a:srgbClr val="FF0000"/>
                        </a:solidFill>
                        <a:latin typeface="Cambria Math" panose="02040503050406030204" pitchFamily="18" charset="0"/>
                      </a:rPr>
                      <m:t>)×</m:t>
                    </m:r>
                  </m:oMath>
                </a14:m>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𝟏𝟕</m:t>
                        </m:r>
                      </m:num>
                      <m:den>
                        <m:r>
                          <a:rPr lang="en-US" sz="3200" b="1" i="1">
                            <a:solidFill>
                              <a:srgbClr val="FF0000"/>
                            </a:solidFill>
                            <a:latin typeface="Cambria Math" panose="02040503050406030204" pitchFamily="18" charset="0"/>
                          </a:rPr>
                          <m:t>𝟐𝟏</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𝟓</m:t>
                        </m:r>
                      </m:num>
                      <m:den>
                        <m:r>
                          <a:rPr lang="en-US" sz="3200" b="1" i="1">
                            <a:solidFill>
                              <a:srgbClr val="FF0000"/>
                            </a:solidFill>
                            <a:latin typeface="Cambria Math" panose="02040503050406030204" pitchFamily="18" charset="0"/>
                          </a:rPr>
                          <m:t>𝟓</m:t>
                        </m:r>
                      </m:den>
                    </m:f>
                  </m:oMath>
                </a14:m>
                <a:r>
                  <a:rPr lang="en-US" sz="3200" b="1" dirty="0">
                    <a:solidFill>
                      <a:srgbClr val="FF0000"/>
                    </a:solidFill>
                    <a:latin typeface="Cambria" panose="02040503050406030204" pitchFamily="18" charset="0"/>
                    <a:ea typeface="Cambria" panose="02040503050406030204" pitchFamily="18" charset="0"/>
                  </a:rPr>
                  <a:t>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𝟏𝟕</m:t>
                        </m:r>
                      </m:num>
                      <m:den>
                        <m:r>
                          <a:rPr lang="en-US" sz="3200" b="1" i="1">
                            <a:solidFill>
                              <a:srgbClr val="FF0000"/>
                            </a:solidFill>
                            <a:latin typeface="Cambria Math" panose="02040503050406030204" pitchFamily="18" charset="0"/>
                          </a:rPr>
                          <m:t>𝟐𝟏</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1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𝟏𝟕</m:t>
                        </m:r>
                      </m:num>
                      <m:den>
                        <m:r>
                          <a:rPr lang="en-US" sz="3200" b="1" i="1">
                            <a:solidFill>
                              <a:srgbClr val="FF0000"/>
                            </a:solidFill>
                            <a:latin typeface="Cambria Math" panose="02040503050406030204" pitchFamily="18" charset="0"/>
                          </a:rPr>
                          <m:t>𝟐𝟏</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𝟏𝟕</m:t>
                        </m:r>
                      </m:num>
                      <m:den>
                        <m:r>
                          <a:rPr lang="en-US" sz="3200" b="1" i="1">
                            <a:solidFill>
                              <a:srgbClr val="FF0000"/>
                            </a:solidFill>
                            <a:latin typeface="Cambria Math" panose="02040503050406030204" pitchFamily="18" charset="0"/>
                          </a:rPr>
                          <m:t>𝟐𝟏</m:t>
                        </m:r>
                      </m:den>
                    </m:f>
                  </m:oMath>
                </a14:m>
                <a:endParaRPr lang="en-US" sz="3200" b="1" dirty="0">
                  <a:solidFill>
                    <a:srgbClr val="FF0000"/>
                  </a:solidFill>
                  <a:latin typeface="Cambria" panose="02040503050406030204" pitchFamily="18" charset="0"/>
                  <a:ea typeface="Cambria" panose="02040503050406030204" pitchFamily="18" charset="0"/>
                </a:endParaRPr>
              </a:p>
            </p:txBody>
          </p:sp>
        </mc:Choice>
        <mc:Fallback xmlns="">
          <p:sp>
            <p:nvSpPr>
              <p:cNvPr id="10" name="Text Box 53">
                <a:extLst>
                  <a:ext uri="{FF2B5EF4-FFF2-40B4-BE49-F238E27FC236}">
                    <a16:creationId xmlns:a16="http://schemas.microsoft.com/office/drawing/2014/main" id="{F25A34BF-C8B5-ECE4-2A36-AF31EE4A048D}"/>
                  </a:ext>
                </a:extLst>
              </p:cNvPr>
              <p:cNvSpPr txBox="1">
                <a:spLocks noRot="1" noChangeAspect="1" noMove="1" noResize="1" noEditPoints="1" noAdjustHandles="1" noChangeArrowheads="1" noChangeShapeType="1" noTextEdit="1"/>
              </p:cNvSpPr>
              <p:nvPr/>
            </p:nvSpPr>
            <p:spPr bwMode="auto">
              <a:xfrm>
                <a:off x="789326" y="2850171"/>
                <a:ext cx="4211299" cy="2971326"/>
              </a:xfrm>
              <a:prstGeom prst="rect">
                <a:avLst/>
              </a:prstGeom>
              <a:blipFill>
                <a:blip r:embed="rId5"/>
                <a:stretch>
                  <a:fillRect l="-3618" b="-1027"/>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 Box 53">
                <a:extLst>
                  <a:ext uri="{FF2B5EF4-FFF2-40B4-BE49-F238E27FC236}">
                    <a16:creationId xmlns:a16="http://schemas.microsoft.com/office/drawing/2014/main" id="{7AF72A0B-39DC-9B81-495B-BEC548BAE337}"/>
                  </a:ext>
                </a:extLst>
              </p:cNvPr>
              <p:cNvSpPr txBox="1">
                <a:spLocks noChangeArrowheads="1"/>
              </p:cNvSpPr>
              <p:nvPr/>
            </p:nvSpPr>
            <p:spPr bwMode="auto">
              <a:xfrm>
                <a:off x="7294901" y="2726346"/>
                <a:ext cx="3277849" cy="2943113"/>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𝟐</m:t>
                        </m:r>
                      </m:num>
                      <m:den>
                        <m:r>
                          <a:rPr lang="en-US" sz="3200" b="1" i="1">
                            <a:solidFill>
                              <a:srgbClr val="FF0000"/>
                            </a:solidFill>
                            <a:latin typeface="Cambria Math" panose="02040503050406030204" pitchFamily="18" charset="0"/>
                          </a:rPr>
                          <m:t>𝟕</m:t>
                        </m:r>
                      </m:den>
                    </m:f>
                  </m:oMath>
                </a14:m>
                <a:r>
                  <a:rPr lang="en-US" sz="3200" b="1" dirty="0">
                    <a:solidFill>
                      <a:srgbClr val="FF0000"/>
                    </a:solidFill>
                    <a:latin typeface="Cambria" panose="02040503050406030204" pitchFamily="18" charset="0"/>
                    <a:ea typeface="Cambria" panose="02040503050406030204" pitchFamily="18" charset="0"/>
                  </a:rPr>
                  <a:t>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𝟓</m:t>
                        </m:r>
                      </m:num>
                      <m:den>
                        <m:r>
                          <a:rPr lang="en-US" sz="3200" b="1" i="1">
                            <a:solidFill>
                              <a:srgbClr val="FF0000"/>
                            </a:solidFill>
                            <a:latin typeface="Cambria Math" panose="02040503050406030204" pitchFamily="18" charset="0"/>
                          </a:rPr>
                          <m:t>𝟕</m:t>
                        </m:r>
                      </m:den>
                    </m:f>
                  </m:oMath>
                </a14:m>
                <a:r>
                  <a:rPr lang="en-US" sz="3200" b="1" dirty="0">
                    <a:solidFill>
                      <a:srgbClr val="FF0000"/>
                    </a:solidFill>
                    <a:latin typeface="Cambria" panose="02040503050406030204" pitchFamily="18" charset="0"/>
                    <a:ea typeface="Cambria" panose="02040503050406030204" pitchFamily="18" charset="0"/>
                  </a:rPr>
                  <a:t> )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𝟏𝟏</m:t>
                        </m:r>
                      </m:num>
                      <m:den>
                        <m:r>
                          <a:rPr lang="en-US" sz="3200" b="1" i="1">
                            <a:solidFill>
                              <a:srgbClr val="FF0000"/>
                            </a:solidFill>
                            <a:latin typeface="Cambria Math" panose="02040503050406030204" pitchFamily="18" charset="0"/>
                          </a:rPr>
                          <m:t>𝟏𝟗</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r>
                      <a:rPr lang="en-US" sz="3200" b="1" i="1">
                        <a:solidFill>
                          <a:srgbClr val="FF0000"/>
                        </a:solidFill>
                        <a:latin typeface="Cambria Math" panose="02040503050406030204" pitchFamily="18" charset="0"/>
                      </a:rPr>
                      <m:t> </m:t>
                    </m:r>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𝟕</m:t>
                        </m:r>
                      </m:num>
                      <m:den>
                        <m:r>
                          <a:rPr lang="en-US" sz="3200" b="1" i="1">
                            <a:solidFill>
                              <a:srgbClr val="FF0000"/>
                            </a:solidFill>
                            <a:latin typeface="Cambria Math" panose="02040503050406030204" pitchFamily="18" charset="0"/>
                          </a:rPr>
                          <m:t>𝟕</m:t>
                        </m:r>
                      </m:den>
                    </m:f>
                  </m:oMath>
                </a14:m>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r>
                      <a:rPr lang="en-US" sz="3200" b="1" i="1">
                        <a:solidFill>
                          <a:srgbClr val="FF0000"/>
                        </a:solidFill>
                        <a:latin typeface="Cambria Math" panose="02040503050406030204" pitchFamily="18" charset="0"/>
                      </a:rPr>
                      <m:t> </m:t>
                    </m:r>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𝟏𝟏</m:t>
                        </m:r>
                      </m:num>
                      <m:den>
                        <m:r>
                          <a:rPr lang="en-US" sz="3200" b="1" i="1">
                            <a:solidFill>
                              <a:srgbClr val="FF0000"/>
                            </a:solidFill>
                            <a:latin typeface="Cambria Math" panose="02040503050406030204" pitchFamily="18" charset="0"/>
                          </a:rPr>
                          <m:t>𝟏𝟗</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1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𝟏𝟏</m:t>
                        </m:r>
                      </m:num>
                      <m:den>
                        <m:r>
                          <a:rPr lang="en-US" sz="3200" b="1" i="1">
                            <a:solidFill>
                              <a:srgbClr val="FF0000"/>
                            </a:solidFill>
                            <a:latin typeface="Cambria Math" panose="02040503050406030204" pitchFamily="18" charset="0"/>
                          </a:rPr>
                          <m:t>𝟏𝟗</m:t>
                        </m:r>
                      </m:den>
                    </m:f>
                  </m:oMath>
                </a14:m>
                <a:endParaRPr lang="en-US" sz="3200" b="1" dirty="0">
                  <a:solidFill>
                    <a:srgbClr val="FF0000"/>
                  </a:solidFill>
                  <a:latin typeface="Cambria" panose="02040503050406030204" pitchFamily="18" charset="0"/>
                  <a:ea typeface="Cambria" panose="02040503050406030204" pitchFamily="18" charset="0"/>
                </a:endParaRPr>
              </a:p>
              <a:p>
                <a:r>
                  <a:rPr lang="en-US" sz="32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𝟏𝟏</m:t>
                        </m:r>
                      </m:num>
                      <m:den>
                        <m:r>
                          <a:rPr lang="en-US" sz="3200" b="1" i="1">
                            <a:solidFill>
                              <a:srgbClr val="FF0000"/>
                            </a:solidFill>
                            <a:latin typeface="Cambria Math" panose="02040503050406030204" pitchFamily="18" charset="0"/>
                          </a:rPr>
                          <m:t>𝟏𝟗</m:t>
                        </m:r>
                      </m:den>
                    </m:f>
                  </m:oMath>
                </a14:m>
                <a:endParaRPr lang="en-US" sz="3200" b="1" dirty="0">
                  <a:solidFill>
                    <a:srgbClr val="FF0000"/>
                  </a:solidFill>
                  <a:latin typeface="Cambria" panose="02040503050406030204" pitchFamily="18" charset="0"/>
                  <a:ea typeface="Cambria" panose="02040503050406030204" pitchFamily="18" charset="0"/>
                </a:endParaRPr>
              </a:p>
            </p:txBody>
          </p:sp>
        </mc:Choice>
        <mc:Fallback xmlns="">
          <p:sp>
            <p:nvSpPr>
              <p:cNvPr id="11" name="Text Box 53">
                <a:extLst>
                  <a:ext uri="{FF2B5EF4-FFF2-40B4-BE49-F238E27FC236}">
                    <a16:creationId xmlns:a16="http://schemas.microsoft.com/office/drawing/2014/main" id="{7AF72A0B-39DC-9B81-495B-BEC548BAE337}"/>
                  </a:ext>
                </a:extLst>
              </p:cNvPr>
              <p:cNvSpPr txBox="1">
                <a:spLocks noRot="1" noChangeAspect="1" noMove="1" noResize="1" noEditPoints="1" noAdjustHandles="1" noChangeArrowheads="1" noChangeShapeType="1" noTextEdit="1"/>
              </p:cNvSpPr>
              <p:nvPr/>
            </p:nvSpPr>
            <p:spPr bwMode="auto">
              <a:xfrm>
                <a:off x="7294901" y="2726346"/>
                <a:ext cx="3277849" cy="2943113"/>
              </a:xfrm>
              <a:prstGeom prst="rect">
                <a:avLst/>
              </a:prstGeom>
              <a:blipFill>
                <a:blip r:embed="rId6"/>
                <a:stretch>
                  <a:fillRect l="-4842" b="-186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685236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barn(inVertical)">
                                      <p:cBhvr>
                                        <p:cTn id="14" dur="500"/>
                                        <p:tgtEl>
                                          <p:spTgt spid="6"/>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arn(inVertical)">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10">
                                            <p:txEl>
                                              <p:pRg st="0" end="0"/>
                                            </p:txEl>
                                          </p:spTgt>
                                        </p:tgtEl>
                                        <p:attrNameLst>
                                          <p:attrName>style.visibility</p:attrName>
                                        </p:attrNameLst>
                                      </p:cBhvr>
                                      <p:to>
                                        <p:strVal val="visible"/>
                                      </p:to>
                                    </p:set>
                                    <p:animEffect transition="in" filter="wipe(down)">
                                      <p:cBhvr>
                                        <p:cTn id="25" dur="500"/>
                                        <p:tgtEl>
                                          <p:spTgt spid="10">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10">
                                            <p:txEl>
                                              <p:pRg st="1" end="1"/>
                                            </p:txEl>
                                          </p:spTgt>
                                        </p:tgtEl>
                                        <p:attrNameLst>
                                          <p:attrName>style.visibility</p:attrName>
                                        </p:attrNameLst>
                                      </p:cBhvr>
                                      <p:to>
                                        <p:strVal val="visible"/>
                                      </p:to>
                                    </p:set>
                                    <p:animEffect transition="in" filter="wipe(down)">
                                      <p:cBhvr>
                                        <p:cTn id="30" dur="500"/>
                                        <p:tgtEl>
                                          <p:spTgt spid="10">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10">
                                            <p:txEl>
                                              <p:pRg st="2" end="2"/>
                                            </p:txEl>
                                          </p:spTgt>
                                        </p:tgtEl>
                                        <p:attrNameLst>
                                          <p:attrName>style.visibility</p:attrName>
                                        </p:attrNameLst>
                                      </p:cBhvr>
                                      <p:to>
                                        <p:strVal val="visible"/>
                                      </p:to>
                                    </p:set>
                                    <p:animEffect transition="in" filter="wipe(down)">
                                      <p:cBhvr>
                                        <p:cTn id="35" dur="500"/>
                                        <p:tgtEl>
                                          <p:spTgt spid="10">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10">
                                            <p:txEl>
                                              <p:pRg st="3" end="3"/>
                                            </p:txEl>
                                          </p:spTgt>
                                        </p:tgtEl>
                                        <p:attrNameLst>
                                          <p:attrName>style.visibility</p:attrName>
                                        </p:attrNameLst>
                                      </p:cBhvr>
                                      <p:to>
                                        <p:strVal val="visible"/>
                                      </p:to>
                                    </p:set>
                                    <p:animEffect transition="in" filter="wipe(down)">
                                      <p:cBhvr>
                                        <p:cTn id="40" dur="500"/>
                                        <p:tgtEl>
                                          <p:spTgt spid="10">
                                            <p:txEl>
                                              <p:pRg st="3" end="3"/>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11">
                                            <p:txEl>
                                              <p:pRg st="0" end="0"/>
                                            </p:txEl>
                                          </p:spTgt>
                                        </p:tgtEl>
                                        <p:attrNameLst>
                                          <p:attrName>style.visibility</p:attrName>
                                        </p:attrNameLst>
                                      </p:cBhvr>
                                      <p:to>
                                        <p:strVal val="visible"/>
                                      </p:to>
                                    </p:set>
                                    <p:animEffect transition="in" filter="wipe(down)">
                                      <p:cBhvr>
                                        <p:cTn id="45" dur="500"/>
                                        <p:tgtEl>
                                          <p:spTgt spid="11">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grpId="0" nodeType="clickEffect">
                                  <p:stCondLst>
                                    <p:cond delay="0"/>
                                  </p:stCondLst>
                                  <p:childTnLst>
                                    <p:set>
                                      <p:cBhvr>
                                        <p:cTn id="49" dur="1" fill="hold">
                                          <p:stCondLst>
                                            <p:cond delay="0"/>
                                          </p:stCondLst>
                                        </p:cTn>
                                        <p:tgtEl>
                                          <p:spTgt spid="11">
                                            <p:txEl>
                                              <p:pRg st="1" end="1"/>
                                            </p:txEl>
                                          </p:spTgt>
                                        </p:tgtEl>
                                        <p:attrNameLst>
                                          <p:attrName>style.visibility</p:attrName>
                                        </p:attrNameLst>
                                      </p:cBhvr>
                                      <p:to>
                                        <p:strVal val="visible"/>
                                      </p:to>
                                    </p:set>
                                    <p:animEffect transition="in" filter="wipe(down)">
                                      <p:cBhvr>
                                        <p:cTn id="50" dur="500"/>
                                        <p:tgtEl>
                                          <p:spTgt spid="11">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11">
                                            <p:txEl>
                                              <p:pRg st="2" end="2"/>
                                            </p:txEl>
                                          </p:spTgt>
                                        </p:tgtEl>
                                        <p:attrNameLst>
                                          <p:attrName>style.visibility</p:attrName>
                                        </p:attrNameLst>
                                      </p:cBhvr>
                                      <p:to>
                                        <p:strVal val="visible"/>
                                      </p:to>
                                    </p:set>
                                    <p:animEffect transition="in" filter="wipe(down)">
                                      <p:cBhvr>
                                        <p:cTn id="55" dur="500"/>
                                        <p:tgtEl>
                                          <p:spTgt spid="11">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grpId="0" nodeType="clickEffect">
                                  <p:stCondLst>
                                    <p:cond delay="0"/>
                                  </p:stCondLst>
                                  <p:childTnLst>
                                    <p:set>
                                      <p:cBhvr>
                                        <p:cTn id="59" dur="1" fill="hold">
                                          <p:stCondLst>
                                            <p:cond delay="0"/>
                                          </p:stCondLst>
                                        </p:cTn>
                                        <p:tgtEl>
                                          <p:spTgt spid="11">
                                            <p:txEl>
                                              <p:pRg st="3" end="3"/>
                                            </p:txEl>
                                          </p:spTgt>
                                        </p:tgtEl>
                                        <p:attrNameLst>
                                          <p:attrName>style.visibility</p:attrName>
                                        </p:attrNameLst>
                                      </p:cBhvr>
                                      <p:to>
                                        <p:strVal val="visible"/>
                                      </p:to>
                                    </p:set>
                                    <p:animEffect transition="in" filter="wipe(down)">
                                      <p:cBhvr>
                                        <p:cTn id="60" dur="5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p:bldP spid="9" grpId="0"/>
      <p:bldP spid="10" grpId="0" build="p"/>
      <p:bldP spid="1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654" y="263769"/>
            <a:ext cx="11403623" cy="6233746"/>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grpSp>
        <p:nvGrpSpPr>
          <p:cNvPr id="8" name="Group 7">
            <a:extLst>
              <a:ext uri="{FF2B5EF4-FFF2-40B4-BE49-F238E27FC236}">
                <a16:creationId xmlns:a16="http://schemas.microsoft.com/office/drawing/2014/main" id="{CDBFDBF9-1975-1316-866F-E9DF0A026656}"/>
              </a:ext>
            </a:extLst>
          </p:cNvPr>
          <p:cNvGrpSpPr/>
          <p:nvPr/>
        </p:nvGrpSpPr>
        <p:grpSpPr>
          <a:xfrm>
            <a:off x="356578" y="476671"/>
            <a:ext cx="841938" cy="923330"/>
            <a:chOff x="1185739" y="707335"/>
            <a:chExt cx="841938" cy="923330"/>
          </a:xfrm>
        </p:grpSpPr>
        <p:sp>
          <p:nvSpPr>
            <p:cNvPr id="9" name="Flowchart: Connector 8">
              <a:extLst>
                <a:ext uri="{FF2B5EF4-FFF2-40B4-BE49-F238E27FC236}">
                  <a16:creationId xmlns:a16="http://schemas.microsoft.com/office/drawing/2014/main" id="{74B9CC36-76BB-6326-AFD8-CC6AFAAAEB7E}"/>
                </a:ext>
              </a:extLst>
            </p:cNvPr>
            <p:cNvSpPr/>
            <p:nvPr/>
          </p:nvSpPr>
          <p:spPr>
            <a:xfrm>
              <a:off x="1240972" y="839755"/>
              <a:ext cx="765111" cy="765111"/>
            </a:xfrm>
            <a:prstGeom prst="flowChartConnector">
              <a:avLst/>
            </a:prstGeom>
            <a:solidFill>
              <a:srgbClr val="32A77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endParaRPr>
            </a:p>
          </p:txBody>
        </p:sp>
        <p:sp>
          <p:nvSpPr>
            <p:cNvPr id="10" name="PA-文本框 54">
              <a:extLst>
                <a:ext uri="{FF2B5EF4-FFF2-40B4-BE49-F238E27FC236}">
                  <a16:creationId xmlns:a16="http://schemas.microsoft.com/office/drawing/2014/main" id="{086E8024-EF33-861E-9EF1-0CDFC2493050}"/>
                </a:ext>
              </a:extLst>
            </p:cNvPr>
            <p:cNvSpPr txBox="1"/>
            <p:nvPr>
              <p:custDataLst>
                <p:tags r:id="rId1"/>
              </p:custDataLst>
            </p:nvPr>
          </p:nvSpPr>
          <p:spPr>
            <a:xfrm>
              <a:off x="1185739" y="707335"/>
              <a:ext cx="841938" cy="923330"/>
            </a:xfrm>
            <a:prstGeom prst="rect">
              <a:avLst/>
            </a:prstGeom>
            <a:noFill/>
          </p:spPr>
          <p:txBody>
            <a:bodyPr wrap="square" rtlCol="0">
              <a:spAutoFit/>
            </a:bodyPr>
            <a:lstStyle>
              <a:defPPr>
                <a:defRPr lang="zh-CN"/>
              </a:defPPr>
              <a:lvl1pPr algn="dist">
                <a:defRPr sz="4400" b="1">
                  <a:solidFill>
                    <a:schemeClr val="bg1"/>
                  </a:solidFill>
                  <a:effectLst>
                    <a:outerShdw blurRad="38100" dist="38100" dir="2700000" algn="tl">
                      <a:srgbClr val="000000">
                        <a:alpha val="43137"/>
                      </a:srgbClr>
                    </a:outerShdw>
                  </a:effectLst>
                  <a:latin typeface="字魂59号-创粗黑" panose="00000500000000000000" pitchFamily="2" charset="-122"/>
                  <a:ea typeface="字魂59号-创粗黑" panose="00000500000000000000" pitchFamily="2" charset="-122"/>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0" i="0" u="none" strike="noStrike" kern="1200" cap="none" spc="-300" normalizeH="0" baseline="0" noProof="0" dirty="0">
                  <a:ln>
                    <a:noFill/>
                  </a:ln>
                  <a:solidFill>
                    <a:prstClr val="white"/>
                  </a:solidFill>
                  <a:effectLst/>
                  <a:uLnTx/>
                  <a:uFillTx/>
                  <a:latin typeface="Cambria" panose="02040503050406030204" pitchFamily="18" charset="0"/>
                  <a:ea typeface="Cambria" panose="02040503050406030204" pitchFamily="18" charset="0"/>
                  <a:sym typeface="思源黑体 CN" panose="020B0500000000000000" pitchFamily="34" charset="-122"/>
                </a:rPr>
                <a:t>3</a:t>
              </a:r>
              <a:endParaRPr kumimoji="0" lang="zh-CN" altLang="en-US" sz="5400" b="0" i="0" u="none" strike="noStrike" kern="1200" cap="none" spc="-300" normalizeH="0" baseline="0" noProof="0" dirty="0">
                <a:ln>
                  <a:noFill/>
                </a:ln>
                <a:solidFill>
                  <a:prstClr val="white"/>
                </a:solidFill>
                <a:effectLst/>
                <a:uLnTx/>
                <a:uFillTx/>
                <a:latin typeface="Cambria" panose="02040503050406030204" pitchFamily="18" charset="0"/>
                <a:ea typeface="字魂156号-萌趣苏打饼" panose="00000500000000000000" pitchFamily="2" charset="-122"/>
                <a:sym typeface="思源黑体 CN" panose="020B0500000000000000" pitchFamily="34" charset="-122"/>
              </a:endParaRPr>
            </a:p>
          </p:txBody>
        </p:sp>
      </p:grpSp>
      <p:grpSp>
        <p:nvGrpSpPr>
          <p:cNvPr id="14" name="Group 13">
            <a:extLst>
              <a:ext uri="{FF2B5EF4-FFF2-40B4-BE49-F238E27FC236}">
                <a16:creationId xmlns:a16="http://schemas.microsoft.com/office/drawing/2014/main" id="{198D72EA-2ECE-95B5-5B97-5B2ED8373505}"/>
              </a:ext>
            </a:extLst>
          </p:cNvPr>
          <p:cNvGrpSpPr/>
          <p:nvPr/>
        </p:nvGrpSpPr>
        <p:grpSpPr>
          <a:xfrm>
            <a:off x="1171575" y="416622"/>
            <a:ext cx="10191750" cy="2631939"/>
            <a:chOff x="1171575" y="530922"/>
            <a:chExt cx="10191750" cy="2631939"/>
          </a:xfrm>
        </p:grpSpPr>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27907841-CFA3-8B7D-0408-D61F1D9B8B18}"/>
                    </a:ext>
                  </a:extLst>
                </p:cNvPr>
                <p:cNvSpPr txBox="1"/>
                <p:nvPr/>
              </p:nvSpPr>
              <p:spPr>
                <a:xfrm>
                  <a:off x="1171575" y="530922"/>
                  <a:ext cx="10191750" cy="2631939"/>
                </a:xfrm>
                <a:prstGeom prst="rect">
                  <a:avLst/>
                </a:prstGeom>
                <a:noFill/>
              </p:spPr>
              <p:txBody>
                <a:bodyPr wrap="square" rtlCol="0">
                  <a:spAutoFit/>
                </a:bodyPr>
                <a:lstStyle/>
                <a:p>
                  <a:r>
                    <a:rPr lang="en-US" sz="2800" b="1" dirty="0">
                      <a:solidFill>
                        <a:srgbClr val="002060"/>
                      </a:solidFill>
                      <a:latin typeface="Cambria" panose="02040503050406030204" pitchFamily="18" charset="0"/>
                      <a:ea typeface="Cambria" panose="02040503050406030204" pitchFamily="18" charset="0"/>
                    </a:rPr>
                    <a:t>Tìm </a:t>
                  </a:r>
                  <a:r>
                    <a:rPr lang="en-US" sz="2800" b="1" dirty="0" err="1">
                      <a:solidFill>
                        <a:srgbClr val="002060"/>
                      </a:solidFill>
                      <a:latin typeface="Cambria" panose="02040503050406030204" pitchFamily="18" charset="0"/>
                      <a:ea typeface="Cambria" panose="02040503050406030204" pitchFamily="18" charset="0"/>
                    </a:rPr>
                    <a:t>phân</a:t>
                  </a:r>
                  <a:r>
                    <a:rPr lang="en-US" sz="2800" b="1" dirty="0">
                      <a:solidFill>
                        <a:srgbClr val="002060"/>
                      </a:solidFill>
                      <a:latin typeface="Cambria" panose="02040503050406030204" pitchFamily="18" charset="0"/>
                      <a:ea typeface="Cambria" panose="02040503050406030204" pitchFamily="18" charset="0"/>
                    </a:rPr>
                    <a:t> </a:t>
                  </a:r>
                  <a:r>
                    <a:rPr lang="en-US" sz="2800" b="1" dirty="0" err="1">
                      <a:solidFill>
                        <a:srgbClr val="002060"/>
                      </a:solidFill>
                      <a:latin typeface="Cambria" panose="02040503050406030204" pitchFamily="18" charset="0"/>
                      <a:ea typeface="Cambria" panose="02040503050406030204" pitchFamily="18" charset="0"/>
                    </a:rPr>
                    <a:t>số</a:t>
                  </a:r>
                  <a:r>
                    <a:rPr lang="en-US" sz="2800" b="1" dirty="0">
                      <a:solidFill>
                        <a:srgbClr val="002060"/>
                      </a:solidFill>
                      <a:latin typeface="Cambria" panose="02040503050406030204" pitchFamily="18" charset="0"/>
                      <a:ea typeface="Cambria" panose="02040503050406030204" pitchFamily="18" charset="0"/>
                    </a:rPr>
                    <a:t> </a:t>
                  </a:r>
                  <a:r>
                    <a:rPr lang="en-US" sz="2800" b="1" dirty="0" err="1">
                      <a:solidFill>
                        <a:srgbClr val="002060"/>
                      </a:solidFill>
                      <a:latin typeface="Cambria" panose="02040503050406030204" pitchFamily="18" charset="0"/>
                      <a:ea typeface="Cambria" panose="02040503050406030204" pitchFamily="18" charset="0"/>
                    </a:rPr>
                    <a:t>thích</a:t>
                  </a:r>
                  <a:r>
                    <a:rPr lang="en-US" sz="2800" b="1" dirty="0">
                      <a:solidFill>
                        <a:srgbClr val="002060"/>
                      </a:solidFill>
                      <a:latin typeface="Cambria" panose="02040503050406030204" pitchFamily="18" charset="0"/>
                      <a:ea typeface="Cambria" panose="02040503050406030204" pitchFamily="18" charset="0"/>
                    </a:rPr>
                    <a:t> </a:t>
                  </a:r>
                  <a:r>
                    <a:rPr lang="en-US" sz="2800" b="1" dirty="0" err="1">
                      <a:solidFill>
                        <a:srgbClr val="002060"/>
                      </a:solidFill>
                      <a:latin typeface="Cambria" panose="02040503050406030204" pitchFamily="18" charset="0"/>
                      <a:ea typeface="Cambria" panose="02040503050406030204" pitchFamily="18" charset="0"/>
                    </a:rPr>
                    <a:t>hợp</a:t>
                  </a:r>
                  <a:r>
                    <a:rPr lang="en-US" sz="2800" b="1" dirty="0">
                      <a:solidFill>
                        <a:srgbClr val="002060"/>
                      </a:solidFill>
                      <a:latin typeface="Cambria" panose="02040503050406030204" pitchFamily="18" charset="0"/>
                      <a:ea typeface="Cambria" panose="02040503050406030204" pitchFamily="18" charset="0"/>
                    </a:rPr>
                    <a:t>.</a:t>
                  </a:r>
                </a:p>
                <a:p>
                  <a:r>
                    <a:rPr lang="en-US" sz="2800" dirty="0" err="1">
                      <a:solidFill>
                        <a:srgbClr val="002060"/>
                      </a:solidFill>
                      <a:latin typeface="Cambria" panose="02040503050406030204" pitchFamily="18" charset="0"/>
                      <a:ea typeface="Cambria" panose="02040503050406030204" pitchFamily="18" charset="0"/>
                    </a:rPr>
                    <a:t>Một</a:t>
                  </a:r>
                  <a:r>
                    <a:rPr lang="en-US" sz="2800" dirty="0">
                      <a:solidFill>
                        <a:srgbClr val="002060"/>
                      </a:solidFill>
                      <a:latin typeface="Cambria" panose="02040503050406030204" pitchFamily="18" charset="0"/>
                      <a:ea typeface="Cambria" panose="02040503050406030204" pitchFamily="18" charset="0"/>
                    </a:rPr>
                    <a:t> ô </a:t>
                  </a:r>
                  <a:r>
                    <a:rPr lang="en-US" sz="2800" dirty="0" err="1">
                      <a:solidFill>
                        <a:srgbClr val="002060"/>
                      </a:solidFill>
                      <a:latin typeface="Cambria" panose="02040503050406030204" pitchFamily="18" charset="0"/>
                      <a:ea typeface="Cambria" panose="02040503050406030204" pitchFamily="18" charset="0"/>
                    </a:rPr>
                    <a:t>đỗ</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xe</a:t>
                  </a:r>
                  <a:r>
                    <a:rPr lang="en-US" sz="2800" dirty="0">
                      <a:solidFill>
                        <a:srgbClr val="002060"/>
                      </a:solidFill>
                      <a:latin typeface="Cambria" panose="02040503050406030204" pitchFamily="18" charset="0"/>
                      <a:ea typeface="Cambria" panose="02040503050406030204" pitchFamily="18" charset="0"/>
                    </a:rPr>
                    <a:t> ô </a:t>
                  </a:r>
                  <a:r>
                    <a:rPr lang="en-US" sz="2800" dirty="0" err="1">
                      <a:solidFill>
                        <a:srgbClr val="002060"/>
                      </a:solidFill>
                      <a:latin typeface="Cambria" panose="02040503050406030204" pitchFamily="18" charset="0"/>
                      <a:ea typeface="Cambria" panose="02040503050406030204" pitchFamily="18" charset="0"/>
                    </a:rPr>
                    <a:t>tô</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có</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dạng</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hình</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chữ</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nhật</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với</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chiều</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dài</a:t>
                  </a:r>
                  <a:r>
                    <a:rPr lang="en-US" sz="2800" dirty="0">
                      <a:solidFill>
                        <a:srgbClr val="002060"/>
                      </a:solidFill>
                      <a:latin typeface="Cambria" panose="02040503050406030204" pitchFamily="18" charset="0"/>
                      <a:ea typeface="Cambria" panose="02040503050406030204" pitchFamily="18" charset="0"/>
                    </a:rPr>
                    <a:t> </a:t>
                  </a:r>
                  <a:r>
                    <a:rPr lang="en-US" sz="2800" b="1" dirty="0">
                      <a:solidFill>
                        <a:srgbClr val="002060"/>
                      </a:solidFill>
                    </a:rPr>
                    <a:t> </a:t>
                  </a:r>
                  <a14:m>
                    <m:oMath xmlns:m="http://schemas.openxmlformats.org/officeDocument/2006/math">
                      <m:f>
                        <m:fPr>
                          <m:ctrlPr>
                            <a:rPr lang="en-US" sz="2800" b="1" i="1" smtClean="0">
                              <a:solidFill>
                                <a:srgbClr val="002060"/>
                              </a:solidFill>
                              <a:latin typeface="Cambria Math" panose="02040503050406030204" pitchFamily="18" charset="0"/>
                            </a:rPr>
                          </m:ctrlPr>
                        </m:fPr>
                        <m:num>
                          <m:r>
                            <a:rPr lang="en-US" sz="2800" b="1" i="1" smtClean="0">
                              <a:solidFill>
                                <a:srgbClr val="002060"/>
                              </a:solidFill>
                              <a:latin typeface="Cambria Math" panose="02040503050406030204" pitchFamily="18" charset="0"/>
                            </a:rPr>
                            <m:t>𝟏𝟏</m:t>
                          </m:r>
                        </m:num>
                        <m:den>
                          <m:r>
                            <a:rPr lang="en-US" sz="2800" b="1" i="1" smtClean="0">
                              <a:solidFill>
                                <a:srgbClr val="002060"/>
                              </a:solidFill>
                              <a:latin typeface="Cambria Math" panose="02040503050406030204" pitchFamily="18" charset="0"/>
                            </a:rPr>
                            <m:t>𝟐</m:t>
                          </m:r>
                        </m:den>
                      </m:f>
                      <m:r>
                        <a:rPr lang="en-US" sz="2800" b="1" i="1" smtClean="0">
                          <a:solidFill>
                            <a:srgbClr val="002060"/>
                          </a:solidFill>
                          <a:latin typeface="Cambria Math" panose="02040503050406030204" pitchFamily="18" charset="0"/>
                        </a:rPr>
                        <m:t> </m:t>
                      </m:r>
                    </m:oMath>
                  </a14:m>
                  <a:r>
                    <a:rPr lang="en-US" sz="2800" dirty="0">
                      <a:solidFill>
                        <a:srgbClr val="002060"/>
                      </a:solidFill>
                      <a:latin typeface="Cambria" panose="02040503050406030204" pitchFamily="18" charset="0"/>
                      <a:ea typeface="Cambria" panose="02040503050406030204" pitchFamily="18" charset="0"/>
                    </a:rPr>
                    <a:t>m </a:t>
                  </a:r>
                  <a:r>
                    <a:rPr lang="en-US" sz="2800" dirty="0" err="1">
                      <a:solidFill>
                        <a:srgbClr val="002060"/>
                      </a:solidFill>
                      <a:latin typeface="Cambria" panose="02040503050406030204" pitchFamily="18" charset="0"/>
                      <a:ea typeface="Cambria" panose="02040503050406030204" pitchFamily="18" charset="0"/>
                    </a:rPr>
                    <a:t>và</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chiều</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rộng</a:t>
                  </a:r>
                  <a:r>
                    <a:rPr lang="en-US" sz="2800" dirty="0">
                      <a:solidFill>
                        <a:srgbClr val="002060"/>
                      </a:solidFill>
                      <a:latin typeface="Cambria" panose="02040503050406030204" pitchFamily="18" charset="0"/>
                      <a:ea typeface="Cambria" panose="02040503050406030204" pitchFamily="18" charset="0"/>
                    </a:rPr>
                    <a:t> </a:t>
                  </a:r>
                  <a:r>
                    <a:rPr lang="en-US" sz="2800" b="1" dirty="0">
                      <a:solidFill>
                        <a:srgbClr val="002060"/>
                      </a:solidFill>
                    </a:rPr>
                    <a:t> </a:t>
                  </a:r>
                  <a14:m>
                    <m:oMath xmlns:m="http://schemas.openxmlformats.org/officeDocument/2006/math">
                      <m:f>
                        <m:fPr>
                          <m:ctrlPr>
                            <a:rPr lang="en-US" sz="2800" b="1" i="1" smtClean="0">
                              <a:solidFill>
                                <a:srgbClr val="002060"/>
                              </a:solidFill>
                              <a:latin typeface="Cambria Math" panose="02040503050406030204" pitchFamily="18" charset="0"/>
                            </a:rPr>
                          </m:ctrlPr>
                        </m:fPr>
                        <m:num>
                          <m:r>
                            <a:rPr lang="en-US" sz="2800" b="1" i="0" smtClean="0">
                              <a:solidFill>
                                <a:srgbClr val="002060"/>
                              </a:solidFill>
                              <a:latin typeface="Cambria Math" panose="02040503050406030204" pitchFamily="18" charset="0"/>
                            </a:rPr>
                            <m:t>𝟓</m:t>
                          </m:r>
                        </m:num>
                        <m:den>
                          <m:r>
                            <a:rPr lang="en-US" sz="2800" b="1" i="1" smtClean="0">
                              <a:solidFill>
                                <a:srgbClr val="002060"/>
                              </a:solidFill>
                              <a:latin typeface="Cambria Math" panose="02040503050406030204" pitchFamily="18" charset="0"/>
                            </a:rPr>
                            <m:t>𝟐</m:t>
                          </m:r>
                        </m:den>
                      </m:f>
                      <m:r>
                        <a:rPr lang="en-US" sz="2800" b="1" i="1" smtClean="0">
                          <a:solidFill>
                            <a:srgbClr val="002060"/>
                          </a:solidFill>
                          <a:latin typeface="Cambria Math" panose="02040503050406030204" pitchFamily="18" charset="0"/>
                        </a:rPr>
                        <m:t> </m:t>
                      </m:r>
                    </m:oMath>
                  </a14:m>
                  <a:r>
                    <a:rPr lang="en-US" sz="2800" dirty="0">
                      <a:solidFill>
                        <a:srgbClr val="002060"/>
                      </a:solidFill>
                      <a:latin typeface="Cambria" panose="02040503050406030204" pitchFamily="18" charset="0"/>
                      <a:ea typeface="Cambria" panose="02040503050406030204" pitchFamily="18" charset="0"/>
                    </a:rPr>
                    <a:t>m.</a:t>
                  </a:r>
                </a:p>
                <a:p>
                  <a:r>
                    <a:rPr lang="en-US" sz="2800" dirty="0">
                      <a:solidFill>
                        <a:srgbClr val="002060"/>
                      </a:solidFill>
                      <a:latin typeface="Cambria" panose="02040503050406030204" pitchFamily="18" charset="0"/>
                      <a:ea typeface="Cambria" panose="02040503050406030204" pitchFamily="18" charset="0"/>
                    </a:rPr>
                    <a:t>a) </a:t>
                  </a:r>
                  <a:r>
                    <a:rPr lang="en-US" sz="2800" dirty="0" err="1">
                      <a:solidFill>
                        <a:srgbClr val="002060"/>
                      </a:solidFill>
                      <a:latin typeface="Cambria" panose="02040503050406030204" pitchFamily="18" charset="0"/>
                      <a:ea typeface="Cambria" panose="02040503050406030204" pitchFamily="18" charset="0"/>
                    </a:rPr>
                    <a:t>Diện</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tích</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mỗi</a:t>
                  </a:r>
                  <a:r>
                    <a:rPr lang="en-US" sz="2800" dirty="0">
                      <a:solidFill>
                        <a:srgbClr val="002060"/>
                      </a:solidFill>
                      <a:latin typeface="Cambria" panose="02040503050406030204" pitchFamily="18" charset="0"/>
                      <a:ea typeface="Cambria" panose="02040503050406030204" pitchFamily="18" charset="0"/>
                    </a:rPr>
                    <a:t> ô </a:t>
                  </a:r>
                  <a:r>
                    <a:rPr lang="en-US" sz="2800" dirty="0" err="1">
                      <a:solidFill>
                        <a:srgbClr val="002060"/>
                      </a:solidFill>
                      <a:latin typeface="Cambria" panose="02040503050406030204" pitchFamily="18" charset="0"/>
                      <a:ea typeface="Cambria" panose="02040503050406030204" pitchFamily="18" charset="0"/>
                    </a:rPr>
                    <a:t>đỗ</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xe</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đó</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là</a:t>
                  </a:r>
                  <a:r>
                    <a:rPr lang="en-US" sz="2800" dirty="0">
                      <a:solidFill>
                        <a:srgbClr val="002060"/>
                      </a:solidFill>
                      <a:latin typeface="Cambria" panose="02040503050406030204" pitchFamily="18" charset="0"/>
                      <a:ea typeface="Cambria" panose="02040503050406030204" pitchFamily="18" charset="0"/>
                    </a:rPr>
                    <a:t>          m</a:t>
                  </a:r>
                  <a:r>
                    <a:rPr lang="en-US" sz="2800" baseline="30000" dirty="0">
                      <a:solidFill>
                        <a:srgbClr val="002060"/>
                      </a:solidFill>
                      <a:latin typeface="Cambria" panose="02040503050406030204" pitchFamily="18" charset="0"/>
                      <a:ea typeface="Cambria" panose="02040503050406030204" pitchFamily="18" charset="0"/>
                    </a:rPr>
                    <a:t>2</a:t>
                  </a:r>
                  <a:endParaRPr lang="en-US" sz="2800" dirty="0">
                    <a:solidFill>
                      <a:srgbClr val="002060"/>
                    </a:solidFill>
                    <a:latin typeface="Cambria" panose="02040503050406030204" pitchFamily="18" charset="0"/>
                    <a:ea typeface="Cambria" panose="02040503050406030204" pitchFamily="18" charset="0"/>
                  </a:endParaRPr>
                </a:p>
                <a:p>
                  <a:r>
                    <a:rPr lang="en-US" sz="2800" dirty="0">
                      <a:solidFill>
                        <a:srgbClr val="002060"/>
                      </a:solidFill>
                      <a:latin typeface="Cambria" panose="02040503050406030204" pitchFamily="18" charset="0"/>
                      <a:ea typeface="Cambria" panose="02040503050406030204" pitchFamily="18" charset="0"/>
                    </a:rPr>
                    <a:t>b) </a:t>
                  </a:r>
                  <a:r>
                    <a:rPr lang="en-US" sz="2800" dirty="0" err="1">
                      <a:solidFill>
                        <a:srgbClr val="002060"/>
                      </a:solidFill>
                      <a:latin typeface="Cambria" panose="02040503050406030204" pitchFamily="18" charset="0"/>
                      <a:ea typeface="Cambria" panose="02040503050406030204" pitchFamily="18" charset="0"/>
                    </a:rPr>
                    <a:t>Tổng</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diện</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tích</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của</a:t>
                  </a:r>
                  <a:r>
                    <a:rPr lang="en-US" sz="2800" dirty="0">
                      <a:solidFill>
                        <a:srgbClr val="002060"/>
                      </a:solidFill>
                      <a:latin typeface="Cambria" panose="02040503050406030204" pitchFamily="18" charset="0"/>
                      <a:ea typeface="Cambria" panose="02040503050406030204" pitchFamily="18" charset="0"/>
                    </a:rPr>
                    <a:t> 3 ô </a:t>
                  </a:r>
                  <a:r>
                    <a:rPr lang="en-US" sz="2800" dirty="0" err="1">
                      <a:solidFill>
                        <a:srgbClr val="002060"/>
                      </a:solidFill>
                      <a:latin typeface="Cambria" panose="02040503050406030204" pitchFamily="18" charset="0"/>
                      <a:ea typeface="Cambria" panose="02040503050406030204" pitchFamily="18" charset="0"/>
                    </a:rPr>
                    <a:t>đỗ</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xe</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đó</a:t>
                  </a:r>
                  <a:r>
                    <a:rPr lang="en-US" sz="2800" dirty="0">
                      <a:solidFill>
                        <a:srgbClr val="002060"/>
                      </a:solidFill>
                      <a:latin typeface="Cambria" panose="02040503050406030204" pitchFamily="18" charset="0"/>
                      <a:ea typeface="Cambria" panose="02040503050406030204" pitchFamily="18" charset="0"/>
                    </a:rPr>
                    <a:t> </a:t>
                  </a:r>
                  <a:r>
                    <a:rPr lang="en-US" sz="2800" dirty="0" err="1">
                      <a:solidFill>
                        <a:srgbClr val="002060"/>
                      </a:solidFill>
                      <a:latin typeface="Cambria" panose="02040503050406030204" pitchFamily="18" charset="0"/>
                      <a:ea typeface="Cambria" panose="02040503050406030204" pitchFamily="18" charset="0"/>
                    </a:rPr>
                    <a:t>là</a:t>
                  </a:r>
                  <a:r>
                    <a:rPr lang="en-US" sz="2800" dirty="0">
                      <a:solidFill>
                        <a:srgbClr val="002060"/>
                      </a:solidFill>
                      <a:latin typeface="Cambria" panose="02040503050406030204" pitchFamily="18" charset="0"/>
                      <a:ea typeface="Cambria" panose="02040503050406030204" pitchFamily="18" charset="0"/>
                    </a:rPr>
                    <a:t>         m</a:t>
                  </a:r>
                  <a:r>
                    <a:rPr lang="en-US" sz="2800" baseline="30000" dirty="0">
                      <a:solidFill>
                        <a:srgbClr val="002060"/>
                      </a:solidFill>
                      <a:latin typeface="Cambria" panose="02040503050406030204" pitchFamily="18" charset="0"/>
                      <a:ea typeface="Cambria" panose="02040503050406030204" pitchFamily="18" charset="0"/>
                    </a:rPr>
                    <a:t>2</a:t>
                  </a:r>
                  <a:endParaRPr lang="en-US" sz="2800" dirty="0">
                    <a:solidFill>
                      <a:srgbClr val="002060"/>
                    </a:solidFill>
                    <a:latin typeface="Cambria" panose="02040503050406030204" pitchFamily="18" charset="0"/>
                    <a:ea typeface="Cambria" panose="02040503050406030204" pitchFamily="18" charset="0"/>
                  </a:endParaRPr>
                </a:p>
              </p:txBody>
            </p:sp>
          </mc:Choice>
          <mc:Fallback xmlns="">
            <p:sp>
              <p:nvSpPr>
                <p:cNvPr id="11" name="TextBox 10">
                  <a:extLst>
                    <a:ext uri="{FF2B5EF4-FFF2-40B4-BE49-F238E27FC236}">
                      <a16:creationId xmlns:a16="http://schemas.microsoft.com/office/drawing/2014/main" id="{27907841-CFA3-8B7D-0408-D61F1D9B8B18}"/>
                    </a:ext>
                  </a:extLst>
                </p:cNvPr>
                <p:cNvSpPr txBox="1">
                  <a:spLocks noRot="1" noChangeAspect="1" noMove="1" noResize="1" noEditPoints="1" noAdjustHandles="1" noChangeArrowheads="1" noChangeShapeType="1" noTextEdit="1"/>
                </p:cNvSpPr>
                <p:nvPr/>
              </p:nvSpPr>
              <p:spPr>
                <a:xfrm>
                  <a:off x="1171575" y="530922"/>
                  <a:ext cx="10191750" cy="2631939"/>
                </a:xfrm>
                <a:prstGeom prst="rect">
                  <a:avLst/>
                </a:prstGeom>
                <a:blipFill>
                  <a:blip r:embed="rId3"/>
                  <a:stretch>
                    <a:fillRect l="-1196" t="-2315" b="-5324"/>
                  </a:stretch>
                </a:blipFill>
              </p:spPr>
              <p:txBody>
                <a:bodyPr/>
                <a:lstStyle/>
                <a:p>
                  <a:r>
                    <a:rPr lang="en-US">
                      <a:noFill/>
                    </a:rPr>
                    <a:t> </a:t>
                  </a:r>
                </a:p>
              </p:txBody>
            </p:sp>
          </mc:Fallback>
        </mc:AlternateContent>
        <p:sp>
          <p:nvSpPr>
            <p:cNvPr id="12" name="Rectangle: Rounded Corners 11">
              <a:extLst>
                <a:ext uri="{FF2B5EF4-FFF2-40B4-BE49-F238E27FC236}">
                  <a16:creationId xmlns:a16="http://schemas.microsoft.com/office/drawing/2014/main" id="{8E23FDDE-4151-D89F-E4AB-9EF148CE22EC}"/>
                </a:ext>
              </a:extLst>
            </p:cNvPr>
            <p:cNvSpPr/>
            <p:nvPr/>
          </p:nvSpPr>
          <p:spPr>
            <a:xfrm>
              <a:off x="5715000" y="2133600"/>
              <a:ext cx="609600" cy="514349"/>
            </a:xfrm>
            <a:prstGeom prst="roundRect">
              <a:avLst/>
            </a:prstGeom>
            <a:ln w="38100">
              <a:solidFill>
                <a:srgbClr val="FFC000"/>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3600" dirty="0">
                  <a:solidFill>
                    <a:srgbClr val="002060"/>
                  </a:solidFill>
                  <a:latin typeface="Cambria" panose="02040503050406030204" pitchFamily="18" charset="0"/>
                  <a:ea typeface="Cambria" panose="02040503050406030204" pitchFamily="18" charset="0"/>
                </a:rPr>
                <a:t>?</a:t>
              </a:r>
            </a:p>
          </p:txBody>
        </p:sp>
        <p:sp>
          <p:nvSpPr>
            <p:cNvPr id="13" name="Rectangle: Rounded Corners 12">
              <a:extLst>
                <a:ext uri="{FF2B5EF4-FFF2-40B4-BE49-F238E27FC236}">
                  <a16:creationId xmlns:a16="http://schemas.microsoft.com/office/drawing/2014/main" id="{3B301FBE-7F8D-0E34-23A7-DAD1206159AE}"/>
                </a:ext>
              </a:extLst>
            </p:cNvPr>
            <p:cNvSpPr/>
            <p:nvPr/>
          </p:nvSpPr>
          <p:spPr>
            <a:xfrm>
              <a:off x="6715125" y="2647950"/>
              <a:ext cx="609600" cy="514349"/>
            </a:xfrm>
            <a:prstGeom prst="roundRect">
              <a:avLst/>
            </a:prstGeom>
            <a:ln w="38100">
              <a:solidFill>
                <a:srgbClr val="FFC000"/>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3600" dirty="0">
                  <a:solidFill>
                    <a:srgbClr val="002060"/>
                  </a:solidFill>
                  <a:latin typeface="Cambria" panose="02040503050406030204" pitchFamily="18" charset="0"/>
                  <a:ea typeface="Cambria" panose="02040503050406030204" pitchFamily="18" charset="0"/>
                </a:rPr>
                <a:t>?</a:t>
              </a:r>
            </a:p>
          </p:txBody>
        </p:sp>
      </p:gr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8BABBC5D-71D5-A595-5E29-2C534CC14ECC}"/>
                  </a:ext>
                </a:extLst>
              </p:cNvPr>
              <p:cNvSpPr txBox="1"/>
              <p:nvPr/>
            </p:nvSpPr>
            <p:spPr>
              <a:xfrm>
                <a:off x="1285875" y="3609975"/>
                <a:ext cx="9172575" cy="718979"/>
              </a:xfrm>
              <a:prstGeom prst="rect">
                <a:avLst/>
              </a:prstGeom>
              <a:noFill/>
            </p:spPr>
            <p:txBody>
              <a:bodyPr wrap="square" rtlCol="0">
                <a:spAutoFit/>
              </a:bodyPr>
              <a:lstStyle/>
              <a:p>
                <a:r>
                  <a:rPr lang="en-US" sz="2800" b="1" i="0" dirty="0">
                    <a:solidFill>
                      <a:srgbClr val="FF0000"/>
                    </a:solidFill>
                    <a:effectLst/>
                    <a:latin typeface="Cambria" panose="02040503050406030204" pitchFamily="18" charset="0"/>
                    <a:ea typeface="Cambria" panose="02040503050406030204" pitchFamily="18" charset="0"/>
                  </a:rPr>
                  <a:t>a) </a:t>
                </a:r>
                <a:r>
                  <a:rPr lang="en-US" sz="2800" b="1" i="0" dirty="0" err="1">
                    <a:solidFill>
                      <a:srgbClr val="FF0000"/>
                    </a:solidFill>
                    <a:effectLst/>
                    <a:latin typeface="Cambria" panose="02040503050406030204" pitchFamily="18" charset="0"/>
                    <a:ea typeface="Cambria" panose="02040503050406030204" pitchFamily="18" charset="0"/>
                  </a:rPr>
                  <a:t>Diện</a:t>
                </a:r>
                <a:r>
                  <a:rPr lang="en-US" sz="2800" b="1" i="0" dirty="0">
                    <a:solidFill>
                      <a:srgbClr val="FF0000"/>
                    </a:solidFill>
                    <a:effectLst/>
                    <a:latin typeface="Cambria" panose="02040503050406030204" pitchFamily="18" charset="0"/>
                    <a:ea typeface="Cambria" panose="02040503050406030204" pitchFamily="18" charset="0"/>
                  </a:rPr>
                  <a:t> </a:t>
                </a:r>
                <a:r>
                  <a:rPr lang="en-US" sz="2800" b="1" i="0" dirty="0" err="1">
                    <a:solidFill>
                      <a:srgbClr val="FF0000"/>
                    </a:solidFill>
                    <a:effectLst/>
                    <a:latin typeface="Cambria" panose="02040503050406030204" pitchFamily="18" charset="0"/>
                    <a:ea typeface="Cambria" panose="02040503050406030204" pitchFamily="18" charset="0"/>
                  </a:rPr>
                  <a:t>tích</a:t>
                </a:r>
                <a:r>
                  <a:rPr lang="en-US" sz="2800" b="1" i="0" dirty="0">
                    <a:solidFill>
                      <a:srgbClr val="FF0000"/>
                    </a:solidFill>
                    <a:effectLst/>
                    <a:latin typeface="Cambria" panose="02040503050406030204" pitchFamily="18" charset="0"/>
                    <a:ea typeface="Cambria" panose="02040503050406030204" pitchFamily="18" charset="0"/>
                  </a:rPr>
                  <a:t> </a:t>
                </a:r>
                <a:r>
                  <a:rPr lang="en-US" sz="2800" b="1" i="0" dirty="0" err="1">
                    <a:solidFill>
                      <a:srgbClr val="FF0000"/>
                    </a:solidFill>
                    <a:effectLst/>
                    <a:latin typeface="Cambria" panose="02040503050406030204" pitchFamily="18" charset="0"/>
                    <a:ea typeface="Cambria" panose="02040503050406030204" pitchFamily="18" charset="0"/>
                  </a:rPr>
                  <a:t>mỗi</a:t>
                </a:r>
                <a:r>
                  <a:rPr lang="en-US" sz="2800" b="1" i="0" dirty="0">
                    <a:solidFill>
                      <a:srgbClr val="FF0000"/>
                    </a:solidFill>
                    <a:effectLst/>
                    <a:latin typeface="Cambria" panose="02040503050406030204" pitchFamily="18" charset="0"/>
                    <a:ea typeface="Cambria" panose="02040503050406030204" pitchFamily="18" charset="0"/>
                  </a:rPr>
                  <a:t> ô </a:t>
                </a:r>
                <a:r>
                  <a:rPr lang="en-US" sz="2800" b="1" i="0" dirty="0" err="1">
                    <a:solidFill>
                      <a:srgbClr val="FF0000"/>
                    </a:solidFill>
                    <a:effectLst/>
                    <a:latin typeface="Cambria" panose="02040503050406030204" pitchFamily="18" charset="0"/>
                    <a:ea typeface="Cambria" panose="02040503050406030204" pitchFamily="18" charset="0"/>
                  </a:rPr>
                  <a:t>đỗ</a:t>
                </a:r>
                <a:r>
                  <a:rPr lang="en-US" sz="2800" b="1" i="0" dirty="0">
                    <a:solidFill>
                      <a:srgbClr val="FF0000"/>
                    </a:solidFill>
                    <a:effectLst/>
                    <a:latin typeface="Cambria" panose="02040503050406030204" pitchFamily="18" charset="0"/>
                    <a:ea typeface="Cambria" panose="02040503050406030204" pitchFamily="18" charset="0"/>
                  </a:rPr>
                  <a:t> </a:t>
                </a:r>
                <a:r>
                  <a:rPr lang="en-US" sz="2800" b="1" i="0" dirty="0" err="1">
                    <a:solidFill>
                      <a:srgbClr val="FF0000"/>
                    </a:solidFill>
                    <a:effectLst/>
                    <a:latin typeface="Cambria" panose="02040503050406030204" pitchFamily="18" charset="0"/>
                    <a:ea typeface="Cambria" panose="02040503050406030204" pitchFamily="18" charset="0"/>
                  </a:rPr>
                  <a:t>xe</a:t>
                </a:r>
                <a:r>
                  <a:rPr lang="en-US" sz="2800" b="1" i="0" dirty="0">
                    <a:solidFill>
                      <a:srgbClr val="FF0000"/>
                    </a:solidFill>
                    <a:effectLst/>
                    <a:latin typeface="Cambria" panose="02040503050406030204" pitchFamily="18" charset="0"/>
                    <a:ea typeface="Cambria" panose="02040503050406030204" pitchFamily="18" charset="0"/>
                  </a:rPr>
                  <a:t> </a:t>
                </a:r>
                <a:r>
                  <a:rPr lang="en-US" sz="2800" b="1" i="0" dirty="0" err="1">
                    <a:solidFill>
                      <a:srgbClr val="FF0000"/>
                    </a:solidFill>
                    <a:effectLst/>
                    <a:latin typeface="Cambria" panose="02040503050406030204" pitchFamily="18" charset="0"/>
                    <a:ea typeface="Cambria" panose="02040503050406030204" pitchFamily="18" charset="0"/>
                  </a:rPr>
                  <a:t>đó</a:t>
                </a:r>
                <a:r>
                  <a:rPr lang="en-US" sz="2800" b="1" i="0" dirty="0">
                    <a:solidFill>
                      <a:srgbClr val="FF0000"/>
                    </a:solidFill>
                    <a:effectLst/>
                    <a:latin typeface="Cambria" panose="02040503050406030204" pitchFamily="18" charset="0"/>
                    <a:ea typeface="Cambria" panose="02040503050406030204" pitchFamily="18" charset="0"/>
                  </a:rPr>
                  <a:t> </a:t>
                </a:r>
                <a:r>
                  <a:rPr lang="en-US" sz="2800" b="1" i="0" dirty="0" err="1">
                    <a:solidFill>
                      <a:srgbClr val="FF0000"/>
                    </a:solidFill>
                    <a:effectLst/>
                    <a:latin typeface="Cambria" panose="02040503050406030204" pitchFamily="18" charset="0"/>
                    <a:ea typeface="Cambria" panose="02040503050406030204" pitchFamily="18" charset="0"/>
                  </a:rPr>
                  <a:t>là</a:t>
                </a:r>
                <a:r>
                  <a:rPr lang="en-US" sz="2800" b="1" i="0" dirty="0">
                    <a:solidFill>
                      <a:srgbClr val="FF0000"/>
                    </a:solidFill>
                    <a:effectLst/>
                    <a:latin typeface="Cambria" panose="02040503050406030204" pitchFamily="18" charset="0"/>
                    <a:ea typeface="Cambria" panose="02040503050406030204" pitchFamily="18" charset="0"/>
                  </a:rPr>
                  <a:t>: </a:t>
                </a:r>
                <a:r>
                  <a:rPr lang="en-US" sz="28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2800" b="1" i="1" smtClean="0">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𝟏𝟏</m:t>
                        </m:r>
                      </m:num>
                      <m:den>
                        <m:r>
                          <a:rPr lang="en-US" sz="2800" b="1" i="1" smtClean="0">
                            <a:solidFill>
                              <a:srgbClr val="FF0000"/>
                            </a:solidFill>
                            <a:latin typeface="Cambria Math" panose="02040503050406030204" pitchFamily="18" charset="0"/>
                          </a:rPr>
                          <m:t>𝟐</m:t>
                        </m:r>
                      </m:den>
                    </m:f>
                    <m:r>
                      <a:rPr lang="en-US" sz="2800" b="1" i="1" smtClean="0">
                        <a:solidFill>
                          <a:srgbClr val="FF0000"/>
                        </a:solidFill>
                        <a:latin typeface="Cambria Math" panose="02040503050406030204" pitchFamily="18" charset="0"/>
                      </a:rPr>
                      <m:t> </m:t>
                    </m:r>
                  </m:oMath>
                </a14:m>
                <a:r>
                  <a:rPr lang="en-US" sz="2800" b="1" i="0" dirty="0">
                    <a:solidFill>
                      <a:srgbClr val="FF0000"/>
                    </a:solidFill>
                    <a:effectLst/>
                    <a:latin typeface="Cambria" panose="02040503050406030204" pitchFamily="18" charset="0"/>
                    <a:ea typeface="Cambria" panose="02040503050406030204" pitchFamily="18" charset="0"/>
                  </a:rPr>
                  <a:t>× </a:t>
                </a:r>
                <a14:m>
                  <m:oMath xmlns:m="http://schemas.openxmlformats.org/officeDocument/2006/math">
                    <m:f>
                      <m:fPr>
                        <m:ctrlPr>
                          <a:rPr lang="en-US" sz="2800" b="1" i="1">
                            <a:solidFill>
                              <a:srgbClr val="FF0000"/>
                            </a:solidFill>
                            <a:latin typeface="Cambria Math" panose="02040503050406030204" pitchFamily="18" charset="0"/>
                          </a:rPr>
                        </m:ctrlPr>
                      </m:fPr>
                      <m:num>
                        <m:r>
                          <a:rPr lang="en-US" sz="2800" b="1">
                            <a:solidFill>
                              <a:srgbClr val="FF0000"/>
                            </a:solidFill>
                            <a:latin typeface="Cambria Math" panose="02040503050406030204" pitchFamily="18" charset="0"/>
                          </a:rPr>
                          <m:t>𝟓</m:t>
                        </m:r>
                      </m:num>
                      <m:den>
                        <m:r>
                          <a:rPr lang="en-US" sz="2800" b="1" i="1">
                            <a:solidFill>
                              <a:srgbClr val="FF0000"/>
                            </a:solidFill>
                            <a:latin typeface="Cambria Math" panose="02040503050406030204" pitchFamily="18" charset="0"/>
                          </a:rPr>
                          <m:t>𝟐</m:t>
                        </m:r>
                      </m:den>
                    </m:f>
                    <m:r>
                      <a:rPr lang="en-US" sz="2800" b="1" i="1">
                        <a:solidFill>
                          <a:srgbClr val="FF0000"/>
                        </a:solidFill>
                        <a:latin typeface="Cambria Math" panose="02040503050406030204" pitchFamily="18" charset="0"/>
                      </a:rPr>
                      <m:t> </m:t>
                    </m:r>
                  </m:oMath>
                </a14:m>
                <a:r>
                  <a:rPr lang="en-US" sz="2800" b="1" i="0" dirty="0">
                    <a:solidFill>
                      <a:srgbClr val="FF0000"/>
                    </a:solidFill>
                    <a:effectLst/>
                    <a:latin typeface="Cambria" panose="02040503050406030204" pitchFamily="18" charset="0"/>
                    <a:ea typeface="Cambria" panose="02040503050406030204" pitchFamily="18" charset="0"/>
                  </a:rPr>
                  <a:t>=</a:t>
                </a:r>
                <a:r>
                  <a:rPr lang="en-US" sz="2800" b="1"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2800" b="1" i="1">
                            <a:solidFill>
                              <a:srgbClr val="FF0000"/>
                            </a:solidFill>
                            <a:latin typeface="Cambria Math" panose="02040503050406030204" pitchFamily="18" charset="0"/>
                          </a:rPr>
                        </m:ctrlPr>
                      </m:fPr>
                      <m:num>
                        <m:r>
                          <a:rPr lang="en-US" sz="2800" b="1">
                            <a:solidFill>
                              <a:srgbClr val="FF0000"/>
                            </a:solidFill>
                            <a:latin typeface="Cambria Math" panose="02040503050406030204" pitchFamily="18" charset="0"/>
                          </a:rPr>
                          <m:t>𝟓</m:t>
                        </m:r>
                        <m:r>
                          <a:rPr lang="en-US" sz="2800" b="1" i="1" smtClean="0">
                            <a:solidFill>
                              <a:srgbClr val="FF0000"/>
                            </a:solidFill>
                            <a:latin typeface="Cambria Math" panose="02040503050406030204" pitchFamily="18" charset="0"/>
                          </a:rPr>
                          <m:t>𝟓</m:t>
                        </m:r>
                      </m:num>
                      <m:den>
                        <m:r>
                          <a:rPr lang="en-US" sz="2800" b="1" i="1" smtClean="0">
                            <a:solidFill>
                              <a:srgbClr val="FF0000"/>
                            </a:solidFill>
                            <a:latin typeface="Cambria Math" panose="02040503050406030204" pitchFamily="18" charset="0"/>
                          </a:rPr>
                          <m:t>𝟒</m:t>
                        </m:r>
                      </m:den>
                    </m:f>
                    <m:r>
                      <a:rPr lang="en-US" sz="2800" b="1" i="1">
                        <a:solidFill>
                          <a:srgbClr val="FF0000"/>
                        </a:solidFill>
                        <a:latin typeface="Cambria Math" panose="02040503050406030204" pitchFamily="18" charset="0"/>
                      </a:rPr>
                      <m:t> </m:t>
                    </m:r>
                  </m:oMath>
                </a14:m>
                <a:r>
                  <a:rPr lang="en-US" sz="2800" b="1" i="0" dirty="0">
                    <a:solidFill>
                      <a:srgbClr val="FF0000"/>
                    </a:solidFill>
                    <a:effectLst/>
                    <a:latin typeface="Cambria" panose="02040503050406030204" pitchFamily="18" charset="0"/>
                    <a:ea typeface="Cambria" panose="02040503050406030204" pitchFamily="18" charset="0"/>
                  </a:rPr>
                  <a:t>m</a:t>
                </a:r>
                <a:r>
                  <a:rPr lang="en-US" sz="2800" b="1" i="0" baseline="30000" dirty="0">
                    <a:solidFill>
                      <a:srgbClr val="FF0000"/>
                    </a:solidFill>
                    <a:effectLst/>
                    <a:latin typeface="Cambria" panose="02040503050406030204" pitchFamily="18" charset="0"/>
                    <a:ea typeface="Cambria" panose="02040503050406030204" pitchFamily="18" charset="0"/>
                  </a:rPr>
                  <a:t>2</a:t>
                </a:r>
                <a:endParaRPr lang="en-US" sz="2800" b="1" dirty="0">
                  <a:solidFill>
                    <a:srgbClr val="FF0000"/>
                  </a:solidFill>
                  <a:latin typeface="Cambria" panose="02040503050406030204" pitchFamily="18" charset="0"/>
                  <a:ea typeface="Cambria" panose="02040503050406030204" pitchFamily="18" charset="0"/>
                </a:endParaRPr>
              </a:p>
            </p:txBody>
          </p:sp>
        </mc:Choice>
        <mc:Fallback xmlns="">
          <p:sp>
            <p:nvSpPr>
              <p:cNvPr id="15" name="TextBox 14">
                <a:extLst>
                  <a:ext uri="{FF2B5EF4-FFF2-40B4-BE49-F238E27FC236}">
                    <a16:creationId xmlns:a16="http://schemas.microsoft.com/office/drawing/2014/main" id="{8BABBC5D-71D5-A595-5E29-2C534CC14ECC}"/>
                  </a:ext>
                </a:extLst>
              </p:cNvPr>
              <p:cNvSpPr txBox="1">
                <a:spLocks noRot="1" noChangeAspect="1" noMove="1" noResize="1" noEditPoints="1" noAdjustHandles="1" noChangeArrowheads="1" noChangeShapeType="1" noTextEdit="1"/>
              </p:cNvSpPr>
              <p:nvPr/>
            </p:nvSpPr>
            <p:spPr>
              <a:xfrm>
                <a:off x="1285875" y="3609975"/>
                <a:ext cx="9172575" cy="718979"/>
              </a:xfrm>
              <a:prstGeom prst="rect">
                <a:avLst/>
              </a:prstGeom>
              <a:blipFill>
                <a:blip r:embed="rId4"/>
                <a:stretch>
                  <a:fillRect l="-1395" b="-847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6F8F5D21-339F-DE35-5F22-88938B9930C2}"/>
                  </a:ext>
                </a:extLst>
              </p:cNvPr>
              <p:cNvSpPr txBox="1"/>
              <p:nvPr/>
            </p:nvSpPr>
            <p:spPr>
              <a:xfrm>
                <a:off x="1285875" y="4724400"/>
                <a:ext cx="9172575" cy="718979"/>
              </a:xfrm>
              <a:prstGeom prst="rect">
                <a:avLst/>
              </a:prstGeom>
              <a:noFill/>
            </p:spPr>
            <p:txBody>
              <a:bodyPr wrap="square" rtlCol="0">
                <a:spAutoFit/>
              </a:bodyPr>
              <a:lstStyle/>
              <a:p>
                <a:r>
                  <a:rPr lang="en-US" sz="2800" b="1" dirty="0">
                    <a:solidFill>
                      <a:srgbClr val="FF0000"/>
                    </a:solidFill>
                    <a:latin typeface="Cambria" panose="02040503050406030204" pitchFamily="18" charset="0"/>
                    <a:ea typeface="Cambria" panose="02040503050406030204" pitchFamily="18" charset="0"/>
                  </a:rPr>
                  <a:t>b) Tổng diện tích của 4 ô đỗ xe đó là: </a:t>
                </a:r>
                <a14:m>
                  <m:oMath xmlns:m="http://schemas.openxmlformats.org/officeDocument/2006/math">
                    <m:f>
                      <m:fPr>
                        <m:ctrlPr>
                          <a:rPr lang="en-US" sz="2800" b="1" i="1">
                            <a:solidFill>
                              <a:srgbClr val="FF0000"/>
                            </a:solidFill>
                            <a:latin typeface="Cambria Math" panose="02040503050406030204" pitchFamily="18" charset="0"/>
                          </a:rPr>
                        </m:ctrlPr>
                      </m:fPr>
                      <m:num>
                        <m:r>
                          <a:rPr lang="en-US" sz="2800" b="1">
                            <a:solidFill>
                              <a:srgbClr val="FF0000"/>
                            </a:solidFill>
                            <a:latin typeface="Cambria Math" panose="02040503050406030204" pitchFamily="18" charset="0"/>
                          </a:rPr>
                          <m:t>𝟓</m:t>
                        </m:r>
                        <m:r>
                          <a:rPr lang="en-US" sz="2800" b="1" i="1" smtClean="0">
                            <a:solidFill>
                              <a:srgbClr val="FF0000"/>
                            </a:solidFill>
                            <a:latin typeface="Cambria Math" panose="02040503050406030204" pitchFamily="18" charset="0"/>
                          </a:rPr>
                          <m:t>𝟓</m:t>
                        </m:r>
                      </m:num>
                      <m:den>
                        <m:r>
                          <a:rPr lang="en-US" sz="2800" b="1" i="1" smtClean="0">
                            <a:solidFill>
                              <a:srgbClr val="FF0000"/>
                            </a:solidFill>
                            <a:latin typeface="Cambria Math" panose="02040503050406030204" pitchFamily="18" charset="0"/>
                          </a:rPr>
                          <m:t>𝟒</m:t>
                        </m:r>
                      </m:den>
                    </m:f>
                    <m:r>
                      <m:rPr>
                        <m:nor/>
                      </m:rPr>
                      <a:rPr lang="en-US" sz="2800" b="1" i="0" dirty="0" smtClean="0">
                        <a:solidFill>
                          <a:srgbClr val="FF0000"/>
                        </a:solidFill>
                        <a:effectLst/>
                        <a:latin typeface="Cambria" panose="02040503050406030204" pitchFamily="18" charset="0"/>
                        <a:ea typeface="Cambria" panose="02040503050406030204" pitchFamily="18" charset="0"/>
                      </a:rPr>
                      <m:t>×</m:t>
                    </m:r>
                    <m:r>
                      <a:rPr lang="en-US" sz="2800" b="1" i="1" dirty="0" smtClean="0">
                        <a:solidFill>
                          <a:srgbClr val="FF0000"/>
                        </a:solidFill>
                        <a:effectLst/>
                        <a:latin typeface="Cambria Math" panose="02040503050406030204" pitchFamily="18" charset="0"/>
                        <a:ea typeface="Cambria" panose="02040503050406030204" pitchFamily="18" charset="0"/>
                      </a:rPr>
                      <m:t> </m:t>
                    </m:r>
                    <m:r>
                      <a:rPr lang="en-US" sz="2800" b="1" i="1" dirty="0" smtClean="0">
                        <a:solidFill>
                          <a:srgbClr val="FF0000"/>
                        </a:solidFill>
                        <a:effectLst/>
                        <a:latin typeface="Cambria Math" panose="02040503050406030204" pitchFamily="18" charset="0"/>
                        <a:ea typeface="Cambria" panose="02040503050406030204" pitchFamily="18" charset="0"/>
                      </a:rPr>
                      <m:t>𝟑</m:t>
                    </m:r>
                    <m:r>
                      <a:rPr lang="en-US" sz="2800" b="1" i="1" smtClean="0">
                        <a:solidFill>
                          <a:srgbClr val="FF0000"/>
                        </a:solidFill>
                        <a:latin typeface="Cambria Math" panose="02040503050406030204" pitchFamily="18" charset="0"/>
                      </a:rPr>
                      <m:t>=</m:t>
                    </m:r>
                    <m:f>
                      <m:fPr>
                        <m:ctrlPr>
                          <a:rPr lang="en-US" sz="2800" b="1" i="1" smtClean="0">
                            <a:solidFill>
                              <a:srgbClr val="FF0000"/>
                            </a:solidFill>
                            <a:latin typeface="Cambria Math" panose="02040503050406030204" pitchFamily="18" charset="0"/>
                          </a:rPr>
                        </m:ctrlPr>
                      </m:fPr>
                      <m:num>
                        <m:r>
                          <a:rPr lang="en-US" sz="2800" b="1" i="0" smtClean="0">
                            <a:solidFill>
                              <a:srgbClr val="FF0000"/>
                            </a:solidFill>
                            <a:latin typeface="Cambria Math" panose="02040503050406030204" pitchFamily="18" charset="0"/>
                          </a:rPr>
                          <m:t>𝟏</m:t>
                        </m:r>
                        <m:r>
                          <a:rPr lang="en-US" sz="2800" b="1" i="1" smtClean="0">
                            <a:solidFill>
                              <a:srgbClr val="FF0000"/>
                            </a:solidFill>
                            <a:latin typeface="Cambria Math" panose="02040503050406030204" pitchFamily="18" charset="0"/>
                          </a:rPr>
                          <m:t>𝟔𝟓</m:t>
                        </m:r>
                      </m:num>
                      <m:den>
                        <m:r>
                          <a:rPr lang="en-US" sz="2800" b="1" i="1" smtClean="0">
                            <a:solidFill>
                              <a:srgbClr val="FF0000"/>
                            </a:solidFill>
                            <a:latin typeface="Cambria Math" panose="02040503050406030204" pitchFamily="18" charset="0"/>
                          </a:rPr>
                          <m:t>𝟒</m:t>
                        </m:r>
                      </m:den>
                    </m:f>
                  </m:oMath>
                </a14:m>
                <a:r>
                  <a:rPr lang="en-US" sz="2800" b="1" i="0" dirty="0">
                    <a:solidFill>
                      <a:srgbClr val="FF0000"/>
                    </a:solidFill>
                    <a:effectLst/>
                    <a:latin typeface="Cambria" panose="02040503050406030204" pitchFamily="18" charset="0"/>
                    <a:ea typeface="Cambria" panose="02040503050406030204" pitchFamily="18" charset="0"/>
                  </a:rPr>
                  <a:t> m</a:t>
                </a:r>
                <a:r>
                  <a:rPr lang="en-US" sz="2800" b="1" i="0" baseline="30000" dirty="0">
                    <a:solidFill>
                      <a:srgbClr val="FF0000"/>
                    </a:solidFill>
                    <a:effectLst/>
                    <a:latin typeface="Cambria" panose="02040503050406030204" pitchFamily="18" charset="0"/>
                    <a:ea typeface="Cambria" panose="02040503050406030204" pitchFamily="18" charset="0"/>
                  </a:rPr>
                  <a:t>2</a:t>
                </a:r>
                <a:endParaRPr lang="en-US" sz="2800" b="1" dirty="0">
                  <a:solidFill>
                    <a:srgbClr val="FF0000"/>
                  </a:solidFill>
                  <a:latin typeface="Cambria" panose="02040503050406030204" pitchFamily="18" charset="0"/>
                  <a:ea typeface="Cambria" panose="02040503050406030204" pitchFamily="18" charset="0"/>
                </a:endParaRPr>
              </a:p>
            </p:txBody>
          </p:sp>
        </mc:Choice>
        <mc:Fallback xmlns="">
          <p:sp>
            <p:nvSpPr>
              <p:cNvPr id="16" name="TextBox 15">
                <a:extLst>
                  <a:ext uri="{FF2B5EF4-FFF2-40B4-BE49-F238E27FC236}">
                    <a16:creationId xmlns:a16="http://schemas.microsoft.com/office/drawing/2014/main" id="{6F8F5D21-339F-DE35-5F22-88938B9930C2}"/>
                  </a:ext>
                </a:extLst>
              </p:cNvPr>
              <p:cNvSpPr txBox="1">
                <a:spLocks noRot="1" noChangeAspect="1" noMove="1" noResize="1" noEditPoints="1" noAdjustHandles="1" noChangeArrowheads="1" noChangeShapeType="1" noTextEdit="1"/>
              </p:cNvSpPr>
              <p:nvPr/>
            </p:nvSpPr>
            <p:spPr>
              <a:xfrm>
                <a:off x="1285875" y="4724400"/>
                <a:ext cx="9172575" cy="718979"/>
              </a:xfrm>
              <a:prstGeom prst="rect">
                <a:avLst/>
              </a:prstGeom>
              <a:blipFill>
                <a:blip r:embed="rId5"/>
                <a:stretch>
                  <a:fillRect l="-1395" b="-8475"/>
                </a:stretch>
              </a:blipFill>
            </p:spPr>
            <p:txBody>
              <a:bodyPr/>
              <a:lstStyle/>
              <a:p>
                <a:r>
                  <a:rPr lang="en-US">
                    <a:noFill/>
                  </a:rPr>
                  <a:t> </a:t>
                </a:r>
              </a:p>
            </p:txBody>
          </p:sp>
        </mc:Fallback>
      </mc:AlternateContent>
    </p:spTree>
    <p:extLst>
      <p:ext uri="{BB962C8B-B14F-4D97-AF65-F5344CB8AC3E}">
        <p14:creationId xmlns:p14="http://schemas.microsoft.com/office/powerpoint/2010/main" val="223930410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animEffect transition="in" filter="wipe(down)">
                                      <p:cBhvr>
                                        <p:cTn id="15" dur="500"/>
                                        <p:tgtEl>
                                          <p:spTgt spid="1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16">
                                            <p:txEl>
                                              <p:pRg st="0" end="0"/>
                                            </p:txEl>
                                          </p:spTgt>
                                        </p:tgtEl>
                                        <p:attrNameLst>
                                          <p:attrName>style.visibility</p:attrName>
                                        </p:attrNameLst>
                                      </p:cBhvr>
                                      <p:to>
                                        <p:strVal val="visible"/>
                                      </p:to>
                                    </p:set>
                                    <p:animEffect transition="in" filter="wipe(down)">
                                      <p:cBhvr>
                                        <p:cTn id="20" dur="5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654" y="263769"/>
            <a:ext cx="11403623" cy="6233746"/>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grpSp>
        <p:nvGrpSpPr>
          <p:cNvPr id="8" name="Group 7">
            <a:extLst>
              <a:ext uri="{FF2B5EF4-FFF2-40B4-BE49-F238E27FC236}">
                <a16:creationId xmlns:a16="http://schemas.microsoft.com/office/drawing/2014/main" id="{CDBFDBF9-1975-1316-866F-E9DF0A026656}"/>
              </a:ext>
            </a:extLst>
          </p:cNvPr>
          <p:cNvGrpSpPr/>
          <p:nvPr/>
        </p:nvGrpSpPr>
        <p:grpSpPr>
          <a:xfrm>
            <a:off x="356578" y="476671"/>
            <a:ext cx="841938" cy="923330"/>
            <a:chOff x="1185739" y="707335"/>
            <a:chExt cx="841938" cy="923330"/>
          </a:xfrm>
        </p:grpSpPr>
        <p:sp>
          <p:nvSpPr>
            <p:cNvPr id="9" name="Flowchart: Connector 8">
              <a:extLst>
                <a:ext uri="{FF2B5EF4-FFF2-40B4-BE49-F238E27FC236}">
                  <a16:creationId xmlns:a16="http://schemas.microsoft.com/office/drawing/2014/main" id="{74B9CC36-76BB-6326-AFD8-CC6AFAAAEB7E}"/>
                </a:ext>
              </a:extLst>
            </p:cNvPr>
            <p:cNvSpPr/>
            <p:nvPr/>
          </p:nvSpPr>
          <p:spPr>
            <a:xfrm>
              <a:off x="1240972" y="839755"/>
              <a:ext cx="765111" cy="765111"/>
            </a:xfrm>
            <a:prstGeom prst="flowChartConnector">
              <a:avLst/>
            </a:prstGeom>
            <a:solidFill>
              <a:srgbClr val="32A77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10" name="PA-文本框 54">
              <a:extLst>
                <a:ext uri="{FF2B5EF4-FFF2-40B4-BE49-F238E27FC236}">
                  <a16:creationId xmlns:a16="http://schemas.microsoft.com/office/drawing/2014/main" id="{086E8024-EF33-861E-9EF1-0CDFC2493050}"/>
                </a:ext>
              </a:extLst>
            </p:cNvPr>
            <p:cNvSpPr txBox="1"/>
            <p:nvPr>
              <p:custDataLst>
                <p:tags r:id="rId1"/>
              </p:custDataLst>
            </p:nvPr>
          </p:nvSpPr>
          <p:spPr>
            <a:xfrm>
              <a:off x="1185739" y="707335"/>
              <a:ext cx="841938" cy="923330"/>
            </a:xfrm>
            <a:prstGeom prst="rect">
              <a:avLst/>
            </a:prstGeom>
            <a:noFill/>
          </p:spPr>
          <p:txBody>
            <a:bodyPr wrap="square" rtlCol="0">
              <a:spAutoFit/>
            </a:bodyPr>
            <a:lstStyle>
              <a:defPPr>
                <a:defRPr lang="zh-CN"/>
              </a:defPPr>
              <a:lvl1pPr algn="dist">
                <a:defRPr sz="4400" b="1">
                  <a:solidFill>
                    <a:schemeClr val="bg1"/>
                  </a:solidFill>
                  <a:effectLst>
                    <a:outerShdw blurRad="38100" dist="38100" dir="2700000" algn="tl">
                      <a:srgbClr val="000000">
                        <a:alpha val="43137"/>
                      </a:srgbClr>
                    </a:outerShdw>
                  </a:effectLst>
                  <a:latin typeface="字魂59号-创粗黑" panose="00000500000000000000" pitchFamily="2" charset="-122"/>
                  <a:ea typeface="字魂59号-创粗黑" panose="00000500000000000000" pitchFamily="2" charset="-122"/>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0" i="0" u="none" strike="noStrike" kern="1200" cap="none" spc="-300" normalizeH="0" baseline="0" noProof="0" dirty="0">
                  <a:ln>
                    <a:noFill/>
                  </a:ln>
                  <a:solidFill>
                    <a:prstClr val="white"/>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rPr>
                <a:t>4</a:t>
              </a:r>
              <a:endParaRPr kumimoji="0" lang="zh-CN" altLang="en-US" sz="5400" b="0" i="0" u="none" strike="noStrike" kern="1200" cap="none" spc="-300" normalizeH="0" baseline="0" noProof="0" dirty="0">
                <a:ln>
                  <a:noFill/>
                </a:ln>
                <a:solidFill>
                  <a:prstClr val="white"/>
                </a:solidFill>
                <a:effectLst/>
                <a:uLnTx/>
                <a:uFillTx/>
                <a:latin typeface="Cambria" panose="02040503050406030204" pitchFamily="18" charset="0"/>
                <a:ea typeface="字魂156号-萌趣苏打饼" panose="00000500000000000000" pitchFamily="2" charset="-122"/>
                <a:cs typeface="+mn-cs"/>
                <a:sym typeface="思源黑体 CN" panose="020B0500000000000000" pitchFamily="34" charset="-122"/>
              </a:endParaRPr>
            </a:p>
          </p:txBody>
        </p:sp>
      </p:gr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27907841-CFA3-8B7D-0408-D61F1D9B8B18}"/>
                  </a:ext>
                </a:extLst>
              </p:cNvPr>
              <p:cNvSpPr txBox="1"/>
              <p:nvPr/>
            </p:nvSpPr>
            <p:spPr>
              <a:xfrm>
                <a:off x="1171575" y="416622"/>
                <a:ext cx="10191750" cy="1812419"/>
              </a:xfrm>
              <a:prstGeom prst="rect">
                <a:avLst/>
              </a:prstGeom>
              <a:noFill/>
            </p:spPr>
            <p:txBody>
              <a:bodyPr wrap="square" rtlCol="0">
                <a:spAutoFit/>
              </a:bodyPr>
              <a:lstStyle/>
              <a:p>
                <a:pPr marL="0" marR="0" algn="just">
                  <a:lnSpc>
                    <a:spcPct val="120000"/>
                  </a:lnSpc>
                  <a:spcBef>
                    <a:spcPts val="0"/>
                  </a:spcBef>
                  <a:spcAft>
                    <a:spcPts val="0"/>
                  </a:spcAft>
                </a:pP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Trong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bữa</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tiệc</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nhà</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vua</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chia bánh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cho</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8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hiệp</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sĩ</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Mỗi</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hiệp</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sĩ</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được</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chia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nửa</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bánh pi - da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bò</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và</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14:m>
                  <m:oMath xmlns:m="http://schemas.openxmlformats.org/officeDocument/2006/math">
                    <m:f>
                      <m:fPr>
                        <m:ctrlPr>
                          <a:rPr lang="en-US" sz="2800" i="1">
                            <a:solidFill>
                              <a:srgbClr val="00206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800" i="1">
                            <a:solidFill>
                              <a:srgbClr val="002060"/>
                            </a:solidFill>
                            <a:effectLst/>
                            <a:latin typeface="Cambria Math" panose="02040503050406030204" pitchFamily="18" charset="0"/>
                            <a:ea typeface="Calibri" panose="020F0502020204030204" pitchFamily="34" charset="0"/>
                            <a:cs typeface="Times New Roman" panose="02020603050405020304" pitchFamily="18" charset="0"/>
                          </a:rPr>
                          <m:t>1</m:t>
                        </m:r>
                      </m:num>
                      <m:den>
                        <m:r>
                          <a:rPr lang="en-US" sz="2800" i="1">
                            <a:solidFill>
                              <a:srgbClr val="002060"/>
                            </a:solidFill>
                            <a:effectLst/>
                            <a:latin typeface="Cambria Math" panose="02040503050406030204" pitchFamily="18" charset="0"/>
                            <a:ea typeface="Calibri" panose="020F0502020204030204" pitchFamily="34" charset="0"/>
                            <a:cs typeface="Times New Roman" panose="02020603050405020304" pitchFamily="18" charset="0"/>
                          </a:rPr>
                          <m:t>8</m:t>
                        </m:r>
                      </m:den>
                    </m:f>
                  </m:oMath>
                </a14:m>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bánh pi – da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gà</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Hỏi</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8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hiệp</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sĩ</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được</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chia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tất</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cả</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bao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nhiêu</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a:t>
                </a:r>
                <a:r>
                  <a:rPr lang="en-US" sz="2800" dirty="0" err="1">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800" dirty="0">
                    <a:solidFill>
                      <a:srgbClr val="002060"/>
                    </a:solidFill>
                    <a:effectLst/>
                    <a:latin typeface="Cambria" panose="02040503050406030204" pitchFamily="18" charset="0"/>
                    <a:ea typeface="Cambria" panose="02040503050406030204" pitchFamily="18" charset="0"/>
                    <a:cs typeface="Times New Roman" panose="02020603050405020304" pitchFamily="18" charset="0"/>
                  </a:rPr>
                  <a:t> bánh?</a:t>
                </a:r>
              </a:p>
            </p:txBody>
          </p:sp>
        </mc:Choice>
        <mc:Fallback xmlns="">
          <p:sp>
            <p:nvSpPr>
              <p:cNvPr id="11" name="TextBox 10">
                <a:extLst>
                  <a:ext uri="{FF2B5EF4-FFF2-40B4-BE49-F238E27FC236}">
                    <a16:creationId xmlns:a16="http://schemas.microsoft.com/office/drawing/2014/main" id="{27907841-CFA3-8B7D-0408-D61F1D9B8B18}"/>
                  </a:ext>
                </a:extLst>
              </p:cNvPr>
              <p:cNvSpPr txBox="1">
                <a:spLocks noRot="1" noChangeAspect="1" noMove="1" noResize="1" noEditPoints="1" noAdjustHandles="1" noChangeArrowheads="1" noChangeShapeType="1" noTextEdit="1"/>
              </p:cNvSpPr>
              <p:nvPr/>
            </p:nvSpPr>
            <p:spPr>
              <a:xfrm>
                <a:off x="1171575" y="416622"/>
                <a:ext cx="10191750" cy="1812419"/>
              </a:xfrm>
              <a:prstGeom prst="rect">
                <a:avLst/>
              </a:prstGeom>
              <a:blipFill>
                <a:blip r:embed="rId3"/>
                <a:stretch>
                  <a:fillRect l="-1196" t="-1342" r="-1256" b="-805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C8122070-F2FA-E08B-369E-4FE791665724}"/>
                  </a:ext>
                </a:extLst>
              </p:cNvPr>
              <p:cNvSpPr txBox="1"/>
              <p:nvPr/>
            </p:nvSpPr>
            <p:spPr>
              <a:xfrm>
                <a:off x="1647825" y="2190750"/>
                <a:ext cx="8258175" cy="3965445"/>
              </a:xfrm>
              <a:prstGeom prst="rect">
                <a:avLst/>
              </a:prstGeom>
              <a:noFill/>
            </p:spPr>
            <p:txBody>
              <a:bodyPr wrap="square" rtlCol="0">
                <a:spAutoFit/>
              </a:bodyPr>
              <a:lstStyle/>
              <a:p>
                <a:pPr marL="0" marR="0" algn="ctr">
                  <a:lnSpc>
                    <a:spcPct val="120000"/>
                  </a:lnSpc>
                  <a:spcBef>
                    <a:spcPts val="0"/>
                  </a:spcBef>
                  <a:spcAft>
                    <a:spcPts val="0"/>
                  </a:spcAft>
                </a:pPr>
                <a:r>
                  <a:rPr lang="en-US" sz="2400" b="1"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Bài </a:t>
                </a:r>
                <a:r>
                  <a:rPr lang="en-US" sz="2400" b="1"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giải</a:t>
                </a:r>
                <a:r>
                  <a:rPr lang="en-US" sz="2400" b="1"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ctr">
                  <a:lnSpc>
                    <a:spcPct val="120000"/>
                  </a:lnSpc>
                  <a:spcBef>
                    <a:spcPts val="0"/>
                  </a:spcBef>
                  <a:spcAft>
                    <a:spcPts val="0"/>
                  </a:spcAft>
                </a:pP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Số</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 pi – da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bò</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là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ctr">
                  <a:lnSpc>
                    <a:spcPct val="120000"/>
                  </a:lnSpc>
                  <a:spcBef>
                    <a:spcPts val="0"/>
                  </a:spcBef>
                  <a:spcAft>
                    <a:spcPts val="0"/>
                  </a:spcAft>
                </a:pP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1</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2</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 8 = 4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a:t>
                </a:r>
              </a:p>
              <a:p>
                <a:pPr marL="0" marR="0" algn="ctr">
                  <a:lnSpc>
                    <a:spcPct val="120000"/>
                  </a:lnSpc>
                  <a:spcBef>
                    <a:spcPts val="0"/>
                  </a:spcBef>
                  <a:spcAft>
                    <a:spcPts val="0"/>
                  </a:spcAft>
                </a:pP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Số</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 pi – da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gà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là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ctr">
                  <a:lnSpc>
                    <a:spcPct val="120000"/>
                  </a:lnSpc>
                  <a:spcBef>
                    <a:spcPts val="0"/>
                  </a:spcBef>
                  <a:spcAft>
                    <a:spcPts val="0"/>
                  </a:spcAft>
                </a:pP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1</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8</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 8 = 1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a:t>
                </a:r>
              </a:p>
              <a:p>
                <a:pPr marL="0" marR="0" algn="ctr">
                  <a:lnSpc>
                    <a:spcPct val="120000"/>
                  </a:lnSpc>
                  <a:spcBef>
                    <a:spcPts val="0"/>
                  </a:spcBef>
                  <a:spcAft>
                    <a:spcPts val="0"/>
                  </a:spcAft>
                </a:pP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8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hiệp</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sĩ</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được</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chia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số</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là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ctr">
                  <a:lnSpc>
                    <a:spcPct val="120000"/>
                  </a:lnSpc>
                  <a:spcBef>
                    <a:spcPts val="0"/>
                  </a:spcBef>
                  <a:spcAft>
                    <a:spcPts val="0"/>
                  </a:spcAft>
                </a:pP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4 + 1 = 5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a:t>
                </a:r>
              </a:p>
              <a:p>
                <a:pPr marL="0" marR="0" algn="r">
                  <a:lnSpc>
                    <a:spcPct val="120000"/>
                  </a:lnSpc>
                  <a:spcBef>
                    <a:spcPts val="0"/>
                  </a:spcBef>
                  <a:spcAft>
                    <a:spcPts val="0"/>
                  </a:spcAft>
                </a:pP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Đáp</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số</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5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cái</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bánh</a:t>
                </a:r>
              </a:p>
            </p:txBody>
          </p:sp>
        </mc:Choice>
        <mc:Fallback xmlns="">
          <p:sp>
            <p:nvSpPr>
              <p:cNvPr id="3" name="TextBox 2">
                <a:extLst>
                  <a:ext uri="{FF2B5EF4-FFF2-40B4-BE49-F238E27FC236}">
                    <a16:creationId xmlns:a16="http://schemas.microsoft.com/office/drawing/2014/main" id="{C8122070-F2FA-E08B-369E-4FE791665724}"/>
                  </a:ext>
                </a:extLst>
              </p:cNvPr>
              <p:cNvSpPr txBox="1">
                <a:spLocks noRot="1" noChangeAspect="1" noMove="1" noResize="1" noEditPoints="1" noAdjustHandles="1" noChangeArrowheads="1" noChangeShapeType="1" noTextEdit="1"/>
              </p:cNvSpPr>
              <p:nvPr/>
            </p:nvSpPr>
            <p:spPr>
              <a:xfrm>
                <a:off x="1647825" y="2190750"/>
                <a:ext cx="8258175" cy="3965445"/>
              </a:xfrm>
              <a:prstGeom prst="rect">
                <a:avLst/>
              </a:prstGeom>
              <a:blipFill>
                <a:blip r:embed="rId4"/>
                <a:stretch>
                  <a:fillRect t="-461" r="-1107" b="-2458"/>
                </a:stretch>
              </a:blipFill>
            </p:spPr>
            <p:txBody>
              <a:bodyPr/>
              <a:lstStyle/>
              <a:p>
                <a:r>
                  <a:rPr lang="en-US">
                    <a:noFill/>
                  </a:rPr>
                  <a:t> </a:t>
                </a:r>
              </a:p>
            </p:txBody>
          </p:sp>
        </mc:Fallback>
      </mc:AlternateContent>
    </p:spTree>
    <p:extLst>
      <p:ext uri="{BB962C8B-B14F-4D97-AF65-F5344CB8AC3E}">
        <p14:creationId xmlns:p14="http://schemas.microsoft.com/office/powerpoint/2010/main" val="238291345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down)">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654" y="263769"/>
            <a:ext cx="11403623" cy="6233746"/>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grpSp>
        <p:nvGrpSpPr>
          <p:cNvPr id="8" name="Group 7">
            <a:extLst>
              <a:ext uri="{FF2B5EF4-FFF2-40B4-BE49-F238E27FC236}">
                <a16:creationId xmlns:a16="http://schemas.microsoft.com/office/drawing/2014/main" id="{CDBFDBF9-1975-1316-866F-E9DF0A026656}"/>
              </a:ext>
            </a:extLst>
          </p:cNvPr>
          <p:cNvGrpSpPr/>
          <p:nvPr/>
        </p:nvGrpSpPr>
        <p:grpSpPr>
          <a:xfrm>
            <a:off x="442303" y="286171"/>
            <a:ext cx="841938" cy="923330"/>
            <a:chOff x="1185739" y="707335"/>
            <a:chExt cx="841938" cy="923330"/>
          </a:xfrm>
        </p:grpSpPr>
        <p:sp>
          <p:nvSpPr>
            <p:cNvPr id="9" name="Flowchart: Connector 8">
              <a:extLst>
                <a:ext uri="{FF2B5EF4-FFF2-40B4-BE49-F238E27FC236}">
                  <a16:creationId xmlns:a16="http://schemas.microsoft.com/office/drawing/2014/main" id="{74B9CC36-76BB-6326-AFD8-CC6AFAAAEB7E}"/>
                </a:ext>
              </a:extLst>
            </p:cNvPr>
            <p:cNvSpPr/>
            <p:nvPr/>
          </p:nvSpPr>
          <p:spPr>
            <a:xfrm>
              <a:off x="1240972" y="839755"/>
              <a:ext cx="765111" cy="765111"/>
            </a:xfrm>
            <a:prstGeom prst="flowChartConnector">
              <a:avLst/>
            </a:prstGeom>
            <a:solidFill>
              <a:srgbClr val="32A77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10" name="PA-文本框 54">
              <a:extLst>
                <a:ext uri="{FF2B5EF4-FFF2-40B4-BE49-F238E27FC236}">
                  <a16:creationId xmlns:a16="http://schemas.microsoft.com/office/drawing/2014/main" id="{086E8024-EF33-861E-9EF1-0CDFC2493050}"/>
                </a:ext>
              </a:extLst>
            </p:cNvPr>
            <p:cNvSpPr txBox="1"/>
            <p:nvPr>
              <p:custDataLst>
                <p:tags r:id="rId1"/>
              </p:custDataLst>
            </p:nvPr>
          </p:nvSpPr>
          <p:spPr>
            <a:xfrm>
              <a:off x="1185739" y="707335"/>
              <a:ext cx="841938" cy="923330"/>
            </a:xfrm>
            <a:prstGeom prst="rect">
              <a:avLst/>
            </a:prstGeom>
            <a:noFill/>
          </p:spPr>
          <p:txBody>
            <a:bodyPr wrap="square" rtlCol="0">
              <a:spAutoFit/>
            </a:bodyPr>
            <a:lstStyle>
              <a:defPPr>
                <a:defRPr lang="zh-CN"/>
              </a:defPPr>
              <a:lvl1pPr algn="dist">
                <a:defRPr sz="4400" b="1">
                  <a:solidFill>
                    <a:schemeClr val="bg1"/>
                  </a:solidFill>
                  <a:effectLst>
                    <a:outerShdw blurRad="38100" dist="38100" dir="2700000" algn="tl">
                      <a:srgbClr val="000000">
                        <a:alpha val="43137"/>
                      </a:srgbClr>
                    </a:outerShdw>
                  </a:effectLst>
                  <a:latin typeface="字魂59号-创粗黑" panose="00000500000000000000" pitchFamily="2" charset="-122"/>
                  <a:ea typeface="字魂59号-创粗黑" panose="00000500000000000000" pitchFamily="2" charset="-122"/>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0" i="0" u="none" strike="noStrike" kern="1200" cap="none" spc="-300" normalizeH="0" baseline="0" noProof="0" dirty="0">
                  <a:ln>
                    <a:noFill/>
                  </a:ln>
                  <a:solidFill>
                    <a:prstClr val="white"/>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rPr>
                <a:t>5</a:t>
              </a:r>
              <a:endParaRPr kumimoji="0" lang="zh-CN" altLang="en-US" sz="5400" b="0" i="0" u="none" strike="noStrike" kern="1200" cap="none" spc="-300" normalizeH="0" baseline="0" noProof="0" dirty="0">
                <a:ln>
                  <a:noFill/>
                </a:ln>
                <a:solidFill>
                  <a:prstClr val="white"/>
                </a:solidFill>
                <a:effectLst/>
                <a:uLnTx/>
                <a:uFillTx/>
                <a:latin typeface="Cambria" panose="02040503050406030204" pitchFamily="18" charset="0"/>
                <a:ea typeface="字魂156号-萌趣苏打饼" panose="00000500000000000000" pitchFamily="2" charset="-122"/>
                <a:cs typeface="+mn-cs"/>
                <a:sym typeface="思源黑体 CN" panose="020B0500000000000000" pitchFamily="34" charset="-122"/>
              </a:endParaRPr>
            </a:p>
          </p:txBody>
        </p:sp>
      </p:grpSp>
      <p:sp>
        <p:nvSpPr>
          <p:cNvPr id="11" name="TextBox 10">
            <a:extLst>
              <a:ext uri="{FF2B5EF4-FFF2-40B4-BE49-F238E27FC236}">
                <a16:creationId xmlns:a16="http://schemas.microsoft.com/office/drawing/2014/main" id="{27907841-CFA3-8B7D-0408-D61F1D9B8B18}"/>
              </a:ext>
            </a:extLst>
          </p:cNvPr>
          <p:cNvSpPr txBox="1"/>
          <p:nvPr/>
        </p:nvSpPr>
        <p:spPr>
          <a:xfrm>
            <a:off x="1162050" y="330897"/>
            <a:ext cx="10191750" cy="695960"/>
          </a:xfrm>
          <a:prstGeom prst="rect">
            <a:avLst/>
          </a:prstGeom>
          <a:noFill/>
        </p:spPr>
        <p:txBody>
          <a:bodyPr wrap="square" rtlCol="0">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Tìm</a:t>
            </a:r>
            <a:r>
              <a:rPr kumimoji="0" lang="en-US" sz="3600" b="1" i="0" u="none" strike="noStrike" kern="1200" cap="none" spc="0" normalizeH="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 </a:t>
            </a:r>
            <a:r>
              <a:rPr kumimoji="0" lang="en-US" sz="3600" b="1" i="0" u="none" strike="noStrike" kern="1200" cap="none" spc="0" normalizeH="0" noProof="0" dirty="0" err="1">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phân</a:t>
            </a:r>
            <a:r>
              <a:rPr kumimoji="0" lang="en-US" sz="3600" b="1" i="0" u="none" strike="noStrike" kern="1200" cap="none" spc="0" normalizeH="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 </a:t>
            </a:r>
            <a:r>
              <a:rPr kumimoji="0" lang="en-US" sz="3600" b="1" i="0" u="none" strike="noStrike" kern="1200" cap="none" spc="0" normalizeH="0" noProof="0" dirty="0" err="1">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số</a:t>
            </a:r>
            <a:r>
              <a:rPr kumimoji="0" lang="en-US" sz="3600" b="1" i="0" u="none" strike="noStrike" kern="1200" cap="none" spc="0" normalizeH="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 </a:t>
            </a:r>
            <a:r>
              <a:rPr kumimoji="0" lang="en-US" sz="3600" b="1" i="0" u="none" strike="noStrike" kern="1200" cap="none" spc="0" normalizeH="0" noProof="0" dirty="0" err="1">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thích</a:t>
            </a:r>
            <a:r>
              <a:rPr kumimoji="0" lang="en-US" sz="3600" b="1" i="0" u="none" strike="noStrike" kern="1200" cap="none" spc="0" normalizeH="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 </a:t>
            </a:r>
            <a:r>
              <a:rPr kumimoji="0" lang="en-US" sz="3600" b="1" i="0" u="none" strike="noStrike" kern="1200" cap="none" spc="0" normalizeH="0" noProof="0" dirty="0" err="1">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hợp</a:t>
            </a:r>
            <a:endParaRPr kumimoji="0" lang="en-US" sz="36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endParaRPr>
          </a:p>
        </p:txBody>
      </p:sp>
      <p:grpSp>
        <p:nvGrpSpPr>
          <p:cNvPr id="7" name="Group 6">
            <a:extLst>
              <a:ext uri="{FF2B5EF4-FFF2-40B4-BE49-F238E27FC236}">
                <a16:creationId xmlns:a16="http://schemas.microsoft.com/office/drawing/2014/main" id="{6F27E1A1-D82C-03AB-BEDF-9053EE60ADC6}"/>
              </a:ext>
            </a:extLst>
          </p:cNvPr>
          <p:cNvGrpSpPr/>
          <p:nvPr/>
        </p:nvGrpSpPr>
        <p:grpSpPr>
          <a:xfrm>
            <a:off x="1152525" y="1150047"/>
            <a:ext cx="10191750" cy="1617046"/>
            <a:chOff x="1219200" y="1254822"/>
            <a:chExt cx="10191750" cy="1617046"/>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EBBA3D52-0DF0-C1C7-7646-B6A0D0D900B4}"/>
                    </a:ext>
                  </a:extLst>
                </p:cNvPr>
                <p:cNvSpPr txBox="1"/>
                <p:nvPr/>
              </p:nvSpPr>
              <p:spPr>
                <a:xfrm>
                  <a:off x="1219200" y="1254822"/>
                  <a:ext cx="10191750" cy="1617046"/>
                </a:xfrm>
                <a:prstGeom prst="rect">
                  <a:avLst/>
                </a:prstGeom>
                <a:noFill/>
              </p:spPr>
              <p:txBody>
                <a:bodyPr wrap="square" rtlCol="0">
                  <a:spAutoFit/>
                </a:bodyPr>
                <a:lstStyle/>
                <a:p>
                  <a:pPr lvl="0" algn="just">
                    <a:lnSpc>
                      <a:spcPct val="120000"/>
                    </a:lnSpc>
                  </a:pPr>
                  <a:r>
                    <a:rPr lang="vi-VN" sz="2400" dirty="0">
                      <a:solidFill>
                        <a:srgbClr val="002060"/>
                      </a:solidFill>
                      <a:latin typeface="Cambria" panose="02040503050406030204" pitchFamily="18" charset="0"/>
                      <a:ea typeface="Cambria" panose="02040503050406030204" pitchFamily="18" charset="0"/>
                    </a:rPr>
                    <a:t>Nhà vua đố trạng Hiền tính được diện tích phần màu xanh. Biết diện tích hình tam giác ABC bằng diện tích hình tam giác CDE và độ dài cạnh mỗi hình vuông nhỏ là </a:t>
                  </a:r>
                  <a:r>
                    <a:rPr lang="en-US" sz="2400" b="1" dirty="0">
                      <a:solidFill>
                        <a:srgbClr val="002060"/>
                      </a:solidFill>
                    </a:rPr>
                    <a:t> </a:t>
                  </a:r>
                  <a14:m>
                    <m:oMath xmlns:m="http://schemas.openxmlformats.org/officeDocument/2006/math">
                      <m:f>
                        <m:fPr>
                          <m:ctrlPr>
                            <a:rPr lang="en-US" sz="2400" b="1" i="1" smtClean="0">
                              <a:solidFill>
                                <a:srgbClr val="002060"/>
                              </a:solidFill>
                              <a:latin typeface="Cambria Math" panose="02040503050406030204" pitchFamily="18" charset="0"/>
                            </a:rPr>
                          </m:ctrlPr>
                        </m:fPr>
                        <m:num>
                          <m:r>
                            <a:rPr lang="en-US" sz="2400" b="1" i="1" smtClean="0">
                              <a:solidFill>
                                <a:srgbClr val="002060"/>
                              </a:solidFill>
                              <a:latin typeface="Cambria Math" panose="02040503050406030204" pitchFamily="18" charset="0"/>
                            </a:rPr>
                            <m:t>𝟖</m:t>
                          </m:r>
                        </m:num>
                        <m:den>
                          <m:r>
                            <a:rPr lang="en-US" sz="2400" b="1" i="1" smtClean="0">
                              <a:solidFill>
                                <a:srgbClr val="002060"/>
                              </a:solidFill>
                              <a:latin typeface="Cambria Math" panose="02040503050406030204" pitchFamily="18" charset="0"/>
                            </a:rPr>
                            <m:t>𝟓</m:t>
                          </m:r>
                        </m:den>
                      </m:f>
                      <m:r>
                        <a:rPr lang="en-US" sz="2400" b="1" i="1" smtClean="0">
                          <a:solidFill>
                            <a:srgbClr val="002060"/>
                          </a:solidFill>
                          <a:latin typeface="Cambria Math" panose="02040503050406030204" pitchFamily="18" charset="0"/>
                        </a:rPr>
                        <m:t> </m:t>
                      </m:r>
                    </m:oMath>
                  </a14:m>
                  <a:r>
                    <a:rPr lang="vi-VN" sz="2400" dirty="0">
                      <a:solidFill>
                        <a:srgbClr val="002060"/>
                      </a:solidFill>
                      <a:latin typeface="Cambria" panose="02040503050406030204" pitchFamily="18" charset="0"/>
                      <a:ea typeface="Cambria" panose="02040503050406030204" pitchFamily="18" charset="0"/>
                    </a:rPr>
                    <a:t>dm. Trạng Hiền tính ra phần màu xanh là </a:t>
                  </a:r>
                  <a:r>
                    <a:rPr lang="en-US" sz="2400" dirty="0">
                      <a:solidFill>
                        <a:srgbClr val="002060"/>
                      </a:solidFill>
                      <a:latin typeface="Cambria" panose="02040503050406030204" pitchFamily="18" charset="0"/>
                      <a:ea typeface="Cambria" panose="02040503050406030204" pitchFamily="18" charset="0"/>
                    </a:rPr>
                    <a:t>      </a:t>
                  </a:r>
                  <a:r>
                    <a:rPr lang="vi-VN" sz="2400" dirty="0">
                      <a:solidFill>
                        <a:srgbClr val="002060"/>
                      </a:solidFill>
                      <a:latin typeface="Cambria" panose="02040503050406030204" pitchFamily="18" charset="0"/>
                      <a:ea typeface="Cambria" panose="02040503050406030204" pitchFamily="18" charset="0"/>
                    </a:rPr>
                    <a:t> </a:t>
                  </a:r>
                  <a:r>
                    <a:rPr lang="en-US" sz="2400" dirty="0">
                      <a:solidFill>
                        <a:srgbClr val="002060"/>
                      </a:solidFill>
                      <a:latin typeface="Cambria" panose="02040503050406030204" pitchFamily="18" charset="0"/>
                      <a:ea typeface="Cambria" panose="02040503050406030204" pitchFamily="18" charset="0"/>
                    </a:rPr>
                    <a:t> </a:t>
                  </a:r>
                  <a:r>
                    <a:rPr lang="vi-VN" sz="2400" dirty="0">
                      <a:solidFill>
                        <a:srgbClr val="002060"/>
                      </a:solidFill>
                      <a:latin typeface="Cambria" panose="02040503050406030204" pitchFamily="18" charset="0"/>
                      <a:ea typeface="Cambria" panose="02040503050406030204" pitchFamily="18" charset="0"/>
                    </a:rPr>
                    <a:t>dm</a:t>
                  </a:r>
                  <a:r>
                    <a:rPr lang="vi-VN" sz="2400" baseline="30000" dirty="0">
                      <a:solidFill>
                        <a:srgbClr val="002060"/>
                      </a:solidFill>
                      <a:latin typeface="Cambria" panose="02040503050406030204" pitchFamily="18" charset="0"/>
                      <a:ea typeface="Cambria" panose="02040503050406030204" pitchFamily="18" charset="0"/>
                    </a:rPr>
                    <a:t>2</a:t>
                  </a:r>
                  <a:r>
                    <a:rPr lang="vi-VN" sz="2400" dirty="0">
                      <a:solidFill>
                        <a:srgbClr val="002060"/>
                      </a:solidFill>
                      <a:latin typeface="Cambria" panose="02040503050406030204" pitchFamily="18" charset="0"/>
                      <a:ea typeface="Cambria" panose="02040503050406030204" pitchFamily="18" charset="0"/>
                    </a:rPr>
                    <a:t>.</a:t>
                  </a:r>
                  <a:endParaRPr kumimoji="0" lang="en-US" sz="40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endParaRPr>
                </a:p>
              </p:txBody>
            </p:sp>
          </mc:Choice>
          <mc:Fallback xmlns="">
            <p:sp>
              <p:nvSpPr>
                <p:cNvPr id="4" name="TextBox 3">
                  <a:extLst>
                    <a:ext uri="{FF2B5EF4-FFF2-40B4-BE49-F238E27FC236}">
                      <a16:creationId xmlns:a16="http://schemas.microsoft.com/office/drawing/2014/main" id="{EBBA3D52-0DF0-C1C7-7646-B6A0D0D900B4}"/>
                    </a:ext>
                  </a:extLst>
                </p:cNvPr>
                <p:cNvSpPr txBox="1">
                  <a:spLocks noRot="1" noChangeAspect="1" noMove="1" noResize="1" noEditPoints="1" noAdjustHandles="1" noChangeArrowheads="1" noChangeShapeType="1" noTextEdit="1"/>
                </p:cNvSpPr>
                <p:nvPr/>
              </p:nvSpPr>
              <p:spPr>
                <a:xfrm>
                  <a:off x="1219200" y="1254822"/>
                  <a:ext cx="10191750" cy="1617046"/>
                </a:xfrm>
                <a:prstGeom prst="rect">
                  <a:avLst/>
                </a:prstGeom>
                <a:blipFill>
                  <a:blip r:embed="rId3"/>
                  <a:stretch>
                    <a:fillRect l="-897" t="-1132" r="-957" b="-755"/>
                  </a:stretch>
                </a:blipFill>
              </p:spPr>
              <p:txBody>
                <a:bodyPr/>
                <a:lstStyle/>
                <a:p>
                  <a:r>
                    <a:rPr lang="en-US">
                      <a:noFill/>
                    </a:rPr>
                    <a:t> </a:t>
                  </a:r>
                </a:p>
              </p:txBody>
            </p:sp>
          </mc:Fallback>
        </mc:AlternateContent>
        <p:sp>
          <p:nvSpPr>
            <p:cNvPr id="6" name="Rectangle: Rounded Corners 5">
              <a:extLst>
                <a:ext uri="{FF2B5EF4-FFF2-40B4-BE49-F238E27FC236}">
                  <a16:creationId xmlns:a16="http://schemas.microsoft.com/office/drawing/2014/main" id="{DFC9EB9C-0EEE-F56A-3B01-68BFA3B7F305}"/>
                </a:ext>
              </a:extLst>
            </p:cNvPr>
            <p:cNvSpPr/>
            <p:nvPr/>
          </p:nvSpPr>
          <p:spPr>
            <a:xfrm>
              <a:off x="8658225" y="2295525"/>
              <a:ext cx="485775" cy="419099"/>
            </a:xfrm>
            <a:prstGeom prst="roundRect">
              <a:avLst/>
            </a:prstGeom>
            <a:ln w="38100">
              <a:solidFill>
                <a:srgbClr val="FFC000"/>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solidFill>
                    <a:srgbClr val="002060"/>
                  </a:solidFill>
                  <a:latin typeface="Cambria" panose="02040503050406030204" pitchFamily="18" charset="0"/>
                  <a:ea typeface="Cambria" panose="02040503050406030204" pitchFamily="18" charset="0"/>
                </a:rPr>
                <a:t>?</a:t>
              </a:r>
            </a:p>
          </p:txBody>
        </p:sp>
      </p:grpSp>
      <p:pic>
        <p:nvPicPr>
          <p:cNvPr id="13" name="Picture 12">
            <a:extLst>
              <a:ext uri="{FF2B5EF4-FFF2-40B4-BE49-F238E27FC236}">
                <a16:creationId xmlns:a16="http://schemas.microsoft.com/office/drawing/2014/main" id="{12612966-9579-5DAF-46E4-8050FE484D0F}"/>
              </a:ext>
            </a:extLst>
          </p:cNvPr>
          <p:cNvPicPr>
            <a:picLocks noChangeAspect="1"/>
          </p:cNvPicPr>
          <p:nvPr/>
        </p:nvPicPr>
        <p:blipFill>
          <a:blip r:embed="rId4"/>
          <a:stretch>
            <a:fillRect/>
          </a:stretch>
        </p:blipFill>
        <p:spPr>
          <a:xfrm>
            <a:off x="8699609" y="2914650"/>
            <a:ext cx="2711341" cy="2419350"/>
          </a:xfrm>
          <a:prstGeom prst="rect">
            <a:avLst/>
          </a:prstGeom>
        </p:spPr>
      </p:pic>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6082063C-217C-84CD-047A-B1E03CDDDC4E}"/>
                  </a:ext>
                </a:extLst>
              </p:cNvPr>
              <p:cNvSpPr txBox="1"/>
              <p:nvPr/>
            </p:nvSpPr>
            <p:spPr>
              <a:xfrm>
                <a:off x="866775" y="2771775"/>
                <a:ext cx="7400925" cy="3541162"/>
              </a:xfrm>
              <a:prstGeom prst="rect">
                <a:avLst/>
              </a:prstGeom>
              <a:noFill/>
            </p:spPr>
            <p:txBody>
              <a:bodyPr wrap="square" rtlCol="0">
                <a:spAutoFit/>
              </a:bodyPr>
              <a:lstStyle/>
              <a:p>
                <a:pPr marL="0" marR="0" algn="ctr">
                  <a:lnSpc>
                    <a:spcPct val="120000"/>
                  </a:lnSpc>
                  <a:spcBef>
                    <a:spcPts val="0"/>
                  </a:spcBef>
                  <a:spcAft>
                    <a:spcPts val="0"/>
                  </a:spcAft>
                </a:pP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Diện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tích</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một</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hình</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vuông</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nhỏ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là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p>
              <a:p>
                <a:pPr marL="0" marR="0" algn="ctr">
                  <a:lnSpc>
                    <a:spcPct val="120000"/>
                  </a:lnSpc>
                  <a:spcBef>
                    <a:spcPts val="0"/>
                  </a:spcBef>
                  <a:spcAft>
                    <a:spcPts val="0"/>
                  </a:spcAft>
                </a:pP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8</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5</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 </a:t>
                </a: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8</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5</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 </a:t>
                </a: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64</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25</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(dm</a:t>
                </a:r>
                <a:r>
                  <a:rPr lang="en-US" sz="2400" baseline="300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2</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just">
                  <a:lnSpc>
                    <a:spcPct val="120000"/>
                  </a:lnSpc>
                  <a:spcBef>
                    <a:spcPts val="0"/>
                  </a:spcBef>
                  <a:spcAft>
                    <a:spcPts val="0"/>
                  </a:spcAft>
                </a:pPr>
                <a:r>
                  <a:rPr lang="vi-VN" sz="2400" b="0" i="0" dirty="0">
                    <a:solidFill>
                      <a:srgbClr val="FF0000"/>
                    </a:solidFill>
                    <a:effectLst/>
                    <a:latin typeface="Cambria" panose="02040503050406030204" pitchFamily="18" charset="0"/>
                    <a:ea typeface="Cambria" panose="02040503050406030204" pitchFamily="18" charset="0"/>
                  </a:rPr>
                  <a:t>Vì diện tích hình tam giác ABC bằng diện tích hình tam giác CDE nên nếu đổi chỗ hai hình này cho nhau, ta được phần màu xanh là hai hình vuông nhỏ.</a:t>
                </a:r>
                <a:endPar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endParaRPr>
              </a:p>
              <a:p>
                <a:pPr marL="0" marR="0" algn="ctr">
                  <a:lnSpc>
                    <a:spcPct val="120000"/>
                  </a:lnSpc>
                  <a:spcBef>
                    <a:spcPts val="0"/>
                  </a:spcBef>
                  <a:spcAft>
                    <a:spcPts val="0"/>
                  </a:spcAft>
                </a:pP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Diện</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tích</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phần</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màu</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xanh</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400" dirty="0" err="1">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là</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a:p>
                <a:pPr marL="0" marR="0" algn="ctr">
                  <a:lnSpc>
                    <a:spcPct val="120000"/>
                  </a:lnSpc>
                  <a:spcBef>
                    <a:spcPts val="0"/>
                  </a:spcBef>
                  <a:spcAft>
                    <a:spcPts val="0"/>
                  </a:spcAft>
                </a:pP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64</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25</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 2 = </a:t>
                </a:r>
                <a14:m>
                  <m:oMath xmlns:m="http://schemas.openxmlformats.org/officeDocument/2006/math">
                    <m:f>
                      <m:fPr>
                        <m:ctrlP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12</m:t>
                        </m:r>
                        <m:r>
                          <a:rPr lang="en-US" sz="2400" b="0" i="1" smtClean="0">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8</m:t>
                        </m:r>
                      </m:num>
                      <m:den>
                        <m:r>
                          <a:rPr lang="en-US" sz="2400" i="1">
                            <a:solidFill>
                              <a:srgbClr val="FF0000"/>
                            </a:solidFill>
                            <a:effectLst/>
                            <a:latin typeface="Cambria Math" panose="02040503050406030204" pitchFamily="18" charset="0"/>
                            <a:ea typeface="Calibri" panose="020F0502020204030204" pitchFamily="34" charset="0"/>
                            <a:cs typeface="Times New Roman" panose="02020603050405020304" pitchFamily="18" charset="0"/>
                          </a:rPr>
                          <m:t>25 </m:t>
                        </m:r>
                      </m:den>
                    </m:f>
                  </m:oMath>
                </a14:m>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 (dm</a:t>
                </a:r>
                <a:r>
                  <a:rPr lang="en-US" sz="2400" baseline="300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2</a:t>
                </a:r>
                <a:r>
                  <a:rPr lang="en-US" sz="2400" dirty="0">
                    <a:solidFill>
                      <a:srgbClr val="FF0000"/>
                    </a:solidFill>
                    <a:effectLst/>
                    <a:latin typeface="Cambria" panose="02040503050406030204" pitchFamily="18" charset="0"/>
                    <a:ea typeface="Cambria" panose="02040503050406030204" pitchFamily="18" charset="0"/>
                    <a:cs typeface="Times New Roman" panose="02020603050405020304" pitchFamily="18" charset="0"/>
                  </a:rPr>
                  <a:t>)</a:t>
                </a:r>
              </a:p>
            </p:txBody>
          </p:sp>
        </mc:Choice>
        <mc:Fallback xmlns="">
          <p:sp>
            <p:nvSpPr>
              <p:cNvPr id="14" name="TextBox 13">
                <a:extLst>
                  <a:ext uri="{FF2B5EF4-FFF2-40B4-BE49-F238E27FC236}">
                    <a16:creationId xmlns:a16="http://schemas.microsoft.com/office/drawing/2014/main" id="{6082063C-217C-84CD-047A-B1E03CDDDC4E}"/>
                  </a:ext>
                </a:extLst>
              </p:cNvPr>
              <p:cNvSpPr txBox="1">
                <a:spLocks noRot="1" noChangeAspect="1" noMove="1" noResize="1" noEditPoints="1" noAdjustHandles="1" noChangeArrowheads="1" noChangeShapeType="1" noTextEdit="1"/>
              </p:cNvSpPr>
              <p:nvPr/>
            </p:nvSpPr>
            <p:spPr>
              <a:xfrm>
                <a:off x="866775" y="2771775"/>
                <a:ext cx="7400925" cy="3541162"/>
              </a:xfrm>
              <a:prstGeom prst="rect">
                <a:avLst/>
              </a:prstGeom>
              <a:blipFill>
                <a:blip r:embed="rId5"/>
                <a:stretch>
                  <a:fillRect l="-1236" t="-516" r="-1318" b="-516"/>
                </a:stretch>
              </a:blipFill>
            </p:spPr>
            <p:txBody>
              <a:bodyPr/>
              <a:lstStyle/>
              <a:p>
                <a:r>
                  <a:rPr lang="en-US">
                    <a:noFill/>
                  </a:rPr>
                  <a:t> </a:t>
                </a:r>
              </a:p>
            </p:txBody>
          </p:sp>
        </mc:Fallback>
      </mc:AlternateContent>
    </p:spTree>
    <p:extLst>
      <p:ext uri="{BB962C8B-B14F-4D97-AF65-F5344CB8AC3E}">
        <p14:creationId xmlns:p14="http://schemas.microsoft.com/office/powerpoint/2010/main" val="382067753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arn(inVertical)">
                                      <p:cBhvr>
                                        <p:cTn id="13" dur="500"/>
                                        <p:tgtEl>
                                          <p:spTgt spid="13"/>
                                        </p:tgtEl>
                                      </p:cBhvr>
                                    </p:animEffect>
                                  </p:childTnLst>
                                </p:cTn>
                              </p:par>
                              <p:par>
                                <p:cTn id="14" presetID="16" presetClass="entr" presetSubtype="21"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14">
                                            <p:txEl>
                                              <p:pRg st="0" end="0"/>
                                            </p:txEl>
                                          </p:spTgt>
                                        </p:tgtEl>
                                        <p:attrNameLst>
                                          <p:attrName>style.visibility</p:attrName>
                                        </p:attrNameLst>
                                      </p:cBhvr>
                                      <p:to>
                                        <p:strVal val="visible"/>
                                      </p:to>
                                    </p:set>
                                    <p:animEffect transition="in" filter="wipe(down)">
                                      <p:cBhvr>
                                        <p:cTn id="21" dur="500"/>
                                        <p:tgtEl>
                                          <p:spTgt spid="14">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14">
                                            <p:txEl>
                                              <p:pRg st="1" end="1"/>
                                            </p:txEl>
                                          </p:spTgt>
                                        </p:tgtEl>
                                        <p:attrNameLst>
                                          <p:attrName>style.visibility</p:attrName>
                                        </p:attrNameLst>
                                      </p:cBhvr>
                                      <p:to>
                                        <p:strVal val="visible"/>
                                      </p:to>
                                    </p:set>
                                    <p:animEffect transition="in" filter="wipe(down)">
                                      <p:cBhvr>
                                        <p:cTn id="26" dur="500"/>
                                        <p:tgtEl>
                                          <p:spTgt spid="14">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14">
                                            <p:txEl>
                                              <p:pRg st="2" end="2"/>
                                            </p:txEl>
                                          </p:spTgt>
                                        </p:tgtEl>
                                        <p:attrNameLst>
                                          <p:attrName>style.visibility</p:attrName>
                                        </p:attrNameLst>
                                      </p:cBhvr>
                                      <p:to>
                                        <p:strVal val="visible"/>
                                      </p:to>
                                    </p:set>
                                    <p:animEffect transition="in" filter="wipe(down)">
                                      <p:cBhvr>
                                        <p:cTn id="31" dur="500"/>
                                        <p:tgtEl>
                                          <p:spTgt spid="14">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14">
                                            <p:txEl>
                                              <p:pRg st="3" end="3"/>
                                            </p:txEl>
                                          </p:spTgt>
                                        </p:tgtEl>
                                        <p:attrNameLst>
                                          <p:attrName>style.visibility</p:attrName>
                                        </p:attrNameLst>
                                      </p:cBhvr>
                                      <p:to>
                                        <p:strVal val="visible"/>
                                      </p:to>
                                    </p:set>
                                    <p:animEffect transition="in" filter="wipe(down)">
                                      <p:cBhvr>
                                        <p:cTn id="36" dur="500"/>
                                        <p:tgtEl>
                                          <p:spTgt spid="14">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14">
                                            <p:txEl>
                                              <p:pRg st="4" end="4"/>
                                            </p:txEl>
                                          </p:spTgt>
                                        </p:tgtEl>
                                        <p:attrNameLst>
                                          <p:attrName>style.visibility</p:attrName>
                                        </p:attrNameLst>
                                      </p:cBhvr>
                                      <p:to>
                                        <p:strVal val="visible"/>
                                      </p:to>
                                    </p:set>
                                    <p:animEffect transition="in" filter="wipe(down)">
                                      <p:cBhvr>
                                        <p:cTn id="41" dur="500"/>
                                        <p:tgtEl>
                                          <p:spTgt spid="1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E96CD1EC-8620-C9AB-65C8-0C58B1782B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94904" y="1893962"/>
            <a:ext cx="6972388" cy="4216400"/>
          </a:xfrm>
          <a:prstGeom prst="rect">
            <a:avLst/>
          </a:prstGeom>
        </p:spPr>
      </p:pic>
      <p:pic>
        <p:nvPicPr>
          <p:cNvPr id="20" name="图片 19">
            <a:extLst>
              <a:ext uri="{FF2B5EF4-FFF2-40B4-BE49-F238E27FC236}">
                <a16:creationId xmlns:a16="http://schemas.microsoft.com/office/drawing/2014/main" id="{52570CFE-5C90-295D-A31B-7458C8C6D4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38300"/>
            <a:ext cx="11059886" cy="3636952"/>
          </a:xfrm>
          <a:prstGeom prst="rect">
            <a:avLst/>
          </a:prstGeom>
        </p:spPr>
      </p:pic>
      <p:pic>
        <p:nvPicPr>
          <p:cNvPr id="3" name="图片 2">
            <a:extLst>
              <a:ext uri="{FF2B5EF4-FFF2-40B4-BE49-F238E27FC236}">
                <a16:creationId xmlns:a16="http://schemas.microsoft.com/office/drawing/2014/main" id="{2586D5AA-E9F5-302E-0239-0EAA372BC17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00795" y="3844986"/>
            <a:ext cx="3371856" cy="3371856"/>
          </a:xfrm>
          <a:prstGeom prst="rect">
            <a:avLst/>
          </a:prstGeom>
        </p:spPr>
      </p:pic>
      <p:pic>
        <p:nvPicPr>
          <p:cNvPr id="2" name="Picture 1">
            <a:extLst>
              <a:ext uri="{FF2B5EF4-FFF2-40B4-BE49-F238E27FC236}">
                <a16:creationId xmlns:a16="http://schemas.microsoft.com/office/drawing/2014/main" id="{0AD67075-1D5B-146A-FDE0-86E7FB172C83}"/>
              </a:ext>
            </a:extLst>
          </p:cNvPr>
          <p:cNvPicPr>
            <a:picLocks noChangeAspect="1"/>
          </p:cNvPicPr>
          <p:nvPr/>
        </p:nvPicPr>
        <p:blipFill>
          <a:blip r:embed="rId5"/>
          <a:stretch>
            <a:fillRect/>
          </a:stretch>
        </p:blipFill>
        <p:spPr>
          <a:xfrm>
            <a:off x="673954" y="1895475"/>
            <a:ext cx="10373453" cy="3269569"/>
          </a:xfrm>
          <a:prstGeom prst="rect">
            <a:avLst/>
          </a:prstGeom>
        </p:spPr>
      </p:pic>
    </p:spTree>
    <p:extLst>
      <p:ext uri="{BB962C8B-B14F-4D97-AF65-F5344CB8AC3E}">
        <p14:creationId xmlns:p14="http://schemas.microsoft.com/office/powerpoint/2010/main" val="187131999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1000" fill="hold"/>
                                        <p:tgtEl>
                                          <p:spTgt spid="20"/>
                                        </p:tgtEl>
                                        <p:attrNameLst>
                                          <p:attrName>ppt_w</p:attrName>
                                        </p:attrNameLst>
                                      </p:cBhvr>
                                      <p:tavLst>
                                        <p:tav tm="0">
                                          <p:val>
                                            <p:fltVal val="0"/>
                                          </p:val>
                                        </p:tav>
                                        <p:tav tm="100000">
                                          <p:val>
                                            <p:strVal val="#ppt_w"/>
                                          </p:val>
                                        </p:tav>
                                      </p:tavLst>
                                    </p:anim>
                                    <p:anim calcmode="lin" valueType="num">
                                      <p:cBhvr>
                                        <p:cTn id="8" dur="1000" fill="hold"/>
                                        <p:tgtEl>
                                          <p:spTgt spid="20"/>
                                        </p:tgtEl>
                                        <p:attrNameLst>
                                          <p:attrName>ppt_h</p:attrName>
                                        </p:attrNameLst>
                                      </p:cBhvr>
                                      <p:tavLst>
                                        <p:tav tm="0">
                                          <p:val>
                                            <p:fltVal val="0"/>
                                          </p:val>
                                        </p:tav>
                                        <p:tav tm="100000">
                                          <p:val>
                                            <p:strVal val="#ppt_h"/>
                                          </p:val>
                                        </p:tav>
                                      </p:tavLst>
                                    </p:anim>
                                    <p:anim calcmode="lin" valueType="num">
                                      <p:cBhvr>
                                        <p:cTn id="9" dur="1000" fill="hold"/>
                                        <p:tgtEl>
                                          <p:spTgt spid="20"/>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anim calcmode="lin" valueType="num">
                                      <p:cBhvr>
                                        <p:cTn id="16" dur="1000" fill="hold"/>
                                        <p:tgtEl>
                                          <p:spTgt spid="2"/>
                                        </p:tgtEl>
                                        <p:attrNameLst>
                                          <p:attrName>ppt_x</p:attrName>
                                        </p:attrNameLst>
                                      </p:cBhvr>
                                      <p:tavLst>
                                        <p:tav tm="0">
                                          <p:val>
                                            <p:strVal val="#ppt_x"/>
                                          </p:val>
                                        </p:tav>
                                        <p:tav tm="100000">
                                          <p:val>
                                            <p:strVal val="#ppt_x"/>
                                          </p:val>
                                        </p:tav>
                                      </p:tavLst>
                                    </p:anim>
                                    <p:anim calcmode="lin" valueType="num">
                                      <p:cBhvr>
                                        <p:cTn id="1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A" val="v5.2.10"/>
  <p:tag name="RESOURCELIBID_ANIM" val="460"/>
</p:tagLst>
</file>

<file path=ppt/tags/tag2.xml><?xml version="1.0" encoding="utf-8"?>
<p:tagLst xmlns:a="http://schemas.openxmlformats.org/drawingml/2006/main" xmlns:r="http://schemas.openxmlformats.org/officeDocument/2006/relationships" xmlns:p="http://schemas.openxmlformats.org/presentationml/2006/main">
  <p:tag name="PA" val="v5.2.10"/>
  <p:tag name="RESOURCELIBID_ANIM" val="460"/>
</p:tagLst>
</file>

<file path=ppt/tags/tag3.xml><?xml version="1.0" encoding="utf-8"?>
<p:tagLst xmlns:a="http://schemas.openxmlformats.org/drawingml/2006/main" xmlns:r="http://schemas.openxmlformats.org/officeDocument/2006/relationships" xmlns:p="http://schemas.openxmlformats.org/presentationml/2006/main">
  <p:tag name="PA" val="v5.2.10"/>
  <p:tag name="RESOURCELIBID_ANIM" val="460"/>
</p:tagLst>
</file>

<file path=ppt/theme/theme1.xml><?xml version="1.0" encoding="utf-8"?>
<a:theme xmlns:a="http://schemas.openxmlformats.org/drawingml/2006/main" name="Office 主题​​">
  <a:themeElements>
    <a:clrScheme name="自定义 736">
      <a:dk1>
        <a:srgbClr val="3F3F3F"/>
      </a:dk1>
      <a:lt1>
        <a:sysClr val="window" lastClr="FFFFFF"/>
      </a:lt1>
      <a:dk2>
        <a:srgbClr val="44546A"/>
      </a:dk2>
      <a:lt2>
        <a:srgbClr val="E7E6E6"/>
      </a:lt2>
      <a:accent1>
        <a:srgbClr val="125FA4"/>
      </a:accent1>
      <a:accent2>
        <a:srgbClr val="125FA4"/>
      </a:accent2>
      <a:accent3>
        <a:srgbClr val="125FA4"/>
      </a:accent3>
      <a:accent4>
        <a:srgbClr val="125FA4"/>
      </a:accent4>
      <a:accent5>
        <a:srgbClr val="125FA4"/>
      </a:accent5>
      <a:accent6>
        <a:srgbClr val="125FA4"/>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roblem Solving and Mathematical Reasoning by Slidesgo">
  <a:themeElements>
    <a:clrScheme name="Simple Light">
      <a:dk1>
        <a:srgbClr val="383838"/>
      </a:dk1>
      <a:lt1>
        <a:srgbClr val="FFFFFF"/>
      </a:lt1>
      <a:dk2>
        <a:srgbClr val="666666"/>
      </a:dk2>
      <a:lt2>
        <a:srgbClr val="D9D9D9"/>
      </a:lt2>
      <a:accent1>
        <a:srgbClr val="86B1C1"/>
      </a:accent1>
      <a:accent2>
        <a:srgbClr val="A8CEDF"/>
      </a:accent2>
      <a:accent3>
        <a:srgbClr val="FFC480"/>
      </a:accent3>
      <a:accent4>
        <a:srgbClr val="D6876D"/>
      </a:accent4>
      <a:accent5>
        <a:srgbClr val="808A4A"/>
      </a:accent5>
      <a:accent6>
        <a:srgbClr val="676E45"/>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198</Words>
  <Application>Microsoft Office PowerPoint</Application>
  <PresentationFormat>Widescreen</PresentationFormat>
  <Paragraphs>59</Paragraphs>
  <Slides>11</Slides>
  <Notes>4</Notes>
  <HiddenSlides>0</HiddenSlides>
  <MMClips>2</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11</vt:i4>
      </vt:variant>
    </vt:vector>
  </HeadingPairs>
  <TitlesOfParts>
    <vt:vector size="25" baseType="lpstr">
      <vt:lpstr>#9Slide07 FS North Land Sans</vt:lpstr>
      <vt:lpstr>Arial</vt:lpstr>
      <vt:lpstr>Calibri</vt:lpstr>
      <vt:lpstr>Cambria</vt:lpstr>
      <vt:lpstr>Cambria Math</vt:lpstr>
      <vt:lpstr>等线</vt:lpstr>
      <vt:lpstr>等线 Light</vt:lpstr>
      <vt:lpstr>Kirang Haerang</vt:lpstr>
      <vt:lpstr>Quattrocento Sans</vt:lpstr>
      <vt:lpstr>Times New Roman</vt:lpstr>
      <vt:lpstr>字魂156号-萌趣苏打饼</vt:lpstr>
      <vt:lpstr>思源黑体 CN</vt:lpstr>
      <vt:lpstr>Office 主题​​</vt:lpstr>
      <vt:lpstr>Problem Solving and Mathematical Reasoning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Thao Tran</dc:creator>
  <cp:lastModifiedBy>ADMIN</cp:lastModifiedBy>
  <cp:revision>30</cp:revision>
  <dcterms:created xsi:type="dcterms:W3CDTF">2024-01-09T03:37:27Z</dcterms:created>
  <dcterms:modified xsi:type="dcterms:W3CDTF">2026-04-16T02:54:53Z</dcterms:modified>
</cp:coreProperties>
</file>